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37"/>
  </p:notesMasterIdLst>
  <p:sldIdLst>
    <p:sldId id="268" r:id="rId2"/>
    <p:sldId id="297" r:id="rId3"/>
    <p:sldId id="296" r:id="rId4"/>
    <p:sldId id="327" r:id="rId5"/>
    <p:sldId id="326" r:id="rId6"/>
    <p:sldId id="299" r:id="rId7"/>
    <p:sldId id="330" r:id="rId8"/>
    <p:sldId id="324" r:id="rId9"/>
    <p:sldId id="333" r:id="rId10"/>
    <p:sldId id="335" r:id="rId11"/>
    <p:sldId id="336" r:id="rId12"/>
    <p:sldId id="329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32" r:id="rId22"/>
    <p:sldId id="345" r:id="rId23"/>
    <p:sldId id="346" r:id="rId24"/>
    <p:sldId id="347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3" r:id="rId35"/>
    <p:sldId id="325" r:id="rId36"/>
  </p:sldIdLst>
  <p:sldSz cx="9144000" cy="5143500" type="screen16x9"/>
  <p:notesSz cx="6858000" cy="9144000"/>
  <p:embeddedFontLst>
    <p:embeddedFont>
      <p:font typeface="Rammetto One" panose="020B0604020202020204" charset="0"/>
      <p:regular r:id="rId38"/>
    </p:embeddedFont>
    <p:embeddedFont>
      <p:font typeface="Chivo" panose="020B0604020202020204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Anton" panose="020B0604020202020204" charset="0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A2E6C"/>
    <a:srgbClr val="FFF2EE"/>
    <a:srgbClr val="BD6D5A"/>
    <a:srgbClr val="FDC437"/>
    <a:srgbClr val="FFF4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92E602-E340-43B4-A7CA-15CB9CD41D11}">
  <a:tblStyle styleId="{E892E602-E340-43B4-A7CA-15CB9CD41D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1155B24-3FC1-4278-80B9-F4DC5065067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2" autoAdjust="0"/>
    <p:restoredTop sz="94660"/>
  </p:normalViewPr>
  <p:slideViewPr>
    <p:cSldViewPr snapToGrid="0">
      <p:cViewPr>
        <p:scale>
          <a:sx n="50" d="100"/>
          <a:sy n="50" d="100"/>
        </p:scale>
        <p:origin x="37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" name="Google Shape;2360;g28c0379c1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1" name="Google Shape;2361;g28c0379c199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Bấm vào đầu bếp góc trái để quay lại trò chơi.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172ED-923E-4440-BCCA-0D5EFC31D316}" type="slidenum">
              <a:rPr lang="en-VN" smtClean="0"/>
              <a:t>31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97346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Bấm vào đầu bếp góc trái để quay lại trò chơi.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172ED-923E-4440-BCCA-0D5EFC31D316}" type="slidenum">
              <a:rPr lang="en-VN" smtClean="0"/>
              <a:t>32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28853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3" name="Google Shape;2833;g28c0379c199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4" name="Google Shape;2834;g28c0379c199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7686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g28c0379c19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0" name="Google Shape;1750;g28c0379c19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956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Google Shape;210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3" name="Google Shape;210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9962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13c2bc466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13c2bc466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8016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28c0379c1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28c0379c1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5682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9741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Bấm vào từng hình nguyên liệu </a:t>
            </a:r>
            <a:r>
              <a:rPr lang="en-VN"/>
              <a:t>để </a:t>
            </a:r>
            <a:r>
              <a:rPr lang="en-US" smtClean="0"/>
              <a:t>mở</a:t>
            </a:r>
            <a:r>
              <a:rPr lang="en-VN" smtClean="0"/>
              <a:t> </a:t>
            </a:r>
            <a:r>
              <a:rPr lang="en-VN" dirty="0"/>
              <a:t>câu hỏi. Sau khi thu thập hết 5 nguyên liệu, đầu bếp hiện ra, bấm vào đầu bếp để hoàn thành bánh.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172ED-923E-4440-BCCA-0D5EFC31D316}" type="slidenum">
              <a:rPr lang="en-VN" smtClean="0"/>
              <a:t>27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48585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Bấm vào đầu bếp góc trái để quay lại trò chơi.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172ED-923E-4440-BCCA-0D5EFC31D316}" type="slidenum">
              <a:rPr lang="en-VN" smtClean="0"/>
              <a:t>28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71093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Bấm vào đầu bếp góc trái để quay lại trò chơi.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172ED-923E-4440-BCCA-0D5EFC31D316}" type="slidenum">
              <a:rPr lang="en-VN" smtClean="0"/>
              <a:t>29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78950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Bấm vào đầu bếp góc trái để quay lại trò chơi.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172ED-923E-4440-BCCA-0D5EFC31D316}" type="slidenum">
              <a:rPr lang="en-VN" smtClean="0"/>
              <a:t>30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5264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15805" y="-445787"/>
            <a:ext cx="12027959" cy="1581255"/>
            <a:chOff x="-2315805" y="-445787"/>
            <a:chExt cx="12027959" cy="1581255"/>
          </a:xfrm>
        </p:grpSpPr>
        <p:sp>
          <p:nvSpPr>
            <p:cNvPr id="10" name="Google Shape;10;p2"/>
            <p:cNvSpPr/>
            <p:nvPr/>
          </p:nvSpPr>
          <p:spPr>
            <a:xfrm rot="10800000">
              <a:off x="-2315805" y="-278677"/>
              <a:ext cx="5977002" cy="1414145"/>
            </a:xfrm>
            <a:custGeom>
              <a:avLst/>
              <a:gdLst/>
              <a:ahLst/>
              <a:cxnLst/>
              <a:rect l="l" t="t" r="r" b="b"/>
              <a:pathLst>
                <a:path w="23381" h="5532" extrusionOk="0">
                  <a:moveTo>
                    <a:pt x="10914" y="0"/>
                  </a:moveTo>
                  <a:lnTo>
                    <a:pt x="10634" y="17"/>
                  </a:lnTo>
                  <a:lnTo>
                    <a:pt x="10353" y="50"/>
                  </a:lnTo>
                  <a:lnTo>
                    <a:pt x="10072" y="99"/>
                  </a:lnTo>
                  <a:lnTo>
                    <a:pt x="9808" y="182"/>
                  </a:lnTo>
                  <a:lnTo>
                    <a:pt x="9544" y="281"/>
                  </a:lnTo>
                  <a:lnTo>
                    <a:pt x="9296" y="397"/>
                  </a:lnTo>
                  <a:lnTo>
                    <a:pt x="9048" y="512"/>
                  </a:lnTo>
                  <a:lnTo>
                    <a:pt x="8817" y="644"/>
                  </a:lnTo>
                  <a:lnTo>
                    <a:pt x="8586" y="793"/>
                  </a:lnTo>
                  <a:lnTo>
                    <a:pt x="8372" y="942"/>
                  </a:lnTo>
                  <a:lnTo>
                    <a:pt x="8173" y="1090"/>
                  </a:lnTo>
                  <a:lnTo>
                    <a:pt x="7810" y="1404"/>
                  </a:lnTo>
                  <a:lnTo>
                    <a:pt x="7496" y="1701"/>
                  </a:lnTo>
                  <a:lnTo>
                    <a:pt x="7232" y="1965"/>
                  </a:lnTo>
                  <a:lnTo>
                    <a:pt x="7051" y="2163"/>
                  </a:lnTo>
                  <a:lnTo>
                    <a:pt x="6885" y="2362"/>
                  </a:lnTo>
                  <a:lnTo>
                    <a:pt x="6753" y="2262"/>
                  </a:lnTo>
                  <a:lnTo>
                    <a:pt x="6374" y="2031"/>
                  </a:lnTo>
                  <a:lnTo>
                    <a:pt x="6109" y="1883"/>
                  </a:lnTo>
                  <a:lnTo>
                    <a:pt x="5796" y="1734"/>
                  </a:lnTo>
                  <a:lnTo>
                    <a:pt x="5449" y="1585"/>
                  </a:lnTo>
                  <a:lnTo>
                    <a:pt x="5069" y="1453"/>
                  </a:lnTo>
                  <a:lnTo>
                    <a:pt x="4656" y="1338"/>
                  </a:lnTo>
                  <a:lnTo>
                    <a:pt x="4442" y="1305"/>
                  </a:lnTo>
                  <a:lnTo>
                    <a:pt x="4227" y="1272"/>
                  </a:lnTo>
                  <a:lnTo>
                    <a:pt x="4012" y="1255"/>
                  </a:lnTo>
                  <a:lnTo>
                    <a:pt x="3781" y="1239"/>
                  </a:lnTo>
                  <a:lnTo>
                    <a:pt x="3567" y="1255"/>
                  </a:lnTo>
                  <a:lnTo>
                    <a:pt x="3335" y="1272"/>
                  </a:lnTo>
                  <a:lnTo>
                    <a:pt x="3104" y="1305"/>
                  </a:lnTo>
                  <a:lnTo>
                    <a:pt x="2890" y="1371"/>
                  </a:lnTo>
                  <a:lnTo>
                    <a:pt x="2658" y="1437"/>
                  </a:lnTo>
                  <a:lnTo>
                    <a:pt x="2427" y="1536"/>
                  </a:lnTo>
                  <a:lnTo>
                    <a:pt x="2213" y="1652"/>
                  </a:lnTo>
                  <a:lnTo>
                    <a:pt x="1998" y="1784"/>
                  </a:lnTo>
                  <a:lnTo>
                    <a:pt x="1783" y="1949"/>
                  </a:lnTo>
                  <a:lnTo>
                    <a:pt x="1569" y="2130"/>
                  </a:lnTo>
                  <a:lnTo>
                    <a:pt x="1288" y="2428"/>
                  </a:lnTo>
                  <a:lnTo>
                    <a:pt x="1040" y="2725"/>
                  </a:lnTo>
                  <a:lnTo>
                    <a:pt x="826" y="3022"/>
                  </a:lnTo>
                  <a:lnTo>
                    <a:pt x="644" y="3319"/>
                  </a:lnTo>
                  <a:lnTo>
                    <a:pt x="495" y="3600"/>
                  </a:lnTo>
                  <a:lnTo>
                    <a:pt x="363" y="3881"/>
                  </a:lnTo>
                  <a:lnTo>
                    <a:pt x="264" y="4161"/>
                  </a:lnTo>
                  <a:lnTo>
                    <a:pt x="182" y="4409"/>
                  </a:lnTo>
                  <a:lnTo>
                    <a:pt x="116" y="4640"/>
                  </a:lnTo>
                  <a:lnTo>
                    <a:pt x="66" y="4871"/>
                  </a:lnTo>
                  <a:lnTo>
                    <a:pt x="17" y="5218"/>
                  </a:lnTo>
                  <a:lnTo>
                    <a:pt x="0" y="5449"/>
                  </a:lnTo>
                  <a:lnTo>
                    <a:pt x="0" y="5532"/>
                  </a:lnTo>
                  <a:lnTo>
                    <a:pt x="23381" y="5532"/>
                  </a:lnTo>
                  <a:lnTo>
                    <a:pt x="23083" y="5400"/>
                  </a:lnTo>
                  <a:lnTo>
                    <a:pt x="22786" y="5251"/>
                  </a:lnTo>
                  <a:lnTo>
                    <a:pt x="22175" y="4921"/>
                  </a:lnTo>
                  <a:lnTo>
                    <a:pt x="21564" y="4558"/>
                  </a:lnTo>
                  <a:lnTo>
                    <a:pt x="20937" y="4161"/>
                  </a:lnTo>
                  <a:lnTo>
                    <a:pt x="19665" y="3319"/>
                  </a:lnTo>
                  <a:lnTo>
                    <a:pt x="19022" y="2906"/>
                  </a:lnTo>
                  <a:lnTo>
                    <a:pt x="18394" y="2510"/>
                  </a:lnTo>
                  <a:lnTo>
                    <a:pt x="17750" y="2147"/>
                  </a:lnTo>
                  <a:lnTo>
                    <a:pt x="17436" y="1982"/>
                  </a:lnTo>
                  <a:lnTo>
                    <a:pt x="17123" y="1817"/>
                  </a:lnTo>
                  <a:lnTo>
                    <a:pt x="16809" y="1685"/>
                  </a:lnTo>
                  <a:lnTo>
                    <a:pt x="16495" y="1552"/>
                  </a:lnTo>
                  <a:lnTo>
                    <a:pt x="16198" y="1437"/>
                  </a:lnTo>
                  <a:lnTo>
                    <a:pt x="15884" y="1354"/>
                  </a:lnTo>
                  <a:lnTo>
                    <a:pt x="15587" y="1272"/>
                  </a:lnTo>
                  <a:lnTo>
                    <a:pt x="15290" y="1222"/>
                  </a:lnTo>
                  <a:lnTo>
                    <a:pt x="14993" y="1189"/>
                  </a:lnTo>
                  <a:lnTo>
                    <a:pt x="14712" y="1173"/>
                  </a:lnTo>
                  <a:lnTo>
                    <a:pt x="14431" y="1189"/>
                  </a:lnTo>
                  <a:lnTo>
                    <a:pt x="14151" y="1239"/>
                  </a:lnTo>
                  <a:lnTo>
                    <a:pt x="13886" y="1305"/>
                  </a:lnTo>
                  <a:lnTo>
                    <a:pt x="13606" y="1404"/>
                  </a:lnTo>
                  <a:lnTo>
                    <a:pt x="13309" y="1074"/>
                  </a:lnTo>
                  <a:lnTo>
                    <a:pt x="13011" y="809"/>
                  </a:lnTo>
                  <a:lnTo>
                    <a:pt x="12698" y="578"/>
                  </a:lnTo>
                  <a:lnTo>
                    <a:pt x="12400" y="397"/>
                  </a:lnTo>
                  <a:lnTo>
                    <a:pt x="12103" y="248"/>
                  </a:lnTo>
                  <a:lnTo>
                    <a:pt x="11806" y="132"/>
                  </a:lnTo>
                  <a:lnTo>
                    <a:pt x="11492" y="66"/>
                  </a:lnTo>
                  <a:lnTo>
                    <a:pt x="11212" y="17"/>
                  </a:lnTo>
                  <a:lnTo>
                    <a:pt x="10914" y="0"/>
                  </a:lnTo>
                  <a:close/>
                </a:path>
              </a:pathLst>
            </a:custGeom>
            <a:solidFill>
              <a:srgbClr val="FFFFFF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10800000">
              <a:off x="5547881" y="-445787"/>
              <a:ext cx="4164273" cy="985277"/>
            </a:xfrm>
            <a:custGeom>
              <a:avLst/>
              <a:gdLst/>
              <a:ahLst/>
              <a:cxnLst/>
              <a:rect l="l" t="t" r="r" b="b"/>
              <a:pathLst>
                <a:path w="23381" h="5532" extrusionOk="0">
                  <a:moveTo>
                    <a:pt x="10914" y="0"/>
                  </a:moveTo>
                  <a:lnTo>
                    <a:pt x="10634" y="17"/>
                  </a:lnTo>
                  <a:lnTo>
                    <a:pt x="10353" y="50"/>
                  </a:lnTo>
                  <a:lnTo>
                    <a:pt x="10072" y="99"/>
                  </a:lnTo>
                  <a:lnTo>
                    <a:pt x="9808" y="182"/>
                  </a:lnTo>
                  <a:lnTo>
                    <a:pt x="9544" y="281"/>
                  </a:lnTo>
                  <a:lnTo>
                    <a:pt x="9296" y="397"/>
                  </a:lnTo>
                  <a:lnTo>
                    <a:pt x="9048" y="512"/>
                  </a:lnTo>
                  <a:lnTo>
                    <a:pt x="8817" y="644"/>
                  </a:lnTo>
                  <a:lnTo>
                    <a:pt x="8586" y="793"/>
                  </a:lnTo>
                  <a:lnTo>
                    <a:pt x="8372" y="942"/>
                  </a:lnTo>
                  <a:lnTo>
                    <a:pt x="8173" y="1090"/>
                  </a:lnTo>
                  <a:lnTo>
                    <a:pt x="7810" y="1404"/>
                  </a:lnTo>
                  <a:lnTo>
                    <a:pt x="7496" y="1701"/>
                  </a:lnTo>
                  <a:lnTo>
                    <a:pt x="7232" y="1965"/>
                  </a:lnTo>
                  <a:lnTo>
                    <a:pt x="7051" y="2163"/>
                  </a:lnTo>
                  <a:lnTo>
                    <a:pt x="6885" y="2362"/>
                  </a:lnTo>
                  <a:lnTo>
                    <a:pt x="6753" y="2262"/>
                  </a:lnTo>
                  <a:lnTo>
                    <a:pt x="6374" y="2031"/>
                  </a:lnTo>
                  <a:lnTo>
                    <a:pt x="6109" y="1883"/>
                  </a:lnTo>
                  <a:lnTo>
                    <a:pt x="5796" y="1734"/>
                  </a:lnTo>
                  <a:lnTo>
                    <a:pt x="5449" y="1585"/>
                  </a:lnTo>
                  <a:lnTo>
                    <a:pt x="5069" y="1453"/>
                  </a:lnTo>
                  <a:lnTo>
                    <a:pt x="4656" y="1338"/>
                  </a:lnTo>
                  <a:lnTo>
                    <a:pt x="4442" y="1305"/>
                  </a:lnTo>
                  <a:lnTo>
                    <a:pt x="4227" y="1272"/>
                  </a:lnTo>
                  <a:lnTo>
                    <a:pt x="4012" y="1255"/>
                  </a:lnTo>
                  <a:lnTo>
                    <a:pt x="3781" y="1239"/>
                  </a:lnTo>
                  <a:lnTo>
                    <a:pt x="3567" y="1255"/>
                  </a:lnTo>
                  <a:lnTo>
                    <a:pt x="3335" y="1272"/>
                  </a:lnTo>
                  <a:lnTo>
                    <a:pt x="3104" y="1305"/>
                  </a:lnTo>
                  <a:lnTo>
                    <a:pt x="2890" y="1371"/>
                  </a:lnTo>
                  <a:lnTo>
                    <a:pt x="2658" y="1437"/>
                  </a:lnTo>
                  <a:lnTo>
                    <a:pt x="2427" y="1536"/>
                  </a:lnTo>
                  <a:lnTo>
                    <a:pt x="2213" y="1652"/>
                  </a:lnTo>
                  <a:lnTo>
                    <a:pt x="1998" y="1784"/>
                  </a:lnTo>
                  <a:lnTo>
                    <a:pt x="1783" y="1949"/>
                  </a:lnTo>
                  <a:lnTo>
                    <a:pt x="1569" y="2130"/>
                  </a:lnTo>
                  <a:lnTo>
                    <a:pt x="1288" y="2428"/>
                  </a:lnTo>
                  <a:lnTo>
                    <a:pt x="1040" y="2725"/>
                  </a:lnTo>
                  <a:lnTo>
                    <a:pt x="826" y="3022"/>
                  </a:lnTo>
                  <a:lnTo>
                    <a:pt x="644" y="3319"/>
                  </a:lnTo>
                  <a:lnTo>
                    <a:pt x="495" y="3600"/>
                  </a:lnTo>
                  <a:lnTo>
                    <a:pt x="363" y="3881"/>
                  </a:lnTo>
                  <a:lnTo>
                    <a:pt x="264" y="4161"/>
                  </a:lnTo>
                  <a:lnTo>
                    <a:pt x="182" y="4409"/>
                  </a:lnTo>
                  <a:lnTo>
                    <a:pt x="116" y="4640"/>
                  </a:lnTo>
                  <a:lnTo>
                    <a:pt x="66" y="4871"/>
                  </a:lnTo>
                  <a:lnTo>
                    <a:pt x="17" y="5218"/>
                  </a:lnTo>
                  <a:lnTo>
                    <a:pt x="0" y="5449"/>
                  </a:lnTo>
                  <a:lnTo>
                    <a:pt x="0" y="5532"/>
                  </a:lnTo>
                  <a:lnTo>
                    <a:pt x="23381" y="5532"/>
                  </a:lnTo>
                  <a:lnTo>
                    <a:pt x="23083" y="5400"/>
                  </a:lnTo>
                  <a:lnTo>
                    <a:pt x="22786" y="5251"/>
                  </a:lnTo>
                  <a:lnTo>
                    <a:pt x="22175" y="4921"/>
                  </a:lnTo>
                  <a:lnTo>
                    <a:pt x="21564" y="4558"/>
                  </a:lnTo>
                  <a:lnTo>
                    <a:pt x="20937" y="4161"/>
                  </a:lnTo>
                  <a:lnTo>
                    <a:pt x="19665" y="3319"/>
                  </a:lnTo>
                  <a:lnTo>
                    <a:pt x="19022" y="2906"/>
                  </a:lnTo>
                  <a:lnTo>
                    <a:pt x="18394" y="2510"/>
                  </a:lnTo>
                  <a:lnTo>
                    <a:pt x="17750" y="2147"/>
                  </a:lnTo>
                  <a:lnTo>
                    <a:pt x="17436" y="1982"/>
                  </a:lnTo>
                  <a:lnTo>
                    <a:pt x="17123" y="1817"/>
                  </a:lnTo>
                  <a:lnTo>
                    <a:pt x="16809" y="1685"/>
                  </a:lnTo>
                  <a:lnTo>
                    <a:pt x="16495" y="1552"/>
                  </a:lnTo>
                  <a:lnTo>
                    <a:pt x="16198" y="1437"/>
                  </a:lnTo>
                  <a:lnTo>
                    <a:pt x="15884" y="1354"/>
                  </a:lnTo>
                  <a:lnTo>
                    <a:pt x="15587" y="1272"/>
                  </a:lnTo>
                  <a:lnTo>
                    <a:pt x="15290" y="1222"/>
                  </a:lnTo>
                  <a:lnTo>
                    <a:pt x="14993" y="1189"/>
                  </a:lnTo>
                  <a:lnTo>
                    <a:pt x="14712" y="1173"/>
                  </a:lnTo>
                  <a:lnTo>
                    <a:pt x="14431" y="1189"/>
                  </a:lnTo>
                  <a:lnTo>
                    <a:pt x="14151" y="1239"/>
                  </a:lnTo>
                  <a:lnTo>
                    <a:pt x="13886" y="1305"/>
                  </a:lnTo>
                  <a:lnTo>
                    <a:pt x="13606" y="1404"/>
                  </a:lnTo>
                  <a:lnTo>
                    <a:pt x="13309" y="1074"/>
                  </a:lnTo>
                  <a:lnTo>
                    <a:pt x="13011" y="809"/>
                  </a:lnTo>
                  <a:lnTo>
                    <a:pt x="12698" y="578"/>
                  </a:lnTo>
                  <a:lnTo>
                    <a:pt x="12400" y="397"/>
                  </a:lnTo>
                  <a:lnTo>
                    <a:pt x="12103" y="248"/>
                  </a:lnTo>
                  <a:lnTo>
                    <a:pt x="11806" y="132"/>
                  </a:lnTo>
                  <a:lnTo>
                    <a:pt x="11492" y="66"/>
                  </a:lnTo>
                  <a:lnTo>
                    <a:pt x="11212" y="17"/>
                  </a:lnTo>
                  <a:lnTo>
                    <a:pt x="10914" y="0"/>
                  </a:lnTo>
                  <a:close/>
                </a:path>
              </a:pathLst>
            </a:custGeom>
            <a:solidFill>
              <a:srgbClr val="FFFFFF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/>
          <p:nvPr/>
        </p:nvSpPr>
        <p:spPr>
          <a:xfrm>
            <a:off x="0" y="4291025"/>
            <a:ext cx="9144000" cy="852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ea typeface="Chivo"/>
              <a:cs typeface="Arial" panose="020B0604020202020204" pitchFamily="34" charset="0"/>
              <a:sym typeface="Chivo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819475" y="1717011"/>
            <a:ext cx="4611300" cy="2021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Font typeface="Loved by the King"/>
              <a:buNone/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817075" y="3845796"/>
            <a:ext cx="46137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072542" y="194875"/>
            <a:ext cx="716470" cy="204342"/>
          </a:xfrm>
          <a:custGeom>
            <a:avLst/>
            <a:gdLst/>
            <a:ahLst/>
            <a:cxnLst/>
            <a:rect l="l" t="t" r="r" b="b"/>
            <a:pathLst>
              <a:path w="12682" h="3617" extrusionOk="0">
                <a:moveTo>
                  <a:pt x="4475" y="0"/>
                </a:moveTo>
                <a:lnTo>
                  <a:pt x="4244" y="17"/>
                </a:lnTo>
                <a:lnTo>
                  <a:pt x="4029" y="50"/>
                </a:lnTo>
                <a:lnTo>
                  <a:pt x="3815" y="116"/>
                </a:lnTo>
                <a:lnTo>
                  <a:pt x="3616" y="198"/>
                </a:lnTo>
                <a:lnTo>
                  <a:pt x="3435" y="297"/>
                </a:lnTo>
                <a:lnTo>
                  <a:pt x="3237" y="429"/>
                </a:lnTo>
                <a:lnTo>
                  <a:pt x="3072" y="562"/>
                </a:lnTo>
                <a:lnTo>
                  <a:pt x="2890" y="710"/>
                </a:lnTo>
                <a:lnTo>
                  <a:pt x="2725" y="875"/>
                </a:lnTo>
                <a:lnTo>
                  <a:pt x="2411" y="1222"/>
                </a:lnTo>
                <a:lnTo>
                  <a:pt x="2114" y="1602"/>
                </a:lnTo>
                <a:lnTo>
                  <a:pt x="1817" y="1998"/>
                </a:lnTo>
                <a:lnTo>
                  <a:pt x="1519" y="2378"/>
                </a:lnTo>
                <a:lnTo>
                  <a:pt x="1239" y="2725"/>
                </a:lnTo>
                <a:lnTo>
                  <a:pt x="942" y="3055"/>
                </a:lnTo>
                <a:lnTo>
                  <a:pt x="793" y="3187"/>
                </a:lnTo>
                <a:lnTo>
                  <a:pt x="644" y="3319"/>
                </a:lnTo>
                <a:lnTo>
                  <a:pt x="496" y="3418"/>
                </a:lnTo>
                <a:lnTo>
                  <a:pt x="331" y="3517"/>
                </a:lnTo>
                <a:lnTo>
                  <a:pt x="166" y="3583"/>
                </a:lnTo>
                <a:lnTo>
                  <a:pt x="0" y="3616"/>
                </a:lnTo>
                <a:lnTo>
                  <a:pt x="12681" y="3616"/>
                </a:lnTo>
                <a:lnTo>
                  <a:pt x="12533" y="3534"/>
                </a:lnTo>
                <a:lnTo>
                  <a:pt x="12368" y="3435"/>
                </a:lnTo>
                <a:lnTo>
                  <a:pt x="12219" y="3319"/>
                </a:lnTo>
                <a:lnTo>
                  <a:pt x="12070" y="3203"/>
                </a:lnTo>
                <a:lnTo>
                  <a:pt x="11773" y="2939"/>
                </a:lnTo>
                <a:lnTo>
                  <a:pt x="11476" y="2642"/>
                </a:lnTo>
                <a:lnTo>
                  <a:pt x="10898" y="1998"/>
                </a:lnTo>
                <a:lnTo>
                  <a:pt x="10617" y="1684"/>
                </a:lnTo>
                <a:lnTo>
                  <a:pt x="10304" y="1371"/>
                </a:lnTo>
                <a:lnTo>
                  <a:pt x="10006" y="1090"/>
                </a:lnTo>
                <a:lnTo>
                  <a:pt x="9841" y="958"/>
                </a:lnTo>
                <a:lnTo>
                  <a:pt x="9676" y="842"/>
                </a:lnTo>
                <a:lnTo>
                  <a:pt x="9511" y="727"/>
                </a:lnTo>
                <a:lnTo>
                  <a:pt x="9329" y="628"/>
                </a:lnTo>
                <a:lnTo>
                  <a:pt x="9148" y="545"/>
                </a:lnTo>
                <a:lnTo>
                  <a:pt x="8966" y="463"/>
                </a:lnTo>
                <a:lnTo>
                  <a:pt x="8785" y="413"/>
                </a:lnTo>
                <a:lnTo>
                  <a:pt x="8586" y="363"/>
                </a:lnTo>
                <a:lnTo>
                  <a:pt x="8372" y="347"/>
                </a:lnTo>
                <a:lnTo>
                  <a:pt x="8157" y="330"/>
                </a:lnTo>
                <a:lnTo>
                  <a:pt x="7943" y="347"/>
                </a:lnTo>
                <a:lnTo>
                  <a:pt x="7711" y="396"/>
                </a:lnTo>
                <a:lnTo>
                  <a:pt x="7480" y="446"/>
                </a:lnTo>
                <a:lnTo>
                  <a:pt x="7233" y="529"/>
                </a:lnTo>
                <a:lnTo>
                  <a:pt x="7051" y="595"/>
                </a:lnTo>
                <a:lnTo>
                  <a:pt x="6869" y="628"/>
                </a:lnTo>
                <a:lnTo>
                  <a:pt x="6688" y="644"/>
                </a:lnTo>
                <a:lnTo>
                  <a:pt x="6489" y="628"/>
                </a:lnTo>
                <a:lnTo>
                  <a:pt x="6308" y="611"/>
                </a:lnTo>
                <a:lnTo>
                  <a:pt x="6126" y="562"/>
                </a:lnTo>
                <a:lnTo>
                  <a:pt x="5945" y="496"/>
                </a:lnTo>
                <a:lnTo>
                  <a:pt x="5779" y="413"/>
                </a:lnTo>
                <a:lnTo>
                  <a:pt x="5499" y="264"/>
                </a:lnTo>
                <a:lnTo>
                  <a:pt x="5218" y="149"/>
                </a:lnTo>
                <a:lnTo>
                  <a:pt x="4954" y="66"/>
                </a:lnTo>
                <a:lnTo>
                  <a:pt x="4706" y="17"/>
                </a:lnTo>
                <a:lnTo>
                  <a:pt x="447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326525" y="272113"/>
            <a:ext cx="1320910" cy="312530"/>
          </a:xfrm>
          <a:custGeom>
            <a:avLst/>
            <a:gdLst/>
            <a:ahLst/>
            <a:cxnLst/>
            <a:rect l="l" t="t" r="r" b="b"/>
            <a:pathLst>
              <a:path w="23381" h="5532" extrusionOk="0">
                <a:moveTo>
                  <a:pt x="10914" y="0"/>
                </a:moveTo>
                <a:lnTo>
                  <a:pt x="10634" y="17"/>
                </a:lnTo>
                <a:lnTo>
                  <a:pt x="10353" y="50"/>
                </a:lnTo>
                <a:lnTo>
                  <a:pt x="10072" y="99"/>
                </a:lnTo>
                <a:lnTo>
                  <a:pt x="9808" y="182"/>
                </a:lnTo>
                <a:lnTo>
                  <a:pt x="9544" y="281"/>
                </a:lnTo>
                <a:lnTo>
                  <a:pt x="9296" y="397"/>
                </a:lnTo>
                <a:lnTo>
                  <a:pt x="9048" y="512"/>
                </a:lnTo>
                <a:lnTo>
                  <a:pt x="8817" y="644"/>
                </a:lnTo>
                <a:lnTo>
                  <a:pt x="8586" y="793"/>
                </a:lnTo>
                <a:lnTo>
                  <a:pt x="8372" y="942"/>
                </a:lnTo>
                <a:lnTo>
                  <a:pt x="8173" y="1090"/>
                </a:lnTo>
                <a:lnTo>
                  <a:pt x="7810" y="1404"/>
                </a:lnTo>
                <a:lnTo>
                  <a:pt x="7496" y="1701"/>
                </a:lnTo>
                <a:lnTo>
                  <a:pt x="7232" y="1965"/>
                </a:lnTo>
                <a:lnTo>
                  <a:pt x="7051" y="2163"/>
                </a:lnTo>
                <a:lnTo>
                  <a:pt x="6885" y="2362"/>
                </a:lnTo>
                <a:lnTo>
                  <a:pt x="6753" y="2262"/>
                </a:lnTo>
                <a:lnTo>
                  <a:pt x="6374" y="2031"/>
                </a:lnTo>
                <a:lnTo>
                  <a:pt x="6109" y="1883"/>
                </a:lnTo>
                <a:lnTo>
                  <a:pt x="5796" y="1734"/>
                </a:lnTo>
                <a:lnTo>
                  <a:pt x="5449" y="1585"/>
                </a:lnTo>
                <a:lnTo>
                  <a:pt x="5069" y="1453"/>
                </a:lnTo>
                <a:lnTo>
                  <a:pt x="4656" y="1338"/>
                </a:lnTo>
                <a:lnTo>
                  <a:pt x="4442" y="1305"/>
                </a:lnTo>
                <a:lnTo>
                  <a:pt x="4227" y="1272"/>
                </a:lnTo>
                <a:lnTo>
                  <a:pt x="4012" y="1255"/>
                </a:lnTo>
                <a:lnTo>
                  <a:pt x="3781" y="1239"/>
                </a:lnTo>
                <a:lnTo>
                  <a:pt x="3567" y="1255"/>
                </a:lnTo>
                <a:lnTo>
                  <a:pt x="3335" y="1272"/>
                </a:lnTo>
                <a:lnTo>
                  <a:pt x="3104" y="1305"/>
                </a:lnTo>
                <a:lnTo>
                  <a:pt x="2890" y="1371"/>
                </a:lnTo>
                <a:lnTo>
                  <a:pt x="2658" y="1437"/>
                </a:lnTo>
                <a:lnTo>
                  <a:pt x="2427" y="1536"/>
                </a:lnTo>
                <a:lnTo>
                  <a:pt x="2213" y="1652"/>
                </a:lnTo>
                <a:lnTo>
                  <a:pt x="1998" y="1784"/>
                </a:lnTo>
                <a:lnTo>
                  <a:pt x="1783" y="1949"/>
                </a:lnTo>
                <a:lnTo>
                  <a:pt x="1569" y="2130"/>
                </a:lnTo>
                <a:lnTo>
                  <a:pt x="1288" y="2428"/>
                </a:lnTo>
                <a:lnTo>
                  <a:pt x="1040" y="2725"/>
                </a:lnTo>
                <a:lnTo>
                  <a:pt x="826" y="3022"/>
                </a:lnTo>
                <a:lnTo>
                  <a:pt x="644" y="3319"/>
                </a:lnTo>
                <a:lnTo>
                  <a:pt x="495" y="3600"/>
                </a:lnTo>
                <a:lnTo>
                  <a:pt x="363" y="3881"/>
                </a:lnTo>
                <a:lnTo>
                  <a:pt x="264" y="4161"/>
                </a:lnTo>
                <a:lnTo>
                  <a:pt x="182" y="4409"/>
                </a:lnTo>
                <a:lnTo>
                  <a:pt x="116" y="4640"/>
                </a:lnTo>
                <a:lnTo>
                  <a:pt x="66" y="4871"/>
                </a:lnTo>
                <a:lnTo>
                  <a:pt x="17" y="5218"/>
                </a:lnTo>
                <a:lnTo>
                  <a:pt x="0" y="5449"/>
                </a:lnTo>
                <a:lnTo>
                  <a:pt x="0" y="5532"/>
                </a:lnTo>
                <a:lnTo>
                  <a:pt x="23381" y="5532"/>
                </a:lnTo>
                <a:lnTo>
                  <a:pt x="23083" y="5400"/>
                </a:lnTo>
                <a:lnTo>
                  <a:pt x="22786" y="5251"/>
                </a:lnTo>
                <a:lnTo>
                  <a:pt x="22175" y="4921"/>
                </a:lnTo>
                <a:lnTo>
                  <a:pt x="21564" y="4558"/>
                </a:lnTo>
                <a:lnTo>
                  <a:pt x="20937" y="4161"/>
                </a:lnTo>
                <a:lnTo>
                  <a:pt x="19665" y="3319"/>
                </a:lnTo>
                <a:lnTo>
                  <a:pt x="19022" y="2906"/>
                </a:lnTo>
                <a:lnTo>
                  <a:pt x="18394" y="2510"/>
                </a:lnTo>
                <a:lnTo>
                  <a:pt x="17750" y="2147"/>
                </a:lnTo>
                <a:lnTo>
                  <a:pt x="17436" y="1982"/>
                </a:lnTo>
                <a:lnTo>
                  <a:pt x="17123" y="1817"/>
                </a:lnTo>
                <a:lnTo>
                  <a:pt x="16809" y="1685"/>
                </a:lnTo>
                <a:lnTo>
                  <a:pt x="16495" y="1552"/>
                </a:lnTo>
                <a:lnTo>
                  <a:pt x="16198" y="1437"/>
                </a:lnTo>
                <a:lnTo>
                  <a:pt x="15884" y="1354"/>
                </a:lnTo>
                <a:lnTo>
                  <a:pt x="15587" y="1272"/>
                </a:lnTo>
                <a:lnTo>
                  <a:pt x="15290" y="1222"/>
                </a:lnTo>
                <a:lnTo>
                  <a:pt x="14993" y="1189"/>
                </a:lnTo>
                <a:lnTo>
                  <a:pt x="14712" y="1173"/>
                </a:lnTo>
                <a:lnTo>
                  <a:pt x="14431" y="1189"/>
                </a:lnTo>
                <a:lnTo>
                  <a:pt x="14151" y="1239"/>
                </a:lnTo>
                <a:lnTo>
                  <a:pt x="13886" y="1305"/>
                </a:lnTo>
                <a:lnTo>
                  <a:pt x="13606" y="1404"/>
                </a:lnTo>
                <a:lnTo>
                  <a:pt x="13309" y="1074"/>
                </a:lnTo>
                <a:lnTo>
                  <a:pt x="13011" y="809"/>
                </a:lnTo>
                <a:lnTo>
                  <a:pt x="12698" y="578"/>
                </a:lnTo>
                <a:lnTo>
                  <a:pt x="12400" y="397"/>
                </a:lnTo>
                <a:lnTo>
                  <a:pt x="12103" y="248"/>
                </a:lnTo>
                <a:lnTo>
                  <a:pt x="11806" y="132"/>
                </a:lnTo>
                <a:lnTo>
                  <a:pt x="11492" y="66"/>
                </a:lnTo>
                <a:lnTo>
                  <a:pt x="11212" y="17"/>
                </a:lnTo>
                <a:lnTo>
                  <a:pt x="109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167462" y="239668"/>
            <a:ext cx="448748" cy="599667"/>
            <a:chOff x="109112" y="632206"/>
            <a:chExt cx="448748" cy="599667"/>
          </a:xfrm>
        </p:grpSpPr>
        <p:sp>
          <p:nvSpPr>
            <p:cNvPr id="18" name="Google Shape;18;p2"/>
            <p:cNvSpPr/>
            <p:nvPr/>
          </p:nvSpPr>
          <p:spPr>
            <a:xfrm rot="-1566404">
              <a:off x="145126" y="683516"/>
              <a:ext cx="286556" cy="230121"/>
            </a:xfrm>
            <a:custGeom>
              <a:avLst/>
              <a:gdLst/>
              <a:ahLst/>
              <a:cxnLst/>
              <a:rect l="l" t="t" r="r" b="b"/>
              <a:pathLst>
                <a:path w="5367" h="4310" extrusionOk="0">
                  <a:moveTo>
                    <a:pt x="1354" y="0"/>
                  </a:moveTo>
                  <a:lnTo>
                    <a:pt x="1206" y="17"/>
                  </a:lnTo>
                  <a:lnTo>
                    <a:pt x="1041" y="50"/>
                  </a:lnTo>
                  <a:lnTo>
                    <a:pt x="892" y="99"/>
                  </a:lnTo>
                  <a:lnTo>
                    <a:pt x="760" y="182"/>
                  </a:lnTo>
                  <a:lnTo>
                    <a:pt x="611" y="264"/>
                  </a:lnTo>
                  <a:lnTo>
                    <a:pt x="496" y="363"/>
                  </a:lnTo>
                  <a:lnTo>
                    <a:pt x="380" y="479"/>
                  </a:lnTo>
                  <a:lnTo>
                    <a:pt x="265" y="595"/>
                  </a:lnTo>
                  <a:lnTo>
                    <a:pt x="182" y="743"/>
                  </a:lnTo>
                  <a:lnTo>
                    <a:pt x="99" y="908"/>
                  </a:lnTo>
                  <a:lnTo>
                    <a:pt x="66" y="1007"/>
                  </a:lnTo>
                  <a:lnTo>
                    <a:pt x="33" y="1123"/>
                  </a:lnTo>
                  <a:lnTo>
                    <a:pt x="0" y="1371"/>
                  </a:lnTo>
                  <a:lnTo>
                    <a:pt x="0" y="1602"/>
                  </a:lnTo>
                  <a:lnTo>
                    <a:pt x="33" y="1833"/>
                  </a:lnTo>
                  <a:lnTo>
                    <a:pt x="116" y="2048"/>
                  </a:lnTo>
                  <a:lnTo>
                    <a:pt x="231" y="2246"/>
                  </a:lnTo>
                  <a:lnTo>
                    <a:pt x="364" y="2444"/>
                  </a:lnTo>
                  <a:lnTo>
                    <a:pt x="446" y="2526"/>
                  </a:lnTo>
                  <a:lnTo>
                    <a:pt x="545" y="2609"/>
                  </a:lnTo>
                  <a:lnTo>
                    <a:pt x="2692" y="4310"/>
                  </a:lnTo>
                  <a:lnTo>
                    <a:pt x="4822" y="2609"/>
                  </a:lnTo>
                  <a:lnTo>
                    <a:pt x="4921" y="2526"/>
                  </a:lnTo>
                  <a:lnTo>
                    <a:pt x="5003" y="2444"/>
                  </a:lnTo>
                  <a:lnTo>
                    <a:pt x="5135" y="2246"/>
                  </a:lnTo>
                  <a:lnTo>
                    <a:pt x="5251" y="2048"/>
                  </a:lnTo>
                  <a:lnTo>
                    <a:pt x="5334" y="1833"/>
                  </a:lnTo>
                  <a:lnTo>
                    <a:pt x="5367" y="1602"/>
                  </a:lnTo>
                  <a:lnTo>
                    <a:pt x="5367" y="1371"/>
                  </a:lnTo>
                  <a:lnTo>
                    <a:pt x="5334" y="1123"/>
                  </a:lnTo>
                  <a:lnTo>
                    <a:pt x="5301" y="1007"/>
                  </a:lnTo>
                  <a:lnTo>
                    <a:pt x="5268" y="908"/>
                  </a:lnTo>
                  <a:lnTo>
                    <a:pt x="5185" y="743"/>
                  </a:lnTo>
                  <a:lnTo>
                    <a:pt x="5102" y="595"/>
                  </a:lnTo>
                  <a:lnTo>
                    <a:pt x="4987" y="479"/>
                  </a:lnTo>
                  <a:lnTo>
                    <a:pt x="4871" y="363"/>
                  </a:lnTo>
                  <a:lnTo>
                    <a:pt x="4756" y="264"/>
                  </a:lnTo>
                  <a:lnTo>
                    <a:pt x="4607" y="182"/>
                  </a:lnTo>
                  <a:lnTo>
                    <a:pt x="4475" y="99"/>
                  </a:lnTo>
                  <a:lnTo>
                    <a:pt x="4326" y="50"/>
                  </a:lnTo>
                  <a:lnTo>
                    <a:pt x="4161" y="17"/>
                  </a:lnTo>
                  <a:lnTo>
                    <a:pt x="4013" y="0"/>
                  </a:lnTo>
                  <a:lnTo>
                    <a:pt x="3682" y="0"/>
                  </a:lnTo>
                  <a:lnTo>
                    <a:pt x="3534" y="33"/>
                  </a:lnTo>
                  <a:lnTo>
                    <a:pt x="3369" y="99"/>
                  </a:lnTo>
                  <a:lnTo>
                    <a:pt x="3220" y="165"/>
                  </a:lnTo>
                  <a:lnTo>
                    <a:pt x="3071" y="248"/>
                  </a:lnTo>
                  <a:lnTo>
                    <a:pt x="2692" y="528"/>
                  </a:lnTo>
                  <a:lnTo>
                    <a:pt x="2295" y="248"/>
                  </a:lnTo>
                  <a:lnTo>
                    <a:pt x="2147" y="165"/>
                  </a:lnTo>
                  <a:lnTo>
                    <a:pt x="1998" y="99"/>
                  </a:lnTo>
                  <a:lnTo>
                    <a:pt x="1833" y="33"/>
                  </a:lnTo>
                  <a:lnTo>
                    <a:pt x="1685" y="0"/>
                  </a:lnTo>
                  <a:close/>
                </a:path>
              </a:pathLst>
            </a:custGeom>
            <a:solidFill>
              <a:srgbClr val="CA2E6C">
                <a:alpha val="16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141122">
              <a:off x="405741" y="880740"/>
              <a:ext cx="137849" cy="110697"/>
            </a:xfrm>
            <a:custGeom>
              <a:avLst/>
              <a:gdLst/>
              <a:ahLst/>
              <a:cxnLst/>
              <a:rect l="l" t="t" r="r" b="b"/>
              <a:pathLst>
                <a:path w="5367" h="4310" extrusionOk="0">
                  <a:moveTo>
                    <a:pt x="1354" y="0"/>
                  </a:moveTo>
                  <a:lnTo>
                    <a:pt x="1206" y="17"/>
                  </a:lnTo>
                  <a:lnTo>
                    <a:pt x="1041" y="50"/>
                  </a:lnTo>
                  <a:lnTo>
                    <a:pt x="892" y="99"/>
                  </a:lnTo>
                  <a:lnTo>
                    <a:pt x="760" y="182"/>
                  </a:lnTo>
                  <a:lnTo>
                    <a:pt x="611" y="264"/>
                  </a:lnTo>
                  <a:lnTo>
                    <a:pt x="496" y="363"/>
                  </a:lnTo>
                  <a:lnTo>
                    <a:pt x="380" y="479"/>
                  </a:lnTo>
                  <a:lnTo>
                    <a:pt x="265" y="595"/>
                  </a:lnTo>
                  <a:lnTo>
                    <a:pt x="182" y="743"/>
                  </a:lnTo>
                  <a:lnTo>
                    <a:pt x="99" y="908"/>
                  </a:lnTo>
                  <a:lnTo>
                    <a:pt x="66" y="1007"/>
                  </a:lnTo>
                  <a:lnTo>
                    <a:pt x="33" y="1123"/>
                  </a:lnTo>
                  <a:lnTo>
                    <a:pt x="0" y="1371"/>
                  </a:lnTo>
                  <a:lnTo>
                    <a:pt x="0" y="1602"/>
                  </a:lnTo>
                  <a:lnTo>
                    <a:pt x="33" y="1833"/>
                  </a:lnTo>
                  <a:lnTo>
                    <a:pt x="116" y="2048"/>
                  </a:lnTo>
                  <a:lnTo>
                    <a:pt x="231" y="2246"/>
                  </a:lnTo>
                  <a:lnTo>
                    <a:pt x="364" y="2444"/>
                  </a:lnTo>
                  <a:lnTo>
                    <a:pt x="446" y="2526"/>
                  </a:lnTo>
                  <a:lnTo>
                    <a:pt x="545" y="2609"/>
                  </a:lnTo>
                  <a:lnTo>
                    <a:pt x="2692" y="4310"/>
                  </a:lnTo>
                  <a:lnTo>
                    <a:pt x="4822" y="2609"/>
                  </a:lnTo>
                  <a:lnTo>
                    <a:pt x="4921" y="2526"/>
                  </a:lnTo>
                  <a:lnTo>
                    <a:pt x="5003" y="2444"/>
                  </a:lnTo>
                  <a:lnTo>
                    <a:pt x="5135" y="2246"/>
                  </a:lnTo>
                  <a:lnTo>
                    <a:pt x="5251" y="2048"/>
                  </a:lnTo>
                  <a:lnTo>
                    <a:pt x="5334" y="1833"/>
                  </a:lnTo>
                  <a:lnTo>
                    <a:pt x="5367" y="1602"/>
                  </a:lnTo>
                  <a:lnTo>
                    <a:pt x="5367" y="1371"/>
                  </a:lnTo>
                  <a:lnTo>
                    <a:pt x="5334" y="1123"/>
                  </a:lnTo>
                  <a:lnTo>
                    <a:pt x="5301" y="1007"/>
                  </a:lnTo>
                  <a:lnTo>
                    <a:pt x="5268" y="908"/>
                  </a:lnTo>
                  <a:lnTo>
                    <a:pt x="5185" y="743"/>
                  </a:lnTo>
                  <a:lnTo>
                    <a:pt x="5102" y="595"/>
                  </a:lnTo>
                  <a:lnTo>
                    <a:pt x="4987" y="479"/>
                  </a:lnTo>
                  <a:lnTo>
                    <a:pt x="4871" y="363"/>
                  </a:lnTo>
                  <a:lnTo>
                    <a:pt x="4756" y="264"/>
                  </a:lnTo>
                  <a:lnTo>
                    <a:pt x="4607" y="182"/>
                  </a:lnTo>
                  <a:lnTo>
                    <a:pt x="4475" y="99"/>
                  </a:lnTo>
                  <a:lnTo>
                    <a:pt x="4326" y="50"/>
                  </a:lnTo>
                  <a:lnTo>
                    <a:pt x="4161" y="17"/>
                  </a:lnTo>
                  <a:lnTo>
                    <a:pt x="4013" y="0"/>
                  </a:lnTo>
                  <a:lnTo>
                    <a:pt x="3682" y="0"/>
                  </a:lnTo>
                  <a:lnTo>
                    <a:pt x="3534" y="33"/>
                  </a:lnTo>
                  <a:lnTo>
                    <a:pt x="3369" y="99"/>
                  </a:lnTo>
                  <a:lnTo>
                    <a:pt x="3220" y="165"/>
                  </a:lnTo>
                  <a:lnTo>
                    <a:pt x="3071" y="248"/>
                  </a:lnTo>
                  <a:lnTo>
                    <a:pt x="2692" y="528"/>
                  </a:lnTo>
                  <a:lnTo>
                    <a:pt x="2295" y="248"/>
                  </a:lnTo>
                  <a:lnTo>
                    <a:pt x="2147" y="165"/>
                  </a:lnTo>
                  <a:lnTo>
                    <a:pt x="1998" y="99"/>
                  </a:lnTo>
                  <a:lnTo>
                    <a:pt x="1833" y="33"/>
                  </a:lnTo>
                  <a:lnTo>
                    <a:pt x="1685" y="0"/>
                  </a:lnTo>
                  <a:close/>
                </a:path>
              </a:pathLst>
            </a:custGeom>
            <a:solidFill>
              <a:srgbClr val="CA2E6C">
                <a:alpha val="16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465197">
              <a:off x="135467" y="1050059"/>
              <a:ext cx="209755" cy="168435"/>
            </a:xfrm>
            <a:custGeom>
              <a:avLst/>
              <a:gdLst/>
              <a:ahLst/>
              <a:cxnLst/>
              <a:rect l="l" t="t" r="r" b="b"/>
              <a:pathLst>
                <a:path w="5367" h="4310" extrusionOk="0">
                  <a:moveTo>
                    <a:pt x="1354" y="0"/>
                  </a:moveTo>
                  <a:lnTo>
                    <a:pt x="1206" y="17"/>
                  </a:lnTo>
                  <a:lnTo>
                    <a:pt x="1041" y="50"/>
                  </a:lnTo>
                  <a:lnTo>
                    <a:pt x="892" y="99"/>
                  </a:lnTo>
                  <a:lnTo>
                    <a:pt x="760" y="182"/>
                  </a:lnTo>
                  <a:lnTo>
                    <a:pt x="611" y="264"/>
                  </a:lnTo>
                  <a:lnTo>
                    <a:pt x="496" y="363"/>
                  </a:lnTo>
                  <a:lnTo>
                    <a:pt x="380" y="479"/>
                  </a:lnTo>
                  <a:lnTo>
                    <a:pt x="265" y="595"/>
                  </a:lnTo>
                  <a:lnTo>
                    <a:pt x="182" y="743"/>
                  </a:lnTo>
                  <a:lnTo>
                    <a:pt x="99" y="908"/>
                  </a:lnTo>
                  <a:lnTo>
                    <a:pt x="66" y="1007"/>
                  </a:lnTo>
                  <a:lnTo>
                    <a:pt x="33" y="1123"/>
                  </a:lnTo>
                  <a:lnTo>
                    <a:pt x="0" y="1371"/>
                  </a:lnTo>
                  <a:lnTo>
                    <a:pt x="0" y="1602"/>
                  </a:lnTo>
                  <a:lnTo>
                    <a:pt x="33" y="1833"/>
                  </a:lnTo>
                  <a:lnTo>
                    <a:pt x="116" y="2048"/>
                  </a:lnTo>
                  <a:lnTo>
                    <a:pt x="231" y="2246"/>
                  </a:lnTo>
                  <a:lnTo>
                    <a:pt x="364" y="2444"/>
                  </a:lnTo>
                  <a:lnTo>
                    <a:pt x="446" y="2526"/>
                  </a:lnTo>
                  <a:lnTo>
                    <a:pt x="545" y="2609"/>
                  </a:lnTo>
                  <a:lnTo>
                    <a:pt x="2692" y="4310"/>
                  </a:lnTo>
                  <a:lnTo>
                    <a:pt x="4822" y="2609"/>
                  </a:lnTo>
                  <a:lnTo>
                    <a:pt x="4921" y="2526"/>
                  </a:lnTo>
                  <a:lnTo>
                    <a:pt x="5003" y="2444"/>
                  </a:lnTo>
                  <a:lnTo>
                    <a:pt x="5135" y="2246"/>
                  </a:lnTo>
                  <a:lnTo>
                    <a:pt x="5251" y="2048"/>
                  </a:lnTo>
                  <a:lnTo>
                    <a:pt x="5334" y="1833"/>
                  </a:lnTo>
                  <a:lnTo>
                    <a:pt x="5367" y="1602"/>
                  </a:lnTo>
                  <a:lnTo>
                    <a:pt x="5367" y="1371"/>
                  </a:lnTo>
                  <a:lnTo>
                    <a:pt x="5334" y="1123"/>
                  </a:lnTo>
                  <a:lnTo>
                    <a:pt x="5301" y="1007"/>
                  </a:lnTo>
                  <a:lnTo>
                    <a:pt x="5268" y="908"/>
                  </a:lnTo>
                  <a:lnTo>
                    <a:pt x="5185" y="743"/>
                  </a:lnTo>
                  <a:lnTo>
                    <a:pt x="5102" y="595"/>
                  </a:lnTo>
                  <a:lnTo>
                    <a:pt x="4987" y="479"/>
                  </a:lnTo>
                  <a:lnTo>
                    <a:pt x="4871" y="363"/>
                  </a:lnTo>
                  <a:lnTo>
                    <a:pt x="4756" y="264"/>
                  </a:lnTo>
                  <a:lnTo>
                    <a:pt x="4607" y="182"/>
                  </a:lnTo>
                  <a:lnTo>
                    <a:pt x="4475" y="99"/>
                  </a:lnTo>
                  <a:lnTo>
                    <a:pt x="4326" y="50"/>
                  </a:lnTo>
                  <a:lnTo>
                    <a:pt x="4161" y="17"/>
                  </a:lnTo>
                  <a:lnTo>
                    <a:pt x="4013" y="0"/>
                  </a:lnTo>
                  <a:lnTo>
                    <a:pt x="3682" y="0"/>
                  </a:lnTo>
                  <a:lnTo>
                    <a:pt x="3534" y="33"/>
                  </a:lnTo>
                  <a:lnTo>
                    <a:pt x="3369" y="99"/>
                  </a:lnTo>
                  <a:lnTo>
                    <a:pt x="3220" y="165"/>
                  </a:lnTo>
                  <a:lnTo>
                    <a:pt x="3071" y="248"/>
                  </a:lnTo>
                  <a:lnTo>
                    <a:pt x="2692" y="528"/>
                  </a:lnTo>
                  <a:lnTo>
                    <a:pt x="2295" y="248"/>
                  </a:lnTo>
                  <a:lnTo>
                    <a:pt x="2147" y="165"/>
                  </a:lnTo>
                  <a:lnTo>
                    <a:pt x="1998" y="99"/>
                  </a:lnTo>
                  <a:lnTo>
                    <a:pt x="1833" y="33"/>
                  </a:lnTo>
                  <a:lnTo>
                    <a:pt x="1685" y="0"/>
                  </a:lnTo>
                  <a:close/>
                </a:path>
              </a:pathLst>
            </a:custGeom>
            <a:solidFill>
              <a:srgbClr val="CA2E6C">
                <a:alpha val="16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 flipH="1">
            <a:off x="8564212" y="1500818"/>
            <a:ext cx="448748" cy="599667"/>
            <a:chOff x="109112" y="632206"/>
            <a:chExt cx="448748" cy="599667"/>
          </a:xfrm>
        </p:grpSpPr>
        <p:sp>
          <p:nvSpPr>
            <p:cNvPr id="22" name="Google Shape;22;p2"/>
            <p:cNvSpPr/>
            <p:nvPr/>
          </p:nvSpPr>
          <p:spPr>
            <a:xfrm rot="-1566404">
              <a:off x="145126" y="683516"/>
              <a:ext cx="286556" cy="230121"/>
            </a:xfrm>
            <a:custGeom>
              <a:avLst/>
              <a:gdLst/>
              <a:ahLst/>
              <a:cxnLst/>
              <a:rect l="l" t="t" r="r" b="b"/>
              <a:pathLst>
                <a:path w="5367" h="4310" extrusionOk="0">
                  <a:moveTo>
                    <a:pt x="1354" y="0"/>
                  </a:moveTo>
                  <a:lnTo>
                    <a:pt x="1206" y="17"/>
                  </a:lnTo>
                  <a:lnTo>
                    <a:pt x="1041" y="50"/>
                  </a:lnTo>
                  <a:lnTo>
                    <a:pt x="892" y="99"/>
                  </a:lnTo>
                  <a:lnTo>
                    <a:pt x="760" y="182"/>
                  </a:lnTo>
                  <a:lnTo>
                    <a:pt x="611" y="264"/>
                  </a:lnTo>
                  <a:lnTo>
                    <a:pt x="496" y="363"/>
                  </a:lnTo>
                  <a:lnTo>
                    <a:pt x="380" y="479"/>
                  </a:lnTo>
                  <a:lnTo>
                    <a:pt x="265" y="595"/>
                  </a:lnTo>
                  <a:lnTo>
                    <a:pt x="182" y="743"/>
                  </a:lnTo>
                  <a:lnTo>
                    <a:pt x="99" y="908"/>
                  </a:lnTo>
                  <a:lnTo>
                    <a:pt x="66" y="1007"/>
                  </a:lnTo>
                  <a:lnTo>
                    <a:pt x="33" y="1123"/>
                  </a:lnTo>
                  <a:lnTo>
                    <a:pt x="0" y="1371"/>
                  </a:lnTo>
                  <a:lnTo>
                    <a:pt x="0" y="1602"/>
                  </a:lnTo>
                  <a:lnTo>
                    <a:pt x="33" y="1833"/>
                  </a:lnTo>
                  <a:lnTo>
                    <a:pt x="116" y="2048"/>
                  </a:lnTo>
                  <a:lnTo>
                    <a:pt x="231" y="2246"/>
                  </a:lnTo>
                  <a:lnTo>
                    <a:pt x="364" y="2444"/>
                  </a:lnTo>
                  <a:lnTo>
                    <a:pt x="446" y="2526"/>
                  </a:lnTo>
                  <a:lnTo>
                    <a:pt x="545" y="2609"/>
                  </a:lnTo>
                  <a:lnTo>
                    <a:pt x="2692" y="4310"/>
                  </a:lnTo>
                  <a:lnTo>
                    <a:pt x="4822" y="2609"/>
                  </a:lnTo>
                  <a:lnTo>
                    <a:pt x="4921" y="2526"/>
                  </a:lnTo>
                  <a:lnTo>
                    <a:pt x="5003" y="2444"/>
                  </a:lnTo>
                  <a:lnTo>
                    <a:pt x="5135" y="2246"/>
                  </a:lnTo>
                  <a:lnTo>
                    <a:pt x="5251" y="2048"/>
                  </a:lnTo>
                  <a:lnTo>
                    <a:pt x="5334" y="1833"/>
                  </a:lnTo>
                  <a:lnTo>
                    <a:pt x="5367" y="1602"/>
                  </a:lnTo>
                  <a:lnTo>
                    <a:pt x="5367" y="1371"/>
                  </a:lnTo>
                  <a:lnTo>
                    <a:pt x="5334" y="1123"/>
                  </a:lnTo>
                  <a:lnTo>
                    <a:pt x="5301" y="1007"/>
                  </a:lnTo>
                  <a:lnTo>
                    <a:pt x="5268" y="908"/>
                  </a:lnTo>
                  <a:lnTo>
                    <a:pt x="5185" y="743"/>
                  </a:lnTo>
                  <a:lnTo>
                    <a:pt x="5102" y="595"/>
                  </a:lnTo>
                  <a:lnTo>
                    <a:pt x="4987" y="479"/>
                  </a:lnTo>
                  <a:lnTo>
                    <a:pt x="4871" y="363"/>
                  </a:lnTo>
                  <a:lnTo>
                    <a:pt x="4756" y="264"/>
                  </a:lnTo>
                  <a:lnTo>
                    <a:pt x="4607" y="182"/>
                  </a:lnTo>
                  <a:lnTo>
                    <a:pt x="4475" y="99"/>
                  </a:lnTo>
                  <a:lnTo>
                    <a:pt x="4326" y="50"/>
                  </a:lnTo>
                  <a:lnTo>
                    <a:pt x="4161" y="17"/>
                  </a:lnTo>
                  <a:lnTo>
                    <a:pt x="4013" y="0"/>
                  </a:lnTo>
                  <a:lnTo>
                    <a:pt x="3682" y="0"/>
                  </a:lnTo>
                  <a:lnTo>
                    <a:pt x="3534" y="33"/>
                  </a:lnTo>
                  <a:lnTo>
                    <a:pt x="3369" y="99"/>
                  </a:lnTo>
                  <a:lnTo>
                    <a:pt x="3220" y="165"/>
                  </a:lnTo>
                  <a:lnTo>
                    <a:pt x="3071" y="248"/>
                  </a:lnTo>
                  <a:lnTo>
                    <a:pt x="2692" y="528"/>
                  </a:lnTo>
                  <a:lnTo>
                    <a:pt x="2295" y="248"/>
                  </a:lnTo>
                  <a:lnTo>
                    <a:pt x="2147" y="165"/>
                  </a:lnTo>
                  <a:lnTo>
                    <a:pt x="1998" y="99"/>
                  </a:lnTo>
                  <a:lnTo>
                    <a:pt x="1833" y="33"/>
                  </a:lnTo>
                  <a:lnTo>
                    <a:pt x="1685" y="0"/>
                  </a:lnTo>
                  <a:close/>
                </a:path>
              </a:pathLst>
            </a:custGeom>
            <a:solidFill>
              <a:srgbClr val="CA2E6C">
                <a:alpha val="16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-465197">
              <a:off x="135467" y="1050059"/>
              <a:ext cx="209755" cy="168435"/>
            </a:xfrm>
            <a:custGeom>
              <a:avLst/>
              <a:gdLst/>
              <a:ahLst/>
              <a:cxnLst/>
              <a:rect l="l" t="t" r="r" b="b"/>
              <a:pathLst>
                <a:path w="5367" h="4310" extrusionOk="0">
                  <a:moveTo>
                    <a:pt x="1354" y="0"/>
                  </a:moveTo>
                  <a:lnTo>
                    <a:pt x="1206" y="17"/>
                  </a:lnTo>
                  <a:lnTo>
                    <a:pt x="1041" y="50"/>
                  </a:lnTo>
                  <a:lnTo>
                    <a:pt x="892" y="99"/>
                  </a:lnTo>
                  <a:lnTo>
                    <a:pt x="760" y="182"/>
                  </a:lnTo>
                  <a:lnTo>
                    <a:pt x="611" y="264"/>
                  </a:lnTo>
                  <a:lnTo>
                    <a:pt x="496" y="363"/>
                  </a:lnTo>
                  <a:lnTo>
                    <a:pt x="380" y="479"/>
                  </a:lnTo>
                  <a:lnTo>
                    <a:pt x="265" y="595"/>
                  </a:lnTo>
                  <a:lnTo>
                    <a:pt x="182" y="743"/>
                  </a:lnTo>
                  <a:lnTo>
                    <a:pt x="99" y="908"/>
                  </a:lnTo>
                  <a:lnTo>
                    <a:pt x="66" y="1007"/>
                  </a:lnTo>
                  <a:lnTo>
                    <a:pt x="33" y="1123"/>
                  </a:lnTo>
                  <a:lnTo>
                    <a:pt x="0" y="1371"/>
                  </a:lnTo>
                  <a:lnTo>
                    <a:pt x="0" y="1602"/>
                  </a:lnTo>
                  <a:lnTo>
                    <a:pt x="33" y="1833"/>
                  </a:lnTo>
                  <a:lnTo>
                    <a:pt x="116" y="2048"/>
                  </a:lnTo>
                  <a:lnTo>
                    <a:pt x="231" y="2246"/>
                  </a:lnTo>
                  <a:lnTo>
                    <a:pt x="364" y="2444"/>
                  </a:lnTo>
                  <a:lnTo>
                    <a:pt x="446" y="2526"/>
                  </a:lnTo>
                  <a:lnTo>
                    <a:pt x="545" y="2609"/>
                  </a:lnTo>
                  <a:lnTo>
                    <a:pt x="2692" y="4310"/>
                  </a:lnTo>
                  <a:lnTo>
                    <a:pt x="4822" y="2609"/>
                  </a:lnTo>
                  <a:lnTo>
                    <a:pt x="4921" y="2526"/>
                  </a:lnTo>
                  <a:lnTo>
                    <a:pt x="5003" y="2444"/>
                  </a:lnTo>
                  <a:lnTo>
                    <a:pt x="5135" y="2246"/>
                  </a:lnTo>
                  <a:lnTo>
                    <a:pt x="5251" y="2048"/>
                  </a:lnTo>
                  <a:lnTo>
                    <a:pt x="5334" y="1833"/>
                  </a:lnTo>
                  <a:lnTo>
                    <a:pt x="5367" y="1602"/>
                  </a:lnTo>
                  <a:lnTo>
                    <a:pt x="5367" y="1371"/>
                  </a:lnTo>
                  <a:lnTo>
                    <a:pt x="5334" y="1123"/>
                  </a:lnTo>
                  <a:lnTo>
                    <a:pt x="5301" y="1007"/>
                  </a:lnTo>
                  <a:lnTo>
                    <a:pt x="5268" y="908"/>
                  </a:lnTo>
                  <a:lnTo>
                    <a:pt x="5185" y="743"/>
                  </a:lnTo>
                  <a:lnTo>
                    <a:pt x="5102" y="595"/>
                  </a:lnTo>
                  <a:lnTo>
                    <a:pt x="4987" y="479"/>
                  </a:lnTo>
                  <a:lnTo>
                    <a:pt x="4871" y="363"/>
                  </a:lnTo>
                  <a:lnTo>
                    <a:pt x="4756" y="264"/>
                  </a:lnTo>
                  <a:lnTo>
                    <a:pt x="4607" y="182"/>
                  </a:lnTo>
                  <a:lnTo>
                    <a:pt x="4475" y="99"/>
                  </a:lnTo>
                  <a:lnTo>
                    <a:pt x="4326" y="50"/>
                  </a:lnTo>
                  <a:lnTo>
                    <a:pt x="4161" y="17"/>
                  </a:lnTo>
                  <a:lnTo>
                    <a:pt x="4013" y="0"/>
                  </a:lnTo>
                  <a:lnTo>
                    <a:pt x="3682" y="0"/>
                  </a:lnTo>
                  <a:lnTo>
                    <a:pt x="3534" y="33"/>
                  </a:lnTo>
                  <a:lnTo>
                    <a:pt x="3369" y="99"/>
                  </a:lnTo>
                  <a:lnTo>
                    <a:pt x="3220" y="165"/>
                  </a:lnTo>
                  <a:lnTo>
                    <a:pt x="3071" y="248"/>
                  </a:lnTo>
                  <a:lnTo>
                    <a:pt x="2692" y="528"/>
                  </a:lnTo>
                  <a:lnTo>
                    <a:pt x="2295" y="248"/>
                  </a:lnTo>
                  <a:lnTo>
                    <a:pt x="2147" y="165"/>
                  </a:lnTo>
                  <a:lnTo>
                    <a:pt x="1998" y="99"/>
                  </a:lnTo>
                  <a:lnTo>
                    <a:pt x="1833" y="33"/>
                  </a:lnTo>
                  <a:lnTo>
                    <a:pt x="1685" y="0"/>
                  </a:lnTo>
                  <a:close/>
                </a:path>
              </a:pathLst>
            </a:custGeom>
            <a:solidFill>
              <a:srgbClr val="CA2E6C">
                <a:alpha val="16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1141122">
              <a:off x="405741" y="880740"/>
              <a:ext cx="137849" cy="110697"/>
            </a:xfrm>
            <a:custGeom>
              <a:avLst/>
              <a:gdLst/>
              <a:ahLst/>
              <a:cxnLst/>
              <a:rect l="l" t="t" r="r" b="b"/>
              <a:pathLst>
                <a:path w="5367" h="4310" extrusionOk="0">
                  <a:moveTo>
                    <a:pt x="1354" y="0"/>
                  </a:moveTo>
                  <a:lnTo>
                    <a:pt x="1206" y="17"/>
                  </a:lnTo>
                  <a:lnTo>
                    <a:pt x="1041" y="50"/>
                  </a:lnTo>
                  <a:lnTo>
                    <a:pt x="892" y="99"/>
                  </a:lnTo>
                  <a:lnTo>
                    <a:pt x="760" y="182"/>
                  </a:lnTo>
                  <a:lnTo>
                    <a:pt x="611" y="264"/>
                  </a:lnTo>
                  <a:lnTo>
                    <a:pt x="496" y="363"/>
                  </a:lnTo>
                  <a:lnTo>
                    <a:pt x="380" y="479"/>
                  </a:lnTo>
                  <a:lnTo>
                    <a:pt x="265" y="595"/>
                  </a:lnTo>
                  <a:lnTo>
                    <a:pt x="182" y="743"/>
                  </a:lnTo>
                  <a:lnTo>
                    <a:pt x="99" y="908"/>
                  </a:lnTo>
                  <a:lnTo>
                    <a:pt x="66" y="1007"/>
                  </a:lnTo>
                  <a:lnTo>
                    <a:pt x="33" y="1123"/>
                  </a:lnTo>
                  <a:lnTo>
                    <a:pt x="0" y="1371"/>
                  </a:lnTo>
                  <a:lnTo>
                    <a:pt x="0" y="1602"/>
                  </a:lnTo>
                  <a:lnTo>
                    <a:pt x="33" y="1833"/>
                  </a:lnTo>
                  <a:lnTo>
                    <a:pt x="116" y="2048"/>
                  </a:lnTo>
                  <a:lnTo>
                    <a:pt x="231" y="2246"/>
                  </a:lnTo>
                  <a:lnTo>
                    <a:pt x="364" y="2444"/>
                  </a:lnTo>
                  <a:lnTo>
                    <a:pt x="446" y="2526"/>
                  </a:lnTo>
                  <a:lnTo>
                    <a:pt x="545" y="2609"/>
                  </a:lnTo>
                  <a:lnTo>
                    <a:pt x="2692" y="4310"/>
                  </a:lnTo>
                  <a:lnTo>
                    <a:pt x="4822" y="2609"/>
                  </a:lnTo>
                  <a:lnTo>
                    <a:pt x="4921" y="2526"/>
                  </a:lnTo>
                  <a:lnTo>
                    <a:pt x="5003" y="2444"/>
                  </a:lnTo>
                  <a:lnTo>
                    <a:pt x="5135" y="2246"/>
                  </a:lnTo>
                  <a:lnTo>
                    <a:pt x="5251" y="2048"/>
                  </a:lnTo>
                  <a:lnTo>
                    <a:pt x="5334" y="1833"/>
                  </a:lnTo>
                  <a:lnTo>
                    <a:pt x="5367" y="1602"/>
                  </a:lnTo>
                  <a:lnTo>
                    <a:pt x="5367" y="1371"/>
                  </a:lnTo>
                  <a:lnTo>
                    <a:pt x="5334" y="1123"/>
                  </a:lnTo>
                  <a:lnTo>
                    <a:pt x="5301" y="1007"/>
                  </a:lnTo>
                  <a:lnTo>
                    <a:pt x="5268" y="908"/>
                  </a:lnTo>
                  <a:lnTo>
                    <a:pt x="5185" y="743"/>
                  </a:lnTo>
                  <a:lnTo>
                    <a:pt x="5102" y="595"/>
                  </a:lnTo>
                  <a:lnTo>
                    <a:pt x="4987" y="479"/>
                  </a:lnTo>
                  <a:lnTo>
                    <a:pt x="4871" y="363"/>
                  </a:lnTo>
                  <a:lnTo>
                    <a:pt x="4756" y="264"/>
                  </a:lnTo>
                  <a:lnTo>
                    <a:pt x="4607" y="182"/>
                  </a:lnTo>
                  <a:lnTo>
                    <a:pt x="4475" y="99"/>
                  </a:lnTo>
                  <a:lnTo>
                    <a:pt x="4326" y="50"/>
                  </a:lnTo>
                  <a:lnTo>
                    <a:pt x="4161" y="17"/>
                  </a:lnTo>
                  <a:lnTo>
                    <a:pt x="4013" y="0"/>
                  </a:lnTo>
                  <a:lnTo>
                    <a:pt x="3682" y="0"/>
                  </a:lnTo>
                  <a:lnTo>
                    <a:pt x="3534" y="33"/>
                  </a:lnTo>
                  <a:lnTo>
                    <a:pt x="3369" y="99"/>
                  </a:lnTo>
                  <a:lnTo>
                    <a:pt x="3220" y="165"/>
                  </a:lnTo>
                  <a:lnTo>
                    <a:pt x="3071" y="248"/>
                  </a:lnTo>
                  <a:lnTo>
                    <a:pt x="2692" y="528"/>
                  </a:lnTo>
                  <a:lnTo>
                    <a:pt x="2295" y="248"/>
                  </a:lnTo>
                  <a:lnTo>
                    <a:pt x="2147" y="165"/>
                  </a:lnTo>
                  <a:lnTo>
                    <a:pt x="1998" y="99"/>
                  </a:lnTo>
                  <a:lnTo>
                    <a:pt x="1833" y="33"/>
                  </a:lnTo>
                  <a:lnTo>
                    <a:pt x="1685" y="0"/>
                  </a:lnTo>
                  <a:close/>
                </a:path>
              </a:pathLst>
            </a:custGeom>
            <a:solidFill>
              <a:srgbClr val="CA2E6C">
                <a:alpha val="16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30"/>
          <p:cNvSpPr/>
          <p:nvPr/>
        </p:nvSpPr>
        <p:spPr>
          <a:xfrm>
            <a:off x="0" y="4291025"/>
            <a:ext cx="9144000" cy="852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ea typeface="Chivo"/>
              <a:cs typeface="Arial" panose="020B0604020202020204" pitchFamily="34" charset="0"/>
              <a:sym typeface="Chivo"/>
            </a:endParaRPr>
          </a:p>
        </p:txBody>
      </p:sp>
      <p:grpSp>
        <p:nvGrpSpPr>
          <p:cNvPr id="1135" name="Google Shape;1135;p30"/>
          <p:cNvGrpSpPr/>
          <p:nvPr/>
        </p:nvGrpSpPr>
        <p:grpSpPr>
          <a:xfrm>
            <a:off x="-1087430" y="-373677"/>
            <a:ext cx="10338102" cy="1414145"/>
            <a:chOff x="-1087430" y="-373677"/>
            <a:chExt cx="10338102" cy="1414145"/>
          </a:xfrm>
        </p:grpSpPr>
        <p:sp>
          <p:nvSpPr>
            <p:cNvPr id="1136" name="Google Shape;1136;p30"/>
            <p:cNvSpPr/>
            <p:nvPr/>
          </p:nvSpPr>
          <p:spPr>
            <a:xfrm rot="10800000">
              <a:off x="-1087430" y="-373677"/>
              <a:ext cx="5977002" cy="1414145"/>
            </a:xfrm>
            <a:custGeom>
              <a:avLst/>
              <a:gdLst/>
              <a:ahLst/>
              <a:cxnLst/>
              <a:rect l="l" t="t" r="r" b="b"/>
              <a:pathLst>
                <a:path w="23381" h="5532" extrusionOk="0">
                  <a:moveTo>
                    <a:pt x="10914" y="0"/>
                  </a:moveTo>
                  <a:lnTo>
                    <a:pt x="10634" y="17"/>
                  </a:lnTo>
                  <a:lnTo>
                    <a:pt x="10353" y="50"/>
                  </a:lnTo>
                  <a:lnTo>
                    <a:pt x="10072" y="99"/>
                  </a:lnTo>
                  <a:lnTo>
                    <a:pt x="9808" y="182"/>
                  </a:lnTo>
                  <a:lnTo>
                    <a:pt x="9544" y="281"/>
                  </a:lnTo>
                  <a:lnTo>
                    <a:pt x="9296" y="397"/>
                  </a:lnTo>
                  <a:lnTo>
                    <a:pt x="9048" y="512"/>
                  </a:lnTo>
                  <a:lnTo>
                    <a:pt x="8817" y="644"/>
                  </a:lnTo>
                  <a:lnTo>
                    <a:pt x="8586" y="793"/>
                  </a:lnTo>
                  <a:lnTo>
                    <a:pt x="8372" y="942"/>
                  </a:lnTo>
                  <a:lnTo>
                    <a:pt x="8173" y="1090"/>
                  </a:lnTo>
                  <a:lnTo>
                    <a:pt x="7810" y="1404"/>
                  </a:lnTo>
                  <a:lnTo>
                    <a:pt x="7496" y="1701"/>
                  </a:lnTo>
                  <a:lnTo>
                    <a:pt x="7232" y="1965"/>
                  </a:lnTo>
                  <a:lnTo>
                    <a:pt x="7051" y="2163"/>
                  </a:lnTo>
                  <a:lnTo>
                    <a:pt x="6885" y="2362"/>
                  </a:lnTo>
                  <a:lnTo>
                    <a:pt x="6753" y="2262"/>
                  </a:lnTo>
                  <a:lnTo>
                    <a:pt x="6374" y="2031"/>
                  </a:lnTo>
                  <a:lnTo>
                    <a:pt x="6109" y="1883"/>
                  </a:lnTo>
                  <a:lnTo>
                    <a:pt x="5796" y="1734"/>
                  </a:lnTo>
                  <a:lnTo>
                    <a:pt x="5449" y="1585"/>
                  </a:lnTo>
                  <a:lnTo>
                    <a:pt x="5069" y="1453"/>
                  </a:lnTo>
                  <a:lnTo>
                    <a:pt x="4656" y="1338"/>
                  </a:lnTo>
                  <a:lnTo>
                    <a:pt x="4442" y="1305"/>
                  </a:lnTo>
                  <a:lnTo>
                    <a:pt x="4227" y="1272"/>
                  </a:lnTo>
                  <a:lnTo>
                    <a:pt x="4012" y="1255"/>
                  </a:lnTo>
                  <a:lnTo>
                    <a:pt x="3781" y="1239"/>
                  </a:lnTo>
                  <a:lnTo>
                    <a:pt x="3567" y="1255"/>
                  </a:lnTo>
                  <a:lnTo>
                    <a:pt x="3335" y="1272"/>
                  </a:lnTo>
                  <a:lnTo>
                    <a:pt x="3104" y="1305"/>
                  </a:lnTo>
                  <a:lnTo>
                    <a:pt x="2890" y="1371"/>
                  </a:lnTo>
                  <a:lnTo>
                    <a:pt x="2658" y="1437"/>
                  </a:lnTo>
                  <a:lnTo>
                    <a:pt x="2427" y="1536"/>
                  </a:lnTo>
                  <a:lnTo>
                    <a:pt x="2213" y="1652"/>
                  </a:lnTo>
                  <a:lnTo>
                    <a:pt x="1998" y="1784"/>
                  </a:lnTo>
                  <a:lnTo>
                    <a:pt x="1783" y="1949"/>
                  </a:lnTo>
                  <a:lnTo>
                    <a:pt x="1569" y="2130"/>
                  </a:lnTo>
                  <a:lnTo>
                    <a:pt x="1288" y="2428"/>
                  </a:lnTo>
                  <a:lnTo>
                    <a:pt x="1040" y="2725"/>
                  </a:lnTo>
                  <a:lnTo>
                    <a:pt x="826" y="3022"/>
                  </a:lnTo>
                  <a:lnTo>
                    <a:pt x="644" y="3319"/>
                  </a:lnTo>
                  <a:lnTo>
                    <a:pt x="495" y="3600"/>
                  </a:lnTo>
                  <a:lnTo>
                    <a:pt x="363" y="3881"/>
                  </a:lnTo>
                  <a:lnTo>
                    <a:pt x="264" y="4161"/>
                  </a:lnTo>
                  <a:lnTo>
                    <a:pt x="182" y="4409"/>
                  </a:lnTo>
                  <a:lnTo>
                    <a:pt x="116" y="4640"/>
                  </a:lnTo>
                  <a:lnTo>
                    <a:pt x="66" y="4871"/>
                  </a:lnTo>
                  <a:lnTo>
                    <a:pt x="17" y="5218"/>
                  </a:lnTo>
                  <a:lnTo>
                    <a:pt x="0" y="5449"/>
                  </a:lnTo>
                  <a:lnTo>
                    <a:pt x="0" y="5532"/>
                  </a:lnTo>
                  <a:lnTo>
                    <a:pt x="23381" y="5532"/>
                  </a:lnTo>
                  <a:lnTo>
                    <a:pt x="23083" y="5400"/>
                  </a:lnTo>
                  <a:lnTo>
                    <a:pt x="22786" y="5251"/>
                  </a:lnTo>
                  <a:lnTo>
                    <a:pt x="22175" y="4921"/>
                  </a:lnTo>
                  <a:lnTo>
                    <a:pt x="21564" y="4558"/>
                  </a:lnTo>
                  <a:lnTo>
                    <a:pt x="20937" y="4161"/>
                  </a:lnTo>
                  <a:lnTo>
                    <a:pt x="19665" y="3319"/>
                  </a:lnTo>
                  <a:lnTo>
                    <a:pt x="19022" y="2906"/>
                  </a:lnTo>
                  <a:lnTo>
                    <a:pt x="18394" y="2510"/>
                  </a:lnTo>
                  <a:lnTo>
                    <a:pt x="17750" y="2147"/>
                  </a:lnTo>
                  <a:lnTo>
                    <a:pt x="17436" y="1982"/>
                  </a:lnTo>
                  <a:lnTo>
                    <a:pt x="17123" y="1817"/>
                  </a:lnTo>
                  <a:lnTo>
                    <a:pt x="16809" y="1685"/>
                  </a:lnTo>
                  <a:lnTo>
                    <a:pt x="16495" y="1552"/>
                  </a:lnTo>
                  <a:lnTo>
                    <a:pt x="16198" y="1437"/>
                  </a:lnTo>
                  <a:lnTo>
                    <a:pt x="15884" y="1354"/>
                  </a:lnTo>
                  <a:lnTo>
                    <a:pt x="15587" y="1272"/>
                  </a:lnTo>
                  <a:lnTo>
                    <a:pt x="15290" y="1222"/>
                  </a:lnTo>
                  <a:lnTo>
                    <a:pt x="14993" y="1189"/>
                  </a:lnTo>
                  <a:lnTo>
                    <a:pt x="14712" y="1173"/>
                  </a:lnTo>
                  <a:lnTo>
                    <a:pt x="14431" y="1189"/>
                  </a:lnTo>
                  <a:lnTo>
                    <a:pt x="14151" y="1239"/>
                  </a:lnTo>
                  <a:lnTo>
                    <a:pt x="13886" y="1305"/>
                  </a:lnTo>
                  <a:lnTo>
                    <a:pt x="13606" y="1404"/>
                  </a:lnTo>
                  <a:lnTo>
                    <a:pt x="13309" y="1074"/>
                  </a:lnTo>
                  <a:lnTo>
                    <a:pt x="13011" y="809"/>
                  </a:lnTo>
                  <a:lnTo>
                    <a:pt x="12698" y="578"/>
                  </a:lnTo>
                  <a:lnTo>
                    <a:pt x="12400" y="397"/>
                  </a:lnTo>
                  <a:lnTo>
                    <a:pt x="12103" y="248"/>
                  </a:lnTo>
                  <a:lnTo>
                    <a:pt x="11806" y="132"/>
                  </a:lnTo>
                  <a:lnTo>
                    <a:pt x="11492" y="66"/>
                  </a:lnTo>
                  <a:lnTo>
                    <a:pt x="11212" y="17"/>
                  </a:lnTo>
                  <a:lnTo>
                    <a:pt x="10914" y="0"/>
                  </a:lnTo>
                  <a:close/>
                </a:path>
              </a:pathLst>
            </a:custGeom>
            <a:solidFill>
              <a:srgbClr val="FFFFFF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0"/>
            <p:cNvSpPr/>
            <p:nvPr/>
          </p:nvSpPr>
          <p:spPr>
            <a:xfrm rot="10800000">
              <a:off x="3273670" y="-373677"/>
              <a:ext cx="5977002" cy="1414145"/>
            </a:xfrm>
            <a:custGeom>
              <a:avLst/>
              <a:gdLst/>
              <a:ahLst/>
              <a:cxnLst/>
              <a:rect l="l" t="t" r="r" b="b"/>
              <a:pathLst>
                <a:path w="23381" h="5532" extrusionOk="0">
                  <a:moveTo>
                    <a:pt x="10914" y="0"/>
                  </a:moveTo>
                  <a:lnTo>
                    <a:pt x="10634" y="17"/>
                  </a:lnTo>
                  <a:lnTo>
                    <a:pt x="10353" y="50"/>
                  </a:lnTo>
                  <a:lnTo>
                    <a:pt x="10072" y="99"/>
                  </a:lnTo>
                  <a:lnTo>
                    <a:pt x="9808" y="182"/>
                  </a:lnTo>
                  <a:lnTo>
                    <a:pt x="9544" y="281"/>
                  </a:lnTo>
                  <a:lnTo>
                    <a:pt x="9296" y="397"/>
                  </a:lnTo>
                  <a:lnTo>
                    <a:pt x="9048" y="512"/>
                  </a:lnTo>
                  <a:lnTo>
                    <a:pt x="8817" y="644"/>
                  </a:lnTo>
                  <a:lnTo>
                    <a:pt x="8586" y="793"/>
                  </a:lnTo>
                  <a:lnTo>
                    <a:pt x="8372" y="942"/>
                  </a:lnTo>
                  <a:lnTo>
                    <a:pt x="8173" y="1090"/>
                  </a:lnTo>
                  <a:lnTo>
                    <a:pt x="7810" y="1404"/>
                  </a:lnTo>
                  <a:lnTo>
                    <a:pt x="7496" y="1701"/>
                  </a:lnTo>
                  <a:lnTo>
                    <a:pt x="7232" y="1965"/>
                  </a:lnTo>
                  <a:lnTo>
                    <a:pt x="7051" y="2163"/>
                  </a:lnTo>
                  <a:lnTo>
                    <a:pt x="6885" y="2362"/>
                  </a:lnTo>
                  <a:lnTo>
                    <a:pt x="6753" y="2262"/>
                  </a:lnTo>
                  <a:lnTo>
                    <a:pt x="6374" y="2031"/>
                  </a:lnTo>
                  <a:lnTo>
                    <a:pt x="6109" y="1883"/>
                  </a:lnTo>
                  <a:lnTo>
                    <a:pt x="5796" y="1734"/>
                  </a:lnTo>
                  <a:lnTo>
                    <a:pt x="5449" y="1585"/>
                  </a:lnTo>
                  <a:lnTo>
                    <a:pt x="5069" y="1453"/>
                  </a:lnTo>
                  <a:lnTo>
                    <a:pt x="4656" y="1338"/>
                  </a:lnTo>
                  <a:lnTo>
                    <a:pt x="4442" y="1305"/>
                  </a:lnTo>
                  <a:lnTo>
                    <a:pt x="4227" y="1272"/>
                  </a:lnTo>
                  <a:lnTo>
                    <a:pt x="4012" y="1255"/>
                  </a:lnTo>
                  <a:lnTo>
                    <a:pt x="3781" y="1239"/>
                  </a:lnTo>
                  <a:lnTo>
                    <a:pt x="3567" y="1255"/>
                  </a:lnTo>
                  <a:lnTo>
                    <a:pt x="3335" y="1272"/>
                  </a:lnTo>
                  <a:lnTo>
                    <a:pt x="3104" y="1305"/>
                  </a:lnTo>
                  <a:lnTo>
                    <a:pt x="2890" y="1371"/>
                  </a:lnTo>
                  <a:lnTo>
                    <a:pt x="2658" y="1437"/>
                  </a:lnTo>
                  <a:lnTo>
                    <a:pt x="2427" y="1536"/>
                  </a:lnTo>
                  <a:lnTo>
                    <a:pt x="2213" y="1652"/>
                  </a:lnTo>
                  <a:lnTo>
                    <a:pt x="1998" y="1784"/>
                  </a:lnTo>
                  <a:lnTo>
                    <a:pt x="1783" y="1949"/>
                  </a:lnTo>
                  <a:lnTo>
                    <a:pt x="1569" y="2130"/>
                  </a:lnTo>
                  <a:lnTo>
                    <a:pt x="1288" y="2428"/>
                  </a:lnTo>
                  <a:lnTo>
                    <a:pt x="1040" y="2725"/>
                  </a:lnTo>
                  <a:lnTo>
                    <a:pt x="826" y="3022"/>
                  </a:lnTo>
                  <a:lnTo>
                    <a:pt x="644" y="3319"/>
                  </a:lnTo>
                  <a:lnTo>
                    <a:pt x="495" y="3600"/>
                  </a:lnTo>
                  <a:lnTo>
                    <a:pt x="363" y="3881"/>
                  </a:lnTo>
                  <a:lnTo>
                    <a:pt x="264" y="4161"/>
                  </a:lnTo>
                  <a:lnTo>
                    <a:pt x="182" y="4409"/>
                  </a:lnTo>
                  <a:lnTo>
                    <a:pt x="116" y="4640"/>
                  </a:lnTo>
                  <a:lnTo>
                    <a:pt x="66" y="4871"/>
                  </a:lnTo>
                  <a:lnTo>
                    <a:pt x="17" y="5218"/>
                  </a:lnTo>
                  <a:lnTo>
                    <a:pt x="0" y="5449"/>
                  </a:lnTo>
                  <a:lnTo>
                    <a:pt x="0" y="5532"/>
                  </a:lnTo>
                  <a:lnTo>
                    <a:pt x="23381" y="5532"/>
                  </a:lnTo>
                  <a:lnTo>
                    <a:pt x="23083" y="5400"/>
                  </a:lnTo>
                  <a:lnTo>
                    <a:pt x="22786" y="5251"/>
                  </a:lnTo>
                  <a:lnTo>
                    <a:pt x="22175" y="4921"/>
                  </a:lnTo>
                  <a:lnTo>
                    <a:pt x="21564" y="4558"/>
                  </a:lnTo>
                  <a:lnTo>
                    <a:pt x="20937" y="4161"/>
                  </a:lnTo>
                  <a:lnTo>
                    <a:pt x="19665" y="3319"/>
                  </a:lnTo>
                  <a:lnTo>
                    <a:pt x="19022" y="2906"/>
                  </a:lnTo>
                  <a:lnTo>
                    <a:pt x="18394" y="2510"/>
                  </a:lnTo>
                  <a:lnTo>
                    <a:pt x="17750" y="2147"/>
                  </a:lnTo>
                  <a:lnTo>
                    <a:pt x="17436" y="1982"/>
                  </a:lnTo>
                  <a:lnTo>
                    <a:pt x="17123" y="1817"/>
                  </a:lnTo>
                  <a:lnTo>
                    <a:pt x="16809" y="1685"/>
                  </a:lnTo>
                  <a:lnTo>
                    <a:pt x="16495" y="1552"/>
                  </a:lnTo>
                  <a:lnTo>
                    <a:pt x="16198" y="1437"/>
                  </a:lnTo>
                  <a:lnTo>
                    <a:pt x="15884" y="1354"/>
                  </a:lnTo>
                  <a:lnTo>
                    <a:pt x="15587" y="1272"/>
                  </a:lnTo>
                  <a:lnTo>
                    <a:pt x="15290" y="1222"/>
                  </a:lnTo>
                  <a:lnTo>
                    <a:pt x="14993" y="1189"/>
                  </a:lnTo>
                  <a:lnTo>
                    <a:pt x="14712" y="1173"/>
                  </a:lnTo>
                  <a:lnTo>
                    <a:pt x="14431" y="1189"/>
                  </a:lnTo>
                  <a:lnTo>
                    <a:pt x="14151" y="1239"/>
                  </a:lnTo>
                  <a:lnTo>
                    <a:pt x="13886" y="1305"/>
                  </a:lnTo>
                  <a:lnTo>
                    <a:pt x="13606" y="1404"/>
                  </a:lnTo>
                  <a:lnTo>
                    <a:pt x="13309" y="1074"/>
                  </a:lnTo>
                  <a:lnTo>
                    <a:pt x="13011" y="809"/>
                  </a:lnTo>
                  <a:lnTo>
                    <a:pt x="12698" y="578"/>
                  </a:lnTo>
                  <a:lnTo>
                    <a:pt x="12400" y="397"/>
                  </a:lnTo>
                  <a:lnTo>
                    <a:pt x="12103" y="248"/>
                  </a:lnTo>
                  <a:lnTo>
                    <a:pt x="11806" y="132"/>
                  </a:lnTo>
                  <a:lnTo>
                    <a:pt x="11492" y="66"/>
                  </a:lnTo>
                  <a:lnTo>
                    <a:pt x="11212" y="17"/>
                  </a:lnTo>
                  <a:lnTo>
                    <a:pt x="10914" y="0"/>
                  </a:lnTo>
                  <a:close/>
                </a:path>
              </a:pathLst>
            </a:custGeom>
            <a:solidFill>
              <a:srgbClr val="FFFFFF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8" name="Google Shape;1138;p30"/>
          <p:cNvGrpSpPr/>
          <p:nvPr/>
        </p:nvGrpSpPr>
        <p:grpSpPr>
          <a:xfrm flipH="1">
            <a:off x="7823300" y="3052949"/>
            <a:ext cx="1286700" cy="1241653"/>
            <a:chOff x="-245900" y="3763172"/>
            <a:chExt cx="1286700" cy="1241653"/>
          </a:xfrm>
        </p:grpSpPr>
        <p:sp>
          <p:nvSpPr>
            <p:cNvPr id="1139" name="Google Shape;1139;p30"/>
            <p:cNvSpPr/>
            <p:nvPr/>
          </p:nvSpPr>
          <p:spPr>
            <a:xfrm>
              <a:off x="-124785" y="3763172"/>
              <a:ext cx="1044471" cy="1241644"/>
            </a:xfrm>
            <a:custGeom>
              <a:avLst/>
              <a:gdLst/>
              <a:ahLst/>
              <a:cxnLst/>
              <a:rect l="l" t="t" r="r" b="b"/>
              <a:pathLst>
                <a:path w="24570" h="29210" extrusionOk="0">
                  <a:moveTo>
                    <a:pt x="10188" y="1"/>
                  </a:moveTo>
                  <a:lnTo>
                    <a:pt x="10056" y="34"/>
                  </a:lnTo>
                  <a:lnTo>
                    <a:pt x="9924" y="67"/>
                  </a:lnTo>
                  <a:lnTo>
                    <a:pt x="9792" y="133"/>
                  </a:lnTo>
                  <a:lnTo>
                    <a:pt x="9676" y="215"/>
                  </a:lnTo>
                  <a:lnTo>
                    <a:pt x="9560" y="314"/>
                  </a:lnTo>
                  <a:lnTo>
                    <a:pt x="9445" y="430"/>
                  </a:lnTo>
                  <a:lnTo>
                    <a:pt x="9346" y="562"/>
                  </a:lnTo>
                  <a:lnTo>
                    <a:pt x="9230" y="694"/>
                  </a:lnTo>
                  <a:lnTo>
                    <a:pt x="9131" y="859"/>
                  </a:lnTo>
                  <a:lnTo>
                    <a:pt x="9049" y="1041"/>
                  </a:lnTo>
                  <a:lnTo>
                    <a:pt x="8949" y="1239"/>
                  </a:lnTo>
                  <a:lnTo>
                    <a:pt x="8867" y="1454"/>
                  </a:lnTo>
                  <a:lnTo>
                    <a:pt x="8718" y="1916"/>
                  </a:lnTo>
                  <a:lnTo>
                    <a:pt x="8586" y="2428"/>
                  </a:lnTo>
                  <a:lnTo>
                    <a:pt x="8471" y="2989"/>
                  </a:lnTo>
                  <a:lnTo>
                    <a:pt x="8388" y="3617"/>
                  </a:lnTo>
                  <a:lnTo>
                    <a:pt x="8322" y="4277"/>
                  </a:lnTo>
                  <a:lnTo>
                    <a:pt x="8289" y="4971"/>
                  </a:lnTo>
                  <a:lnTo>
                    <a:pt x="8289" y="5714"/>
                  </a:lnTo>
                  <a:lnTo>
                    <a:pt x="8306" y="6490"/>
                  </a:lnTo>
                  <a:lnTo>
                    <a:pt x="8306" y="6490"/>
                  </a:lnTo>
                  <a:lnTo>
                    <a:pt x="8058" y="6126"/>
                  </a:lnTo>
                  <a:lnTo>
                    <a:pt x="7794" y="5829"/>
                  </a:lnTo>
                  <a:lnTo>
                    <a:pt x="7546" y="5565"/>
                  </a:lnTo>
                  <a:lnTo>
                    <a:pt x="7315" y="5350"/>
                  </a:lnTo>
                  <a:lnTo>
                    <a:pt x="7067" y="5202"/>
                  </a:lnTo>
                  <a:lnTo>
                    <a:pt x="6952" y="5136"/>
                  </a:lnTo>
                  <a:lnTo>
                    <a:pt x="6836" y="5086"/>
                  </a:lnTo>
                  <a:lnTo>
                    <a:pt x="6737" y="5053"/>
                  </a:lnTo>
                  <a:lnTo>
                    <a:pt x="6621" y="5020"/>
                  </a:lnTo>
                  <a:lnTo>
                    <a:pt x="6506" y="5004"/>
                  </a:lnTo>
                  <a:lnTo>
                    <a:pt x="6407" y="5004"/>
                  </a:lnTo>
                  <a:lnTo>
                    <a:pt x="6291" y="5020"/>
                  </a:lnTo>
                  <a:lnTo>
                    <a:pt x="6192" y="5037"/>
                  </a:lnTo>
                  <a:lnTo>
                    <a:pt x="6093" y="5070"/>
                  </a:lnTo>
                  <a:lnTo>
                    <a:pt x="5994" y="5119"/>
                  </a:lnTo>
                  <a:lnTo>
                    <a:pt x="5895" y="5169"/>
                  </a:lnTo>
                  <a:lnTo>
                    <a:pt x="5796" y="5251"/>
                  </a:lnTo>
                  <a:lnTo>
                    <a:pt x="5614" y="5416"/>
                  </a:lnTo>
                  <a:lnTo>
                    <a:pt x="5432" y="5631"/>
                  </a:lnTo>
                  <a:lnTo>
                    <a:pt x="5267" y="5879"/>
                  </a:lnTo>
                  <a:lnTo>
                    <a:pt x="5119" y="6176"/>
                  </a:lnTo>
                  <a:lnTo>
                    <a:pt x="4970" y="6523"/>
                  </a:lnTo>
                  <a:lnTo>
                    <a:pt x="4822" y="6902"/>
                  </a:lnTo>
                  <a:lnTo>
                    <a:pt x="4689" y="7315"/>
                  </a:lnTo>
                  <a:lnTo>
                    <a:pt x="4574" y="7778"/>
                  </a:lnTo>
                  <a:lnTo>
                    <a:pt x="4475" y="8289"/>
                  </a:lnTo>
                  <a:lnTo>
                    <a:pt x="4376" y="8818"/>
                  </a:lnTo>
                  <a:lnTo>
                    <a:pt x="4293" y="9396"/>
                  </a:lnTo>
                  <a:lnTo>
                    <a:pt x="4227" y="10007"/>
                  </a:lnTo>
                  <a:lnTo>
                    <a:pt x="4178" y="10667"/>
                  </a:lnTo>
                  <a:lnTo>
                    <a:pt x="4128" y="11344"/>
                  </a:lnTo>
                  <a:lnTo>
                    <a:pt x="4095" y="12071"/>
                  </a:lnTo>
                  <a:lnTo>
                    <a:pt x="4079" y="12814"/>
                  </a:lnTo>
                  <a:lnTo>
                    <a:pt x="4079" y="13606"/>
                  </a:lnTo>
                  <a:lnTo>
                    <a:pt x="4095" y="14432"/>
                  </a:lnTo>
                  <a:lnTo>
                    <a:pt x="4112" y="15274"/>
                  </a:lnTo>
                  <a:lnTo>
                    <a:pt x="4161" y="16165"/>
                  </a:lnTo>
                  <a:lnTo>
                    <a:pt x="4211" y="17074"/>
                  </a:lnTo>
                  <a:lnTo>
                    <a:pt x="3897" y="17057"/>
                  </a:lnTo>
                  <a:lnTo>
                    <a:pt x="3600" y="17057"/>
                  </a:lnTo>
                  <a:lnTo>
                    <a:pt x="3302" y="17074"/>
                  </a:lnTo>
                  <a:lnTo>
                    <a:pt x="3038" y="17107"/>
                  </a:lnTo>
                  <a:lnTo>
                    <a:pt x="2774" y="17156"/>
                  </a:lnTo>
                  <a:lnTo>
                    <a:pt x="2543" y="17222"/>
                  </a:lnTo>
                  <a:lnTo>
                    <a:pt x="2312" y="17305"/>
                  </a:lnTo>
                  <a:lnTo>
                    <a:pt x="2081" y="17404"/>
                  </a:lnTo>
                  <a:lnTo>
                    <a:pt x="1882" y="17519"/>
                  </a:lnTo>
                  <a:lnTo>
                    <a:pt x="1684" y="17652"/>
                  </a:lnTo>
                  <a:lnTo>
                    <a:pt x="1519" y="17784"/>
                  </a:lnTo>
                  <a:lnTo>
                    <a:pt x="1338" y="17949"/>
                  </a:lnTo>
                  <a:lnTo>
                    <a:pt x="1189" y="18114"/>
                  </a:lnTo>
                  <a:lnTo>
                    <a:pt x="1040" y="18295"/>
                  </a:lnTo>
                  <a:lnTo>
                    <a:pt x="908" y="18477"/>
                  </a:lnTo>
                  <a:lnTo>
                    <a:pt x="793" y="18692"/>
                  </a:lnTo>
                  <a:lnTo>
                    <a:pt x="677" y="18890"/>
                  </a:lnTo>
                  <a:lnTo>
                    <a:pt x="578" y="19121"/>
                  </a:lnTo>
                  <a:lnTo>
                    <a:pt x="479" y="19352"/>
                  </a:lnTo>
                  <a:lnTo>
                    <a:pt x="396" y="19583"/>
                  </a:lnTo>
                  <a:lnTo>
                    <a:pt x="330" y="19831"/>
                  </a:lnTo>
                  <a:lnTo>
                    <a:pt x="264" y="20095"/>
                  </a:lnTo>
                  <a:lnTo>
                    <a:pt x="149" y="20624"/>
                  </a:lnTo>
                  <a:lnTo>
                    <a:pt x="66" y="21169"/>
                  </a:lnTo>
                  <a:lnTo>
                    <a:pt x="33" y="21730"/>
                  </a:lnTo>
                  <a:lnTo>
                    <a:pt x="0" y="22308"/>
                  </a:lnTo>
                  <a:lnTo>
                    <a:pt x="0" y="22886"/>
                  </a:lnTo>
                  <a:lnTo>
                    <a:pt x="17" y="23480"/>
                  </a:lnTo>
                  <a:lnTo>
                    <a:pt x="66" y="24058"/>
                  </a:lnTo>
                  <a:lnTo>
                    <a:pt x="116" y="24636"/>
                  </a:lnTo>
                  <a:lnTo>
                    <a:pt x="182" y="25197"/>
                  </a:lnTo>
                  <a:lnTo>
                    <a:pt x="264" y="25742"/>
                  </a:lnTo>
                  <a:lnTo>
                    <a:pt x="347" y="26271"/>
                  </a:lnTo>
                  <a:lnTo>
                    <a:pt x="512" y="27228"/>
                  </a:lnTo>
                  <a:lnTo>
                    <a:pt x="694" y="28037"/>
                  </a:lnTo>
                  <a:lnTo>
                    <a:pt x="842" y="28665"/>
                  </a:lnTo>
                  <a:lnTo>
                    <a:pt x="991" y="29210"/>
                  </a:lnTo>
                  <a:lnTo>
                    <a:pt x="24570" y="29210"/>
                  </a:lnTo>
                  <a:lnTo>
                    <a:pt x="24421" y="28582"/>
                  </a:lnTo>
                  <a:lnTo>
                    <a:pt x="24272" y="27839"/>
                  </a:lnTo>
                  <a:lnTo>
                    <a:pt x="23926" y="26188"/>
                  </a:lnTo>
                  <a:lnTo>
                    <a:pt x="23727" y="25329"/>
                  </a:lnTo>
                  <a:lnTo>
                    <a:pt x="23529" y="24471"/>
                  </a:lnTo>
                  <a:lnTo>
                    <a:pt x="23315" y="23645"/>
                  </a:lnTo>
                  <a:lnTo>
                    <a:pt x="23083" y="22886"/>
                  </a:lnTo>
                  <a:lnTo>
                    <a:pt x="22968" y="22522"/>
                  </a:lnTo>
                  <a:lnTo>
                    <a:pt x="22852" y="22192"/>
                  </a:lnTo>
                  <a:lnTo>
                    <a:pt x="22720" y="21895"/>
                  </a:lnTo>
                  <a:lnTo>
                    <a:pt x="22588" y="21631"/>
                  </a:lnTo>
                  <a:lnTo>
                    <a:pt x="22473" y="21383"/>
                  </a:lnTo>
                  <a:lnTo>
                    <a:pt x="22324" y="21185"/>
                  </a:lnTo>
                  <a:lnTo>
                    <a:pt x="22192" y="21020"/>
                  </a:lnTo>
                  <a:lnTo>
                    <a:pt x="22060" y="20904"/>
                  </a:lnTo>
                  <a:lnTo>
                    <a:pt x="21977" y="20871"/>
                  </a:lnTo>
                  <a:lnTo>
                    <a:pt x="21911" y="20838"/>
                  </a:lnTo>
                  <a:lnTo>
                    <a:pt x="21845" y="20822"/>
                  </a:lnTo>
                  <a:lnTo>
                    <a:pt x="21763" y="20805"/>
                  </a:lnTo>
                  <a:lnTo>
                    <a:pt x="21696" y="20822"/>
                  </a:lnTo>
                  <a:lnTo>
                    <a:pt x="21614" y="20838"/>
                  </a:lnTo>
                  <a:lnTo>
                    <a:pt x="21548" y="20871"/>
                  </a:lnTo>
                  <a:lnTo>
                    <a:pt x="21465" y="20921"/>
                  </a:lnTo>
                  <a:lnTo>
                    <a:pt x="21383" y="20987"/>
                  </a:lnTo>
                  <a:lnTo>
                    <a:pt x="21300" y="21069"/>
                  </a:lnTo>
                  <a:lnTo>
                    <a:pt x="21152" y="21284"/>
                  </a:lnTo>
                  <a:lnTo>
                    <a:pt x="20986" y="21548"/>
                  </a:lnTo>
                  <a:lnTo>
                    <a:pt x="20821" y="21895"/>
                  </a:lnTo>
                  <a:lnTo>
                    <a:pt x="20755" y="21301"/>
                  </a:lnTo>
                  <a:lnTo>
                    <a:pt x="20673" y="20723"/>
                  </a:lnTo>
                  <a:lnTo>
                    <a:pt x="20574" y="20145"/>
                  </a:lnTo>
                  <a:lnTo>
                    <a:pt x="20458" y="19567"/>
                  </a:lnTo>
                  <a:lnTo>
                    <a:pt x="20343" y="18989"/>
                  </a:lnTo>
                  <a:lnTo>
                    <a:pt x="20210" y="18428"/>
                  </a:lnTo>
                  <a:lnTo>
                    <a:pt x="20062" y="17883"/>
                  </a:lnTo>
                  <a:lnTo>
                    <a:pt x="19897" y="17354"/>
                  </a:lnTo>
                  <a:lnTo>
                    <a:pt x="19732" y="16842"/>
                  </a:lnTo>
                  <a:lnTo>
                    <a:pt x="19566" y="16347"/>
                  </a:lnTo>
                  <a:lnTo>
                    <a:pt x="19385" y="15868"/>
                  </a:lnTo>
                  <a:lnTo>
                    <a:pt x="19203" y="15422"/>
                  </a:lnTo>
                  <a:lnTo>
                    <a:pt x="19022" y="14993"/>
                  </a:lnTo>
                  <a:lnTo>
                    <a:pt x="18840" y="14597"/>
                  </a:lnTo>
                  <a:lnTo>
                    <a:pt x="18642" y="14234"/>
                  </a:lnTo>
                  <a:lnTo>
                    <a:pt x="18444" y="13903"/>
                  </a:lnTo>
                  <a:lnTo>
                    <a:pt x="18262" y="13606"/>
                  </a:lnTo>
                  <a:lnTo>
                    <a:pt x="18064" y="13342"/>
                  </a:lnTo>
                  <a:lnTo>
                    <a:pt x="17866" y="13127"/>
                  </a:lnTo>
                  <a:lnTo>
                    <a:pt x="17684" y="12946"/>
                  </a:lnTo>
                  <a:lnTo>
                    <a:pt x="17503" y="12814"/>
                  </a:lnTo>
                  <a:lnTo>
                    <a:pt x="17420" y="12764"/>
                  </a:lnTo>
                  <a:lnTo>
                    <a:pt x="17321" y="12731"/>
                  </a:lnTo>
                  <a:lnTo>
                    <a:pt x="17238" y="12715"/>
                  </a:lnTo>
                  <a:lnTo>
                    <a:pt x="17156" y="12698"/>
                  </a:lnTo>
                  <a:lnTo>
                    <a:pt x="17073" y="12698"/>
                  </a:lnTo>
                  <a:lnTo>
                    <a:pt x="16991" y="12715"/>
                  </a:lnTo>
                  <a:lnTo>
                    <a:pt x="16908" y="12748"/>
                  </a:lnTo>
                  <a:lnTo>
                    <a:pt x="16826" y="12781"/>
                  </a:lnTo>
                  <a:lnTo>
                    <a:pt x="16759" y="12847"/>
                  </a:lnTo>
                  <a:lnTo>
                    <a:pt x="16677" y="12913"/>
                  </a:lnTo>
                  <a:lnTo>
                    <a:pt x="16611" y="12995"/>
                  </a:lnTo>
                  <a:lnTo>
                    <a:pt x="16545" y="13094"/>
                  </a:lnTo>
                  <a:lnTo>
                    <a:pt x="16413" y="13342"/>
                  </a:lnTo>
                  <a:lnTo>
                    <a:pt x="16297" y="13639"/>
                  </a:lnTo>
                  <a:lnTo>
                    <a:pt x="16198" y="14019"/>
                  </a:lnTo>
                  <a:lnTo>
                    <a:pt x="16116" y="14465"/>
                  </a:lnTo>
                  <a:lnTo>
                    <a:pt x="16033" y="14977"/>
                  </a:lnTo>
                  <a:lnTo>
                    <a:pt x="15719" y="13177"/>
                  </a:lnTo>
                  <a:lnTo>
                    <a:pt x="15389" y="11509"/>
                  </a:lnTo>
                  <a:lnTo>
                    <a:pt x="15042" y="9974"/>
                  </a:lnTo>
                  <a:lnTo>
                    <a:pt x="14712" y="8554"/>
                  </a:lnTo>
                  <a:lnTo>
                    <a:pt x="14365" y="7266"/>
                  </a:lnTo>
                  <a:lnTo>
                    <a:pt x="14019" y="6077"/>
                  </a:lnTo>
                  <a:lnTo>
                    <a:pt x="13672" y="5020"/>
                  </a:lnTo>
                  <a:lnTo>
                    <a:pt x="13342" y="4079"/>
                  </a:lnTo>
                  <a:lnTo>
                    <a:pt x="12995" y="3237"/>
                  </a:lnTo>
                  <a:lnTo>
                    <a:pt x="12830" y="2841"/>
                  </a:lnTo>
                  <a:lnTo>
                    <a:pt x="12648" y="2494"/>
                  </a:lnTo>
                  <a:lnTo>
                    <a:pt x="12483" y="2164"/>
                  </a:lnTo>
                  <a:lnTo>
                    <a:pt x="12318" y="1850"/>
                  </a:lnTo>
                  <a:lnTo>
                    <a:pt x="12153" y="1569"/>
                  </a:lnTo>
                  <a:lnTo>
                    <a:pt x="11988" y="1321"/>
                  </a:lnTo>
                  <a:lnTo>
                    <a:pt x="11823" y="1090"/>
                  </a:lnTo>
                  <a:lnTo>
                    <a:pt x="11657" y="876"/>
                  </a:lnTo>
                  <a:lnTo>
                    <a:pt x="11509" y="694"/>
                  </a:lnTo>
                  <a:lnTo>
                    <a:pt x="11344" y="529"/>
                  </a:lnTo>
                  <a:lnTo>
                    <a:pt x="11195" y="397"/>
                  </a:lnTo>
                  <a:lnTo>
                    <a:pt x="11046" y="281"/>
                  </a:lnTo>
                  <a:lnTo>
                    <a:pt x="10898" y="182"/>
                  </a:lnTo>
                  <a:lnTo>
                    <a:pt x="10749" y="100"/>
                  </a:lnTo>
                  <a:lnTo>
                    <a:pt x="10601" y="50"/>
                  </a:lnTo>
                  <a:lnTo>
                    <a:pt x="10452" y="17"/>
                  </a:lnTo>
                  <a:lnTo>
                    <a:pt x="103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40" name="Google Shape;1140;p30"/>
            <p:cNvCxnSpPr/>
            <p:nvPr/>
          </p:nvCxnSpPr>
          <p:spPr>
            <a:xfrm>
              <a:off x="-245900" y="5004825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41" name="Google Shape;1141;p30"/>
          <p:cNvGrpSpPr/>
          <p:nvPr/>
        </p:nvGrpSpPr>
        <p:grpSpPr>
          <a:xfrm>
            <a:off x="-34975" y="3230118"/>
            <a:ext cx="1286700" cy="1064483"/>
            <a:chOff x="-245900" y="3766393"/>
            <a:chExt cx="1286700" cy="1064483"/>
          </a:xfrm>
        </p:grpSpPr>
        <p:grpSp>
          <p:nvGrpSpPr>
            <p:cNvPr id="1142" name="Google Shape;1142;p30"/>
            <p:cNvGrpSpPr/>
            <p:nvPr/>
          </p:nvGrpSpPr>
          <p:grpSpPr>
            <a:xfrm flipH="1">
              <a:off x="-99828" y="3766393"/>
              <a:ext cx="955321" cy="1064433"/>
              <a:chOff x="-1217025" y="5083275"/>
              <a:chExt cx="1265493" cy="1410032"/>
            </a:xfrm>
          </p:grpSpPr>
          <p:sp>
            <p:nvSpPr>
              <p:cNvPr id="1143" name="Google Shape;1143;p30"/>
              <p:cNvSpPr/>
              <p:nvPr/>
            </p:nvSpPr>
            <p:spPr>
              <a:xfrm>
                <a:off x="-770106" y="6257726"/>
                <a:ext cx="325914" cy="235578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2673" extrusionOk="0">
                    <a:moveTo>
                      <a:pt x="1363" y="1"/>
                    </a:moveTo>
                    <a:lnTo>
                      <a:pt x="1" y="2673"/>
                    </a:lnTo>
                    <a:lnTo>
                      <a:pt x="3697" y="2673"/>
                    </a:lnTo>
                    <a:lnTo>
                      <a:pt x="136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0"/>
              <p:cNvSpPr/>
              <p:nvPr/>
            </p:nvSpPr>
            <p:spPr>
              <a:xfrm>
                <a:off x="-1207859" y="5126724"/>
                <a:ext cx="238398" cy="358964"/>
              </a:xfrm>
              <a:custGeom>
                <a:avLst/>
                <a:gdLst/>
                <a:ahLst/>
                <a:cxnLst/>
                <a:rect l="l" t="t" r="r" b="b"/>
                <a:pathLst>
                  <a:path w="2705" h="4073" extrusionOk="0">
                    <a:moveTo>
                      <a:pt x="2374" y="0"/>
                    </a:moveTo>
                    <a:lnTo>
                      <a:pt x="156" y="2802"/>
                    </a:lnTo>
                    <a:lnTo>
                      <a:pt x="110" y="2873"/>
                    </a:lnTo>
                    <a:lnTo>
                      <a:pt x="65" y="2951"/>
                    </a:lnTo>
                    <a:lnTo>
                      <a:pt x="39" y="3029"/>
                    </a:lnTo>
                    <a:lnTo>
                      <a:pt x="13" y="3106"/>
                    </a:lnTo>
                    <a:lnTo>
                      <a:pt x="7" y="3191"/>
                    </a:lnTo>
                    <a:lnTo>
                      <a:pt x="0" y="3269"/>
                    </a:lnTo>
                    <a:lnTo>
                      <a:pt x="7" y="3353"/>
                    </a:lnTo>
                    <a:lnTo>
                      <a:pt x="20" y="3431"/>
                    </a:lnTo>
                    <a:lnTo>
                      <a:pt x="46" y="3509"/>
                    </a:lnTo>
                    <a:lnTo>
                      <a:pt x="78" y="3580"/>
                    </a:lnTo>
                    <a:lnTo>
                      <a:pt x="117" y="3651"/>
                    </a:lnTo>
                    <a:lnTo>
                      <a:pt x="162" y="3716"/>
                    </a:lnTo>
                    <a:lnTo>
                      <a:pt x="221" y="3774"/>
                    </a:lnTo>
                    <a:lnTo>
                      <a:pt x="286" y="3833"/>
                    </a:lnTo>
                    <a:lnTo>
                      <a:pt x="357" y="3878"/>
                    </a:lnTo>
                    <a:lnTo>
                      <a:pt x="435" y="3917"/>
                    </a:lnTo>
                    <a:lnTo>
                      <a:pt x="629" y="4008"/>
                    </a:lnTo>
                    <a:lnTo>
                      <a:pt x="694" y="4034"/>
                    </a:lnTo>
                    <a:lnTo>
                      <a:pt x="759" y="4053"/>
                    </a:lnTo>
                    <a:lnTo>
                      <a:pt x="830" y="4066"/>
                    </a:lnTo>
                    <a:lnTo>
                      <a:pt x="895" y="4073"/>
                    </a:lnTo>
                    <a:lnTo>
                      <a:pt x="966" y="4073"/>
                    </a:lnTo>
                    <a:lnTo>
                      <a:pt x="1031" y="4066"/>
                    </a:lnTo>
                    <a:lnTo>
                      <a:pt x="1096" y="4047"/>
                    </a:lnTo>
                    <a:lnTo>
                      <a:pt x="1161" y="4034"/>
                    </a:lnTo>
                    <a:lnTo>
                      <a:pt x="1226" y="4008"/>
                    </a:lnTo>
                    <a:lnTo>
                      <a:pt x="1284" y="3975"/>
                    </a:lnTo>
                    <a:lnTo>
                      <a:pt x="1343" y="3937"/>
                    </a:lnTo>
                    <a:lnTo>
                      <a:pt x="1394" y="3898"/>
                    </a:lnTo>
                    <a:lnTo>
                      <a:pt x="1446" y="3852"/>
                    </a:lnTo>
                    <a:lnTo>
                      <a:pt x="1492" y="3800"/>
                    </a:lnTo>
                    <a:lnTo>
                      <a:pt x="1537" y="3742"/>
                    </a:lnTo>
                    <a:lnTo>
                      <a:pt x="1570" y="3684"/>
                    </a:lnTo>
                    <a:lnTo>
                      <a:pt x="2704" y="1524"/>
                    </a:lnTo>
                    <a:lnTo>
                      <a:pt x="237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0"/>
              <p:cNvSpPr/>
              <p:nvPr/>
            </p:nvSpPr>
            <p:spPr>
              <a:xfrm>
                <a:off x="-770106" y="6257726"/>
                <a:ext cx="325914" cy="235578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2673" extrusionOk="0">
                    <a:moveTo>
                      <a:pt x="1363" y="1"/>
                    </a:moveTo>
                    <a:lnTo>
                      <a:pt x="1" y="2673"/>
                    </a:lnTo>
                    <a:lnTo>
                      <a:pt x="3697" y="2673"/>
                    </a:lnTo>
                    <a:lnTo>
                      <a:pt x="1363" y="1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0"/>
              <p:cNvSpPr/>
              <p:nvPr/>
            </p:nvSpPr>
            <p:spPr>
              <a:xfrm>
                <a:off x="-170541" y="5904580"/>
                <a:ext cx="219009" cy="461286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5234" extrusionOk="0">
                    <a:moveTo>
                      <a:pt x="2309" y="0"/>
                    </a:moveTo>
                    <a:lnTo>
                      <a:pt x="2283" y="7"/>
                    </a:lnTo>
                    <a:lnTo>
                      <a:pt x="2264" y="26"/>
                    </a:lnTo>
                    <a:lnTo>
                      <a:pt x="2251" y="46"/>
                    </a:lnTo>
                    <a:lnTo>
                      <a:pt x="2244" y="78"/>
                    </a:lnTo>
                    <a:lnTo>
                      <a:pt x="2231" y="292"/>
                    </a:lnTo>
                    <a:lnTo>
                      <a:pt x="2212" y="500"/>
                    </a:lnTo>
                    <a:lnTo>
                      <a:pt x="2192" y="701"/>
                    </a:lnTo>
                    <a:lnTo>
                      <a:pt x="2160" y="902"/>
                    </a:lnTo>
                    <a:lnTo>
                      <a:pt x="2121" y="1090"/>
                    </a:lnTo>
                    <a:lnTo>
                      <a:pt x="2076" y="1278"/>
                    </a:lnTo>
                    <a:lnTo>
                      <a:pt x="2024" y="1459"/>
                    </a:lnTo>
                    <a:lnTo>
                      <a:pt x="1972" y="1634"/>
                    </a:lnTo>
                    <a:lnTo>
                      <a:pt x="1907" y="1803"/>
                    </a:lnTo>
                    <a:lnTo>
                      <a:pt x="1842" y="1965"/>
                    </a:lnTo>
                    <a:lnTo>
                      <a:pt x="1771" y="2121"/>
                    </a:lnTo>
                    <a:lnTo>
                      <a:pt x="1699" y="2276"/>
                    </a:lnTo>
                    <a:lnTo>
                      <a:pt x="1622" y="2419"/>
                    </a:lnTo>
                    <a:lnTo>
                      <a:pt x="1544" y="2562"/>
                    </a:lnTo>
                    <a:lnTo>
                      <a:pt x="1460" y="2698"/>
                    </a:lnTo>
                    <a:lnTo>
                      <a:pt x="1375" y="2821"/>
                    </a:lnTo>
                    <a:lnTo>
                      <a:pt x="1284" y="2944"/>
                    </a:lnTo>
                    <a:lnTo>
                      <a:pt x="1200" y="3061"/>
                    </a:lnTo>
                    <a:lnTo>
                      <a:pt x="1109" y="3171"/>
                    </a:lnTo>
                    <a:lnTo>
                      <a:pt x="1019" y="3275"/>
                    </a:lnTo>
                    <a:lnTo>
                      <a:pt x="921" y="3372"/>
                    </a:lnTo>
                    <a:lnTo>
                      <a:pt x="831" y="3463"/>
                    </a:lnTo>
                    <a:lnTo>
                      <a:pt x="740" y="3548"/>
                    </a:lnTo>
                    <a:lnTo>
                      <a:pt x="649" y="3625"/>
                    </a:lnTo>
                    <a:lnTo>
                      <a:pt x="558" y="3697"/>
                    </a:lnTo>
                    <a:lnTo>
                      <a:pt x="474" y="3755"/>
                    </a:lnTo>
                    <a:lnTo>
                      <a:pt x="390" y="3813"/>
                    </a:lnTo>
                    <a:lnTo>
                      <a:pt x="305" y="3865"/>
                    </a:lnTo>
                    <a:lnTo>
                      <a:pt x="221" y="3911"/>
                    </a:lnTo>
                    <a:lnTo>
                      <a:pt x="143" y="3950"/>
                    </a:lnTo>
                    <a:lnTo>
                      <a:pt x="72" y="3982"/>
                    </a:lnTo>
                    <a:lnTo>
                      <a:pt x="0" y="4001"/>
                    </a:lnTo>
                    <a:lnTo>
                      <a:pt x="221" y="5234"/>
                    </a:lnTo>
                    <a:lnTo>
                      <a:pt x="338" y="5149"/>
                    </a:lnTo>
                    <a:lnTo>
                      <a:pt x="474" y="5046"/>
                    </a:lnTo>
                    <a:lnTo>
                      <a:pt x="649" y="4896"/>
                    </a:lnTo>
                    <a:lnTo>
                      <a:pt x="850" y="4715"/>
                    </a:lnTo>
                    <a:lnTo>
                      <a:pt x="960" y="4605"/>
                    </a:lnTo>
                    <a:lnTo>
                      <a:pt x="1070" y="4481"/>
                    </a:lnTo>
                    <a:lnTo>
                      <a:pt x="1187" y="4352"/>
                    </a:lnTo>
                    <a:lnTo>
                      <a:pt x="1304" y="4215"/>
                    </a:lnTo>
                    <a:lnTo>
                      <a:pt x="1427" y="4066"/>
                    </a:lnTo>
                    <a:lnTo>
                      <a:pt x="1544" y="3911"/>
                    </a:lnTo>
                    <a:lnTo>
                      <a:pt x="1661" y="3742"/>
                    </a:lnTo>
                    <a:lnTo>
                      <a:pt x="1771" y="3561"/>
                    </a:lnTo>
                    <a:lnTo>
                      <a:pt x="1881" y="3372"/>
                    </a:lnTo>
                    <a:lnTo>
                      <a:pt x="1985" y="3171"/>
                    </a:lnTo>
                    <a:lnTo>
                      <a:pt x="2076" y="2964"/>
                    </a:lnTo>
                    <a:lnTo>
                      <a:pt x="2166" y="2750"/>
                    </a:lnTo>
                    <a:lnTo>
                      <a:pt x="2251" y="2523"/>
                    </a:lnTo>
                    <a:lnTo>
                      <a:pt x="2322" y="2289"/>
                    </a:lnTo>
                    <a:lnTo>
                      <a:pt x="2380" y="2043"/>
                    </a:lnTo>
                    <a:lnTo>
                      <a:pt x="2426" y="1790"/>
                    </a:lnTo>
                    <a:lnTo>
                      <a:pt x="2458" y="1524"/>
                    </a:lnTo>
                    <a:lnTo>
                      <a:pt x="2471" y="1388"/>
                    </a:lnTo>
                    <a:lnTo>
                      <a:pt x="2478" y="1252"/>
                    </a:lnTo>
                    <a:lnTo>
                      <a:pt x="2484" y="1109"/>
                    </a:lnTo>
                    <a:lnTo>
                      <a:pt x="2484" y="966"/>
                    </a:lnTo>
                    <a:lnTo>
                      <a:pt x="2484" y="824"/>
                    </a:lnTo>
                    <a:lnTo>
                      <a:pt x="2471" y="675"/>
                    </a:lnTo>
                    <a:lnTo>
                      <a:pt x="2458" y="526"/>
                    </a:lnTo>
                    <a:lnTo>
                      <a:pt x="2445" y="376"/>
                    </a:lnTo>
                    <a:lnTo>
                      <a:pt x="2419" y="221"/>
                    </a:lnTo>
                    <a:lnTo>
                      <a:pt x="2393" y="65"/>
                    </a:lnTo>
                    <a:lnTo>
                      <a:pt x="2380" y="39"/>
                    </a:lnTo>
                    <a:lnTo>
                      <a:pt x="2361" y="13"/>
                    </a:lnTo>
                    <a:lnTo>
                      <a:pt x="2342" y="7"/>
                    </a:lnTo>
                    <a:lnTo>
                      <a:pt x="23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0"/>
              <p:cNvSpPr/>
              <p:nvPr/>
            </p:nvSpPr>
            <p:spPr>
              <a:xfrm>
                <a:off x="-170541" y="6200616"/>
                <a:ext cx="85224" cy="165248"/>
              </a:xfrm>
              <a:custGeom>
                <a:avLst/>
                <a:gdLst/>
                <a:ahLst/>
                <a:cxnLst/>
                <a:rect l="l" t="t" r="r" b="b"/>
                <a:pathLst>
                  <a:path w="967" h="1875" extrusionOk="0">
                    <a:moveTo>
                      <a:pt x="934" y="0"/>
                    </a:moveTo>
                    <a:lnTo>
                      <a:pt x="805" y="130"/>
                    </a:lnTo>
                    <a:lnTo>
                      <a:pt x="681" y="240"/>
                    </a:lnTo>
                    <a:lnTo>
                      <a:pt x="558" y="338"/>
                    </a:lnTo>
                    <a:lnTo>
                      <a:pt x="435" y="428"/>
                    </a:lnTo>
                    <a:lnTo>
                      <a:pt x="318" y="500"/>
                    </a:lnTo>
                    <a:lnTo>
                      <a:pt x="208" y="558"/>
                    </a:lnTo>
                    <a:lnTo>
                      <a:pt x="98" y="610"/>
                    </a:lnTo>
                    <a:lnTo>
                      <a:pt x="0" y="642"/>
                    </a:lnTo>
                    <a:lnTo>
                      <a:pt x="221" y="1875"/>
                    </a:lnTo>
                    <a:lnTo>
                      <a:pt x="273" y="1842"/>
                    </a:lnTo>
                    <a:lnTo>
                      <a:pt x="415" y="1732"/>
                    </a:lnTo>
                    <a:lnTo>
                      <a:pt x="513" y="1654"/>
                    </a:lnTo>
                    <a:lnTo>
                      <a:pt x="629" y="1557"/>
                    </a:lnTo>
                    <a:lnTo>
                      <a:pt x="759" y="1440"/>
                    </a:lnTo>
                    <a:lnTo>
                      <a:pt x="895" y="1304"/>
                    </a:lnTo>
                    <a:lnTo>
                      <a:pt x="928" y="1187"/>
                    </a:lnTo>
                    <a:lnTo>
                      <a:pt x="947" y="1070"/>
                    </a:lnTo>
                    <a:lnTo>
                      <a:pt x="960" y="947"/>
                    </a:lnTo>
                    <a:lnTo>
                      <a:pt x="967" y="824"/>
                    </a:lnTo>
                    <a:lnTo>
                      <a:pt x="967" y="630"/>
                    </a:lnTo>
                    <a:lnTo>
                      <a:pt x="960" y="422"/>
                    </a:lnTo>
                    <a:lnTo>
                      <a:pt x="947" y="214"/>
                    </a:lnTo>
                    <a:lnTo>
                      <a:pt x="934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0"/>
              <p:cNvSpPr/>
              <p:nvPr/>
            </p:nvSpPr>
            <p:spPr>
              <a:xfrm>
                <a:off x="-1203276" y="5083275"/>
                <a:ext cx="1084823" cy="1410032"/>
              </a:xfrm>
              <a:custGeom>
                <a:avLst/>
                <a:gdLst/>
                <a:ahLst/>
                <a:cxnLst/>
                <a:rect l="l" t="t" r="r" b="b"/>
                <a:pathLst>
                  <a:path w="12309" h="15999" extrusionOk="0">
                    <a:moveTo>
                      <a:pt x="3392" y="0"/>
                    </a:moveTo>
                    <a:lnTo>
                      <a:pt x="3249" y="20"/>
                    </a:lnTo>
                    <a:lnTo>
                      <a:pt x="3106" y="46"/>
                    </a:lnTo>
                    <a:lnTo>
                      <a:pt x="2964" y="85"/>
                    </a:lnTo>
                    <a:lnTo>
                      <a:pt x="2828" y="143"/>
                    </a:lnTo>
                    <a:lnTo>
                      <a:pt x="2698" y="208"/>
                    </a:lnTo>
                    <a:lnTo>
                      <a:pt x="2575" y="279"/>
                    </a:lnTo>
                    <a:lnTo>
                      <a:pt x="2458" y="370"/>
                    </a:lnTo>
                    <a:lnTo>
                      <a:pt x="2348" y="467"/>
                    </a:lnTo>
                    <a:lnTo>
                      <a:pt x="2250" y="571"/>
                    </a:lnTo>
                    <a:lnTo>
                      <a:pt x="2160" y="688"/>
                    </a:lnTo>
                    <a:lnTo>
                      <a:pt x="2075" y="817"/>
                    </a:lnTo>
                    <a:lnTo>
                      <a:pt x="2004" y="954"/>
                    </a:lnTo>
                    <a:lnTo>
                      <a:pt x="1738" y="1524"/>
                    </a:lnTo>
                    <a:lnTo>
                      <a:pt x="1719" y="1570"/>
                    </a:lnTo>
                    <a:lnTo>
                      <a:pt x="1686" y="1609"/>
                    </a:lnTo>
                    <a:lnTo>
                      <a:pt x="1654" y="1647"/>
                    </a:lnTo>
                    <a:lnTo>
                      <a:pt x="1615" y="1680"/>
                    </a:lnTo>
                    <a:lnTo>
                      <a:pt x="1576" y="1706"/>
                    </a:lnTo>
                    <a:lnTo>
                      <a:pt x="1531" y="1732"/>
                    </a:lnTo>
                    <a:lnTo>
                      <a:pt x="1485" y="1745"/>
                    </a:lnTo>
                    <a:lnTo>
                      <a:pt x="1440" y="1758"/>
                    </a:lnTo>
                    <a:lnTo>
                      <a:pt x="0" y="2030"/>
                    </a:lnTo>
                    <a:lnTo>
                      <a:pt x="13" y="2088"/>
                    </a:lnTo>
                    <a:lnTo>
                      <a:pt x="39" y="2160"/>
                    </a:lnTo>
                    <a:lnTo>
                      <a:pt x="78" y="2244"/>
                    </a:lnTo>
                    <a:lnTo>
                      <a:pt x="130" y="2348"/>
                    </a:lnTo>
                    <a:lnTo>
                      <a:pt x="195" y="2452"/>
                    </a:lnTo>
                    <a:lnTo>
                      <a:pt x="285" y="2568"/>
                    </a:lnTo>
                    <a:lnTo>
                      <a:pt x="337" y="2620"/>
                    </a:lnTo>
                    <a:lnTo>
                      <a:pt x="389" y="2679"/>
                    </a:lnTo>
                    <a:lnTo>
                      <a:pt x="454" y="2730"/>
                    </a:lnTo>
                    <a:lnTo>
                      <a:pt x="519" y="2782"/>
                    </a:lnTo>
                    <a:lnTo>
                      <a:pt x="597" y="2834"/>
                    </a:lnTo>
                    <a:lnTo>
                      <a:pt x="675" y="2880"/>
                    </a:lnTo>
                    <a:lnTo>
                      <a:pt x="765" y="2919"/>
                    </a:lnTo>
                    <a:lnTo>
                      <a:pt x="856" y="2957"/>
                    </a:lnTo>
                    <a:lnTo>
                      <a:pt x="953" y="2990"/>
                    </a:lnTo>
                    <a:lnTo>
                      <a:pt x="1064" y="3016"/>
                    </a:lnTo>
                    <a:lnTo>
                      <a:pt x="1180" y="3035"/>
                    </a:lnTo>
                    <a:lnTo>
                      <a:pt x="1304" y="3042"/>
                    </a:lnTo>
                    <a:lnTo>
                      <a:pt x="1433" y="3048"/>
                    </a:lnTo>
                    <a:lnTo>
                      <a:pt x="1569" y="3042"/>
                    </a:lnTo>
                    <a:lnTo>
                      <a:pt x="1719" y="3029"/>
                    </a:lnTo>
                    <a:lnTo>
                      <a:pt x="1874" y="3009"/>
                    </a:lnTo>
                    <a:lnTo>
                      <a:pt x="2036" y="2977"/>
                    </a:lnTo>
                    <a:lnTo>
                      <a:pt x="2211" y="2932"/>
                    </a:lnTo>
                    <a:lnTo>
                      <a:pt x="1634" y="4060"/>
                    </a:lnTo>
                    <a:lnTo>
                      <a:pt x="1608" y="4112"/>
                    </a:lnTo>
                    <a:lnTo>
                      <a:pt x="1595" y="4170"/>
                    </a:lnTo>
                    <a:lnTo>
                      <a:pt x="1595" y="4222"/>
                    </a:lnTo>
                    <a:lnTo>
                      <a:pt x="1595" y="4274"/>
                    </a:lnTo>
                    <a:lnTo>
                      <a:pt x="1602" y="4326"/>
                    </a:lnTo>
                    <a:lnTo>
                      <a:pt x="1621" y="4371"/>
                    </a:lnTo>
                    <a:lnTo>
                      <a:pt x="1647" y="4417"/>
                    </a:lnTo>
                    <a:lnTo>
                      <a:pt x="1673" y="4455"/>
                    </a:lnTo>
                    <a:lnTo>
                      <a:pt x="1706" y="4494"/>
                    </a:lnTo>
                    <a:lnTo>
                      <a:pt x="1745" y="4527"/>
                    </a:lnTo>
                    <a:lnTo>
                      <a:pt x="1790" y="4553"/>
                    </a:lnTo>
                    <a:lnTo>
                      <a:pt x="1835" y="4572"/>
                    </a:lnTo>
                    <a:lnTo>
                      <a:pt x="1887" y="4592"/>
                    </a:lnTo>
                    <a:lnTo>
                      <a:pt x="1997" y="4592"/>
                    </a:lnTo>
                    <a:lnTo>
                      <a:pt x="2049" y="4579"/>
                    </a:lnTo>
                    <a:lnTo>
                      <a:pt x="2160" y="4546"/>
                    </a:lnTo>
                    <a:lnTo>
                      <a:pt x="2270" y="4501"/>
                    </a:lnTo>
                    <a:lnTo>
                      <a:pt x="2387" y="4443"/>
                    </a:lnTo>
                    <a:lnTo>
                      <a:pt x="2503" y="4371"/>
                    </a:lnTo>
                    <a:lnTo>
                      <a:pt x="2626" y="4287"/>
                    </a:lnTo>
                    <a:lnTo>
                      <a:pt x="2750" y="4183"/>
                    </a:lnTo>
                    <a:lnTo>
                      <a:pt x="2879" y="4060"/>
                    </a:lnTo>
                    <a:lnTo>
                      <a:pt x="3003" y="3917"/>
                    </a:lnTo>
                    <a:lnTo>
                      <a:pt x="2957" y="4261"/>
                    </a:lnTo>
                    <a:lnTo>
                      <a:pt x="2925" y="4644"/>
                    </a:lnTo>
                    <a:lnTo>
                      <a:pt x="2886" y="5130"/>
                    </a:lnTo>
                    <a:lnTo>
                      <a:pt x="2866" y="5402"/>
                    </a:lnTo>
                    <a:lnTo>
                      <a:pt x="2853" y="5694"/>
                    </a:lnTo>
                    <a:lnTo>
                      <a:pt x="2847" y="5986"/>
                    </a:lnTo>
                    <a:lnTo>
                      <a:pt x="2840" y="6291"/>
                    </a:lnTo>
                    <a:lnTo>
                      <a:pt x="2840" y="6602"/>
                    </a:lnTo>
                    <a:lnTo>
                      <a:pt x="2853" y="6907"/>
                    </a:lnTo>
                    <a:lnTo>
                      <a:pt x="2866" y="7212"/>
                    </a:lnTo>
                    <a:lnTo>
                      <a:pt x="2892" y="7503"/>
                    </a:lnTo>
                    <a:lnTo>
                      <a:pt x="2853" y="8444"/>
                    </a:lnTo>
                    <a:lnTo>
                      <a:pt x="2815" y="9442"/>
                    </a:lnTo>
                    <a:lnTo>
                      <a:pt x="2776" y="10642"/>
                    </a:lnTo>
                    <a:lnTo>
                      <a:pt x="2743" y="11913"/>
                    </a:lnTo>
                    <a:lnTo>
                      <a:pt x="2730" y="12542"/>
                    </a:lnTo>
                    <a:lnTo>
                      <a:pt x="2724" y="13145"/>
                    </a:lnTo>
                    <a:lnTo>
                      <a:pt x="2717" y="13716"/>
                    </a:lnTo>
                    <a:lnTo>
                      <a:pt x="2724" y="14222"/>
                    </a:lnTo>
                    <a:lnTo>
                      <a:pt x="2737" y="14669"/>
                    </a:lnTo>
                    <a:lnTo>
                      <a:pt x="2756" y="15026"/>
                    </a:lnTo>
                    <a:lnTo>
                      <a:pt x="2756" y="15117"/>
                    </a:lnTo>
                    <a:lnTo>
                      <a:pt x="2737" y="15208"/>
                    </a:lnTo>
                    <a:lnTo>
                      <a:pt x="2711" y="15292"/>
                    </a:lnTo>
                    <a:lnTo>
                      <a:pt x="2665" y="15376"/>
                    </a:lnTo>
                    <a:lnTo>
                      <a:pt x="2607" y="15467"/>
                    </a:lnTo>
                    <a:lnTo>
                      <a:pt x="2549" y="15571"/>
                    </a:lnTo>
                    <a:lnTo>
                      <a:pt x="2490" y="15688"/>
                    </a:lnTo>
                    <a:lnTo>
                      <a:pt x="2438" y="15811"/>
                    </a:lnTo>
                    <a:lnTo>
                      <a:pt x="2432" y="15850"/>
                    </a:lnTo>
                    <a:lnTo>
                      <a:pt x="2432" y="15882"/>
                    </a:lnTo>
                    <a:lnTo>
                      <a:pt x="2438" y="15908"/>
                    </a:lnTo>
                    <a:lnTo>
                      <a:pt x="2458" y="15940"/>
                    </a:lnTo>
                    <a:lnTo>
                      <a:pt x="2477" y="15966"/>
                    </a:lnTo>
                    <a:lnTo>
                      <a:pt x="2503" y="15979"/>
                    </a:lnTo>
                    <a:lnTo>
                      <a:pt x="2536" y="15992"/>
                    </a:lnTo>
                    <a:lnTo>
                      <a:pt x="2568" y="15999"/>
                    </a:lnTo>
                    <a:lnTo>
                      <a:pt x="3768" y="15999"/>
                    </a:lnTo>
                    <a:lnTo>
                      <a:pt x="3813" y="15992"/>
                    </a:lnTo>
                    <a:lnTo>
                      <a:pt x="3852" y="15979"/>
                    </a:lnTo>
                    <a:lnTo>
                      <a:pt x="3891" y="15966"/>
                    </a:lnTo>
                    <a:lnTo>
                      <a:pt x="3930" y="15947"/>
                    </a:lnTo>
                    <a:lnTo>
                      <a:pt x="3969" y="15921"/>
                    </a:lnTo>
                    <a:lnTo>
                      <a:pt x="4001" y="15895"/>
                    </a:lnTo>
                    <a:lnTo>
                      <a:pt x="4034" y="15869"/>
                    </a:lnTo>
                    <a:lnTo>
                      <a:pt x="4066" y="15837"/>
                    </a:lnTo>
                    <a:lnTo>
                      <a:pt x="4092" y="15804"/>
                    </a:lnTo>
                    <a:lnTo>
                      <a:pt x="4112" y="15765"/>
                    </a:lnTo>
                    <a:lnTo>
                      <a:pt x="4131" y="15726"/>
                    </a:lnTo>
                    <a:lnTo>
                      <a:pt x="4144" y="15688"/>
                    </a:lnTo>
                    <a:lnTo>
                      <a:pt x="4157" y="15642"/>
                    </a:lnTo>
                    <a:lnTo>
                      <a:pt x="4163" y="15597"/>
                    </a:lnTo>
                    <a:lnTo>
                      <a:pt x="4163" y="15551"/>
                    </a:lnTo>
                    <a:lnTo>
                      <a:pt x="4163" y="11855"/>
                    </a:lnTo>
                    <a:lnTo>
                      <a:pt x="5195" y="13645"/>
                    </a:lnTo>
                    <a:lnTo>
                      <a:pt x="5331" y="13878"/>
                    </a:lnTo>
                    <a:lnTo>
                      <a:pt x="5486" y="14092"/>
                    </a:lnTo>
                    <a:lnTo>
                      <a:pt x="5648" y="14300"/>
                    </a:lnTo>
                    <a:lnTo>
                      <a:pt x="5817" y="14501"/>
                    </a:lnTo>
                    <a:lnTo>
                      <a:pt x="6005" y="14682"/>
                    </a:lnTo>
                    <a:lnTo>
                      <a:pt x="6193" y="14857"/>
                    </a:lnTo>
                    <a:lnTo>
                      <a:pt x="6401" y="15020"/>
                    </a:lnTo>
                    <a:lnTo>
                      <a:pt x="6608" y="15175"/>
                    </a:lnTo>
                    <a:lnTo>
                      <a:pt x="6654" y="15214"/>
                    </a:lnTo>
                    <a:lnTo>
                      <a:pt x="6686" y="15259"/>
                    </a:lnTo>
                    <a:lnTo>
                      <a:pt x="6712" y="15318"/>
                    </a:lnTo>
                    <a:lnTo>
                      <a:pt x="6719" y="15370"/>
                    </a:lnTo>
                    <a:lnTo>
                      <a:pt x="6719" y="15428"/>
                    </a:lnTo>
                    <a:lnTo>
                      <a:pt x="6699" y="15480"/>
                    </a:lnTo>
                    <a:lnTo>
                      <a:pt x="6673" y="15532"/>
                    </a:lnTo>
                    <a:lnTo>
                      <a:pt x="6628" y="15577"/>
                    </a:lnTo>
                    <a:lnTo>
                      <a:pt x="6563" y="15642"/>
                    </a:lnTo>
                    <a:lnTo>
                      <a:pt x="6505" y="15700"/>
                    </a:lnTo>
                    <a:lnTo>
                      <a:pt x="6453" y="15759"/>
                    </a:lnTo>
                    <a:lnTo>
                      <a:pt x="6414" y="15804"/>
                    </a:lnTo>
                    <a:lnTo>
                      <a:pt x="6401" y="15837"/>
                    </a:lnTo>
                    <a:lnTo>
                      <a:pt x="6394" y="15863"/>
                    </a:lnTo>
                    <a:lnTo>
                      <a:pt x="6401" y="15889"/>
                    </a:lnTo>
                    <a:lnTo>
                      <a:pt x="6407" y="15914"/>
                    </a:lnTo>
                    <a:lnTo>
                      <a:pt x="6420" y="15940"/>
                    </a:lnTo>
                    <a:lnTo>
                      <a:pt x="6446" y="15953"/>
                    </a:lnTo>
                    <a:lnTo>
                      <a:pt x="6472" y="15966"/>
                    </a:lnTo>
                    <a:lnTo>
                      <a:pt x="6498" y="15973"/>
                    </a:lnTo>
                    <a:lnTo>
                      <a:pt x="10298" y="15973"/>
                    </a:lnTo>
                    <a:lnTo>
                      <a:pt x="10402" y="15966"/>
                    </a:lnTo>
                    <a:lnTo>
                      <a:pt x="10506" y="15960"/>
                    </a:lnTo>
                    <a:lnTo>
                      <a:pt x="10603" y="15947"/>
                    </a:lnTo>
                    <a:lnTo>
                      <a:pt x="10700" y="15934"/>
                    </a:lnTo>
                    <a:lnTo>
                      <a:pt x="10798" y="15908"/>
                    </a:lnTo>
                    <a:lnTo>
                      <a:pt x="10895" y="15882"/>
                    </a:lnTo>
                    <a:lnTo>
                      <a:pt x="10986" y="15850"/>
                    </a:lnTo>
                    <a:lnTo>
                      <a:pt x="11076" y="15817"/>
                    </a:lnTo>
                    <a:lnTo>
                      <a:pt x="11161" y="15778"/>
                    </a:lnTo>
                    <a:lnTo>
                      <a:pt x="11252" y="15733"/>
                    </a:lnTo>
                    <a:lnTo>
                      <a:pt x="11336" y="15688"/>
                    </a:lnTo>
                    <a:lnTo>
                      <a:pt x="11414" y="15636"/>
                    </a:lnTo>
                    <a:lnTo>
                      <a:pt x="11491" y="15577"/>
                    </a:lnTo>
                    <a:lnTo>
                      <a:pt x="11569" y="15519"/>
                    </a:lnTo>
                    <a:lnTo>
                      <a:pt x="11641" y="15461"/>
                    </a:lnTo>
                    <a:lnTo>
                      <a:pt x="11712" y="15396"/>
                    </a:lnTo>
                    <a:lnTo>
                      <a:pt x="11777" y="15324"/>
                    </a:lnTo>
                    <a:lnTo>
                      <a:pt x="11842" y="15253"/>
                    </a:lnTo>
                    <a:lnTo>
                      <a:pt x="11900" y="15182"/>
                    </a:lnTo>
                    <a:lnTo>
                      <a:pt x="11958" y="15104"/>
                    </a:lnTo>
                    <a:lnTo>
                      <a:pt x="12010" y="15020"/>
                    </a:lnTo>
                    <a:lnTo>
                      <a:pt x="12056" y="14935"/>
                    </a:lnTo>
                    <a:lnTo>
                      <a:pt x="12101" y="14851"/>
                    </a:lnTo>
                    <a:lnTo>
                      <a:pt x="12146" y="14767"/>
                    </a:lnTo>
                    <a:lnTo>
                      <a:pt x="12179" y="14676"/>
                    </a:lnTo>
                    <a:lnTo>
                      <a:pt x="12211" y="14585"/>
                    </a:lnTo>
                    <a:lnTo>
                      <a:pt x="12244" y="14488"/>
                    </a:lnTo>
                    <a:lnTo>
                      <a:pt x="12263" y="14391"/>
                    </a:lnTo>
                    <a:lnTo>
                      <a:pt x="12283" y="14293"/>
                    </a:lnTo>
                    <a:lnTo>
                      <a:pt x="12296" y="14196"/>
                    </a:lnTo>
                    <a:lnTo>
                      <a:pt x="12309" y="14092"/>
                    </a:lnTo>
                    <a:lnTo>
                      <a:pt x="12309" y="13995"/>
                    </a:lnTo>
                    <a:lnTo>
                      <a:pt x="12309" y="13664"/>
                    </a:lnTo>
                    <a:lnTo>
                      <a:pt x="12302" y="13496"/>
                    </a:lnTo>
                    <a:lnTo>
                      <a:pt x="12289" y="13320"/>
                    </a:lnTo>
                    <a:lnTo>
                      <a:pt x="12276" y="13139"/>
                    </a:lnTo>
                    <a:lnTo>
                      <a:pt x="12257" y="12957"/>
                    </a:lnTo>
                    <a:lnTo>
                      <a:pt x="12231" y="12769"/>
                    </a:lnTo>
                    <a:lnTo>
                      <a:pt x="12198" y="12575"/>
                    </a:lnTo>
                    <a:lnTo>
                      <a:pt x="12159" y="12387"/>
                    </a:lnTo>
                    <a:lnTo>
                      <a:pt x="12114" y="12186"/>
                    </a:lnTo>
                    <a:lnTo>
                      <a:pt x="12062" y="11985"/>
                    </a:lnTo>
                    <a:lnTo>
                      <a:pt x="12004" y="11784"/>
                    </a:lnTo>
                    <a:lnTo>
                      <a:pt x="11945" y="11576"/>
                    </a:lnTo>
                    <a:lnTo>
                      <a:pt x="11868" y="11368"/>
                    </a:lnTo>
                    <a:lnTo>
                      <a:pt x="11790" y="11161"/>
                    </a:lnTo>
                    <a:lnTo>
                      <a:pt x="11699" y="10947"/>
                    </a:lnTo>
                    <a:lnTo>
                      <a:pt x="11641" y="10824"/>
                    </a:lnTo>
                    <a:lnTo>
                      <a:pt x="11582" y="10694"/>
                    </a:lnTo>
                    <a:lnTo>
                      <a:pt x="11511" y="10571"/>
                    </a:lnTo>
                    <a:lnTo>
                      <a:pt x="11440" y="10448"/>
                    </a:lnTo>
                    <a:lnTo>
                      <a:pt x="11368" y="10324"/>
                    </a:lnTo>
                    <a:lnTo>
                      <a:pt x="11290" y="10208"/>
                    </a:lnTo>
                    <a:lnTo>
                      <a:pt x="11115" y="9968"/>
                    </a:lnTo>
                    <a:lnTo>
                      <a:pt x="10934" y="9734"/>
                    </a:lnTo>
                    <a:lnTo>
                      <a:pt x="10739" y="9501"/>
                    </a:lnTo>
                    <a:lnTo>
                      <a:pt x="10532" y="9280"/>
                    </a:lnTo>
                    <a:lnTo>
                      <a:pt x="10311" y="9053"/>
                    </a:lnTo>
                    <a:lnTo>
                      <a:pt x="10084" y="8839"/>
                    </a:lnTo>
                    <a:lnTo>
                      <a:pt x="9851" y="8619"/>
                    </a:lnTo>
                    <a:lnTo>
                      <a:pt x="9611" y="8405"/>
                    </a:lnTo>
                    <a:lnTo>
                      <a:pt x="9364" y="8197"/>
                    </a:lnTo>
                    <a:lnTo>
                      <a:pt x="8872" y="7776"/>
                    </a:lnTo>
                    <a:lnTo>
                      <a:pt x="8366" y="7367"/>
                    </a:lnTo>
                    <a:lnTo>
                      <a:pt x="7873" y="6952"/>
                    </a:lnTo>
                    <a:lnTo>
                      <a:pt x="7633" y="6745"/>
                    </a:lnTo>
                    <a:lnTo>
                      <a:pt x="7399" y="6544"/>
                    </a:lnTo>
                    <a:lnTo>
                      <a:pt x="7172" y="6336"/>
                    </a:lnTo>
                    <a:lnTo>
                      <a:pt x="6952" y="6129"/>
                    </a:lnTo>
                    <a:lnTo>
                      <a:pt x="6738" y="5921"/>
                    </a:lnTo>
                    <a:lnTo>
                      <a:pt x="6543" y="5707"/>
                    </a:lnTo>
                    <a:lnTo>
                      <a:pt x="6355" y="5493"/>
                    </a:lnTo>
                    <a:lnTo>
                      <a:pt x="6180" y="5279"/>
                    </a:lnTo>
                    <a:lnTo>
                      <a:pt x="6025" y="5059"/>
                    </a:lnTo>
                    <a:lnTo>
                      <a:pt x="5947" y="4948"/>
                    </a:lnTo>
                    <a:lnTo>
                      <a:pt x="5882" y="4838"/>
                    </a:lnTo>
                    <a:lnTo>
                      <a:pt x="5817" y="4728"/>
                    </a:lnTo>
                    <a:lnTo>
                      <a:pt x="5759" y="4611"/>
                    </a:lnTo>
                    <a:lnTo>
                      <a:pt x="5700" y="4501"/>
                    </a:lnTo>
                    <a:lnTo>
                      <a:pt x="5648" y="4384"/>
                    </a:lnTo>
                    <a:lnTo>
                      <a:pt x="5603" y="4267"/>
                    </a:lnTo>
                    <a:lnTo>
                      <a:pt x="5564" y="4151"/>
                    </a:lnTo>
                    <a:lnTo>
                      <a:pt x="5532" y="4034"/>
                    </a:lnTo>
                    <a:lnTo>
                      <a:pt x="5499" y="3917"/>
                    </a:lnTo>
                    <a:lnTo>
                      <a:pt x="4339" y="188"/>
                    </a:lnTo>
                    <a:lnTo>
                      <a:pt x="3982" y="78"/>
                    </a:lnTo>
                    <a:lnTo>
                      <a:pt x="3839" y="39"/>
                    </a:lnTo>
                    <a:lnTo>
                      <a:pt x="3690" y="13"/>
                    </a:lnTo>
                    <a:lnTo>
                      <a:pt x="354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0"/>
              <p:cNvSpPr/>
              <p:nvPr/>
            </p:nvSpPr>
            <p:spPr>
              <a:xfrm>
                <a:off x="-862116" y="5099844"/>
                <a:ext cx="175560" cy="468777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5319" extrusionOk="0">
                    <a:moveTo>
                      <a:pt x="468" y="0"/>
                    </a:moveTo>
                    <a:lnTo>
                      <a:pt x="7" y="4533"/>
                    </a:lnTo>
                    <a:lnTo>
                      <a:pt x="1" y="4611"/>
                    </a:lnTo>
                    <a:lnTo>
                      <a:pt x="7" y="4689"/>
                    </a:lnTo>
                    <a:lnTo>
                      <a:pt x="20" y="4760"/>
                    </a:lnTo>
                    <a:lnTo>
                      <a:pt x="40" y="4832"/>
                    </a:lnTo>
                    <a:lnTo>
                      <a:pt x="65" y="4903"/>
                    </a:lnTo>
                    <a:lnTo>
                      <a:pt x="98" y="4968"/>
                    </a:lnTo>
                    <a:lnTo>
                      <a:pt x="143" y="5026"/>
                    </a:lnTo>
                    <a:lnTo>
                      <a:pt x="189" y="5085"/>
                    </a:lnTo>
                    <a:lnTo>
                      <a:pt x="234" y="5136"/>
                    </a:lnTo>
                    <a:lnTo>
                      <a:pt x="292" y="5182"/>
                    </a:lnTo>
                    <a:lnTo>
                      <a:pt x="357" y="5221"/>
                    </a:lnTo>
                    <a:lnTo>
                      <a:pt x="422" y="5253"/>
                    </a:lnTo>
                    <a:lnTo>
                      <a:pt x="487" y="5279"/>
                    </a:lnTo>
                    <a:lnTo>
                      <a:pt x="558" y="5299"/>
                    </a:lnTo>
                    <a:lnTo>
                      <a:pt x="636" y="5312"/>
                    </a:lnTo>
                    <a:lnTo>
                      <a:pt x="714" y="5318"/>
                    </a:lnTo>
                    <a:lnTo>
                      <a:pt x="1285" y="5318"/>
                    </a:lnTo>
                    <a:lnTo>
                      <a:pt x="1362" y="5312"/>
                    </a:lnTo>
                    <a:lnTo>
                      <a:pt x="1440" y="5299"/>
                    </a:lnTo>
                    <a:lnTo>
                      <a:pt x="1518" y="5279"/>
                    </a:lnTo>
                    <a:lnTo>
                      <a:pt x="1583" y="5247"/>
                    </a:lnTo>
                    <a:lnTo>
                      <a:pt x="1654" y="5214"/>
                    </a:lnTo>
                    <a:lnTo>
                      <a:pt x="1713" y="5169"/>
                    </a:lnTo>
                    <a:lnTo>
                      <a:pt x="1771" y="5123"/>
                    </a:lnTo>
                    <a:lnTo>
                      <a:pt x="1823" y="5065"/>
                    </a:lnTo>
                    <a:lnTo>
                      <a:pt x="1868" y="5007"/>
                    </a:lnTo>
                    <a:lnTo>
                      <a:pt x="1907" y="4942"/>
                    </a:lnTo>
                    <a:lnTo>
                      <a:pt x="1940" y="4877"/>
                    </a:lnTo>
                    <a:lnTo>
                      <a:pt x="1966" y="4806"/>
                    </a:lnTo>
                    <a:lnTo>
                      <a:pt x="1985" y="4734"/>
                    </a:lnTo>
                    <a:lnTo>
                      <a:pt x="1991" y="4657"/>
                    </a:lnTo>
                    <a:lnTo>
                      <a:pt x="1991" y="4579"/>
                    </a:lnTo>
                    <a:lnTo>
                      <a:pt x="1985" y="4494"/>
                    </a:lnTo>
                    <a:lnTo>
                      <a:pt x="1512" y="1505"/>
                    </a:lnTo>
                    <a:lnTo>
                      <a:pt x="1499" y="1408"/>
                    </a:lnTo>
                    <a:lnTo>
                      <a:pt x="1473" y="1317"/>
                    </a:lnTo>
                    <a:lnTo>
                      <a:pt x="1440" y="1232"/>
                    </a:lnTo>
                    <a:lnTo>
                      <a:pt x="1401" y="1142"/>
                    </a:lnTo>
                    <a:lnTo>
                      <a:pt x="1362" y="1057"/>
                    </a:lnTo>
                    <a:lnTo>
                      <a:pt x="1311" y="980"/>
                    </a:lnTo>
                    <a:lnTo>
                      <a:pt x="1259" y="902"/>
                    </a:lnTo>
                    <a:lnTo>
                      <a:pt x="1200" y="830"/>
                    </a:lnTo>
                    <a:lnTo>
                      <a:pt x="4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0"/>
              <p:cNvSpPr/>
              <p:nvPr/>
            </p:nvSpPr>
            <p:spPr>
              <a:xfrm>
                <a:off x="-808355" y="5744532"/>
                <a:ext cx="152645" cy="748774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8496" extrusionOk="0">
                    <a:moveTo>
                      <a:pt x="467" y="0"/>
                    </a:moveTo>
                    <a:lnTo>
                      <a:pt x="428" y="941"/>
                    </a:lnTo>
                    <a:lnTo>
                      <a:pt x="389" y="1939"/>
                    </a:lnTo>
                    <a:lnTo>
                      <a:pt x="344" y="3139"/>
                    </a:lnTo>
                    <a:lnTo>
                      <a:pt x="311" y="4410"/>
                    </a:lnTo>
                    <a:lnTo>
                      <a:pt x="298" y="5039"/>
                    </a:lnTo>
                    <a:lnTo>
                      <a:pt x="292" y="5642"/>
                    </a:lnTo>
                    <a:lnTo>
                      <a:pt x="292" y="6207"/>
                    </a:lnTo>
                    <a:lnTo>
                      <a:pt x="292" y="6719"/>
                    </a:lnTo>
                    <a:lnTo>
                      <a:pt x="305" y="7166"/>
                    </a:lnTo>
                    <a:lnTo>
                      <a:pt x="324" y="7523"/>
                    </a:lnTo>
                    <a:lnTo>
                      <a:pt x="324" y="7614"/>
                    </a:lnTo>
                    <a:lnTo>
                      <a:pt x="311" y="7705"/>
                    </a:lnTo>
                    <a:lnTo>
                      <a:pt x="279" y="7789"/>
                    </a:lnTo>
                    <a:lnTo>
                      <a:pt x="240" y="7873"/>
                    </a:lnTo>
                    <a:lnTo>
                      <a:pt x="182" y="7964"/>
                    </a:lnTo>
                    <a:lnTo>
                      <a:pt x="117" y="8068"/>
                    </a:lnTo>
                    <a:lnTo>
                      <a:pt x="59" y="8185"/>
                    </a:lnTo>
                    <a:lnTo>
                      <a:pt x="7" y="8308"/>
                    </a:lnTo>
                    <a:lnTo>
                      <a:pt x="0" y="8347"/>
                    </a:lnTo>
                    <a:lnTo>
                      <a:pt x="0" y="8379"/>
                    </a:lnTo>
                    <a:lnTo>
                      <a:pt x="7" y="8405"/>
                    </a:lnTo>
                    <a:lnTo>
                      <a:pt x="26" y="8437"/>
                    </a:lnTo>
                    <a:lnTo>
                      <a:pt x="46" y="8463"/>
                    </a:lnTo>
                    <a:lnTo>
                      <a:pt x="72" y="8476"/>
                    </a:lnTo>
                    <a:lnTo>
                      <a:pt x="104" y="8489"/>
                    </a:lnTo>
                    <a:lnTo>
                      <a:pt x="136" y="8496"/>
                    </a:lnTo>
                    <a:lnTo>
                      <a:pt x="1336" y="8496"/>
                    </a:lnTo>
                    <a:lnTo>
                      <a:pt x="1381" y="8489"/>
                    </a:lnTo>
                    <a:lnTo>
                      <a:pt x="1420" y="8476"/>
                    </a:lnTo>
                    <a:lnTo>
                      <a:pt x="1466" y="8463"/>
                    </a:lnTo>
                    <a:lnTo>
                      <a:pt x="1505" y="8444"/>
                    </a:lnTo>
                    <a:lnTo>
                      <a:pt x="1537" y="8418"/>
                    </a:lnTo>
                    <a:lnTo>
                      <a:pt x="1576" y="8392"/>
                    </a:lnTo>
                    <a:lnTo>
                      <a:pt x="1602" y="8366"/>
                    </a:lnTo>
                    <a:lnTo>
                      <a:pt x="1634" y="8334"/>
                    </a:lnTo>
                    <a:lnTo>
                      <a:pt x="1660" y="8301"/>
                    </a:lnTo>
                    <a:lnTo>
                      <a:pt x="1680" y="8262"/>
                    </a:lnTo>
                    <a:lnTo>
                      <a:pt x="1699" y="8223"/>
                    </a:lnTo>
                    <a:lnTo>
                      <a:pt x="1712" y="8185"/>
                    </a:lnTo>
                    <a:lnTo>
                      <a:pt x="1725" y="8139"/>
                    </a:lnTo>
                    <a:lnTo>
                      <a:pt x="1732" y="8094"/>
                    </a:lnTo>
                    <a:lnTo>
                      <a:pt x="1732" y="8048"/>
                    </a:lnTo>
                    <a:lnTo>
                      <a:pt x="1732" y="4352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0"/>
              <p:cNvSpPr/>
              <p:nvPr/>
            </p:nvSpPr>
            <p:spPr>
              <a:xfrm>
                <a:off x="-1063851" y="5329605"/>
                <a:ext cx="141805" cy="144097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635" extrusionOk="0">
                    <a:moveTo>
                      <a:pt x="1609" y="0"/>
                    </a:moveTo>
                    <a:lnTo>
                      <a:pt x="1518" y="26"/>
                    </a:lnTo>
                    <a:lnTo>
                      <a:pt x="1434" y="52"/>
                    </a:lnTo>
                    <a:lnTo>
                      <a:pt x="1258" y="91"/>
                    </a:lnTo>
                    <a:lnTo>
                      <a:pt x="1096" y="117"/>
                    </a:lnTo>
                    <a:lnTo>
                      <a:pt x="941" y="130"/>
                    </a:lnTo>
                    <a:lnTo>
                      <a:pt x="818" y="137"/>
                    </a:lnTo>
                    <a:lnTo>
                      <a:pt x="629" y="137"/>
                    </a:lnTo>
                    <a:lnTo>
                      <a:pt x="571" y="162"/>
                    </a:lnTo>
                    <a:lnTo>
                      <a:pt x="513" y="175"/>
                    </a:lnTo>
                    <a:lnTo>
                      <a:pt x="409" y="201"/>
                    </a:lnTo>
                    <a:lnTo>
                      <a:pt x="331" y="214"/>
                    </a:lnTo>
                    <a:lnTo>
                      <a:pt x="305" y="221"/>
                    </a:lnTo>
                    <a:lnTo>
                      <a:pt x="279" y="279"/>
                    </a:lnTo>
                    <a:lnTo>
                      <a:pt x="221" y="441"/>
                    </a:lnTo>
                    <a:lnTo>
                      <a:pt x="137" y="668"/>
                    </a:lnTo>
                    <a:lnTo>
                      <a:pt x="98" y="798"/>
                    </a:lnTo>
                    <a:lnTo>
                      <a:pt x="65" y="934"/>
                    </a:lnTo>
                    <a:lnTo>
                      <a:pt x="33" y="1064"/>
                    </a:lnTo>
                    <a:lnTo>
                      <a:pt x="13" y="1194"/>
                    </a:lnTo>
                    <a:lnTo>
                      <a:pt x="0" y="1317"/>
                    </a:lnTo>
                    <a:lnTo>
                      <a:pt x="0" y="1421"/>
                    </a:lnTo>
                    <a:lnTo>
                      <a:pt x="7" y="1466"/>
                    </a:lnTo>
                    <a:lnTo>
                      <a:pt x="20" y="1511"/>
                    </a:lnTo>
                    <a:lnTo>
                      <a:pt x="33" y="1550"/>
                    </a:lnTo>
                    <a:lnTo>
                      <a:pt x="52" y="1576"/>
                    </a:lnTo>
                    <a:lnTo>
                      <a:pt x="78" y="1602"/>
                    </a:lnTo>
                    <a:lnTo>
                      <a:pt x="111" y="1622"/>
                    </a:lnTo>
                    <a:lnTo>
                      <a:pt x="150" y="1635"/>
                    </a:lnTo>
                    <a:lnTo>
                      <a:pt x="188" y="1635"/>
                    </a:lnTo>
                    <a:lnTo>
                      <a:pt x="266" y="1628"/>
                    </a:lnTo>
                    <a:lnTo>
                      <a:pt x="338" y="1615"/>
                    </a:lnTo>
                    <a:lnTo>
                      <a:pt x="415" y="1589"/>
                    </a:lnTo>
                    <a:lnTo>
                      <a:pt x="487" y="1557"/>
                    </a:lnTo>
                    <a:lnTo>
                      <a:pt x="552" y="1518"/>
                    </a:lnTo>
                    <a:lnTo>
                      <a:pt x="623" y="1472"/>
                    </a:lnTo>
                    <a:lnTo>
                      <a:pt x="688" y="1421"/>
                    </a:lnTo>
                    <a:lnTo>
                      <a:pt x="753" y="1369"/>
                    </a:lnTo>
                    <a:lnTo>
                      <a:pt x="818" y="1310"/>
                    </a:lnTo>
                    <a:lnTo>
                      <a:pt x="876" y="1245"/>
                    </a:lnTo>
                    <a:lnTo>
                      <a:pt x="993" y="1103"/>
                    </a:lnTo>
                    <a:lnTo>
                      <a:pt x="1103" y="960"/>
                    </a:lnTo>
                    <a:lnTo>
                      <a:pt x="1200" y="804"/>
                    </a:lnTo>
                    <a:lnTo>
                      <a:pt x="1291" y="655"/>
                    </a:lnTo>
                    <a:lnTo>
                      <a:pt x="1375" y="506"/>
                    </a:lnTo>
                    <a:lnTo>
                      <a:pt x="1440" y="370"/>
                    </a:lnTo>
                    <a:lnTo>
                      <a:pt x="1498" y="253"/>
                    </a:lnTo>
                    <a:lnTo>
                      <a:pt x="1576" y="65"/>
                    </a:lnTo>
                    <a:lnTo>
                      <a:pt x="1609" y="0"/>
                    </a:lnTo>
                    <a:close/>
                  </a:path>
                </a:pathLst>
              </a:custGeom>
              <a:solidFill>
                <a:srgbClr val="E0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0"/>
              <p:cNvSpPr/>
              <p:nvPr/>
            </p:nvSpPr>
            <p:spPr>
              <a:xfrm>
                <a:off x="-1022164" y="5351902"/>
                <a:ext cx="29260" cy="76675"/>
              </a:xfrm>
              <a:custGeom>
                <a:avLst/>
                <a:gdLst/>
                <a:ahLst/>
                <a:cxnLst/>
                <a:rect l="l" t="t" r="r" b="b"/>
                <a:pathLst>
                  <a:path w="332" h="870" fill="none" extrusionOk="0">
                    <a:moveTo>
                      <a:pt x="332" y="0"/>
                    </a:moveTo>
                    <a:lnTo>
                      <a:pt x="1" y="869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0"/>
              <p:cNvSpPr/>
              <p:nvPr/>
            </p:nvSpPr>
            <p:spPr>
              <a:xfrm>
                <a:off x="-1217025" y="5247818"/>
                <a:ext cx="66364" cy="49266"/>
              </a:xfrm>
              <a:custGeom>
                <a:avLst/>
                <a:gdLst/>
                <a:ahLst/>
                <a:cxnLst/>
                <a:rect l="l" t="t" r="r" b="b"/>
                <a:pathLst>
                  <a:path w="753" h="559" extrusionOk="0">
                    <a:moveTo>
                      <a:pt x="377" y="1"/>
                    </a:moveTo>
                    <a:lnTo>
                      <a:pt x="299" y="7"/>
                    </a:lnTo>
                    <a:lnTo>
                      <a:pt x="227" y="27"/>
                    </a:lnTo>
                    <a:lnTo>
                      <a:pt x="163" y="53"/>
                    </a:lnTo>
                    <a:lnTo>
                      <a:pt x="111" y="85"/>
                    </a:lnTo>
                    <a:lnTo>
                      <a:pt x="65" y="124"/>
                    </a:lnTo>
                    <a:lnTo>
                      <a:pt x="26" y="170"/>
                    </a:lnTo>
                    <a:lnTo>
                      <a:pt x="7" y="221"/>
                    </a:lnTo>
                    <a:lnTo>
                      <a:pt x="0" y="254"/>
                    </a:lnTo>
                    <a:lnTo>
                      <a:pt x="0" y="280"/>
                    </a:lnTo>
                    <a:lnTo>
                      <a:pt x="0" y="306"/>
                    </a:lnTo>
                    <a:lnTo>
                      <a:pt x="7" y="338"/>
                    </a:lnTo>
                    <a:lnTo>
                      <a:pt x="26" y="390"/>
                    </a:lnTo>
                    <a:lnTo>
                      <a:pt x="65" y="435"/>
                    </a:lnTo>
                    <a:lnTo>
                      <a:pt x="111" y="474"/>
                    </a:lnTo>
                    <a:lnTo>
                      <a:pt x="163" y="507"/>
                    </a:lnTo>
                    <a:lnTo>
                      <a:pt x="227" y="533"/>
                    </a:lnTo>
                    <a:lnTo>
                      <a:pt x="299" y="552"/>
                    </a:lnTo>
                    <a:lnTo>
                      <a:pt x="377" y="559"/>
                    </a:lnTo>
                    <a:lnTo>
                      <a:pt x="454" y="552"/>
                    </a:lnTo>
                    <a:lnTo>
                      <a:pt x="526" y="533"/>
                    </a:lnTo>
                    <a:lnTo>
                      <a:pt x="591" y="507"/>
                    </a:lnTo>
                    <a:lnTo>
                      <a:pt x="642" y="474"/>
                    </a:lnTo>
                    <a:lnTo>
                      <a:pt x="688" y="435"/>
                    </a:lnTo>
                    <a:lnTo>
                      <a:pt x="727" y="390"/>
                    </a:lnTo>
                    <a:lnTo>
                      <a:pt x="746" y="338"/>
                    </a:lnTo>
                    <a:lnTo>
                      <a:pt x="753" y="306"/>
                    </a:lnTo>
                    <a:lnTo>
                      <a:pt x="753" y="280"/>
                    </a:lnTo>
                    <a:lnTo>
                      <a:pt x="753" y="254"/>
                    </a:lnTo>
                    <a:lnTo>
                      <a:pt x="746" y="221"/>
                    </a:lnTo>
                    <a:lnTo>
                      <a:pt x="727" y="170"/>
                    </a:lnTo>
                    <a:lnTo>
                      <a:pt x="688" y="124"/>
                    </a:lnTo>
                    <a:lnTo>
                      <a:pt x="642" y="85"/>
                    </a:lnTo>
                    <a:lnTo>
                      <a:pt x="591" y="53"/>
                    </a:lnTo>
                    <a:lnTo>
                      <a:pt x="526" y="27"/>
                    </a:lnTo>
                    <a:lnTo>
                      <a:pt x="454" y="7"/>
                    </a:lnTo>
                    <a:lnTo>
                      <a:pt x="37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0"/>
              <p:cNvSpPr/>
              <p:nvPr/>
            </p:nvSpPr>
            <p:spPr>
              <a:xfrm>
                <a:off x="-1123869" y="5263329"/>
                <a:ext cx="13220" cy="13220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50" extrusionOk="0">
                    <a:moveTo>
                      <a:pt x="72" y="0"/>
                    </a:moveTo>
                    <a:lnTo>
                      <a:pt x="46" y="7"/>
                    </a:lnTo>
                    <a:lnTo>
                      <a:pt x="20" y="20"/>
                    </a:lnTo>
                    <a:lnTo>
                      <a:pt x="7" y="45"/>
                    </a:lnTo>
                    <a:lnTo>
                      <a:pt x="0" y="78"/>
                    </a:lnTo>
                    <a:lnTo>
                      <a:pt x="7" y="104"/>
                    </a:lnTo>
                    <a:lnTo>
                      <a:pt x="20" y="130"/>
                    </a:lnTo>
                    <a:lnTo>
                      <a:pt x="46" y="143"/>
                    </a:lnTo>
                    <a:lnTo>
                      <a:pt x="72" y="149"/>
                    </a:lnTo>
                    <a:lnTo>
                      <a:pt x="104" y="143"/>
                    </a:lnTo>
                    <a:lnTo>
                      <a:pt x="130" y="130"/>
                    </a:lnTo>
                    <a:lnTo>
                      <a:pt x="143" y="104"/>
                    </a:lnTo>
                    <a:lnTo>
                      <a:pt x="150" y="78"/>
                    </a:lnTo>
                    <a:lnTo>
                      <a:pt x="143" y="45"/>
                    </a:lnTo>
                    <a:lnTo>
                      <a:pt x="130" y="20"/>
                    </a:lnTo>
                    <a:lnTo>
                      <a:pt x="104" y="7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0"/>
              <p:cNvSpPr/>
              <p:nvPr/>
            </p:nvSpPr>
            <p:spPr>
              <a:xfrm>
                <a:off x="-1097606" y="5283335"/>
                <a:ext cx="13837" cy="13749"/>
              </a:xfrm>
              <a:custGeom>
                <a:avLst/>
                <a:gdLst/>
                <a:ahLst/>
                <a:cxnLst/>
                <a:rect l="l" t="t" r="r" b="b"/>
                <a:pathLst>
                  <a:path w="157" h="156" extrusionOk="0">
                    <a:moveTo>
                      <a:pt x="79" y="0"/>
                    </a:moveTo>
                    <a:lnTo>
                      <a:pt x="46" y="7"/>
                    </a:lnTo>
                    <a:lnTo>
                      <a:pt x="27" y="26"/>
                    </a:lnTo>
                    <a:lnTo>
                      <a:pt x="7" y="45"/>
                    </a:lnTo>
                    <a:lnTo>
                      <a:pt x="1" y="78"/>
                    </a:lnTo>
                    <a:lnTo>
                      <a:pt x="7" y="110"/>
                    </a:lnTo>
                    <a:lnTo>
                      <a:pt x="27" y="130"/>
                    </a:lnTo>
                    <a:lnTo>
                      <a:pt x="46" y="149"/>
                    </a:lnTo>
                    <a:lnTo>
                      <a:pt x="79" y="156"/>
                    </a:lnTo>
                    <a:lnTo>
                      <a:pt x="105" y="149"/>
                    </a:lnTo>
                    <a:lnTo>
                      <a:pt x="130" y="130"/>
                    </a:lnTo>
                    <a:lnTo>
                      <a:pt x="150" y="110"/>
                    </a:lnTo>
                    <a:lnTo>
                      <a:pt x="156" y="78"/>
                    </a:lnTo>
                    <a:lnTo>
                      <a:pt x="150" y="45"/>
                    </a:lnTo>
                    <a:lnTo>
                      <a:pt x="130" y="26"/>
                    </a:lnTo>
                    <a:lnTo>
                      <a:pt x="105" y="7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0"/>
              <p:cNvSpPr/>
              <p:nvPr/>
            </p:nvSpPr>
            <p:spPr>
              <a:xfrm>
                <a:off x="-1130743" y="5299904"/>
                <a:ext cx="13220" cy="13749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56" extrusionOk="0">
                    <a:moveTo>
                      <a:pt x="78" y="0"/>
                    </a:moveTo>
                    <a:lnTo>
                      <a:pt x="46" y="7"/>
                    </a:lnTo>
                    <a:lnTo>
                      <a:pt x="20" y="26"/>
                    </a:lnTo>
                    <a:lnTo>
                      <a:pt x="7" y="45"/>
                    </a:lnTo>
                    <a:lnTo>
                      <a:pt x="1" y="78"/>
                    </a:lnTo>
                    <a:lnTo>
                      <a:pt x="7" y="110"/>
                    </a:lnTo>
                    <a:lnTo>
                      <a:pt x="20" y="130"/>
                    </a:lnTo>
                    <a:lnTo>
                      <a:pt x="46" y="149"/>
                    </a:lnTo>
                    <a:lnTo>
                      <a:pt x="78" y="156"/>
                    </a:lnTo>
                    <a:lnTo>
                      <a:pt x="104" y="149"/>
                    </a:lnTo>
                    <a:lnTo>
                      <a:pt x="130" y="130"/>
                    </a:lnTo>
                    <a:lnTo>
                      <a:pt x="143" y="110"/>
                    </a:lnTo>
                    <a:lnTo>
                      <a:pt x="150" y="78"/>
                    </a:lnTo>
                    <a:lnTo>
                      <a:pt x="143" y="45"/>
                    </a:lnTo>
                    <a:lnTo>
                      <a:pt x="130" y="26"/>
                    </a:lnTo>
                    <a:lnTo>
                      <a:pt x="104" y="7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0"/>
              <p:cNvSpPr/>
              <p:nvPr/>
            </p:nvSpPr>
            <p:spPr>
              <a:xfrm>
                <a:off x="-1022164" y="5194674"/>
                <a:ext cx="37809" cy="3728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23" extrusionOk="0">
                    <a:moveTo>
                      <a:pt x="176" y="1"/>
                    </a:moveTo>
                    <a:lnTo>
                      <a:pt x="137" y="14"/>
                    </a:lnTo>
                    <a:lnTo>
                      <a:pt x="98" y="33"/>
                    </a:lnTo>
                    <a:lnTo>
                      <a:pt x="66" y="59"/>
                    </a:lnTo>
                    <a:lnTo>
                      <a:pt x="40" y="92"/>
                    </a:lnTo>
                    <a:lnTo>
                      <a:pt x="20" y="131"/>
                    </a:lnTo>
                    <a:lnTo>
                      <a:pt x="7" y="169"/>
                    </a:lnTo>
                    <a:lnTo>
                      <a:pt x="1" y="208"/>
                    </a:lnTo>
                    <a:lnTo>
                      <a:pt x="7" y="254"/>
                    </a:lnTo>
                    <a:lnTo>
                      <a:pt x="20" y="293"/>
                    </a:lnTo>
                    <a:lnTo>
                      <a:pt x="40" y="332"/>
                    </a:lnTo>
                    <a:lnTo>
                      <a:pt x="66" y="364"/>
                    </a:lnTo>
                    <a:lnTo>
                      <a:pt x="98" y="390"/>
                    </a:lnTo>
                    <a:lnTo>
                      <a:pt x="137" y="409"/>
                    </a:lnTo>
                    <a:lnTo>
                      <a:pt x="176" y="422"/>
                    </a:lnTo>
                    <a:lnTo>
                      <a:pt x="260" y="422"/>
                    </a:lnTo>
                    <a:lnTo>
                      <a:pt x="299" y="409"/>
                    </a:lnTo>
                    <a:lnTo>
                      <a:pt x="338" y="390"/>
                    </a:lnTo>
                    <a:lnTo>
                      <a:pt x="370" y="364"/>
                    </a:lnTo>
                    <a:lnTo>
                      <a:pt x="396" y="332"/>
                    </a:lnTo>
                    <a:lnTo>
                      <a:pt x="416" y="293"/>
                    </a:lnTo>
                    <a:lnTo>
                      <a:pt x="429" y="254"/>
                    </a:lnTo>
                    <a:lnTo>
                      <a:pt x="429" y="208"/>
                    </a:lnTo>
                    <a:lnTo>
                      <a:pt x="429" y="169"/>
                    </a:lnTo>
                    <a:lnTo>
                      <a:pt x="416" y="131"/>
                    </a:lnTo>
                    <a:lnTo>
                      <a:pt x="396" y="92"/>
                    </a:lnTo>
                    <a:lnTo>
                      <a:pt x="370" y="59"/>
                    </a:lnTo>
                    <a:lnTo>
                      <a:pt x="338" y="33"/>
                    </a:lnTo>
                    <a:lnTo>
                      <a:pt x="299" y="14"/>
                    </a:lnTo>
                    <a:lnTo>
                      <a:pt x="26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0"/>
              <p:cNvSpPr/>
              <p:nvPr/>
            </p:nvSpPr>
            <p:spPr>
              <a:xfrm>
                <a:off x="-908385" y="5199257"/>
                <a:ext cx="37809" cy="3728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23" extrusionOk="0">
                    <a:moveTo>
                      <a:pt x="169" y="1"/>
                    </a:moveTo>
                    <a:lnTo>
                      <a:pt x="130" y="14"/>
                    </a:lnTo>
                    <a:lnTo>
                      <a:pt x="98" y="33"/>
                    </a:lnTo>
                    <a:lnTo>
                      <a:pt x="65" y="59"/>
                    </a:lnTo>
                    <a:lnTo>
                      <a:pt x="39" y="92"/>
                    </a:lnTo>
                    <a:lnTo>
                      <a:pt x="20" y="130"/>
                    </a:lnTo>
                    <a:lnTo>
                      <a:pt x="7" y="169"/>
                    </a:lnTo>
                    <a:lnTo>
                      <a:pt x="0" y="215"/>
                    </a:lnTo>
                    <a:lnTo>
                      <a:pt x="7" y="254"/>
                    </a:lnTo>
                    <a:lnTo>
                      <a:pt x="20" y="293"/>
                    </a:lnTo>
                    <a:lnTo>
                      <a:pt x="39" y="331"/>
                    </a:lnTo>
                    <a:lnTo>
                      <a:pt x="65" y="364"/>
                    </a:lnTo>
                    <a:lnTo>
                      <a:pt x="98" y="390"/>
                    </a:lnTo>
                    <a:lnTo>
                      <a:pt x="130" y="409"/>
                    </a:lnTo>
                    <a:lnTo>
                      <a:pt x="169" y="422"/>
                    </a:lnTo>
                    <a:lnTo>
                      <a:pt x="260" y="422"/>
                    </a:lnTo>
                    <a:lnTo>
                      <a:pt x="299" y="409"/>
                    </a:lnTo>
                    <a:lnTo>
                      <a:pt x="331" y="390"/>
                    </a:lnTo>
                    <a:lnTo>
                      <a:pt x="363" y="364"/>
                    </a:lnTo>
                    <a:lnTo>
                      <a:pt x="389" y="331"/>
                    </a:lnTo>
                    <a:lnTo>
                      <a:pt x="409" y="293"/>
                    </a:lnTo>
                    <a:lnTo>
                      <a:pt x="422" y="254"/>
                    </a:lnTo>
                    <a:lnTo>
                      <a:pt x="428" y="215"/>
                    </a:lnTo>
                    <a:lnTo>
                      <a:pt x="422" y="169"/>
                    </a:lnTo>
                    <a:lnTo>
                      <a:pt x="409" y="130"/>
                    </a:lnTo>
                    <a:lnTo>
                      <a:pt x="389" y="92"/>
                    </a:lnTo>
                    <a:lnTo>
                      <a:pt x="363" y="59"/>
                    </a:lnTo>
                    <a:lnTo>
                      <a:pt x="331" y="33"/>
                    </a:lnTo>
                    <a:lnTo>
                      <a:pt x="299" y="14"/>
                    </a:lnTo>
                    <a:lnTo>
                      <a:pt x="26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0"/>
              <p:cNvSpPr/>
              <p:nvPr/>
            </p:nvSpPr>
            <p:spPr>
              <a:xfrm>
                <a:off x="-590051" y="5918857"/>
                <a:ext cx="228704" cy="499623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5669" fill="none" extrusionOk="0">
                    <a:moveTo>
                      <a:pt x="2594" y="0"/>
                    </a:moveTo>
                    <a:lnTo>
                      <a:pt x="2594" y="0"/>
                    </a:lnTo>
                    <a:lnTo>
                      <a:pt x="2510" y="0"/>
                    </a:lnTo>
                    <a:lnTo>
                      <a:pt x="2419" y="7"/>
                    </a:lnTo>
                    <a:lnTo>
                      <a:pt x="2335" y="13"/>
                    </a:lnTo>
                    <a:lnTo>
                      <a:pt x="2251" y="20"/>
                    </a:lnTo>
                    <a:lnTo>
                      <a:pt x="2160" y="39"/>
                    </a:lnTo>
                    <a:lnTo>
                      <a:pt x="2076" y="59"/>
                    </a:lnTo>
                    <a:lnTo>
                      <a:pt x="1907" y="104"/>
                    </a:lnTo>
                    <a:lnTo>
                      <a:pt x="1738" y="169"/>
                    </a:lnTo>
                    <a:lnTo>
                      <a:pt x="1570" y="253"/>
                    </a:lnTo>
                    <a:lnTo>
                      <a:pt x="1408" y="344"/>
                    </a:lnTo>
                    <a:lnTo>
                      <a:pt x="1252" y="448"/>
                    </a:lnTo>
                    <a:lnTo>
                      <a:pt x="1096" y="571"/>
                    </a:lnTo>
                    <a:lnTo>
                      <a:pt x="954" y="701"/>
                    </a:lnTo>
                    <a:lnTo>
                      <a:pt x="811" y="850"/>
                    </a:lnTo>
                    <a:lnTo>
                      <a:pt x="681" y="1006"/>
                    </a:lnTo>
                    <a:lnTo>
                      <a:pt x="558" y="1174"/>
                    </a:lnTo>
                    <a:lnTo>
                      <a:pt x="448" y="1349"/>
                    </a:lnTo>
                    <a:lnTo>
                      <a:pt x="344" y="1537"/>
                    </a:lnTo>
                    <a:lnTo>
                      <a:pt x="260" y="1732"/>
                    </a:lnTo>
                    <a:lnTo>
                      <a:pt x="176" y="1933"/>
                    </a:lnTo>
                    <a:lnTo>
                      <a:pt x="111" y="2147"/>
                    </a:lnTo>
                    <a:lnTo>
                      <a:pt x="85" y="2257"/>
                    </a:lnTo>
                    <a:lnTo>
                      <a:pt x="65" y="2367"/>
                    </a:lnTo>
                    <a:lnTo>
                      <a:pt x="39" y="2478"/>
                    </a:lnTo>
                    <a:lnTo>
                      <a:pt x="26" y="2594"/>
                    </a:lnTo>
                    <a:lnTo>
                      <a:pt x="13" y="2711"/>
                    </a:lnTo>
                    <a:lnTo>
                      <a:pt x="7" y="2828"/>
                    </a:lnTo>
                    <a:lnTo>
                      <a:pt x="0" y="2945"/>
                    </a:lnTo>
                    <a:lnTo>
                      <a:pt x="0" y="3068"/>
                    </a:lnTo>
                    <a:lnTo>
                      <a:pt x="7" y="3191"/>
                    </a:lnTo>
                    <a:lnTo>
                      <a:pt x="13" y="3314"/>
                    </a:lnTo>
                    <a:lnTo>
                      <a:pt x="26" y="3437"/>
                    </a:lnTo>
                    <a:lnTo>
                      <a:pt x="39" y="3561"/>
                    </a:lnTo>
                    <a:lnTo>
                      <a:pt x="65" y="3690"/>
                    </a:lnTo>
                    <a:lnTo>
                      <a:pt x="91" y="3814"/>
                    </a:lnTo>
                    <a:lnTo>
                      <a:pt x="124" y="3943"/>
                    </a:lnTo>
                    <a:lnTo>
                      <a:pt x="163" y="4073"/>
                    </a:lnTo>
                    <a:lnTo>
                      <a:pt x="201" y="4203"/>
                    </a:lnTo>
                    <a:lnTo>
                      <a:pt x="247" y="4332"/>
                    </a:lnTo>
                    <a:lnTo>
                      <a:pt x="305" y="4469"/>
                    </a:lnTo>
                    <a:lnTo>
                      <a:pt x="357" y="4598"/>
                    </a:lnTo>
                    <a:lnTo>
                      <a:pt x="422" y="4728"/>
                    </a:lnTo>
                    <a:lnTo>
                      <a:pt x="493" y="4864"/>
                    </a:lnTo>
                    <a:lnTo>
                      <a:pt x="565" y="5000"/>
                    </a:lnTo>
                    <a:lnTo>
                      <a:pt x="649" y="5130"/>
                    </a:lnTo>
                    <a:lnTo>
                      <a:pt x="733" y="5266"/>
                    </a:lnTo>
                    <a:lnTo>
                      <a:pt x="831" y="5402"/>
                    </a:lnTo>
                    <a:lnTo>
                      <a:pt x="928" y="5532"/>
                    </a:lnTo>
                    <a:lnTo>
                      <a:pt x="1032" y="5668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0"/>
              <p:cNvSpPr/>
              <p:nvPr/>
            </p:nvSpPr>
            <p:spPr>
              <a:xfrm>
                <a:off x="-576919" y="6393186"/>
                <a:ext cx="265896" cy="38426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436" fill="none" extrusionOk="0">
                    <a:moveTo>
                      <a:pt x="1" y="435"/>
                    </a:moveTo>
                    <a:lnTo>
                      <a:pt x="1" y="435"/>
                    </a:lnTo>
                    <a:lnTo>
                      <a:pt x="292" y="384"/>
                    </a:lnTo>
                    <a:lnTo>
                      <a:pt x="1025" y="260"/>
                    </a:lnTo>
                    <a:lnTo>
                      <a:pt x="1499" y="189"/>
                    </a:lnTo>
                    <a:lnTo>
                      <a:pt x="2004" y="118"/>
                    </a:lnTo>
                    <a:lnTo>
                      <a:pt x="2517" y="53"/>
                    </a:lnTo>
                    <a:lnTo>
                      <a:pt x="3016" y="1"/>
                    </a:lnTo>
                  </a:path>
                </a:pathLst>
              </a:custGeom>
              <a:noFill/>
              <a:ln w="650" cap="rnd" cmpd="sng">
                <a:solidFill>
                  <a:srgbClr val="1D2D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0"/>
              <p:cNvSpPr/>
              <p:nvPr/>
            </p:nvSpPr>
            <p:spPr>
              <a:xfrm>
                <a:off x="-926717" y="5868005"/>
                <a:ext cx="90424" cy="260079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295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79" y="292"/>
                    </a:lnTo>
                    <a:lnTo>
                      <a:pt x="163" y="616"/>
                    </a:lnTo>
                    <a:lnTo>
                      <a:pt x="286" y="1025"/>
                    </a:lnTo>
                    <a:lnTo>
                      <a:pt x="435" y="1485"/>
                    </a:lnTo>
                    <a:lnTo>
                      <a:pt x="520" y="1732"/>
                    </a:lnTo>
                    <a:lnTo>
                      <a:pt x="610" y="1978"/>
                    </a:lnTo>
                    <a:lnTo>
                      <a:pt x="708" y="2231"/>
                    </a:lnTo>
                    <a:lnTo>
                      <a:pt x="805" y="2477"/>
                    </a:lnTo>
                    <a:lnTo>
                      <a:pt x="915" y="2717"/>
                    </a:lnTo>
                    <a:lnTo>
                      <a:pt x="1025" y="295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0"/>
              <p:cNvSpPr/>
              <p:nvPr/>
            </p:nvSpPr>
            <p:spPr>
              <a:xfrm>
                <a:off x="-952980" y="5524465"/>
                <a:ext cx="291014" cy="98444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117" extrusionOk="0">
                    <a:moveTo>
                      <a:pt x="3146" y="1"/>
                    </a:moveTo>
                    <a:lnTo>
                      <a:pt x="3055" y="91"/>
                    </a:lnTo>
                    <a:lnTo>
                      <a:pt x="2964" y="182"/>
                    </a:lnTo>
                    <a:lnTo>
                      <a:pt x="2867" y="260"/>
                    </a:lnTo>
                    <a:lnTo>
                      <a:pt x="2763" y="338"/>
                    </a:lnTo>
                    <a:lnTo>
                      <a:pt x="2666" y="409"/>
                    </a:lnTo>
                    <a:lnTo>
                      <a:pt x="2556" y="468"/>
                    </a:lnTo>
                    <a:lnTo>
                      <a:pt x="2452" y="526"/>
                    </a:lnTo>
                    <a:lnTo>
                      <a:pt x="2342" y="578"/>
                    </a:lnTo>
                    <a:lnTo>
                      <a:pt x="2231" y="623"/>
                    </a:lnTo>
                    <a:lnTo>
                      <a:pt x="2121" y="662"/>
                    </a:lnTo>
                    <a:lnTo>
                      <a:pt x="2011" y="701"/>
                    </a:lnTo>
                    <a:lnTo>
                      <a:pt x="1894" y="734"/>
                    </a:lnTo>
                    <a:lnTo>
                      <a:pt x="1784" y="759"/>
                    </a:lnTo>
                    <a:lnTo>
                      <a:pt x="1667" y="785"/>
                    </a:lnTo>
                    <a:lnTo>
                      <a:pt x="1447" y="818"/>
                    </a:lnTo>
                    <a:lnTo>
                      <a:pt x="1226" y="844"/>
                    </a:lnTo>
                    <a:lnTo>
                      <a:pt x="1012" y="850"/>
                    </a:lnTo>
                    <a:lnTo>
                      <a:pt x="811" y="857"/>
                    </a:lnTo>
                    <a:lnTo>
                      <a:pt x="617" y="850"/>
                    </a:lnTo>
                    <a:lnTo>
                      <a:pt x="435" y="831"/>
                    </a:lnTo>
                    <a:lnTo>
                      <a:pt x="273" y="818"/>
                    </a:lnTo>
                    <a:lnTo>
                      <a:pt x="130" y="798"/>
                    </a:lnTo>
                    <a:lnTo>
                      <a:pt x="7" y="779"/>
                    </a:lnTo>
                    <a:lnTo>
                      <a:pt x="0" y="1045"/>
                    </a:lnTo>
                    <a:lnTo>
                      <a:pt x="182" y="1071"/>
                    </a:lnTo>
                    <a:lnTo>
                      <a:pt x="390" y="1097"/>
                    </a:lnTo>
                    <a:lnTo>
                      <a:pt x="630" y="1110"/>
                    </a:lnTo>
                    <a:lnTo>
                      <a:pt x="895" y="1116"/>
                    </a:lnTo>
                    <a:lnTo>
                      <a:pt x="1122" y="1116"/>
                    </a:lnTo>
                    <a:lnTo>
                      <a:pt x="1291" y="1103"/>
                    </a:lnTo>
                    <a:lnTo>
                      <a:pt x="1453" y="1084"/>
                    </a:lnTo>
                    <a:lnTo>
                      <a:pt x="1615" y="1064"/>
                    </a:lnTo>
                    <a:lnTo>
                      <a:pt x="1777" y="1032"/>
                    </a:lnTo>
                    <a:lnTo>
                      <a:pt x="1927" y="993"/>
                    </a:lnTo>
                    <a:lnTo>
                      <a:pt x="2076" y="954"/>
                    </a:lnTo>
                    <a:lnTo>
                      <a:pt x="2225" y="909"/>
                    </a:lnTo>
                    <a:lnTo>
                      <a:pt x="2361" y="850"/>
                    </a:lnTo>
                    <a:lnTo>
                      <a:pt x="2497" y="792"/>
                    </a:lnTo>
                    <a:lnTo>
                      <a:pt x="2627" y="727"/>
                    </a:lnTo>
                    <a:lnTo>
                      <a:pt x="2750" y="656"/>
                    </a:lnTo>
                    <a:lnTo>
                      <a:pt x="2873" y="578"/>
                    </a:lnTo>
                    <a:lnTo>
                      <a:pt x="2984" y="500"/>
                    </a:lnTo>
                    <a:lnTo>
                      <a:pt x="3094" y="409"/>
                    </a:lnTo>
                    <a:lnTo>
                      <a:pt x="3204" y="318"/>
                    </a:lnTo>
                    <a:lnTo>
                      <a:pt x="3301" y="215"/>
                    </a:lnTo>
                    <a:lnTo>
                      <a:pt x="314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0"/>
              <p:cNvSpPr/>
              <p:nvPr/>
            </p:nvSpPr>
            <p:spPr>
              <a:xfrm>
                <a:off x="-628389" y="5606252"/>
                <a:ext cx="304762" cy="257259"/>
              </a:xfrm>
              <a:custGeom>
                <a:avLst/>
                <a:gdLst/>
                <a:ahLst/>
                <a:cxnLst/>
                <a:rect l="l" t="t" r="r" b="b"/>
                <a:pathLst>
                  <a:path w="3458" h="2919" extrusionOk="0">
                    <a:moveTo>
                      <a:pt x="234" y="0"/>
                    </a:moveTo>
                    <a:lnTo>
                      <a:pt x="170" y="221"/>
                    </a:lnTo>
                    <a:lnTo>
                      <a:pt x="111" y="441"/>
                    </a:lnTo>
                    <a:lnTo>
                      <a:pt x="66" y="655"/>
                    </a:lnTo>
                    <a:lnTo>
                      <a:pt x="27" y="863"/>
                    </a:lnTo>
                    <a:lnTo>
                      <a:pt x="7" y="1070"/>
                    </a:lnTo>
                    <a:lnTo>
                      <a:pt x="1" y="1167"/>
                    </a:lnTo>
                    <a:lnTo>
                      <a:pt x="7" y="1265"/>
                    </a:lnTo>
                    <a:lnTo>
                      <a:pt x="7" y="1362"/>
                    </a:lnTo>
                    <a:lnTo>
                      <a:pt x="20" y="1453"/>
                    </a:lnTo>
                    <a:lnTo>
                      <a:pt x="33" y="1543"/>
                    </a:lnTo>
                    <a:lnTo>
                      <a:pt x="59" y="1628"/>
                    </a:lnTo>
                    <a:lnTo>
                      <a:pt x="85" y="1712"/>
                    </a:lnTo>
                    <a:lnTo>
                      <a:pt x="118" y="1796"/>
                    </a:lnTo>
                    <a:lnTo>
                      <a:pt x="157" y="1874"/>
                    </a:lnTo>
                    <a:lnTo>
                      <a:pt x="202" y="1952"/>
                    </a:lnTo>
                    <a:lnTo>
                      <a:pt x="254" y="2023"/>
                    </a:lnTo>
                    <a:lnTo>
                      <a:pt x="319" y="2088"/>
                    </a:lnTo>
                    <a:lnTo>
                      <a:pt x="384" y="2153"/>
                    </a:lnTo>
                    <a:lnTo>
                      <a:pt x="461" y="2211"/>
                    </a:lnTo>
                    <a:lnTo>
                      <a:pt x="546" y="2270"/>
                    </a:lnTo>
                    <a:lnTo>
                      <a:pt x="636" y="2322"/>
                    </a:lnTo>
                    <a:lnTo>
                      <a:pt x="734" y="2367"/>
                    </a:lnTo>
                    <a:lnTo>
                      <a:pt x="844" y="2406"/>
                    </a:lnTo>
                    <a:lnTo>
                      <a:pt x="961" y="2445"/>
                    </a:lnTo>
                    <a:lnTo>
                      <a:pt x="1084" y="2477"/>
                    </a:lnTo>
                    <a:lnTo>
                      <a:pt x="1220" y="2510"/>
                    </a:lnTo>
                    <a:lnTo>
                      <a:pt x="1369" y="2529"/>
                    </a:lnTo>
                    <a:lnTo>
                      <a:pt x="1512" y="2620"/>
                    </a:lnTo>
                    <a:lnTo>
                      <a:pt x="1655" y="2698"/>
                    </a:lnTo>
                    <a:lnTo>
                      <a:pt x="1797" y="2763"/>
                    </a:lnTo>
                    <a:lnTo>
                      <a:pt x="1940" y="2815"/>
                    </a:lnTo>
                    <a:lnTo>
                      <a:pt x="2089" y="2853"/>
                    </a:lnTo>
                    <a:lnTo>
                      <a:pt x="2232" y="2879"/>
                    </a:lnTo>
                    <a:lnTo>
                      <a:pt x="2374" y="2899"/>
                    </a:lnTo>
                    <a:lnTo>
                      <a:pt x="2517" y="2912"/>
                    </a:lnTo>
                    <a:lnTo>
                      <a:pt x="2653" y="2918"/>
                    </a:lnTo>
                    <a:lnTo>
                      <a:pt x="2789" y="2912"/>
                    </a:lnTo>
                    <a:lnTo>
                      <a:pt x="2919" y="2905"/>
                    </a:lnTo>
                    <a:lnTo>
                      <a:pt x="3042" y="2892"/>
                    </a:lnTo>
                    <a:lnTo>
                      <a:pt x="3159" y="2873"/>
                    </a:lnTo>
                    <a:lnTo>
                      <a:pt x="3269" y="2853"/>
                    </a:lnTo>
                    <a:lnTo>
                      <a:pt x="3457" y="2808"/>
                    </a:lnTo>
                    <a:lnTo>
                      <a:pt x="3263" y="2626"/>
                    </a:lnTo>
                    <a:lnTo>
                      <a:pt x="3055" y="2445"/>
                    </a:lnTo>
                    <a:lnTo>
                      <a:pt x="2647" y="2088"/>
                    </a:lnTo>
                    <a:lnTo>
                      <a:pt x="2225" y="1738"/>
                    </a:lnTo>
                    <a:lnTo>
                      <a:pt x="1804" y="1394"/>
                    </a:lnTo>
                    <a:lnTo>
                      <a:pt x="1382" y="1044"/>
                    </a:lnTo>
                    <a:lnTo>
                      <a:pt x="980" y="700"/>
                    </a:lnTo>
                    <a:lnTo>
                      <a:pt x="786" y="525"/>
                    </a:lnTo>
                    <a:lnTo>
                      <a:pt x="598" y="350"/>
                    </a:lnTo>
                    <a:lnTo>
                      <a:pt x="410" y="175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0"/>
              <p:cNvSpPr/>
              <p:nvPr/>
            </p:nvSpPr>
            <p:spPr>
              <a:xfrm>
                <a:off x="-655798" y="6066832"/>
                <a:ext cx="88" cy="319657"/>
              </a:xfrm>
              <a:custGeom>
                <a:avLst/>
                <a:gdLst/>
                <a:ahLst/>
                <a:cxnLst/>
                <a:rect l="l" t="t" r="r" b="b"/>
                <a:pathLst>
                  <a:path w="1" h="3627" fill="none" extrusionOk="0">
                    <a:moveTo>
                      <a:pt x="1" y="3626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0"/>
              <p:cNvSpPr/>
              <p:nvPr/>
            </p:nvSpPr>
            <p:spPr>
              <a:xfrm>
                <a:off x="-795840" y="5858222"/>
                <a:ext cx="13837" cy="34759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3944" fill="none" extrusionOk="0">
                    <a:moveTo>
                      <a:pt x="156" y="3944"/>
                    </a:moveTo>
                    <a:lnTo>
                      <a:pt x="156" y="3944"/>
                    </a:lnTo>
                    <a:lnTo>
                      <a:pt x="124" y="3542"/>
                    </a:lnTo>
                    <a:lnTo>
                      <a:pt x="98" y="3094"/>
                    </a:lnTo>
                    <a:lnTo>
                      <a:pt x="66" y="2543"/>
                    </a:lnTo>
                    <a:lnTo>
                      <a:pt x="33" y="1921"/>
                    </a:lnTo>
                    <a:lnTo>
                      <a:pt x="14" y="1259"/>
                    </a:lnTo>
                    <a:lnTo>
                      <a:pt x="1" y="604"/>
                    </a:lnTo>
                    <a:lnTo>
                      <a:pt x="1" y="293"/>
                    </a:lnTo>
                    <a:lnTo>
                      <a:pt x="7" y="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0"/>
              <p:cNvSpPr/>
              <p:nvPr/>
            </p:nvSpPr>
            <p:spPr>
              <a:xfrm>
                <a:off x="-603183" y="6452675"/>
                <a:ext cx="40629" cy="30935"/>
              </a:xfrm>
              <a:custGeom>
                <a:avLst/>
                <a:gdLst/>
                <a:ahLst/>
                <a:cxnLst/>
                <a:rect l="l" t="t" r="r" b="b"/>
                <a:pathLst>
                  <a:path w="461" h="351" fill="none" extrusionOk="0">
                    <a:moveTo>
                      <a:pt x="0" y="351"/>
                    </a:moveTo>
                    <a:lnTo>
                      <a:pt x="0" y="351"/>
                    </a:lnTo>
                    <a:lnTo>
                      <a:pt x="26" y="312"/>
                    </a:lnTo>
                    <a:lnTo>
                      <a:pt x="59" y="266"/>
                    </a:lnTo>
                    <a:lnTo>
                      <a:pt x="111" y="214"/>
                    </a:lnTo>
                    <a:lnTo>
                      <a:pt x="175" y="156"/>
                    </a:lnTo>
                    <a:lnTo>
                      <a:pt x="253" y="98"/>
                    </a:lnTo>
                    <a:lnTo>
                      <a:pt x="350" y="39"/>
                    </a:lnTo>
                    <a:lnTo>
                      <a:pt x="402" y="20"/>
                    </a:lnTo>
                    <a:lnTo>
                      <a:pt x="461" y="0"/>
                    </a:lnTo>
                  </a:path>
                </a:pathLst>
              </a:custGeom>
              <a:noFill/>
              <a:ln w="650" cap="rnd" cmpd="sng">
                <a:solidFill>
                  <a:srgbClr val="1D2D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0"/>
              <p:cNvSpPr/>
              <p:nvPr/>
            </p:nvSpPr>
            <p:spPr>
              <a:xfrm>
                <a:off x="-562642" y="6452675"/>
                <a:ext cx="40717" cy="3093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351" fill="none" extrusionOk="0">
                    <a:moveTo>
                      <a:pt x="1" y="351"/>
                    </a:moveTo>
                    <a:lnTo>
                      <a:pt x="1" y="351"/>
                    </a:lnTo>
                    <a:lnTo>
                      <a:pt x="27" y="312"/>
                    </a:lnTo>
                    <a:lnTo>
                      <a:pt x="59" y="266"/>
                    </a:lnTo>
                    <a:lnTo>
                      <a:pt x="111" y="214"/>
                    </a:lnTo>
                    <a:lnTo>
                      <a:pt x="176" y="156"/>
                    </a:lnTo>
                    <a:lnTo>
                      <a:pt x="254" y="98"/>
                    </a:lnTo>
                    <a:lnTo>
                      <a:pt x="351" y="39"/>
                    </a:lnTo>
                    <a:lnTo>
                      <a:pt x="403" y="20"/>
                    </a:lnTo>
                    <a:lnTo>
                      <a:pt x="461" y="0"/>
                    </a:lnTo>
                  </a:path>
                </a:pathLst>
              </a:custGeom>
              <a:noFill/>
              <a:ln w="650" cap="rnd" cmpd="sng">
                <a:solidFill>
                  <a:srgbClr val="1D2D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0"/>
              <p:cNvSpPr/>
              <p:nvPr/>
            </p:nvSpPr>
            <p:spPr>
              <a:xfrm>
                <a:off x="-522013" y="6452675"/>
                <a:ext cx="40629" cy="30935"/>
              </a:xfrm>
              <a:custGeom>
                <a:avLst/>
                <a:gdLst/>
                <a:ahLst/>
                <a:cxnLst/>
                <a:rect l="l" t="t" r="r" b="b"/>
                <a:pathLst>
                  <a:path w="461" h="351" fill="none" extrusionOk="0">
                    <a:moveTo>
                      <a:pt x="0" y="351"/>
                    </a:moveTo>
                    <a:lnTo>
                      <a:pt x="0" y="351"/>
                    </a:lnTo>
                    <a:lnTo>
                      <a:pt x="26" y="312"/>
                    </a:lnTo>
                    <a:lnTo>
                      <a:pt x="59" y="266"/>
                    </a:lnTo>
                    <a:lnTo>
                      <a:pt x="110" y="214"/>
                    </a:lnTo>
                    <a:lnTo>
                      <a:pt x="175" y="156"/>
                    </a:lnTo>
                    <a:lnTo>
                      <a:pt x="253" y="98"/>
                    </a:lnTo>
                    <a:lnTo>
                      <a:pt x="344" y="39"/>
                    </a:lnTo>
                    <a:lnTo>
                      <a:pt x="402" y="20"/>
                    </a:lnTo>
                    <a:lnTo>
                      <a:pt x="461" y="0"/>
                    </a:lnTo>
                  </a:path>
                </a:pathLst>
              </a:custGeom>
              <a:noFill/>
              <a:ln w="650" cap="rnd" cmpd="sng">
                <a:solidFill>
                  <a:srgbClr val="1D2D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0"/>
              <p:cNvSpPr/>
              <p:nvPr/>
            </p:nvSpPr>
            <p:spPr>
              <a:xfrm>
                <a:off x="-779800" y="6456112"/>
                <a:ext cx="9783" cy="3031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344" fill="none" extrusionOk="0">
                    <a:moveTo>
                      <a:pt x="111" y="0"/>
                    </a:moveTo>
                    <a:lnTo>
                      <a:pt x="111" y="0"/>
                    </a:lnTo>
                    <a:lnTo>
                      <a:pt x="98" y="26"/>
                    </a:lnTo>
                    <a:lnTo>
                      <a:pt x="65" y="98"/>
                    </a:lnTo>
                    <a:lnTo>
                      <a:pt x="26" y="208"/>
                    </a:lnTo>
                    <a:lnTo>
                      <a:pt x="13" y="273"/>
                    </a:lnTo>
                    <a:lnTo>
                      <a:pt x="0" y="344"/>
                    </a:lnTo>
                  </a:path>
                </a:pathLst>
              </a:custGeom>
              <a:noFill/>
              <a:ln w="650" cap="rnd" cmpd="sng">
                <a:solidFill>
                  <a:srgbClr val="1D2D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0"/>
              <p:cNvSpPr/>
              <p:nvPr/>
            </p:nvSpPr>
            <p:spPr>
              <a:xfrm>
                <a:off x="-756357" y="6456112"/>
                <a:ext cx="9783" cy="3031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344" fill="none" extrusionOk="0">
                    <a:moveTo>
                      <a:pt x="111" y="0"/>
                    </a:moveTo>
                    <a:lnTo>
                      <a:pt x="111" y="0"/>
                    </a:lnTo>
                    <a:lnTo>
                      <a:pt x="98" y="26"/>
                    </a:lnTo>
                    <a:lnTo>
                      <a:pt x="65" y="98"/>
                    </a:lnTo>
                    <a:lnTo>
                      <a:pt x="26" y="208"/>
                    </a:lnTo>
                    <a:lnTo>
                      <a:pt x="13" y="273"/>
                    </a:lnTo>
                    <a:lnTo>
                      <a:pt x="0" y="344"/>
                    </a:lnTo>
                  </a:path>
                </a:pathLst>
              </a:custGeom>
              <a:noFill/>
              <a:ln w="650" cap="rnd" cmpd="sng">
                <a:solidFill>
                  <a:srgbClr val="1D2D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30"/>
              <p:cNvSpPr/>
              <p:nvPr/>
            </p:nvSpPr>
            <p:spPr>
              <a:xfrm>
                <a:off x="-732914" y="6456112"/>
                <a:ext cx="9783" cy="3031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344" fill="none" extrusionOk="0">
                    <a:moveTo>
                      <a:pt x="110" y="0"/>
                    </a:moveTo>
                    <a:lnTo>
                      <a:pt x="110" y="0"/>
                    </a:lnTo>
                    <a:lnTo>
                      <a:pt x="97" y="26"/>
                    </a:lnTo>
                    <a:lnTo>
                      <a:pt x="65" y="98"/>
                    </a:lnTo>
                    <a:lnTo>
                      <a:pt x="26" y="208"/>
                    </a:lnTo>
                    <a:lnTo>
                      <a:pt x="13" y="273"/>
                    </a:lnTo>
                    <a:lnTo>
                      <a:pt x="0" y="344"/>
                    </a:lnTo>
                  </a:path>
                </a:pathLst>
              </a:custGeom>
              <a:noFill/>
              <a:ln w="650" cap="rnd" cmpd="sng">
                <a:solidFill>
                  <a:srgbClr val="1D2D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0"/>
              <p:cNvSpPr/>
              <p:nvPr/>
            </p:nvSpPr>
            <p:spPr>
              <a:xfrm>
                <a:off x="-967875" y="6456112"/>
                <a:ext cx="9871" cy="30318"/>
              </a:xfrm>
              <a:custGeom>
                <a:avLst/>
                <a:gdLst/>
                <a:ahLst/>
                <a:cxnLst/>
                <a:rect l="l" t="t" r="r" b="b"/>
                <a:pathLst>
                  <a:path w="112" h="344" fill="none" extrusionOk="0">
                    <a:moveTo>
                      <a:pt x="111" y="0"/>
                    </a:moveTo>
                    <a:lnTo>
                      <a:pt x="111" y="0"/>
                    </a:lnTo>
                    <a:lnTo>
                      <a:pt x="98" y="26"/>
                    </a:lnTo>
                    <a:lnTo>
                      <a:pt x="72" y="98"/>
                    </a:lnTo>
                    <a:lnTo>
                      <a:pt x="33" y="208"/>
                    </a:lnTo>
                    <a:lnTo>
                      <a:pt x="14" y="273"/>
                    </a:lnTo>
                    <a:lnTo>
                      <a:pt x="1" y="344"/>
                    </a:lnTo>
                  </a:path>
                </a:pathLst>
              </a:custGeom>
              <a:noFill/>
              <a:ln w="650" cap="rnd" cmpd="sng">
                <a:solidFill>
                  <a:srgbClr val="1D2D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30"/>
              <p:cNvSpPr/>
              <p:nvPr/>
            </p:nvSpPr>
            <p:spPr>
              <a:xfrm>
                <a:off x="-944431" y="6456112"/>
                <a:ext cx="9871" cy="30318"/>
              </a:xfrm>
              <a:custGeom>
                <a:avLst/>
                <a:gdLst/>
                <a:ahLst/>
                <a:cxnLst/>
                <a:rect l="l" t="t" r="r" b="b"/>
                <a:pathLst>
                  <a:path w="112" h="344" fill="none" extrusionOk="0">
                    <a:moveTo>
                      <a:pt x="111" y="0"/>
                    </a:moveTo>
                    <a:lnTo>
                      <a:pt x="111" y="0"/>
                    </a:lnTo>
                    <a:lnTo>
                      <a:pt x="98" y="26"/>
                    </a:lnTo>
                    <a:lnTo>
                      <a:pt x="72" y="98"/>
                    </a:lnTo>
                    <a:lnTo>
                      <a:pt x="33" y="208"/>
                    </a:lnTo>
                    <a:lnTo>
                      <a:pt x="14" y="273"/>
                    </a:lnTo>
                    <a:lnTo>
                      <a:pt x="1" y="344"/>
                    </a:lnTo>
                  </a:path>
                </a:pathLst>
              </a:custGeom>
              <a:noFill/>
              <a:ln w="650" cap="rnd" cmpd="sng">
                <a:solidFill>
                  <a:srgbClr val="1D2D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30"/>
              <p:cNvSpPr/>
              <p:nvPr/>
            </p:nvSpPr>
            <p:spPr>
              <a:xfrm>
                <a:off x="-920371" y="6456112"/>
                <a:ext cx="9166" cy="30318"/>
              </a:xfrm>
              <a:custGeom>
                <a:avLst/>
                <a:gdLst/>
                <a:ahLst/>
                <a:cxnLst/>
                <a:rect l="l" t="t" r="r" b="b"/>
                <a:pathLst>
                  <a:path w="104" h="344" fill="none" extrusionOk="0">
                    <a:moveTo>
                      <a:pt x="104" y="0"/>
                    </a:moveTo>
                    <a:lnTo>
                      <a:pt x="104" y="0"/>
                    </a:lnTo>
                    <a:lnTo>
                      <a:pt x="91" y="26"/>
                    </a:lnTo>
                    <a:lnTo>
                      <a:pt x="65" y="98"/>
                    </a:lnTo>
                    <a:lnTo>
                      <a:pt x="26" y="208"/>
                    </a:lnTo>
                    <a:lnTo>
                      <a:pt x="13" y="273"/>
                    </a:lnTo>
                    <a:lnTo>
                      <a:pt x="0" y="344"/>
                    </a:lnTo>
                  </a:path>
                </a:pathLst>
              </a:custGeom>
              <a:noFill/>
              <a:ln w="650" cap="rnd" cmpd="sng">
                <a:solidFill>
                  <a:srgbClr val="1D2D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0"/>
              <p:cNvSpPr/>
              <p:nvPr/>
            </p:nvSpPr>
            <p:spPr>
              <a:xfrm>
                <a:off x="-1058122" y="5194674"/>
                <a:ext cx="102939" cy="53232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04" fill="none" extrusionOk="0">
                    <a:moveTo>
                      <a:pt x="1168" y="1"/>
                    </a:moveTo>
                    <a:lnTo>
                      <a:pt x="1142" y="66"/>
                    </a:lnTo>
                    <a:lnTo>
                      <a:pt x="1142" y="66"/>
                    </a:lnTo>
                    <a:lnTo>
                      <a:pt x="1122" y="118"/>
                    </a:lnTo>
                    <a:lnTo>
                      <a:pt x="1096" y="176"/>
                    </a:lnTo>
                    <a:lnTo>
                      <a:pt x="1064" y="221"/>
                    </a:lnTo>
                    <a:lnTo>
                      <a:pt x="1031" y="273"/>
                    </a:lnTo>
                    <a:lnTo>
                      <a:pt x="992" y="319"/>
                    </a:lnTo>
                    <a:lnTo>
                      <a:pt x="954" y="358"/>
                    </a:lnTo>
                    <a:lnTo>
                      <a:pt x="915" y="396"/>
                    </a:lnTo>
                    <a:lnTo>
                      <a:pt x="869" y="435"/>
                    </a:lnTo>
                    <a:lnTo>
                      <a:pt x="817" y="468"/>
                    </a:lnTo>
                    <a:lnTo>
                      <a:pt x="772" y="494"/>
                    </a:lnTo>
                    <a:lnTo>
                      <a:pt x="720" y="520"/>
                    </a:lnTo>
                    <a:lnTo>
                      <a:pt x="662" y="546"/>
                    </a:lnTo>
                    <a:lnTo>
                      <a:pt x="610" y="559"/>
                    </a:lnTo>
                    <a:lnTo>
                      <a:pt x="551" y="572"/>
                    </a:lnTo>
                    <a:lnTo>
                      <a:pt x="493" y="585"/>
                    </a:lnTo>
                    <a:lnTo>
                      <a:pt x="435" y="591"/>
                    </a:lnTo>
                    <a:lnTo>
                      <a:pt x="0" y="604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76" name="Google Shape;1176;p30"/>
            <p:cNvCxnSpPr/>
            <p:nvPr/>
          </p:nvCxnSpPr>
          <p:spPr>
            <a:xfrm>
              <a:off x="-245900" y="4830877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77" name="Google Shape;1177;p30"/>
          <p:cNvGrpSpPr/>
          <p:nvPr/>
        </p:nvGrpSpPr>
        <p:grpSpPr>
          <a:xfrm>
            <a:off x="8569588" y="1368275"/>
            <a:ext cx="478656" cy="516890"/>
            <a:chOff x="8569588" y="1368275"/>
            <a:chExt cx="478656" cy="516890"/>
          </a:xfrm>
        </p:grpSpPr>
        <p:sp>
          <p:nvSpPr>
            <p:cNvPr id="1178" name="Google Shape;1178;p30"/>
            <p:cNvSpPr/>
            <p:nvPr/>
          </p:nvSpPr>
          <p:spPr>
            <a:xfrm>
              <a:off x="8569588" y="1368275"/>
              <a:ext cx="289404" cy="312518"/>
            </a:xfrm>
            <a:custGeom>
              <a:avLst/>
              <a:gdLst/>
              <a:ahLst/>
              <a:cxnLst/>
              <a:rect l="l" t="t" r="r" b="b"/>
              <a:pathLst>
                <a:path w="6661" h="7193" extrusionOk="0">
                  <a:moveTo>
                    <a:pt x="3328" y="1"/>
                  </a:moveTo>
                  <a:lnTo>
                    <a:pt x="3230" y="454"/>
                  </a:lnTo>
                  <a:lnTo>
                    <a:pt x="3127" y="857"/>
                  </a:lnTo>
                  <a:lnTo>
                    <a:pt x="3075" y="1045"/>
                  </a:lnTo>
                  <a:lnTo>
                    <a:pt x="3016" y="1220"/>
                  </a:lnTo>
                  <a:lnTo>
                    <a:pt x="2964" y="1388"/>
                  </a:lnTo>
                  <a:lnTo>
                    <a:pt x="2906" y="1544"/>
                  </a:lnTo>
                  <a:lnTo>
                    <a:pt x="2848" y="1693"/>
                  </a:lnTo>
                  <a:lnTo>
                    <a:pt x="2783" y="1836"/>
                  </a:lnTo>
                  <a:lnTo>
                    <a:pt x="2718" y="1965"/>
                  </a:lnTo>
                  <a:lnTo>
                    <a:pt x="2653" y="2089"/>
                  </a:lnTo>
                  <a:lnTo>
                    <a:pt x="2575" y="2212"/>
                  </a:lnTo>
                  <a:lnTo>
                    <a:pt x="2504" y="2322"/>
                  </a:lnTo>
                  <a:lnTo>
                    <a:pt x="2420" y="2426"/>
                  </a:lnTo>
                  <a:lnTo>
                    <a:pt x="2335" y="2523"/>
                  </a:lnTo>
                  <a:lnTo>
                    <a:pt x="2245" y="2614"/>
                  </a:lnTo>
                  <a:lnTo>
                    <a:pt x="2147" y="2705"/>
                  </a:lnTo>
                  <a:lnTo>
                    <a:pt x="2044" y="2789"/>
                  </a:lnTo>
                  <a:lnTo>
                    <a:pt x="1933" y="2867"/>
                  </a:lnTo>
                  <a:lnTo>
                    <a:pt x="1817" y="2938"/>
                  </a:lnTo>
                  <a:lnTo>
                    <a:pt x="1693" y="3010"/>
                  </a:lnTo>
                  <a:lnTo>
                    <a:pt x="1564" y="3074"/>
                  </a:lnTo>
                  <a:lnTo>
                    <a:pt x="1428" y="3139"/>
                  </a:lnTo>
                  <a:lnTo>
                    <a:pt x="1278" y="3204"/>
                  </a:lnTo>
                  <a:lnTo>
                    <a:pt x="1129" y="3262"/>
                  </a:lnTo>
                  <a:lnTo>
                    <a:pt x="961" y="3321"/>
                  </a:lnTo>
                  <a:lnTo>
                    <a:pt x="792" y="3379"/>
                  </a:lnTo>
                  <a:lnTo>
                    <a:pt x="416" y="3489"/>
                  </a:lnTo>
                  <a:lnTo>
                    <a:pt x="1" y="3600"/>
                  </a:lnTo>
                  <a:lnTo>
                    <a:pt x="416" y="3710"/>
                  </a:lnTo>
                  <a:lnTo>
                    <a:pt x="792" y="3820"/>
                  </a:lnTo>
                  <a:lnTo>
                    <a:pt x="961" y="3879"/>
                  </a:lnTo>
                  <a:lnTo>
                    <a:pt x="1129" y="3937"/>
                  </a:lnTo>
                  <a:lnTo>
                    <a:pt x="1278" y="3995"/>
                  </a:lnTo>
                  <a:lnTo>
                    <a:pt x="1428" y="4054"/>
                  </a:lnTo>
                  <a:lnTo>
                    <a:pt x="1564" y="4118"/>
                  </a:lnTo>
                  <a:lnTo>
                    <a:pt x="1693" y="4190"/>
                  </a:lnTo>
                  <a:lnTo>
                    <a:pt x="1817" y="4255"/>
                  </a:lnTo>
                  <a:lnTo>
                    <a:pt x="1933" y="4332"/>
                  </a:lnTo>
                  <a:lnTo>
                    <a:pt x="2044" y="4410"/>
                  </a:lnTo>
                  <a:lnTo>
                    <a:pt x="2147" y="4495"/>
                  </a:lnTo>
                  <a:lnTo>
                    <a:pt x="2245" y="4579"/>
                  </a:lnTo>
                  <a:lnTo>
                    <a:pt x="2335" y="4676"/>
                  </a:lnTo>
                  <a:lnTo>
                    <a:pt x="2420" y="4773"/>
                  </a:lnTo>
                  <a:lnTo>
                    <a:pt x="2504" y="4877"/>
                  </a:lnTo>
                  <a:lnTo>
                    <a:pt x="2575" y="4987"/>
                  </a:lnTo>
                  <a:lnTo>
                    <a:pt x="2653" y="5104"/>
                  </a:lnTo>
                  <a:lnTo>
                    <a:pt x="2718" y="5227"/>
                  </a:lnTo>
                  <a:lnTo>
                    <a:pt x="2783" y="5364"/>
                  </a:lnTo>
                  <a:lnTo>
                    <a:pt x="2848" y="5506"/>
                  </a:lnTo>
                  <a:lnTo>
                    <a:pt x="2906" y="5649"/>
                  </a:lnTo>
                  <a:lnTo>
                    <a:pt x="2964" y="5811"/>
                  </a:lnTo>
                  <a:lnTo>
                    <a:pt x="3016" y="5980"/>
                  </a:lnTo>
                  <a:lnTo>
                    <a:pt x="3075" y="6155"/>
                  </a:lnTo>
                  <a:lnTo>
                    <a:pt x="3127" y="6343"/>
                  </a:lnTo>
                  <a:lnTo>
                    <a:pt x="3230" y="6745"/>
                  </a:lnTo>
                  <a:lnTo>
                    <a:pt x="3328" y="7192"/>
                  </a:lnTo>
                  <a:lnTo>
                    <a:pt x="3431" y="6745"/>
                  </a:lnTo>
                  <a:lnTo>
                    <a:pt x="3535" y="6343"/>
                  </a:lnTo>
                  <a:lnTo>
                    <a:pt x="3587" y="6155"/>
                  </a:lnTo>
                  <a:lnTo>
                    <a:pt x="3639" y="5980"/>
                  </a:lnTo>
                  <a:lnTo>
                    <a:pt x="3697" y="5811"/>
                  </a:lnTo>
                  <a:lnTo>
                    <a:pt x="3756" y="5649"/>
                  </a:lnTo>
                  <a:lnTo>
                    <a:pt x="3814" y="5506"/>
                  </a:lnTo>
                  <a:lnTo>
                    <a:pt x="3879" y="5364"/>
                  </a:lnTo>
                  <a:lnTo>
                    <a:pt x="3944" y="5227"/>
                  </a:lnTo>
                  <a:lnTo>
                    <a:pt x="4009" y="5104"/>
                  </a:lnTo>
                  <a:lnTo>
                    <a:pt x="4080" y="4987"/>
                  </a:lnTo>
                  <a:lnTo>
                    <a:pt x="4158" y="4877"/>
                  </a:lnTo>
                  <a:lnTo>
                    <a:pt x="4242" y="4773"/>
                  </a:lnTo>
                  <a:lnTo>
                    <a:pt x="4326" y="4676"/>
                  </a:lnTo>
                  <a:lnTo>
                    <a:pt x="4417" y="4579"/>
                  </a:lnTo>
                  <a:lnTo>
                    <a:pt x="4514" y="4495"/>
                  </a:lnTo>
                  <a:lnTo>
                    <a:pt x="4618" y="4410"/>
                  </a:lnTo>
                  <a:lnTo>
                    <a:pt x="4728" y="4332"/>
                  </a:lnTo>
                  <a:lnTo>
                    <a:pt x="4845" y="4255"/>
                  </a:lnTo>
                  <a:lnTo>
                    <a:pt x="4962" y="4190"/>
                  </a:lnTo>
                  <a:lnTo>
                    <a:pt x="5098" y="4118"/>
                  </a:lnTo>
                  <a:lnTo>
                    <a:pt x="5234" y="4054"/>
                  </a:lnTo>
                  <a:lnTo>
                    <a:pt x="5377" y="3995"/>
                  </a:lnTo>
                  <a:lnTo>
                    <a:pt x="5533" y="3937"/>
                  </a:lnTo>
                  <a:lnTo>
                    <a:pt x="5701" y="3879"/>
                  </a:lnTo>
                  <a:lnTo>
                    <a:pt x="5870" y="3820"/>
                  </a:lnTo>
                  <a:lnTo>
                    <a:pt x="6246" y="3710"/>
                  </a:lnTo>
                  <a:lnTo>
                    <a:pt x="6661" y="3600"/>
                  </a:lnTo>
                  <a:lnTo>
                    <a:pt x="6246" y="3489"/>
                  </a:lnTo>
                  <a:lnTo>
                    <a:pt x="5870" y="3379"/>
                  </a:lnTo>
                  <a:lnTo>
                    <a:pt x="5701" y="3321"/>
                  </a:lnTo>
                  <a:lnTo>
                    <a:pt x="5533" y="3262"/>
                  </a:lnTo>
                  <a:lnTo>
                    <a:pt x="5377" y="3204"/>
                  </a:lnTo>
                  <a:lnTo>
                    <a:pt x="5234" y="3139"/>
                  </a:lnTo>
                  <a:lnTo>
                    <a:pt x="5098" y="3074"/>
                  </a:lnTo>
                  <a:lnTo>
                    <a:pt x="4962" y="3010"/>
                  </a:lnTo>
                  <a:lnTo>
                    <a:pt x="4845" y="2938"/>
                  </a:lnTo>
                  <a:lnTo>
                    <a:pt x="4728" y="2867"/>
                  </a:lnTo>
                  <a:lnTo>
                    <a:pt x="4618" y="2789"/>
                  </a:lnTo>
                  <a:lnTo>
                    <a:pt x="4514" y="2705"/>
                  </a:lnTo>
                  <a:lnTo>
                    <a:pt x="4417" y="2614"/>
                  </a:lnTo>
                  <a:lnTo>
                    <a:pt x="4326" y="2523"/>
                  </a:lnTo>
                  <a:lnTo>
                    <a:pt x="4242" y="2426"/>
                  </a:lnTo>
                  <a:lnTo>
                    <a:pt x="4158" y="2322"/>
                  </a:lnTo>
                  <a:lnTo>
                    <a:pt x="4080" y="2212"/>
                  </a:lnTo>
                  <a:lnTo>
                    <a:pt x="4009" y="2089"/>
                  </a:lnTo>
                  <a:lnTo>
                    <a:pt x="3944" y="1965"/>
                  </a:lnTo>
                  <a:lnTo>
                    <a:pt x="3879" y="1836"/>
                  </a:lnTo>
                  <a:lnTo>
                    <a:pt x="3814" y="1693"/>
                  </a:lnTo>
                  <a:lnTo>
                    <a:pt x="3756" y="1544"/>
                  </a:lnTo>
                  <a:lnTo>
                    <a:pt x="3697" y="1388"/>
                  </a:lnTo>
                  <a:lnTo>
                    <a:pt x="3639" y="1220"/>
                  </a:lnTo>
                  <a:lnTo>
                    <a:pt x="3587" y="1045"/>
                  </a:lnTo>
                  <a:lnTo>
                    <a:pt x="3535" y="857"/>
                  </a:lnTo>
                  <a:lnTo>
                    <a:pt x="3431" y="454"/>
                  </a:lnTo>
                  <a:lnTo>
                    <a:pt x="33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0"/>
            <p:cNvSpPr/>
            <p:nvPr/>
          </p:nvSpPr>
          <p:spPr>
            <a:xfrm>
              <a:off x="8858988" y="1680811"/>
              <a:ext cx="189256" cy="204353"/>
            </a:xfrm>
            <a:custGeom>
              <a:avLst/>
              <a:gdLst/>
              <a:ahLst/>
              <a:cxnLst/>
              <a:rect l="l" t="t" r="r" b="b"/>
              <a:pathLst>
                <a:path w="6661" h="7193" extrusionOk="0">
                  <a:moveTo>
                    <a:pt x="3328" y="1"/>
                  </a:moveTo>
                  <a:lnTo>
                    <a:pt x="3230" y="454"/>
                  </a:lnTo>
                  <a:lnTo>
                    <a:pt x="3127" y="857"/>
                  </a:lnTo>
                  <a:lnTo>
                    <a:pt x="3075" y="1045"/>
                  </a:lnTo>
                  <a:lnTo>
                    <a:pt x="3016" y="1220"/>
                  </a:lnTo>
                  <a:lnTo>
                    <a:pt x="2964" y="1388"/>
                  </a:lnTo>
                  <a:lnTo>
                    <a:pt x="2906" y="1544"/>
                  </a:lnTo>
                  <a:lnTo>
                    <a:pt x="2848" y="1693"/>
                  </a:lnTo>
                  <a:lnTo>
                    <a:pt x="2783" y="1836"/>
                  </a:lnTo>
                  <a:lnTo>
                    <a:pt x="2718" y="1965"/>
                  </a:lnTo>
                  <a:lnTo>
                    <a:pt x="2653" y="2089"/>
                  </a:lnTo>
                  <a:lnTo>
                    <a:pt x="2575" y="2212"/>
                  </a:lnTo>
                  <a:lnTo>
                    <a:pt x="2504" y="2322"/>
                  </a:lnTo>
                  <a:lnTo>
                    <a:pt x="2420" y="2426"/>
                  </a:lnTo>
                  <a:lnTo>
                    <a:pt x="2335" y="2523"/>
                  </a:lnTo>
                  <a:lnTo>
                    <a:pt x="2245" y="2614"/>
                  </a:lnTo>
                  <a:lnTo>
                    <a:pt x="2147" y="2705"/>
                  </a:lnTo>
                  <a:lnTo>
                    <a:pt x="2044" y="2789"/>
                  </a:lnTo>
                  <a:lnTo>
                    <a:pt x="1933" y="2867"/>
                  </a:lnTo>
                  <a:lnTo>
                    <a:pt x="1817" y="2938"/>
                  </a:lnTo>
                  <a:lnTo>
                    <a:pt x="1693" y="3010"/>
                  </a:lnTo>
                  <a:lnTo>
                    <a:pt x="1564" y="3074"/>
                  </a:lnTo>
                  <a:lnTo>
                    <a:pt x="1428" y="3139"/>
                  </a:lnTo>
                  <a:lnTo>
                    <a:pt x="1278" y="3204"/>
                  </a:lnTo>
                  <a:lnTo>
                    <a:pt x="1129" y="3262"/>
                  </a:lnTo>
                  <a:lnTo>
                    <a:pt x="961" y="3321"/>
                  </a:lnTo>
                  <a:lnTo>
                    <a:pt x="792" y="3379"/>
                  </a:lnTo>
                  <a:lnTo>
                    <a:pt x="416" y="3489"/>
                  </a:lnTo>
                  <a:lnTo>
                    <a:pt x="1" y="3600"/>
                  </a:lnTo>
                  <a:lnTo>
                    <a:pt x="416" y="3710"/>
                  </a:lnTo>
                  <a:lnTo>
                    <a:pt x="792" y="3820"/>
                  </a:lnTo>
                  <a:lnTo>
                    <a:pt x="961" y="3879"/>
                  </a:lnTo>
                  <a:lnTo>
                    <a:pt x="1129" y="3937"/>
                  </a:lnTo>
                  <a:lnTo>
                    <a:pt x="1278" y="3995"/>
                  </a:lnTo>
                  <a:lnTo>
                    <a:pt x="1428" y="4054"/>
                  </a:lnTo>
                  <a:lnTo>
                    <a:pt x="1564" y="4118"/>
                  </a:lnTo>
                  <a:lnTo>
                    <a:pt x="1693" y="4190"/>
                  </a:lnTo>
                  <a:lnTo>
                    <a:pt x="1817" y="4255"/>
                  </a:lnTo>
                  <a:lnTo>
                    <a:pt x="1933" y="4332"/>
                  </a:lnTo>
                  <a:lnTo>
                    <a:pt x="2044" y="4410"/>
                  </a:lnTo>
                  <a:lnTo>
                    <a:pt x="2147" y="4495"/>
                  </a:lnTo>
                  <a:lnTo>
                    <a:pt x="2245" y="4579"/>
                  </a:lnTo>
                  <a:lnTo>
                    <a:pt x="2335" y="4676"/>
                  </a:lnTo>
                  <a:lnTo>
                    <a:pt x="2420" y="4773"/>
                  </a:lnTo>
                  <a:lnTo>
                    <a:pt x="2504" y="4877"/>
                  </a:lnTo>
                  <a:lnTo>
                    <a:pt x="2575" y="4987"/>
                  </a:lnTo>
                  <a:lnTo>
                    <a:pt x="2653" y="5104"/>
                  </a:lnTo>
                  <a:lnTo>
                    <a:pt x="2718" y="5227"/>
                  </a:lnTo>
                  <a:lnTo>
                    <a:pt x="2783" y="5364"/>
                  </a:lnTo>
                  <a:lnTo>
                    <a:pt x="2848" y="5506"/>
                  </a:lnTo>
                  <a:lnTo>
                    <a:pt x="2906" y="5649"/>
                  </a:lnTo>
                  <a:lnTo>
                    <a:pt x="2964" y="5811"/>
                  </a:lnTo>
                  <a:lnTo>
                    <a:pt x="3016" y="5980"/>
                  </a:lnTo>
                  <a:lnTo>
                    <a:pt x="3075" y="6155"/>
                  </a:lnTo>
                  <a:lnTo>
                    <a:pt x="3127" y="6343"/>
                  </a:lnTo>
                  <a:lnTo>
                    <a:pt x="3230" y="6745"/>
                  </a:lnTo>
                  <a:lnTo>
                    <a:pt x="3328" y="7192"/>
                  </a:lnTo>
                  <a:lnTo>
                    <a:pt x="3431" y="6745"/>
                  </a:lnTo>
                  <a:lnTo>
                    <a:pt x="3535" y="6343"/>
                  </a:lnTo>
                  <a:lnTo>
                    <a:pt x="3587" y="6155"/>
                  </a:lnTo>
                  <a:lnTo>
                    <a:pt x="3639" y="5980"/>
                  </a:lnTo>
                  <a:lnTo>
                    <a:pt x="3697" y="5811"/>
                  </a:lnTo>
                  <a:lnTo>
                    <a:pt x="3756" y="5649"/>
                  </a:lnTo>
                  <a:lnTo>
                    <a:pt x="3814" y="5506"/>
                  </a:lnTo>
                  <a:lnTo>
                    <a:pt x="3879" y="5364"/>
                  </a:lnTo>
                  <a:lnTo>
                    <a:pt x="3944" y="5227"/>
                  </a:lnTo>
                  <a:lnTo>
                    <a:pt x="4009" y="5104"/>
                  </a:lnTo>
                  <a:lnTo>
                    <a:pt x="4080" y="4987"/>
                  </a:lnTo>
                  <a:lnTo>
                    <a:pt x="4158" y="4877"/>
                  </a:lnTo>
                  <a:lnTo>
                    <a:pt x="4242" y="4773"/>
                  </a:lnTo>
                  <a:lnTo>
                    <a:pt x="4326" y="4676"/>
                  </a:lnTo>
                  <a:lnTo>
                    <a:pt x="4417" y="4579"/>
                  </a:lnTo>
                  <a:lnTo>
                    <a:pt x="4514" y="4495"/>
                  </a:lnTo>
                  <a:lnTo>
                    <a:pt x="4618" y="4410"/>
                  </a:lnTo>
                  <a:lnTo>
                    <a:pt x="4728" y="4332"/>
                  </a:lnTo>
                  <a:lnTo>
                    <a:pt x="4845" y="4255"/>
                  </a:lnTo>
                  <a:lnTo>
                    <a:pt x="4962" y="4190"/>
                  </a:lnTo>
                  <a:lnTo>
                    <a:pt x="5098" y="4118"/>
                  </a:lnTo>
                  <a:lnTo>
                    <a:pt x="5234" y="4054"/>
                  </a:lnTo>
                  <a:lnTo>
                    <a:pt x="5377" y="3995"/>
                  </a:lnTo>
                  <a:lnTo>
                    <a:pt x="5533" y="3937"/>
                  </a:lnTo>
                  <a:lnTo>
                    <a:pt x="5701" y="3879"/>
                  </a:lnTo>
                  <a:lnTo>
                    <a:pt x="5870" y="3820"/>
                  </a:lnTo>
                  <a:lnTo>
                    <a:pt x="6246" y="3710"/>
                  </a:lnTo>
                  <a:lnTo>
                    <a:pt x="6661" y="3600"/>
                  </a:lnTo>
                  <a:lnTo>
                    <a:pt x="6246" y="3489"/>
                  </a:lnTo>
                  <a:lnTo>
                    <a:pt x="5870" y="3379"/>
                  </a:lnTo>
                  <a:lnTo>
                    <a:pt x="5701" y="3321"/>
                  </a:lnTo>
                  <a:lnTo>
                    <a:pt x="5533" y="3262"/>
                  </a:lnTo>
                  <a:lnTo>
                    <a:pt x="5377" y="3204"/>
                  </a:lnTo>
                  <a:lnTo>
                    <a:pt x="5234" y="3139"/>
                  </a:lnTo>
                  <a:lnTo>
                    <a:pt x="5098" y="3074"/>
                  </a:lnTo>
                  <a:lnTo>
                    <a:pt x="4962" y="3010"/>
                  </a:lnTo>
                  <a:lnTo>
                    <a:pt x="4845" y="2938"/>
                  </a:lnTo>
                  <a:lnTo>
                    <a:pt x="4728" y="2867"/>
                  </a:lnTo>
                  <a:lnTo>
                    <a:pt x="4618" y="2789"/>
                  </a:lnTo>
                  <a:lnTo>
                    <a:pt x="4514" y="2705"/>
                  </a:lnTo>
                  <a:lnTo>
                    <a:pt x="4417" y="2614"/>
                  </a:lnTo>
                  <a:lnTo>
                    <a:pt x="4326" y="2523"/>
                  </a:lnTo>
                  <a:lnTo>
                    <a:pt x="4242" y="2426"/>
                  </a:lnTo>
                  <a:lnTo>
                    <a:pt x="4158" y="2322"/>
                  </a:lnTo>
                  <a:lnTo>
                    <a:pt x="4080" y="2212"/>
                  </a:lnTo>
                  <a:lnTo>
                    <a:pt x="4009" y="2089"/>
                  </a:lnTo>
                  <a:lnTo>
                    <a:pt x="3944" y="1965"/>
                  </a:lnTo>
                  <a:lnTo>
                    <a:pt x="3879" y="1836"/>
                  </a:lnTo>
                  <a:lnTo>
                    <a:pt x="3814" y="1693"/>
                  </a:lnTo>
                  <a:lnTo>
                    <a:pt x="3756" y="1544"/>
                  </a:lnTo>
                  <a:lnTo>
                    <a:pt x="3697" y="1388"/>
                  </a:lnTo>
                  <a:lnTo>
                    <a:pt x="3639" y="1220"/>
                  </a:lnTo>
                  <a:lnTo>
                    <a:pt x="3587" y="1045"/>
                  </a:lnTo>
                  <a:lnTo>
                    <a:pt x="3535" y="857"/>
                  </a:lnTo>
                  <a:lnTo>
                    <a:pt x="3431" y="454"/>
                  </a:lnTo>
                  <a:lnTo>
                    <a:pt x="33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0" name="Google Shape;1180;p30"/>
          <p:cNvGrpSpPr/>
          <p:nvPr/>
        </p:nvGrpSpPr>
        <p:grpSpPr>
          <a:xfrm>
            <a:off x="277988" y="556100"/>
            <a:ext cx="810081" cy="515052"/>
            <a:chOff x="6052513" y="126625"/>
            <a:chExt cx="810081" cy="515052"/>
          </a:xfrm>
        </p:grpSpPr>
        <p:sp>
          <p:nvSpPr>
            <p:cNvPr id="1181" name="Google Shape;1181;p30"/>
            <p:cNvSpPr/>
            <p:nvPr/>
          </p:nvSpPr>
          <p:spPr>
            <a:xfrm>
              <a:off x="6281888" y="126625"/>
              <a:ext cx="289404" cy="312518"/>
            </a:xfrm>
            <a:custGeom>
              <a:avLst/>
              <a:gdLst/>
              <a:ahLst/>
              <a:cxnLst/>
              <a:rect l="l" t="t" r="r" b="b"/>
              <a:pathLst>
                <a:path w="6661" h="7193" extrusionOk="0">
                  <a:moveTo>
                    <a:pt x="3328" y="1"/>
                  </a:moveTo>
                  <a:lnTo>
                    <a:pt x="3230" y="454"/>
                  </a:lnTo>
                  <a:lnTo>
                    <a:pt x="3127" y="857"/>
                  </a:lnTo>
                  <a:lnTo>
                    <a:pt x="3075" y="1045"/>
                  </a:lnTo>
                  <a:lnTo>
                    <a:pt x="3016" y="1220"/>
                  </a:lnTo>
                  <a:lnTo>
                    <a:pt x="2964" y="1388"/>
                  </a:lnTo>
                  <a:lnTo>
                    <a:pt x="2906" y="1544"/>
                  </a:lnTo>
                  <a:lnTo>
                    <a:pt x="2848" y="1693"/>
                  </a:lnTo>
                  <a:lnTo>
                    <a:pt x="2783" y="1836"/>
                  </a:lnTo>
                  <a:lnTo>
                    <a:pt x="2718" y="1965"/>
                  </a:lnTo>
                  <a:lnTo>
                    <a:pt x="2653" y="2089"/>
                  </a:lnTo>
                  <a:lnTo>
                    <a:pt x="2575" y="2212"/>
                  </a:lnTo>
                  <a:lnTo>
                    <a:pt x="2504" y="2322"/>
                  </a:lnTo>
                  <a:lnTo>
                    <a:pt x="2420" y="2426"/>
                  </a:lnTo>
                  <a:lnTo>
                    <a:pt x="2335" y="2523"/>
                  </a:lnTo>
                  <a:lnTo>
                    <a:pt x="2245" y="2614"/>
                  </a:lnTo>
                  <a:lnTo>
                    <a:pt x="2147" y="2705"/>
                  </a:lnTo>
                  <a:lnTo>
                    <a:pt x="2044" y="2789"/>
                  </a:lnTo>
                  <a:lnTo>
                    <a:pt x="1933" y="2867"/>
                  </a:lnTo>
                  <a:lnTo>
                    <a:pt x="1817" y="2938"/>
                  </a:lnTo>
                  <a:lnTo>
                    <a:pt x="1693" y="3010"/>
                  </a:lnTo>
                  <a:lnTo>
                    <a:pt x="1564" y="3074"/>
                  </a:lnTo>
                  <a:lnTo>
                    <a:pt x="1428" y="3139"/>
                  </a:lnTo>
                  <a:lnTo>
                    <a:pt x="1278" y="3204"/>
                  </a:lnTo>
                  <a:lnTo>
                    <a:pt x="1129" y="3262"/>
                  </a:lnTo>
                  <a:lnTo>
                    <a:pt x="961" y="3321"/>
                  </a:lnTo>
                  <a:lnTo>
                    <a:pt x="792" y="3379"/>
                  </a:lnTo>
                  <a:lnTo>
                    <a:pt x="416" y="3489"/>
                  </a:lnTo>
                  <a:lnTo>
                    <a:pt x="1" y="3600"/>
                  </a:lnTo>
                  <a:lnTo>
                    <a:pt x="416" y="3710"/>
                  </a:lnTo>
                  <a:lnTo>
                    <a:pt x="792" y="3820"/>
                  </a:lnTo>
                  <a:lnTo>
                    <a:pt x="961" y="3879"/>
                  </a:lnTo>
                  <a:lnTo>
                    <a:pt x="1129" y="3937"/>
                  </a:lnTo>
                  <a:lnTo>
                    <a:pt x="1278" y="3995"/>
                  </a:lnTo>
                  <a:lnTo>
                    <a:pt x="1428" y="4054"/>
                  </a:lnTo>
                  <a:lnTo>
                    <a:pt x="1564" y="4118"/>
                  </a:lnTo>
                  <a:lnTo>
                    <a:pt x="1693" y="4190"/>
                  </a:lnTo>
                  <a:lnTo>
                    <a:pt x="1817" y="4255"/>
                  </a:lnTo>
                  <a:lnTo>
                    <a:pt x="1933" y="4332"/>
                  </a:lnTo>
                  <a:lnTo>
                    <a:pt x="2044" y="4410"/>
                  </a:lnTo>
                  <a:lnTo>
                    <a:pt x="2147" y="4495"/>
                  </a:lnTo>
                  <a:lnTo>
                    <a:pt x="2245" y="4579"/>
                  </a:lnTo>
                  <a:lnTo>
                    <a:pt x="2335" y="4676"/>
                  </a:lnTo>
                  <a:lnTo>
                    <a:pt x="2420" y="4773"/>
                  </a:lnTo>
                  <a:lnTo>
                    <a:pt x="2504" y="4877"/>
                  </a:lnTo>
                  <a:lnTo>
                    <a:pt x="2575" y="4987"/>
                  </a:lnTo>
                  <a:lnTo>
                    <a:pt x="2653" y="5104"/>
                  </a:lnTo>
                  <a:lnTo>
                    <a:pt x="2718" y="5227"/>
                  </a:lnTo>
                  <a:lnTo>
                    <a:pt x="2783" y="5364"/>
                  </a:lnTo>
                  <a:lnTo>
                    <a:pt x="2848" y="5506"/>
                  </a:lnTo>
                  <a:lnTo>
                    <a:pt x="2906" y="5649"/>
                  </a:lnTo>
                  <a:lnTo>
                    <a:pt x="2964" y="5811"/>
                  </a:lnTo>
                  <a:lnTo>
                    <a:pt x="3016" y="5980"/>
                  </a:lnTo>
                  <a:lnTo>
                    <a:pt x="3075" y="6155"/>
                  </a:lnTo>
                  <a:lnTo>
                    <a:pt x="3127" y="6343"/>
                  </a:lnTo>
                  <a:lnTo>
                    <a:pt x="3230" y="6745"/>
                  </a:lnTo>
                  <a:lnTo>
                    <a:pt x="3328" y="7192"/>
                  </a:lnTo>
                  <a:lnTo>
                    <a:pt x="3431" y="6745"/>
                  </a:lnTo>
                  <a:lnTo>
                    <a:pt x="3535" y="6343"/>
                  </a:lnTo>
                  <a:lnTo>
                    <a:pt x="3587" y="6155"/>
                  </a:lnTo>
                  <a:lnTo>
                    <a:pt x="3639" y="5980"/>
                  </a:lnTo>
                  <a:lnTo>
                    <a:pt x="3697" y="5811"/>
                  </a:lnTo>
                  <a:lnTo>
                    <a:pt x="3756" y="5649"/>
                  </a:lnTo>
                  <a:lnTo>
                    <a:pt x="3814" y="5506"/>
                  </a:lnTo>
                  <a:lnTo>
                    <a:pt x="3879" y="5364"/>
                  </a:lnTo>
                  <a:lnTo>
                    <a:pt x="3944" y="5227"/>
                  </a:lnTo>
                  <a:lnTo>
                    <a:pt x="4009" y="5104"/>
                  </a:lnTo>
                  <a:lnTo>
                    <a:pt x="4080" y="4987"/>
                  </a:lnTo>
                  <a:lnTo>
                    <a:pt x="4158" y="4877"/>
                  </a:lnTo>
                  <a:lnTo>
                    <a:pt x="4242" y="4773"/>
                  </a:lnTo>
                  <a:lnTo>
                    <a:pt x="4326" y="4676"/>
                  </a:lnTo>
                  <a:lnTo>
                    <a:pt x="4417" y="4579"/>
                  </a:lnTo>
                  <a:lnTo>
                    <a:pt x="4514" y="4495"/>
                  </a:lnTo>
                  <a:lnTo>
                    <a:pt x="4618" y="4410"/>
                  </a:lnTo>
                  <a:lnTo>
                    <a:pt x="4728" y="4332"/>
                  </a:lnTo>
                  <a:lnTo>
                    <a:pt x="4845" y="4255"/>
                  </a:lnTo>
                  <a:lnTo>
                    <a:pt x="4962" y="4190"/>
                  </a:lnTo>
                  <a:lnTo>
                    <a:pt x="5098" y="4118"/>
                  </a:lnTo>
                  <a:lnTo>
                    <a:pt x="5234" y="4054"/>
                  </a:lnTo>
                  <a:lnTo>
                    <a:pt x="5377" y="3995"/>
                  </a:lnTo>
                  <a:lnTo>
                    <a:pt x="5533" y="3937"/>
                  </a:lnTo>
                  <a:lnTo>
                    <a:pt x="5701" y="3879"/>
                  </a:lnTo>
                  <a:lnTo>
                    <a:pt x="5870" y="3820"/>
                  </a:lnTo>
                  <a:lnTo>
                    <a:pt x="6246" y="3710"/>
                  </a:lnTo>
                  <a:lnTo>
                    <a:pt x="6661" y="3600"/>
                  </a:lnTo>
                  <a:lnTo>
                    <a:pt x="6246" y="3489"/>
                  </a:lnTo>
                  <a:lnTo>
                    <a:pt x="5870" y="3379"/>
                  </a:lnTo>
                  <a:lnTo>
                    <a:pt x="5701" y="3321"/>
                  </a:lnTo>
                  <a:lnTo>
                    <a:pt x="5533" y="3262"/>
                  </a:lnTo>
                  <a:lnTo>
                    <a:pt x="5377" y="3204"/>
                  </a:lnTo>
                  <a:lnTo>
                    <a:pt x="5234" y="3139"/>
                  </a:lnTo>
                  <a:lnTo>
                    <a:pt x="5098" y="3074"/>
                  </a:lnTo>
                  <a:lnTo>
                    <a:pt x="4962" y="3010"/>
                  </a:lnTo>
                  <a:lnTo>
                    <a:pt x="4845" y="2938"/>
                  </a:lnTo>
                  <a:lnTo>
                    <a:pt x="4728" y="2867"/>
                  </a:lnTo>
                  <a:lnTo>
                    <a:pt x="4618" y="2789"/>
                  </a:lnTo>
                  <a:lnTo>
                    <a:pt x="4514" y="2705"/>
                  </a:lnTo>
                  <a:lnTo>
                    <a:pt x="4417" y="2614"/>
                  </a:lnTo>
                  <a:lnTo>
                    <a:pt x="4326" y="2523"/>
                  </a:lnTo>
                  <a:lnTo>
                    <a:pt x="4242" y="2426"/>
                  </a:lnTo>
                  <a:lnTo>
                    <a:pt x="4158" y="2322"/>
                  </a:lnTo>
                  <a:lnTo>
                    <a:pt x="4080" y="2212"/>
                  </a:lnTo>
                  <a:lnTo>
                    <a:pt x="4009" y="2089"/>
                  </a:lnTo>
                  <a:lnTo>
                    <a:pt x="3944" y="1965"/>
                  </a:lnTo>
                  <a:lnTo>
                    <a:pt x="3879" y="1836"/>
                  </a:lnTo>
                  <a:lnTo>
                    <a:pt x="3814" y="1693"/>
                  </a:lnTo>
                  <a:lnTo>
                    <a:pt x="3756" y="1544"/>
                  </a:lnTo>
                  <a:lnTo>
                    <a:pt x="3697" y="1388"/>
                  </a:lnTo>
                  <a:lnTo>
                    <a:pt x="3639" y="1220"/>
                  </a:lnTo>
                  <a:lnTo>
                    <a:pt x="3587" y="1045"/>
                  </a:lnTo>
                  <a:lnTo>
                    <a:pt x="3535" y="857"/>
                  </a:lnTo>
                  <a:lnTo>
                    <a:pt x="3431" y="454"/>
                  </a:lnTo>
                  <a:lnTo>
                    <a:pt x="33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0"/>
            <p:cNvSpPr/>
            <p:nvPr/>
          </p:nvSpPr>
          <p:spPr>
            <a:xfrm>
              <a:off x="6052513" y="437324"/>
              <a:ext cx="189256" cy="204353"/>
            </a:xfrm>
            <a:custGeom>
              <a:avLst/>
              <a:gdLst/>
              <a:ahLst/>
              <a:cxnLst/>
              <a:rect l="l" t="t" r="r" b="b"/>
              <a:pathLst>
                <a:path w="6661" h="7193" extrusionOk="0">
                  <a:moveTo>
                    <a:pt x="3328" y="1"/>
                  </a:moveTo>
                  <a:lnTo>
                    <a:pt x="3230" y="454"/>
                  </a:lnTo>
                  <a:lnTo>
                    <a:pt x="3127" y="857"/>
                  </a:lnTo>
                  <a:lnTo>
                    <a:pt x="3075" y="1045"/>
                  </a:lnTo>
                  <a:lnTo>
                    <a:pt x="3016" y="1220"/>
                  </a:lnTo>
                  <a:lnTo>
                    <a:pt x="2964" y="1388"/>
                  </a:lnTo>
                  <a:lnTo>
                    <a:pt x="2906" y="1544"/>
                  </a:lnTo>
                  <a:lnTo>
                    <a:pt x="2848" y="1693"/>
                  </a:lnTo>
                  <a:lnTo>
                    <a:pt x="2783" y="1836"/>
                  </a:lnTo>
                  <a:lnTo>
                    <a:pt x="2718" y="1965"/>
                  </a:lnTo>
                  <a:lnTo>
                    <a:pt x="2653" y="2089"/>
                  </a:lnTo>
                  <a:lnTo>
                    <a:pt x="2575" y="2212"/>
                  </a:lnTo>
                  <a:lnTo>
                    <a:pt x="2504" y="2322"/>
                  </a:lnTo>
                  <a:lnTo>
                    <a:pt x="2420" y="2426"/>
                  </a:lnTo>
                  <a:lnTo>
                    <a:pt x="2335" y="2523"/>
                  </a:lnTo>
                  <a:lnTo>
                    <a:pt x="2245" y="2614"/>
                  </a:lnTo>
                  <a:lnTo>
                    <a:pt x="2147" y="2705"/>
                  </a:lnTo>
                  <a:lnTo>
                    <a:pt x="2044" y="2789"/>
                  </a:lnTo>
                  <a:lnTo>
                    <a:pt x="1933" y="2867"/>
                  </a:lnTo>
                  <a:lnTo>
                    <a:pt x="1817" y="2938"/>
                  </a:lnTo>
                  <a:lnTo>
                    <a:pt x="1693" y="3010"/>
                  </a:lnTo>
                  <a:lnTo>
                    <a:pt x="1564" y="3074"/>
                  </a:lnTo>
                  <a:lnTo>
                    <a:pt x="1428" y="3139"/>
                  </a:lnTo>
                  <a:lnTo>
                    <a:pt x="1278" y="3204"/>
                  </a:lnTo>
                  <a:lnTo>
                    <a:pt x="1129" y="3262"/>
                  </a:lnTo>
                  <a:lnTo>
                    <a:pt x="961" y="3321"/>
                  </a:lnTo>
                  <a:lnTo>
                    <a:pt x="792" y="3379"/>
                  </a:lnTo>
                  <a:lnTo>
                    <a:pt x="416" y="3489"/>
                  </a:lnTo>
                  <a:lnTo>
                    <a:pt x="1" y="3600"/>
                  </a:lnTo>
                  <a:lnTo>
                    <a:pt x="416" y="3710"/>
                  </a:lnTo>
                  <a:lnTo>
                    <a:pt x="792" y="3820"/>
                  </a:lnTo>
                  <a:lnTo>
                    <a:pt x="961" y="3879"/>
                  </a:lnTo>
                  <a:lnTo>
                    <a:pt x="1129" y="3937"/>
                  </a:lnTo>
                  <a:lnTo>
                    <a:pt x="1278" y="3995"/>
                  </a:lnTo>
                  <a:lnTo>
                    <a:pt x="1428" y="4054"/>
                  </a:lnTo>
                  <a:lnTo>
                    <a:pt x="1564" y="4118"/>
                  </a:lnTo>
                  <a:lnTo>
                    <a:pt x="1693" y="4190"/>
                  </a:lnTo>
                  <a:lnTo>
                    <a:pt x="1817" y="4255"/>
                  </a:lnTo>
                  <a:lnTo>
                    <a:pt x="1933" y="4332"/>
                  </a:lnTo>
                  <a:lnTo>
                    <a:pt x="2044" y="4410"/>
                  </a:lnTo>
                  <a:lnTo>
                    <a:pt x="2147" y="4495"/>
                  </a:lnTo>
                  <a:lnTo>
                    <a:pt x="2245" y="4579"/>
                  </a:lnTo>
                  <a:lnTo>
                    <a:pt x="2335" y="4676"/>
                  </a:lnTo>
                  <a:lnTo>
                    <a:pt x="2420" y="4773"/>
                  </a:lnTo>
                  <a:lnTo>
                    <a:pt x="2504" y="4877"/>
                  </a:lnTo>
                  <a:lnTo>
                    <a:pt x="2575" y="4987"/>
                  </a:lnTo>
                  <a:lnTo>
                    <a:pt x="2653" y="5104"/>
                  </a:lnTo>
                  <a:lnTo>
                    <a:pt x="2718" y="5227"/>
                  </a:lnTo>
                  <a:lnTo>
                    <a:pt x="2783" y="5364"/>
                  </a:lnTo>
                  <a:lnTo>
                    <a:pt x="2848" y="5506"/>
                  </a:lnTo>
                  <a:lnTo>
                    <a:pt x="2906" y="5649"/>
                  </a:lnTo>
                  <a:lnTo>
                    <a:pt x="2964" y="5811"/>
                  </a:lnTo>
                  <a:lnTo>
                    <a:pt x="3016" y="5980"/>
                  </a:lnTo>
                  <a:lnTo>
                    <a:pt x="3075" y="6155"/>
                  </a:lnTo>
                  <a:lnTo>
                    <a:pt x="3127" y="6343"/>
                  </a:lnTo>
                  <a:lnTo>
                    <a:pt x="3230" y="6745"/>
                  </a:lnTo>
                  <a:lnTo>
                    <a:pt x="3328" y="7192"/>
                  </a:lnTo>
                  <a:lnTo>
                    <a:pt x="3431" y="6745"/>
                  </a:lnTo>
                  <a:lnTo>
                    <a:pt x="3535" y="6343"/>
                  </a:lnTo>
                  <a:lnTo>
                    <a:pt x="3587" y="6155"/>
                  </a:lnTo>
                  <a:lnTo>
                    <a:pt x="3639" y="5980"/>
                  </a:lnTo>
                  <a:lnTo>
                    <a:pt x="3697" y="5811"/>
                  </a:lnTo>
                  <a:lnTo>
                    <a:pt x="3756" y="5649"/>
                  </a:lnTo>
                  <a:lnTo>
                    <a:pt x="3814" y="5506"/>
                  </a:lnTo>
                  <a:lnTo>
                    <a:pt x="3879" y="5364"/>
                  </a:lnTo>
                  <a:lnTo>
                    <a:pt x="3944" y="5227"/>
                  </a:lnTo>
                  <a:lnTo>
                    <a:pt x="4009" y="5104"/>
                  </a:lnTo>
                  <a:lnTo>
                    <a:pt x="4080" y="4987"/>
                  </a:lnTo>
                  <a:lnTo>
                    <a:pt x="4158" y="4877"/>
                  </a:lnTo>
                  <a:lnTo>
                    <a:pt x="4242" y="4773"/>
                  </a:lnTo>
                  <a:lnTo>
                    <a:pt x="4326" y="4676"/>
                  </a:lnTo>
                  <a:lnTo>
                    <a:pt x="4417" y="4579"/>
                  </a:lnTo>
                  <a:lnTo>
                    <a:pt x="4514" y="4495"/>
                  </a:lnTo>
                  <a:lnTo>
                    <a:pt x="4618" y="4410"/>
                  </a:lnTo>
                  <a:lnTo>
                    <a:pt x="4728" y="4332"/>
                  </a:lnTo>
                  <a:lnTo>
                    <a:pt x="4845" y="4255"/>
                  </a:lnTo>
                  <a:lnTo>
                    <a:pt x="4962" y="4190"/>
                  </a:lnTo>
                  <a:lnTo>
                    <a:pt x="5098" y="4118"/>
                  </a:lnTo>
                  <a:lnTo>
                    <a:pt x="5234" y="4054"/>
                  </a:lnTo>
                  <a:lnTo>
                    <a:pt x="5377" y="3995"/>
                  </a:lnTo>
                  <a:lnTo>
                    <a:pt x="5533" y="3937"/>
                  </a:lnTo>
                  <a:lnTo>
                    <a:pt x="5701" y="3879"/>
                  </a:lnTo>
                  <a:lnTo>
                    <a:pt x="5870" y="3820"/>
                  </a:lnTo>
                  <a:lnTo>
                    <a:pt x="6246" y="3710"/>
                  </a:lnTo>
                  <a:lnTo>
                    <a:pt x="6661" y="3600"/>
                  </a:lnTo>
                  <a:lnTo>
                    <a:pt x="6246" y="3489"/>
                  </a:lnTo>
                  <a:lnTo>
                    <a:pt x="5870" y="3379"/>
                  </a:lnTo>
                  <a:lnTo>
                    <a:pt x="5701" y="3321"/>
                  </a:lnTo>
                  <a:lnTo>
                    <a:pt x="5533" y="3262"/>
                  </a:lnTo>
                  <a:lnTo>
                    <a:pt x="5377" y="3204"/>
                  </a:lnTo>
                  <a:lnTo>
                    <a:pt x="5234" y="3139"/>
                  </a:lnTo>
                  <a:lnTo>
                    <a:pt x="5098" y="3074"/>
                  </a:lnTo>
                  <a:lnTo>
                    <a:pt x="4962" y="3010"/>
                  </a:lnTo>
                  <a:lnTo>
                    <a:pt x="4845" y="2938"/>
                  </a:lnTo>
                  <a:lnTo>
                    <a:pt x="4728" y="2867"/>
                  </a:lnTo>
                  <a:lnTo>
                    <a:pt x="4618" y="2789"/>
                  </a:lnTo>
                  <a:lnTo>
                    <a:pt x="4514" y="2705"/>
                  </a:lnTo>
                  <a:lnTo>
                    <a:pt x="4417" y="2614"/>
                  </a:lnTo>
                  <a:lnTo>
                    <a:pt x="4326" y="2523"/>
                  </a:lnTo>
                  <a:lnTo>
                    <a:pt x="4242" y="2426"/>
                  </a:lnTo>
                  <a:lnTo>
                    <a:pt x="4158" y="2322"/>
                  </a:lnTo>
                  <a:lnTo>
                    <a:pt x="4080" y="2212"/>
                  </a:lnTo>
                  <a:lnTo>
                    <a:pt x="4009" y="2089"/>
                  </a:lnTo>
                  <a:lnTo>
                    <a:pt x="3944" y="1965"/>
                  </a:lnTo>
                  <a:lnTo>
                    <a:pt x="3879" y="1836"/>
                  </a:lnTo>
                  <a:lnTo>
                    <a:pt x="3814" y="1693"/>
                  </a:lnTo>
                  <a:lnTo>
                    <a:pt x="3756" y="1544"/>
                  </a:lnTo>
                  <a:lnTo>
                    <a:pt x="3697" y="1388"/>
                  </a:lnTo>
                  <a:lnTo>
                    <a:pt x="3639" y="1220"/>
                  </a:lnTo>
                  <a:lnTo>
                    <a:pt x="3587" y="1045"/>
                  </a:lnTo>
                  <a:lnTo>
                    <a:pt x="3535" y="857"/>
                  </a:lnTo>
                  <a:lnTo>
                    <a:pt x="3431" y="454"/>
                  </a:lnTo>
                  <a:lnTo>
                    <a:pt x="33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0"/>
            <p:cNvSpPr/>
            <p:nvPr/>
          </p:nvSpPr>
          <p:spPr>
            <a:xfrm>
              <a:off x="6673338" y="403299"/>
              <a:ext cx="189256" cy="204353"/>
            </a:xfrm>
            <a:custGeom>
              <a:avLst/>
              <a:gdLst/>
              <a:ahLst/>
              <a:cxnLst/>
              <a:rect l="l" t="t" r="r" b="b"/>
              <a:pathLst>
                <a:path w="6661" h="7193" extrusionOk="0">
                  <a:moveTo>
                    <a:pt x="3328" y="1"/>
                  </a:moveTo>
                  <a:lnTo>
                    <a:pt x="3230" y="454"/>
                  </a:lnTo>
                  <a:lnTo>
                    <a:pt x="3127" y="857"/>
                  </a:lnTo>
                  <a:lnTo>
                    <a:pt x="3075" y="1045"/>
                  </a:lnTo>
                  <a:lnTo>
                    <a:pt x="3016" y="1220"/>
                  </a:lnTo>
                  <a:lnTo>
                    <a:pt x="2964" y="1388"/>
                  </a:lnTo>
                  <a:lnTo>
                    <a:pt x="2906" y="1544"/>
                  </a:lnTo>
                  <a:lnTo>
                    <a:pt x="2848" y="1693"/>
                  </a:lnTo>
                  <a:lnTo>
                    <a:pt x="2783" y="1836"/>
                  </a:lnTo>
                  <a:lnTo>
                    <a:pt x="2718" y="1965"/>
                  </a:lnTo>
                  <a:lnTo>
                    <a:pt x="2653" y="2089"/>
                  </a:lnTo>
                  <a:lnTo>
                    <a:pt x="2575" y="2212"/>
                  </a:lnTo>
                  <a:lnTo>
                    <a:pt x="2504" y="2322"/>
                  </a:lnTo>
                  <a:lnTo>
                    <a:pt x="2420" y="2426"/>
                  </a:lnTo>
                  <a:lnTo>
                    <a:pt x="2335" y="2523"/>
                  </a:lnTo>
                  <a:lnTo>
                    <a:pt x="2245" y="2614"/>
                  </a:lnTo>
                  <a:lnTo>
                    <a:pt x="2147" y="2705"/>
                  </a:lnTo>
                  <a:lnTo>
                    <a:pt x="2044" y="2789"/>
                  </a:lnTo>
                  <a:lnTo>
                    <a:pt x="1933" y="2867"/>
                  </a:lnTo>
                  <a:lnTo>
                    <a:pt x="1817" y="2938"/>
                  </a:lnTo>
                  <a:lnTo>
                    <a:pt x="1693" y="3010"/>
                  </a:lnTo>
                  <a:lnTo>
                    <a:pt x="1564" y="3074"/>
                  </a:lnTo>
                  <a:lnTo>
                    <a:pt x="1428" y="3139"/>
                  </a:lnTo>
                  <a:lnTo>
                    <a:pt x="1278" y="3204"/>
                  </a:lnTo>
                  <a:lnTo>
                    <a:pt x="1129" y="3262"/>
                  </a:lnTo>
                  <a:lnTo>
                    <a:pt x="961" y="3321"/>
                  </a:lnTo>
                  <a:lnTo>
                    <a:pt x="792" y="3379"/>
                  </a:lnTo>
                  <a:lnTo>
                    <a:pt x="416" y="3489"/>
                  </a:lnTo>
                  <a:lnTo>
                    <a:pt x="1" y="3600"/>
                  </a:lnTo>
                  <a:lnTo>
                    <a:pt x="416" y="3710"/>
                  </a:lnTo>
                  <a:lnTo>
                    <a:pt x="792" y="3820"/>
                  </a:lnTo>
                  <a:lnTo>
                    <a:pt x="961" y="3879"/>
                  </a:lnTo>
                  <a:lnTo>
                    <a:pt x="1129" y="3937"/>
                  </a:lnTo>
                  <a:lnTo>
                    <a:pt x="1278" y="3995"/>
                  </a:lnTo>
                  <a:lnTo>
                    <a:pt x="1428" y="4054"/>
                  </a:lnTo>
                  <a:lnTo>
                    <a:pt x="1564" y="4118"/>
                  </a:lnTo>
                  <a:lnTo>
                    <a:pt x="1693" y="4190"/>
                  </a:lnTo>
                  <a:lnTo>
                    <a:pt x="1817" y="4255"/>
                  </a:lnTo>
                  <a:lnTo>
                    <a:pt x="1933" y="4332"/>
                  </a:lnTo>
                  <a:lnTo>
                    <a:pt x="2044" y="4410"/>
                  </a:lnTo>
                  <a:lnTo>
                    <a:pt x="2147" y="4495"/>
                  </a:lnTo>
                  <a:lnTo>
                    <a:pt x="2245" y="4579"/>
                  </a:lnTo>
                  <a:lnTo>
                    <a:pt x="2335" y="4676"/>
                  </a:lnTo>
                  <a:lnTo>
                    <a:pt x="2420" y="4773"/>
                  </a:lnTo>
                  <a:lnTo>
                    <a:pt x="2504" y="4877"/>
                  </a:lnTo>
                  <a:lnTo>
                    <a:pt x="2575" y="4987"/>
                  </a:lnTo>
                  <a:lnTo>
                    <a:pt x="2653" y="5104"/>
                  </a:lnTo>
                  <a:lnTo>
                    <a:pt x="2718" y="5227"/>
                  </a:lnTo>
                  <a:lnTo>
                    <a:pt x="2783" y="5364"/>
                  </a:lnTo>
                  <a:lnTo>
                    <a:pt x="2848" y="5506"/>
                  </a:lnTo>
                  <a:lnTo>
                    <a:pt x="2906" y="5649"/>
                  </a:lnTo>
                  <a:lnTo>
                    <a:pt x="2964" y="5811"/>
                  </a:lnTo>
                  <a:lnTo>
                    <a:pt x="3016" y="5980"/>
                  </a:lnTo>
                  <a:lnTo>
                    <a:pt x="3075" y="6155"/>
                  </a:lnTo>
                  <a:lnTo>
                    <a:pt x="3127" y="6343"/>
                  </a:lnTo>
                  <a:lnTo>
                    <a:pt x="3230" y="6745"/>
                  </a:lnTo>
                  <a:lnTo>
                    <a:pt x="3328" y="7192"/>
                  </a:lnTo>
                  <a:lnTo>
                    <a:pt x="3431" y="6745"/>
                  </a:lnTo>
                  <a:lnTo>
                    <a:pt x="3535" y="6343"/>
                  </a:lnTo>
                  <a:lnTo>
                    <a:pt x="3587" y="6155"/>
                  </a:lnTo>
                  <a:lnTo>
                    <a:pt x="3639" y="5980"/>
                  </a:lnTo>
                  <a:lnTo>
                    <a:pt x="3697" y="5811"/>
                  </a:lnTo>
                  <a:lnTo>
                    <a:pt x="3756" y="5649"/>
                  </a:lnTo>
                  <a:lnTo>
                    <a:pt x="3814" y="5506"/>
                  </a:lnTo>
                  <a:lnTo>
                    <a:pt x="3879" y="5364"/>
                  </a:lnTo>
                  <a:lnTo>
                    <a:pt x="3944" y="5227"/>
                  </a:lnTo>
                  <a:lnTo>
                    <a:pt x="4009" y="5104"/>
                  </a:lnTo>
                  <a:lnTo>
                    <a:pt x="4080" y="4987"/>
                  </a:lnTo>
                  <a:lnTo>
                    <a:pt x="4158" y="4877"/>
                  </a:lnTo>
                  <a:lnTo>
                    <a:pt x="4242" y="4773"/>
                  </a:lnTo>
                  <a:lnTo>
                    <a:pt x="4326" y="4676"/>
                  </a:lnTo>
                  <a:lnTo>
                    <a:pt x="4417" y="4579"/>
                  </a:lnTo>
                  <a:lnTo>
                    <a:pt x="4514" y="4495"/>
                  </a:lnTo>
                  <a:lnTo>
                    <a:pt x="4618" y="4410"/>
                  </a:lnTo>
                  <a:lnTo>
                    <a:pt x="4728" y="4332"/>
                  </a:lnTo>
                  <a:lnTo>
                    <a:pt x="4845" y="4255"/>
                  </a:lnTo>
                  <a:lnTo>
                    <a:pt x="4962" y="4190"/>
                  </a:lnTo>
                  <a:lnTo>
                    <a:pt x="5098" y="4118"/>
                  </a:lnTo>
                  <a:lnTo>
                    <a:pt x="5234" y="4054"/>
                  </a:lnTo>
                  <a:lnTo>
                    <a:pt x="5377" y="3995"/>
                  </a:lnTo>
                  <a:lnTo>
                    <a:pt x="5533" y="3937"/>
                  </a:lnTo>
                  <a:lnTo>
                    <a:pt x="5701" y="3879"/>
                  </a:lnTo>
                  <a:lnTo>
                    <a:pt x="5870" y="3820"/>
                  </a:lnTo>
                  <a:lnTo>
                    <a:pt x="6246" y="3710"/>
                  </a:lnTo>
                  <a:lnTo>
                    <a:pt x="6661" y="3600"/>
                  </a:lnTo>
                  <a:lnTo>
                    <a:pt x="6246" y="3489"/>
                  </a:lnTo>
                  <a:lnTo>
                    <a:pt x="5870" y="3379"/>
                  </a:lnTo>
                  <a:lnTo>
                    <a:pt x="5701" y="3321"/>
                  </a:lnTo>
                  <a:lnTo>
                    <a:pt x="5533" y="3262"/>
                  </a:lnTo>
                  <a:lnTo>
                    <a:pt x="5377" y="3204"/>
                  </a:lnTo>
                  <a:lnTo>
                    <a:pt x="5234" y="3139"/>
                  </a:lnTo>
                  <a:lnTo>
                    <a:pt x="5098" y="3074"/>
                  </a:lnTo>
                  <a:lnTo>
                    <a:pt x="4962" y="3010"/>
                  </a:lnTo>
                  <a:lnTo>
                    <a:pt x="4845" y="2938"/>
                  </a:lnTo>
                  <a:lnTo>
                    <a:pt x="4728" y="2867"/>
                  </a:lnTo>
                  <a:lnTo>
                    <a:pt x="4618" y="2789"/>
                  </a:lnTo>
                  <a:lnTo>
                    <a:pt x="4514" y="2705"/>
                  </a:lnTo>
                  <a:lnTo>
                    <a:pt x="4417" y="2614"/>
                  </a:lnTo>
                  <a:lnTo>
                    <a:pt x="4326" y="2523"/>
                  </a:lnTo>
                  <a:lnTo>
                    <a:pt x="4242" y="2426"/>
                  </a:lnTo>
                  <a:lnTo>
                    <a:pt x="4158" y="2322"/>
                  </a:lnTo>
                  <a:lnTo>
                    <a:pt x="4080" y="2212"/>
                  </a:lnTo>
                  <a:lnTo>
                    <a:pt x="4009" y="2089"/>
                  </a:lnTo>
                  <a:lnTo>
                    <a:pt x="3944" y="1965"/>
                  </a:lnTo>
                  <a:lnTo>
                    <a:pt x="3879" y="1836"/>
                  </a:lnTo>
                  <a:lnTo>
                    <a:pt x="3814" y="1693"/>
                  </a:lnTo>
                  <a:lnTo>
                    <a:pt x="3756" y="1544"/>
                  </a:lnTo>
                  <a:lnTo>
                    <a:pt x="3697" y="1388"/>
                  </a:lnTo>
                  <a:lnTo>
                    <a:pt x="3639" y="1220"/>
                  </a:lnTo>
                  <a:lnTo>
                    <a:pt x="3587" y="1045"/>
                  </a:lnTo>
                  <a:lnTo>
                    <a:pt x="3535" y="857"/>
                  </a:lnTo>
                  <a:lnTo>
                    <a:pt x="3431" y="454"/>
                  </a:lnTo>
                  <a:lnTo>
                    <a:pt x="33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3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778550" y="2378640"/>
            <a:ext cx="5586900" cy="73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4114800" y="1368272"/>
            <a:ext cx="914400" cy="69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780650" y="3170445"/>
            <a:ext cx="55827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-55050" y="4291025"/>
            <a:ext cx="9254100" cy="852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ea typeface="Chivo"/>
              <a:cs typeface="Arial" panose="020B0604020202020204" pitchFamily="34" charset="0"/>
              <a:sym typeface="Chivo"/>
            </a:endParaRPr>
          </a:p>
        </p:txBody>
      </p:sp>
      <p:grpSp>
        <p:nvGrpSpPr>
          <p:cNvPr id="30" name="Google Shape;30;p3"/>
          <p:cNvGrpSpPr/>
          <p:nvPr/>
        </p:nvGrpSpPr>
        <p:grpSpPr>
          <a:xfrm>
            <a:off x="-151071" y="-1014235"/>
            <a:ext cx="10599143" cy="4164273"/>
            <a:chOff x="-151071" y="-1014235"/>
            <a:chExt cx="10599143" cy="4164273"/>
          </a:xfrm>
        </p:grpSpPr>
        <p:sp>
          <p:nvSpPr>
            <p:cNvPr id="31" name="Google Shape;31;p3"/>
            <p:cNvSpPr/>
            <p:nvPr/>
          </p:nvSpPr>
          <p:spPr>
            <a:xfrm rot="5400000">
              <a:off x="-1740569" y="575263"/>
              <a:ext cx="4164273" cy="985277"/>
            </a:xfrm>
            <a:custGeom>
              <a:avLst/>
              <a:gdLst/>
              <a:ahLst/>
              <a:cxnLst/>
              <a:rect l="l" t="t" r="r" b="b"/>
              <a:pathLst>
                <a:path w="23381" h="5532" extrusionOk="0">
                  <a:moveTo>
                    <a:pt x="10914" y="0"/>
                  </a:moveTo>
                  <a:lnTo>
                    <a:pt x="10634" y="17"/>
                  </a:lnTo>
                  <a:lnTo>
                    <a:pt x="10353" y="50"/>
                  </a:lnTo>
                  <a:lnTo>
                    <a:pt x="10072" y="99"/>
                  </a:lnTo>
                  <a:lnTo>
                    <a:pt x="9808" y="182"/>
                  </a:lnTo>
                  <a:lnTo>
                    <a:pt x="9544" y="281"/>
                  </a:lnTo>
                  <a:lnTo>
                    <a:pt x="9296" y="397"/>
                  </a:lnTo>
                  <a:lnTo>
                    <a:pt x="9048" y="512"/>
                  </a:lnTo>
                  <a:lnTo>
                    <a:pt x="8817" y="644"/>
                  </a:lnTo>
                  <a:lnTo>
                    <a:pt x="8586" y="793"/>
                  </a:lnTo>
                  <a:lnTo>
                    <a:pt x="8372" y="942"/>
                  </a:lnTo>
                  <a:lnTo>
                    <a:pt x="8173" y="1090"/>
                  </a:lnTo>
                  <a:lnTo>
                    <a:pt x="7810" y="1404"/>
                  </a:lnTo>
                  <a:lnTo>
                    <a:pt x="7496" y="1701"/>
                  </a:lnTo>
                  <a:lnTo>
                    <a:pt x="7232" y="1965"/>
                  </a:lnTo>
                  <a:lnTo>
                    <a:pt x="7051" y="2163"/>
                  </a:lnTo>
                  <a:lnTo>
                    <a:pt x="6885" y="2362"/>
                  </a:lnTo>
                  <a:lnTo>
                    <a:pt x="6753" y="2262"/>
                  </a:lnTo>
                  <a:lnTo>
                    <a:pt x="6374" y="2031"/>
                  </a:lnTo>
                  <a:lnTo>
                    <a:pt x="6109" y="1883"/>
                  </a:lnTo>
                  <a:lnTo>
                    <a:pt x="5796" y="1734"/>
                  </a:lnTo>
                  <a:lnTo>
                    <a:pt x="5449" y="1585"/>
                  </a:lnTo>
                  <a:lnTo>
                    <a:pt x="5069" y="1453"/>
                  </a:lnTo>
                  <a:lnTo>
                    <a:pt x="4656" y="1338"/>
                  </a:lnTo>
                  <a:lnTo>
                    <a:pt x="4442" y="1305"/>
                  </a:lnTo>
                  <a:lnTo>
                    <a:pt x="4227" y="1272"/>
                  </a:lnTo>
                  <a:lnTo>
                    <a:pt x="4012" y="1255"/>
                  </a:lnTo>
                  <a:lnTo>
                    <a:pt x="3781" y="1239"/>
                  </a:lnTo>
                  <a:lnTo>
                    <a:pt x="3567" y="1255"/>
                  </a:lnTo>
                  <a:lnTo>
                    <a:pt x="3335" y="1272"/>
                  </a:lnTo>
                  <a:lnTo>
                    <a:pt x="3104" y="1305"/>
                  </a:lnTo>
                  <a:lnTo>
                    <a:pt x="2890" y="1371"/>
                  </a:lnTo>
                  <a:lnTo>
                    <a:pt x="2658" y="1437"/>
                  </a:lnTo>
                  <a:lnTo>
                    <a:pt x="2427" y="1536"/>
                  </a:lnTo>
                  <a:lnTo>
                    <a:pt x="2213" y="1652"/>
                  </a:lnTo>
                  <a:lnTo>
                    <a:pt x="1998" y="1784"/>
                  </a:lnTo>
                  <a:lnTo>
                    <a:pt x="1783" y="1949"/>
                  </a:lnTo>
                  <a:lnTo>
                    <a:pt x="1569" y="2130"/>
                  </a:lnTo>
                  <a:lnTo>
                    <a:pt x="1288" y="2428"/>
                  </a:lnTo>
                  <a:lnTo>
                    <a:pt x="1040" y="2725"/>
                  </a:lnTo>
                  <a:lnTo>
                    <a:pt x="826" y="3022"/>
                  </a:lnTo>
                  <a:lnTo>
                    <a:pt x="644" y="3319"/>
                  </a:lnTo>
                  <a:lnTo>
                    <a:pt x="495" y="3600"/>
                  </a:lnTo>
                  <a:lnTo>
                    <a:pt x="363" y="3881"/>
                  </a:lnTo>
                  <a:lnTo>
                    <a:pt x="264" y="4161"/>
                  </a:lnTo>
                  <a:lnTo>
                    <a:pt x="182" y="4409"/>
                  </a:lnTo>
                  <a:lnTo>
                    <a:pt x="116" y="4640"/>
                  </a:lnTo>
                  <a:lnTo>
                    <a:pt x="66" y="4871"/>
                  </a:lnTo>
                  <a:lnTo>
                    <a:pt x="17" y="5218"/>
                  </a:lnTo>
                  <a:lnTo>
                    <a:pt x="0" y="5449"/>
                  </a:lnTo>
                  <a:lnTo>
                    <a:pt x="0" y="5532"/>
                  </a:lnTo>
                  <a:lnTo>
                    <a:pt x="23381" y="5532"/>
                  </a:lnTo>
                  <a:lnTo>
                    <a:pt x="23083" y="5400"/>
                  </a:lnTo>
                  <a:lnTo>
                    <a:pt x="22786" y="5251"/>
                  </a:lnTo>
                  <a:lnTo>
                    <a:pt x="22175" y="4921"/>
                  </a:lnTo>
                  <a:lnTo>
                    <a:pt x="21564" y="4558"/>
                  </a:lnTo>
                  <a:lnTo>
                    <a:pt x="20937" y="4161"/>
                  </a:lnTo>
                  <a:lnTo>
                    <a:pt x="19665" y="3319"/>
                  </a:lnTo>
                  <a:lnTo>
                    <a:pt x="19022" y="2906"/>
                  </a:lnTo>
                  <a:lnTo>
                    <a:pt x="18394" y="2510"/>
                  </a:lnTo>
                  <a:lnTo>
                    <a:pt x="17750" y="2147"/>
                  </a:lnTo>
                  <a:lnTo>
                    <a:pt x="17436" y="1982"/>
                  </a:lnTo>
                  <a:lnTo>
                    <a:pt x="17123" y="1817"/>
                  </a:lnTo>
                  <a:lnTo>
                    <a:pt x="16809" y="1685"/>
                  </a:lnTo>
                  <a:lnTo>
                    <a:pt x="16495" y="1552"/>
                  </a:lnTo>
                  <a:lnTo>
                    <a:pt x="16198" y="1437"/>
                  </a:lnTo>
                  <a:lnTo>
                    <a:pt x="15884" y="1354"/>
                  </a:lnTo>
                  <a:lnTo>
                    <a:pt x="15587" y="1272"/>
                  </a:lnTo>
                  <a:lnTo>
                    <a:pt x="15290" y="1222"/>
                  </a:lnTo>
                  <a:lnTo>
                    <a:pt x="14993" y="1189"/>
                  </a:lnTo>
                  <a:lnTo>
                    <a:pt x="14712" y="1173"/>
                  </a:lnTo>
                  <a:lnTo>
                    <a:pt x="14431" y="1189"/>
                  </a:lnTo>
                  <a:lnTo>
                    <a:pt x="14151" y="1239"/>
                  </a:lnTo>
                  <a:lnTo>
                    <a:pt x="13886" y="1305"/>
                  </a:lnTo>
                  <a:lnTo>
                    <a:pt x="13606" y="1404"/>
                  </a:lnTo>
                  <a:lnTo>
                    <a:pt x="13309" y="1074"/>
                  </a:lnTo>
                  <a:lnTo>
                    <a:pt x="13011" y="809"/>
                  </a:lnTo>
                  <a:lnTo>
                    <a:pt x="12698" y="578"/>
                  </a:lnTo>
                  <a:lnTo>
                    <a:pt x="12400" y="397"/>
                  </a:lnTo>
                  <a:lnTo>
                    <a:pt x="12103" y="248"/>
                  </a:lnTo>
                  <a:lnTo>
                    <a:pt x="11806" y="132"/>
                  </a:lnTo>
                  <a:lnTo>
                    <a:pt x="11492" y="66"/>
                  </a:lnTo>
                  <a:lnTo>
                    <a:pt x="11212" y="17"/>
                  </a:lnTo>
                  <a:lnTo>
                    <a:pt x="10914" y="0"/>
                  </a:lnTo>
                  <a:close/>
                </a:path>
              </a:pathLst>
            </a:custGeom>
            <a:solidFill>
              <a:srgbClr val="FFFFFF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10800000">
              <a:off x="4471070" y="-167577"/>
              <a:ext cx="5977002" cy="1414145"/>
            </a:xfrm>
            <a:custGeom>
              <a:avLst/>
              <a:gdLst/>
              <a:ahLst/>
              <a:cxnLst/>
              <a:rect l="l" t="t" r="r" b="b"/>
              <a:pathLst>
                <a:path w="23381" h="5532" extrusionOk="0">
                  <a:moveTo>
                    <a:pt x="10914" y="0"/>
                  </a:moveTo>
                  <a:lnTo>
                    <a:pt x="10634" y="17"/>
                  </a:lnTo>
                  <a:lnTo>
                    <a:pt x="10353" y="50"/>
                  </a:lnTo>
                  <a:lnTo>
                    <a:pt x="10072" y="99"/>
                  </a:lnTo>
                  <a:lnTo>
                    <a:pt x="9808" y="182"/>
                  </a:lnTo>
                  <a:lnTo>
                    <a:pt x="9544" y="281"/>
                  </a:lnTo>
                  <a:lnTo>
                    <a:pt x="9296" y="397"/>
                  </a:lnTo>
                  <a:lnTo>
                    <a:pt x="9048" y="512"/>
                  </a:lnTo>
                  <a:lnTo>
                    <a:pt x="8817" y="644"/>
                  </a:lnTo>
                  <a:lnTo>
                    <a:pt x="8586" y="793"/>
                  </a:lnTo>
                  <a:lnTo>
                    <a:pt x="8372" y="942"/>
                  </a:lnTo>
                  <a:lnTo>
                    <a:pt x="8173" y="1090"/>
                  </a:lnTo>
                  <a:lnTo>
                    <a:pt x="7810" y="1404"/>
                  </a:lnTo>
                  <a:lnTo>
                    <a:pt x="7496" y="1701"/>
                  </a:lnTo>
                  <a:lnTo>
                    <a:pt x="7232" y="1965"/>
                  </a:lnTo>
                  <a:lnTo>
                    <a:pt x="7051" y="2163"/>
                  </a:lnTo>
                  <a:lnTo>
                    <a:pt x="6885" y="2362"/>
                  </a:lnTo>
                  <a:lnTo>
                    <a:pt x="6753" y="2262"/>
                  </a:lnTo>
                  <a:lnTo>
                    <a:pt x="6374" y="2031"/>
                  </a:lnTo>
                  <a:lnTo>
                    <a:pt x="6109" y="1883"/>
                  </a:lnTo>
                  <a:lnTo>
                    <a:pt x="5796" y="1734"/>
                  </a:lnTo>
                  <a:lnTo>
                    <a:pt x="5449" y="1585"/>
                  </a:lnTo>
                  <a:lnTo>
                    <a:pt x="5069" y="1453"/>
                  </a:lnTo>
                  <a:lnTo>
                    <a:pt x="4656" y="1338"/>
                  </a:lnTo>
                  <a:lnTo>
                    <a:pt x="4442" y="1305"/>
                  </a:lnTo>
                  <a:lnTo>
                    <a:pt x="4227" y="1272"/>
                  </a:lnTo>
                  <a:lnTo>
                    <a:pt x="4012" y="1255"/>
                  </a:lnTo>
                  <a:lnTo>
                    <a:pt x="3781" y="1239"/>
                  </a:lnTo>
                  <a:lnTo>
                    <a:pt x="3567" y="1255"/>
                  </a:lnTo>
                  <a:lnTo>
                    <a:pt x="3335" y="1272"/>
                  </a:lnTo>
                  <a:lnTo>
                    <a:pt x="3104" y="1305"/>
                  </a:lnTo>
                  <a:lnTo>
                    <a:pt x="2890" y="1371"/>
                  </a:lnTo>
                  <a:lnTo>
                    <a:pt x="2658" y="1437"/>
                  </a:lnTo>
                  <a:lnTo>
                    <a:pt x="2427" y="1536"/>
                  </a:lnTo>
                  <a:lnTo>
                    <a:pt x="2213" y="1652"/>
                  </a:lnTo>
                  <a:lnTo>
                    <a:pt x="1998" y="1784"/>
                  </a:lnTo>
                  <a:lnTo>
                    <a:pt x="1783" y="1949"/>
                  </a:lnTo>
                  <a:lnTo>
                    <a:pt x="1569" y="2130"/>
                  </a:lnTo>
                  <a:lnTo>
                    <a:pt x="1288" y="2428"/>
                  </a:lnTo>
                  <a:lnTo>
                    <a:pt x="1040" y="2725"/>
                  </a:lnTo>
                  <a:lnTo>
                    <a:pt x="826" y="3022"/>
                  </a:lnTo>
                  <a:lnTo>
                    <a:pt x="644" y="3319"/>
                  </a:lnTo>
                  <a:lnTo>
                    <a:pt x="495" y="3600"/>
                  </a:lnTo>
                  <a:lnTo>
                    <a:pt x="363" y="3881"/>
                  </a:lnTo>
                  <a:lnTo>
                    <a:pt x="264" y="4161"/>
                  </a:lnTo>
                  <a:lnTo>
                    <a:pt x="182" y="4409"/>
                  </a:lnTo>
                  <a:lnTo>
                    <a:pt x="116" y="4640"/>
                  </a:lnTo>
                  <a:lnTo>
                    <a:pt x="66" y="4871"/>
                  </a:lnTo>
                  <a:lnTo>
                    <a:pt x="17" y="5218"/>
                  </a:lnTo>
                  <a:lnTo>
                    <a:pt x="0" y="5449"/>
                  </a:lnTo>
                  <a:lnTo>
                    <a:pt x="0" y="5532"/>
                  </a:lnTo>
                  <a:lnTo>
                    <a:pt x="23381" y="5532"/>
                  </a:lnTo>
                  <a:lnTo>
                    <a:pt x="23083" y="5400"/>
                  </a:lnTo>
                  <a:lnTo>
                    <a:pt x="22786" y="5251"/>
                  </a:lnTo>
                  <a:lnTo>
                    <a:pt x="22175" y="4921"/>
                  </a:lnTo>
                  <a:lnTo>
                    <a:pt x="21564" y="4558"/>
                  </a:lnTo>
                  <a:lnTo>
                    <a:pt x="20937" y="4161"/>
                  </a:lnTo>
                  <a:lnTo>
                    <a:pt x="19665" y="3319"/>
                  </a:lnTo>
                  <a:lnTo>
                    <a:pt x="19022" y="2906"/>
                  </a:lnTo>
                  <a:lnTo>
                    <a:pt x="18394" y="2510"/>
                  </a:lnTo>
                  <a:lnTo>
                    <a:pt x="17750" y="2147"/>
                  </a:lnTo>
                  <a:lnTo>
                    <a:pt x="17436" y="1982"/>
                  </a:lnTo>
                  <a:lnTo>
                    <a:pt x="17123" y="1817"/>
                  </a:lnTo>
                  <a:lnTo>
                    <a:pt x="16809" y="1685"/>
                  </a:lnTo>
                  <a:lnTo>
                    <a:pt x="16495" y="1552"/>
                  </a:lnTo>
                  <a:lnTo>
                    <a:pt x="16198" y="1437"/>
                  </a:lnTo>
                  <a:lnTo>
                    <a:pt x="15884" y="1354"/>
                  </a:lnTo>
                  <a:lnTo>
                    <a:pt x="15587" y="1272"/>
                  </a:lnTo>
                  <a:lnTo>
                    <a:pt x="15290" y="1222"/>
                  </a:lnTo>
                  <a:lnTo>
                    <a:pt x="14993" y="1189"/>
                  </a:lnTo>
                  <a:lnTo>
                    <a:pt x="14712" y="1173"/>
                  </a:lnTo>
                  <a:lnTo>
                    <a:pt x="14431" y="1189"/>
                  </a:lnTo>
                  <a:lnTo>
                    <a:pt x="14151" y="1239"/>
                  </a:lnTo>
                  <a:lnTo>
                    <a:pt x="13886" y="1305"/>
                  </a:lnTo>
                  <a:lnTo>
                    <a:pt x="13606" y="1404"/>
                  </a:lnTo>
                  <a:lnTo>
                    <a:pt x="13309" y="1074"/>
                  </a:lnTo>
                  <a:lnTo>
                    <a:pt x="13011" y="809"/>
                  </a:lnTo>
                  <a:lnTo>
                    <a:pt x="12698" y="578"/>
                  </a:lnTo>
                  <a:lnTo>
                    <a:pt x="12400" y="397"/>
                  </a:lnTo>
                  <a:lnTo>
                    <a:pt x="12103" y="248"/>
                  </a:lnTo>
                  <a:lnTo>
                    <a:pt x="11806" y="132"/>
                  </a:lnTo>
                  <a:lnTo>
                    <a:pt x="11492" y="66"/>
                  </a:lnTo>
                  <a:lnTo>
                    <a:pt x="11212" y="17"/>
                  </a:lnTo>
                  <a:lnTo>
                    <a:pt x="10914" y="0"/>
                  </a:lnTo>
                  <a:close/>
                </a:path>
              </a:pathLst>
            </a:custGeom>
            <a:solidFill>
              <a:srgbClr val="FFFFFF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3"/>
          <p:cNvGrpSpPr/>
          <p:nvPr/>
        </p:nvGrpSpPr>
        <p:grpSpPr>
          <a:xfrm>
            <a:off x="973492" y="179900"/>
            <a:ext cx="7864768" cy="682343"/>
            <a:chOff x="973492" y="256100"/>
            <a:chExt cx="7864768" cy="682343"/>
          </a:xfrm>
        </p:grpSpPr>
        <p:sp>
          <p:nvSpPr>
            <p:cNvPr id="34" name="Google Shape;34;p3"/>
            <p:cNvSpPr/>
            <p:nvPr/>
          </p:nvSpPr>
          <p:spPr>
            <a:xfrm>
              <a:off x="7517350" y="625913"/>
              <a:ext cx="1320910" cy="312530"/>
            </a:xfrm>
            <a:custGeom>
              <a:avLst/>
              <a:gdLst/>
              <a:ahLst/>
              <a:cxnLst/>
              <a:rect l="l" t="t" r="r" b="b"/>
              <a:pathLst>
                <a:path w="23381" h="5532" extrusionOk="0">
                  <a:moveTo>
                    <a:pt x="10914" y="0"/>
                  </a:moveTo>
                  <a:lnTo>
                    <a:pt x="10634" y="17"/>
                  </a:lnTo>
                  <a:lnTo>
                    <a:pt x="10353" y="50"/>
                  </a:lnTo>
                  <a:lnTo>
                    <a:pt x="10072" y="99"/>
                  </a:lnTo>
                  <a:lnTo>
                    <a:pt x="9808" y="182"/>
                  </a:lnTo>
                  <a:lnTo>
                    <a:pt x="9544" y="281"/>
                  </a:lnTo>
                  <a:lnTo>
                    <a:pt x="9296" y="397"/>
                  </a:lnTo>
                  <a:lnTo>
                    <a:pt x="9048" y="512"/>
                  </a:lnTo>
                  <a:lnTo>
                    <a:pt x="8817" y="644"/>
                  </a:lnTo>
                  <a:lnTo>
                    <a:pt x="8586" y="793"/>
                  </a:lnTo>
                  <a:lnTo>
                    <a:pt x="8372" y="942"/>
                  </a:lnTo>
                  <a:lnTo>
                    <a:pt x="8173" y="1090"/>
                  </a:lnTo>
                  <a:lnTo>
                    <a:pt x="7810" y="1404"/>
                  </a:lnTo>
                  <a:lnTo>
                    <a:pt x="7496" y="1701"/>
                  </a:lnTo>
                  <a:lnTo>
                    <a:pt x="7232" y="1965"/>
                  </a:lnTo>
                  <a:lnTo>
                    <a:pt x="7051" y="2163"/>
                  </a:lnTo>
                  <a:lnTo>
                    <a:pt x="6885" y="2362"/>
                  </a:lnTo>
                  <a:lnTo>
                    <a:pt x="6753" y="2262"/>
                  </a:lnTo>
                  <a:lnTo>
                    <a:pt x="6374" y="2031"/>
                  </a:lnTo>
                  <a:lnTo>
                    <a:pt x="6109" y="1883"/>
                  </a:lnTo>
                  <a:lnTo>
                    <a:pt x="5796" y="1734"/>
                  </a:lnTo>
                  <a:lnTo>
                    <a:pt x="5449" y="1585"/>
                  </a:lnTo>
                  <a:lnTo>
                    <a:pt x="5069" y="1453"/>
                  </a:lnTo>
                  <a:lnTo>
                    <a:pt x="4656" y="1338"/>
                  </a:lnTo>
                  <a:lnTo>
                    <a:pt x="4442" y="1305"/>
                  </a:lnTo>
                  <a:lnTo>
                    <a:pt x="4227" y="1272"/>
                  </a:lnTo>
                  <a:lnTo>
                    <a:pt x="4012" y="1255"/>
                  </a:lnTo>
                  <a:lnTo>
                    <a:pt x="3781" y="1239"/>
                  </a:lnTo>
                  <a:lnTo>
                    <a:pt x="3567" y="1255"/>
                  </a:lnTo>
                  <a:lnTo>
                    <a:pt x="3335" y="1272"/>
                  </a:lnTo>
                  <a:lnTo>
                    <a:pt x="3104" y="1305"/>
                  </a:lnTo>
                  <a:lnTo>
                    <a:pt x="2890" y="1371"/>
                  </a:lnTo>
                  <a:lnTo>
                    <a:pt x="2658" y="1437"/>
                  </a:lnTo>
                  <a:lnTo>
                    <a:pt x="2427" y="1536"/>
                  </a:lnTo>
                  <a:lnTo>
                    <a:pt x="2213" y="1652"/>
                  </a:lnTo>
                  <a:lnTo>
                    <a:pt x="1998" y="1784"/>
                  </a:lnTo>
                  <a:lnTo>
                    <a:pt x="1783" y="1949"/>
                  </a:lnTo>
                  <a:lnTo>
                    <a:pt x="1569" y="2130"/>
                  </a:lnTo>
                  <a:lnTo>
                    <a:pt x="1288" y="2428"/>
                  </a:lnTo>
                  <a:lnTo>
                    <a:pt x="1040" y="2725"/>
                  </a:lnTo>
                  <a:lnTo>
                    <a:pt x="826" y="3022"/>
                  </a:lnTo>
                  <a:lnTo>
                    <a:pt x="644" y="3319"/>
                  </a:lnTo>
                  <a:lnTo>
                    <a:pt x="495" y="3600"/>
                  </a:lnTo>
                  <a:lnTo>
                    <a:pt x="363" y="3881"/>
                  </a:lnTo>
                  <a:lnTo>
                    <a:pt x="264" y="4161"/>
                  </a:lnTo>
                  <a:lnTo>
                    <a:pt x="182" y="4409"/>
                  </a:lnTo>
                  <a:lnTo>
                    <a:pt x="116" y="4640"/>
                  </a:lnTo>
                  <a:lnTo>
                    <a:pt x="66" y="4871"/>
                  </a:lnTo>
                  <a:lnTo>
                    <a:pt x="17" y="5218"/>
                  </a:lnTo>
                  <a:lnTo>
                    <a:pt x="0" y="5449"/>
                  </a:lnTo>
                  <a:lnTo>
                    <a:pt x="0" y="5532"/>
                  </a:lnTo>
                  <a:lnTo>
                    <a:pt x="23381" y="5532"/>
                  </a:lnTo>
                  <a:lnTo>
                    <a:pt x="23083" y="5400"/>
                  </a:lnTo>
                  <a:lnTo>
                    <a:pt x="22786" y="5251"/>
                  </a:lnTo>
                  <a:lnTo>
                    <a:pt x="22175" y="4921"/>
                  </a:lnTo>
                  <a:lnTo>
                    <a:pt x="21564" y="4558"/>
                  </a:lnTo>
                  <a:lnTo>
                    <a:pt x="20937" y="4161"/>
                  </a:lnTo>
                  <a:lnTo>
                    <a:pt x="19665" y="3319"/>
                  </a:lnTo>
                  <a:lnTo>
                    <a:pt x="19022" y="2906"/>
                  </a:lnTo>
                  <a:lnTo>
                    <a:pt x="18394" y="2510"/>
                  </a:lnTo>
                  <a:lnTo>
                    <a:pt x="17750" y="2147"/>
                  </a:lnTo>
                  <a:lnTo>
                    <a:pt x="17436" y="1982"/>
                  </a:lnTo>
                  <a:lnTo>
                    <a:pt x="17123" y="1817"/>
                  </a:lnTo>
                  <a:lnTo>
                    <a:pt x="16809" y="1685"/>
                  </a:lnTo>
                  <a:lnTo>
                    <a:pt x="16495" y="1552"/>
                  </a:lnTo>
                  <a:lnTo>
                    <a:pt x="16198" y="1437"/>
                  </a:lnTo>
                  <a:lnTo>
                    <a:pt x="15884" y="1354"/>
                  </a:lnTo>
                  <a:lnTo>
                    <a:pt x="15587" y="1272"/>
                  </a:lnTo>
                  <a:lnTo>
                    <a:pt x="15290" y="1222"/>
                  </a:lnTo>
                  <a:lnTo>
                    <a:pt x="14993" y="1189"/>
                  </a:lnTo>
                  <a:lnTo>
                    <a:pt x="14712" y="1173"/>
                  </a:lnTo>
                  <a:lnTo>
                    <a:pt x="14431" y="1189"/>
                  </a:lnTo>
                  <a:lnTo>
                    <a:pt x="14151" y="1239"/>
                  </a:lnTo>
                  <a:lnTo>
                    <a:pt x="13886" y="1305"/>
                  </a:lnTo>
                  <a:lnTo>
                    <a:pt x="13606" y="1404"/>
                  </a:lnTo>
                  <a:lnTo>
                    <a:pt x="13309" y="1074"/>
                  </a:lnTo>
                  <a:lnTo>
                    <a:pt x="13011" y="809"/>
                  </a:lnTo>
                  <a:lnTo>
                    <a:pt x="12698" y="578"/>
                  </a:lnTo>
                  <a:lnTo>
                    <a:pt x="12400" y="397"/>
                  </a:lnTo>
                  <a:lnTo>
                    <a:pt x="12103" y="248"/>
                  </a:lnTo>
                  <a:lnTo>
                    <a:pt x="11806" y="132"/>
                  </a:lnTo>
                  <a:lnTo>
                    <a:pt x="11492" y="66"/>
                  </a:lnTo>
                  <a:lnTo>
                    <a:pt x="11212" y="17"/>
                  </a:lnTo>
                  <a:lnTo>
                    <a:pt x="109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973492" y="256100"/>
              <a:ext cx="716470" cy="204342"/>
            </a:xfrm>
            <a:custGeom>
              <a:avLst/>
              <a:gdLst/>
              <a:ahLst/>
              <a:cxnLst/>
              <a:rect l="l" t="t" r="r" b="b"/>
              <a:pathLst>
                <a:path w="12682" h="3617" extrusionOk="0">
                  <a:moveTo>
                    <a:pt x="4475" y="0"/>
                  </a:moveTo>
                  <a:lnTo>
                    <a:pt x="4244" y="17"/>
                  </a:lnTo>
                  <a:lnTo>
                    <a:pt x="4029" y="50"/>
                  </a:lnTo>
                  <a:lnTo>
                    <a:pt x="3815" y="116"/>
                  </a:lnTo>
                  <a:lnTo>
                    <a:pt x="3616" y="198"/>
                  </a:lnTo>
                  <a:lnTo>
                    <a:pt x="3435" y="297"/>
                  </a:lnTo>
                  <a:lnTo>
                    <a:pt x="3237" y="429"/>
                  </a:lnTo>
                  <a:lnTo>
                    <a:pt x="3072" y="562"/>
                  </a:lnTo>
                  <a:lnTo>
                    <a:pt x="2890" y="710"/>
                  </a:lnTo>
                  <a:lnTo>
                    <a:pt x="2725" y="875"/>
                  </a:lnTo>
                  <a:lnTo>
                    <a:pt x="2411" y="1222"/>
                  </a:lnTo>
                  <a:lnTo>
                    <a:pt x="2114" y="1602"/>
                  </a:lnTo>
                  <a:lnTo>
                    <a:pt x="1817" y="1998"/>
                  </a:lnTo>
                  <a:lnTo>
                    <a:pt x="1519" y="2378"/>
                  </a:lnTo>
                  <a:lnTo>
                    <a:pt x="1239" y="2725"/>
                  </a:lnTo>
                  <a:lnTo>
                    <a:pt x="942" y="3055"/>
                  </a:lnTo>
                  <a:lnTo>
                    <a:pt x="793" y="3187"/>
                  </a:lnTo>
                  <a:lnTo>
                    <a:pt x="644" y="3319"/>
                  </a:lnTo>
                  <a:lnTo>
                    <a:pt x="496" y="3418"/>
                  </a:lnTo>
                  <a:lnTo>
                    <a:pt x="331" y="3517"/>
                  </a:lnTo>
                  <a:lnTo>
                    <a:pt x="166" y="3583"/>
                  </a:lnTo>
                  <a:lnTo>
                    <a:pt x="0" y="3616"/>
                  </a:lnTo>
                  <a:lnTo>
                    <a:pt x="12681" y="3616"/>
                  </a:lnTo>
                  <a:lnTo>
                    <a:pt x="12533" y="3534"/>
                  </a:lnTo>
                  <a:lnTo>
                    <a:pt x="12368" y="3435"/>
                  </a:lnTo>
                  <a:lnTo>
                    <a:pt x="12219" y="3319"/>
                  </a:lnTo>
                  <a:lnTo>
                    <a:pt x="12070" y="3203"/>
                  </a:lnTo>
                  <a:lnTo>
                    <a:pt x="11773" y="2939"/>
                  </a:lnTo>
                  <a:lnTo>
                    <a:pt x="11476" y="2642"/>
                  </a:lnTo>
                  <a:lnTo>
                    <a:pt x="10898" y="1998"/>
                  </a:lnTo>
                  <a:lnTo>
                    <a:pt x="10617" y="1684"/>
                  </a:lnTo>
                  <a:lnTo>
                    <a:pt x="10304" y="1371"/>
                  </a:lnTo>
                  <a:lnTo>
                    <a:pt x="10006" y="1090"/>
                  </a:lnTo>
                  <a:lnTo>
                    <a:pt x="9841" y="958"/>
                  </a:lnTo>
                  <a:lnTo>
                    <a:pt x="9676" y="842"/>
                  </a:lnTo>
                  <a:lnTo>
                    <a:pt x="9511" y="727"/>
                  </a:lnTo>
                  <a:lnTo>
                    <a:pt x="9329" y="628"/>
                  </a:lnTo>
                  <a:lnTo>
                    <a:pt x="9148" y="545"/>
                  </a:lnTo>
                  <a:lnTo>
                    <a:pt x="8966" y="463"/>
                  </a:lnTo>
                  <a:lnTo>
                    <a:pt x="8785" y="413"/>
                  </a:lnTo>
                  <a:lnTo>
                    <a:pt x="8586" y="363"/>
                  </a:lnTo>
                  <a:lnTo>
                    <a:pt x="8372" y="347"/>
                  </a:lnTo>
                  <a:lnTo>
                    <a:pt x="8157" y="330"/>
                  </a:lnTo>
                  <a:lnTo>
                    <a:pt x="7943" y="347"/>
                  </a:lnTo>
                  <a:lnTo>
                    <a:pt x="7711" y="396"/>
                  </a:lnTo>
                  <a:lnTo>
                    <a:pt x="7480" y="446"/>
                  </a:lnTo>
                  <a:lnTo>
                    <a:pt x="7233" y="529"/>
                  </a:lnTo>
                  <a:lnTo>
                    <a:pt x="7051" y="595"/>
                  </a:lnTo>
                  <a:lnTo>
                    <a:pt x="6869" y="628"/>
                  </a:lnTo>
                  <a:lnTo>
                    <a:pt x="6688" y="644"/>
                  </a:lnTo>
                  <a:lnTo>
                    <a:pt x="6489" y="628"/>
                  </a:lnTo>
                  <a:lnTo>
                    <a:pt x="6308" y="611"/>
                  </a:lnTo>
                  <a:lnTo>
                    <a:pt x="6126" y="562"/>
                  </a:lnTo>
                  <a:lnTo>
                    <a:pt x="5945" y="496"/>
                  </a:lnTo>
                  <a:lnTo>
                    <a:pt x="5779" y="413"/>
                  </a:lnTo>
                  <a:lnTo>
                    <a:pt x="5499" y="264"/>
                  </a:lnTo>
                  <a:lnTo>
                    <a:pt x="5218" y="149"/>
                  </a:lnTo>
                  <a:lnTo>
                    <a:pt x="4954" y="66"/>
                  </a:lnTo>
                  <a:lnTo>
                    <a:pt x="4706" y="17"/>
                  </a:lnTo>
                  <a:lnTo>
                    <a:pt x="44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3795800" y="383225"/>
              <a:ext cx="1320910" cy="312530"/>
            </a:xfrm>
            <a:custGeom>
              <a:avLst/>
              <a:gdLst/>
              <a:ahLst/>
              <a:cxnLst/>
              <a:rect l="l" t="t" r="r" b="b"/>
              <a:pathLst>
                <a:path w="23381" h="5532" extrusionOk="0">
                  <a:moveTo>
                    <a:pt x="10914" y="0"/>
                  </a:moveTo>
                  <a:lnTo>
                    <a:pt x="10634" y="17"/>
                  </a:lnTo>
                  <a:lnTo>
                    <a:pt x="10353" y="50"/>
                  </a:lnTo>
                  <a:lnTo>
                    <a:pt x="10072" y="99"/>
                  </a:lnTo>
                  <a:lnTo>
                    <a:pt x="9808" y="182"/>
                  </a:lnTo>
                  <a:lnTo>
                    <a:pt x="9544" y="281"/>
                  </a:lnTo>
                  <a:lnTo>
                    <a:pt x="9296" y="397"/>
                  </a:lnTo>
                  <a:lnTo>
                    <a:pt x="9048" y="512"/>
                  </a:lnTo>
                  <a:lnTo>
                    <a:pt x="8817" y="644"/>
                  </a:lnTo>
                  <a:lnTo>
                    <a:pt x="8586" y="793"/>
                  </a:lnTo>
                  <a:lnTo>
                    <a:pt x="8372" y="942"/>
                  </a:lnTo>
                  <a:lnTo>
                    <a:pt x="8173" y="1090"/>
                  </a:lnTo>
                  <a:lnTo>
                    <a:pt x="7810" y="1404"/>
                  </a:lnTo>
                  <a:lnTo>
                    <a:pt x="7496" y="1701"/>
                  </a:lnTo>
                  <a:lnTo>
                    <a:pt x="7232" y="1965"/>
                  </a:lnTo>
                  <a:lnTo>
                    <a:pt x="7051" y="2163"/>
                  </a:lnTo>
                  <a:lnTo>
                    <a:pt x="6885" y="2362"/>
                  </a:lnTo>
                  <a:lnTo>
                    <a:pt x="6753" y="2262"/>
                  </a:lnTo>
                  <a:lnTo>
                    <a:pt x="6374" y="2031"/>
                  </a:lnTo>
                  <a:lnTo>
                    <a:pt x="6109" y="1883"/>
                  </a:lnTo>
                  <a:lnTo>
                    <a:pt x="5796" y="1734"/>
                  </a:lnTo>
                  <a:lnTo>
                    <a:pt x="5449" y="1585"/>
                  </a:lnTo>
                  <a:lnTo>
                    <a:pt x="5069" y="1453"/>
                  </a:lnTo>
                  <a:lnTo>
                    <a:pt x="4656" y="1338"/>
                  </a:lnTo>
                  <a:lnTo>
                    <a:pt x="4442" y="1305"/>
                  </a:lnTo>
                  <a:lnTo>
                    <a:pt x="4227" y="1272"/>
                  </a:lnTo>
                  <a:lnTo>
                    <a:pt x="4012" y="1255"/>
                  </a:lnTo>
                  <a:lnTo>
                    <a:pt x="3781" y="1239"/>
                  </a:lnTo>
                  <a:lnTo>
                    <a:pt x="3567" y="1255"/>
                  </a:lnTo>
                  <a:lnTo>
                    <a:pt x="3335" y="1272"/>
                  </a:lnTo>
                  <a:lnTo>
                    <a:pt x="3104" y="1305"/>
                  </a:lnTo>
                  <a:lnTo>
                    <a:pt x="2890" y="1371"/>
                  </a:lnTo>
                  <a:lnTo>
                    <a:pt x="2658" y="1437"/>
                  </a:lnTo>
                  <a:lnTo>
                    <a:pt x="2427" y="1536"/>
                  </a:lnTo>
                  <a:lnTo>
                    <a:pt x="2213" y="1652"/>
                  </a:lnTo>
                  <a:lnTo>
                    <a:pt x="1998" y="1784"/>
                  </a:lnTo>
                  <a:lnTo>
                    <a:pt x="1783" y="1949"/>
                  </a:lnTo>
                  <a:lnTo>
                    <a:pt x="1569" y="2130"/>
                  </a:lnTo>
                  <a:lnTo>
                    <a:pt x="1288" y="2428"/>
                  </a:lnTo>
                  <a:lnTo>
                    <a:pt x="1040" y="2725"/>
                  </a:lnTo>
                  <a:lnTo>
                    <a:pt x="826" y="3022"/>
                  </a:lnTo>
                  <a:lnTo>
                    <a:pt x="644" y="3319"/>
                  </a:lnTo>
                  <a:lnTo>
                    <a:pt x="495" y="3600"/>
                  </a:lnTo>
                  <a:lnTo>
                    <a:pt x="363" y="3881"/>
                  </a:lnTo>
                  <a:lnTo>
                    <a:pt x="264" y="4161"/>
                  </a:lnTo>
                  <a:lnTo>
                    <a:pt x="182" y="4409"/>
                  </a:lnTo>
                  <a:lnTo>
                    <a:pt x="116" y="4640"/>
                  </a:lnTo>
                  <a:lnTo>
                    <a:pt x="66" y="4871"/>
                  </a:lnTo>
                  <a:lnTo>
                    <a:pt x="17" y="5218"/>
                  </a:lnTo>
                  <a:lnTo>
                    <a:pt x="0" y="5449"/>
                  </a:lnTo>
                  <a:lnTo>
                    <a:pt x="0" y="5532"/>
                  </a:lnTo>
                  <a:lnTo>
                    <a:pt x="23381" y="5532"/>
                  </a:lnTo>
                  <a:lnTo>
                    <a:pt x="23083" y="5400"/>
                  </a:lnTo>
                  <a:lnTo>
                    <a:pt x="22786" y="5251"/>
                  </a:lnTo>
                  <a:lnTo>
                    <a:pt x="22175" y="4921"/>
                  </a:lnTo>
                  <a:lnTo>
                    <a:pt x="21564" y="4558"/>
                  </a:lnTo>
                  <a:lnTo>
                    <a:pt x="20937" y="4161"/>
                  </a:lnTo>
                  <a:lnTo>
                    <a:pt x="19665" y="3319"/>
                  </a:lnTo>
                  <a:lnTo>
                    <a:pt x="19022" y="2906"/>
                  </a:lnTo>
                  <a:lnTo>
                    <a:pt x="18394" y="2510"/>
                  </a:lnTo>
                  <a:lnTo>
                    <a:pt x="17750" y="2147"/>
                  </a:lnTo>
                  <a:lnTo>
                    <a:pt x="17436" y="1982"/>
                  </a:lnTo>
                  <a:lnTo>
                    <a:pt x="17123" y="1817"/>
                  </a:lnTo>
                  <a:lnTo>
                    <a:pt x="16809" y="1685"/>
                  </a:lnTo>
                  <a:lnTo>
                    <a:pt x="16495" y="1552"/>
                  </a:lnTo>
                  <a:lnTo>
                    <a:pt x="16198" y="1437"/>
                  </a:lnTo>
                  <a:lnTo>
                    <a:pt x="15884" y="1354"/>
                  </a:lnTo>
                  <a:lnTo>
                    <a:pt x="15587" y="1272"/>
                  </a:lnTo>
                  <a:lnTo>
                    <a:pt x="15290" y="1222"/>
                  </a:lnTo>
                  <a:lnTo>
                    <a:pt x="14993" y="1189"/>
                  </a:lnTo>
                  <a:lnTo>
                    <a:pt x="14712" y="1173"/>
                  </a:lnTo>
                  <a:lnTo>
                    <a:pt x="14431" y="1189"/>
                  </a:lnTo>
                  <a:lnTo>
                    <a:pt x="14151" y="1239"/>
                  </a:lnTo>
                  <a:lnTo>
                    <a:pt x="13886" y="1305"/>
                  </a:lnTo>
                  <a:lnTo>
                    <a:pt x="13606" y="1404"/>
                  </a:lnTo>
                  <a:lnTo>
                    <a:pt x="13309" y="1074"/>
                  </a:lnTo>
                  <a:lnTo>
                    <a:pt x="13011" y="809"/>
                  </a:lnTo>
                  <a:lnTo>
                    <a:pt x="12698" y="578"/>
                  </a:lnTo>
                  <a:lnTo>
                    <a:pt x="12400" y="397"/>
                  </a:lnTo>
                  <a:lnTo>
                    <a:pt x="12103" y="248"/>
                  </a:lnTo>
                  <a:lnTo>
                    <a:pt x="11806" y="132"/>
                  </a:lnTo>
                  <a:lnTo>
                    <a:pt x="11492" y="66"/>
                  </a:lnTo>
                  <a:lnTo>
                    <a:pt x="11212" y="17"/>
                  </a:lnTo>
                  <a:lnTo>
                    <a:pt x="109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3"/>
          <p:cNvGrpSpPr/>
          <p:nvPr/>
        </p:nvGrpSpPr>
        <p:grpSpPr>
          <a:xfrm>
            <a:off x="264487" y="1117343"/>
            <a:ext cx="448748" cy="599667"/>
            <a:chOff x="109112" y="632206"/>
            <a:chExt cx="448748" cy="599667"/>
          </a:xfrm>
        </p:grpSpPr>
        <p:sp>
          <p:nvSpPr>
            <p:cNvPr id="38" name="Google Shape;38;p3"/>
            <p:cNvSpPr/>
            <p:nvPr/>
          </p:nvSpPr>
          <p:spPr>
            <a:xfrm rot="-1566404">
              <a:off x="145126" y="683516"/>
              <a:ext cx="286556" cy="230121"/>
            </a:xfrm>
            <a:custGeom>
              <a:avLst/>
              <a:gdLst/>
              <a:ahLst/>
              <a:cxnLst/>
              <a:rect l="l" t="t" r="r" b="b"/>
              <a:pathLst>
                <a:path w="5367" h="4310" extrusionOk="0">
                  <a:moveTo>
                    <a:pt x="1354" y="0"/>
                  </a:moveTo>
                  <a:lnTo>
                    <a:pt x="1206" y="17"/>
                  </a:lnTo>
                  <a:lnTo>
                    <a:pt x="1041" y="50"/>
                  </a:lnTo>
                  <a:lnTo>
                    <a:pt x="892" y="99"/>
                  </a:lnTo>
                  <a:lnTo>
                    <a:pt x="760" y="182"/>
                  </a:lnTo>
                  <a:lnTo>
                    <a:pt x="611" y="264"/>
                  </a:lnTo>
                  <a:lnTo>
                    <a:pt x="496" y="363"/>
                  </a:lnTo>
                  <a:lnTo>
                    <a:pt x="380" y="479"/>
                  </a:lnTo>
                  <a:lnTo>
                    <a:pt x="265" y="595"/>
                  </a:lnTo>
                  <a:lnTo>
                    <a:pt x="182" y="743"/>
                  </a:lnTo>
                  <a:lnTo>
                    <a:pt x="99" y="908"/>
                  </a:lnTo>
                  <a:lnTo>
                    <a:pt x="66" y="1007"/>
                  </a:lnTo>
                  <a:lnTo>
                    <a:pt x="33" y="1123"/>
                  </a:lnTo>
                  <a:lnTo>
                    <a:pt x="0" y="1371"/>
                  </a:lnTo>
                  <a:lnTo>
                    <a:pt x="0" y="1602"/>
                  </a:lnTo>
                  <a:lnTo>
                    <a:pt x="33" y="1833"/>
                  </a:lnTo>
                  <a:lnTo>
                    <a:pt x="116" y="2048"/>
                  </a:lnTo>
                  <a:lnTo>
                    <a:pt x="231" y="2246"/>
                  </a:lnTo>
                  <a:lnTo>
                    <a:pt x="364" y="2444"/>
                  </a:lnTo>
                  <a:lnTo>
                    <a:pt x="446" y="2526"/>
                  </a:lnTo>
                  <a:lnTo>
                    <a:pt x="545" y="2609"/>
                  </a:lnTo>
                  <a:lnTo>
                    <a:pt x="2692" y="4310"/>
                  </a:lnTo>
                  <a:lnTo>
                    <a:pt x="4822" y="2609"/>
                  </a:lnTo>
                  <a:lnTo>
                    <a:pt x="4921" y="2526"/>
                  </a:lnTo>
                  <a:lnTo>
                    <a:pt x="5003" y="2444"/>
                  </a:lnTo>
                  <a:lnTo>
                    <a:pt x="5135" y="2246"/>
                  </a:lnTo>
                  <a:lnTo>
                    <a:pt x="5251" y="2048"/>
                  </a:lnTo>
                  <a:lnTo>
                    <a:pt x="5334" y="1833"/>
                  </a:lnTo>
                  <a:lnTo>
                    <a:pt x="5367" y="1602"/>
                  </a:lnTo>
                  <a:lnTo>
                    <a:pt x="5367" y="1371"/>
                  </a:lnTo>
                  <a:lnTo>
                    <a:pt x="5334" y="1123"/>
                  </a:lnTo>
                  <a:lnTo>
                    <a:pt x="5301" y="1007"/>
                  </a:lnTo>
                  <a:lnTo>
                    <a:pt x="5268" y="908"/>
                  </a:lnTo>
                  <a:lnTo>
                    <a:pt x="5185" y="743"/>
                  </a:lnTo>
                  <a:lnTo>
                    <a:pt x="5102" y="595"/>
                  </a:lnTo>
                  <a:lnTo>
                    <a:pt x="4987" y="479"/>
                  </a:lnTo>
                  <a:lnTo>
                    <a:pt x="4871" y="363"/>
                  </a:lnTo>
                  <a:lnTo>
                    <a:pt x="4756" y="264"/>
                  </a:lnTo>
                  <a:lnTo>
                    <a:pt x="4607" y="182"/>
                  </a:lnTo>
                  <a:lnTo>
                    <a:pt x="4475" y="99"/>
                  </a:lnTo>
                  <a:lnTo>
                    <a:pt x="4326" y="50"/>
                  </a:lnTo>
                  <a:lnTo>
                    <a:pt x="4161" y="17"/>
                  </a:lnTo>
                  <a:lnTo>
                    <a:pt x="4013" y="0"/>
                  </a:lnTo>
                  <a:lnTo>
                    <a:pt x="3682" y="0"/>
                  </a:lnTo>
                  <a:lnTo>
                    <a:pt x="3534" y="33"/>
                  </a:lnTo>
                  <a:lnTo>
                    <a:pt x="3369" y="99"/>
                  </a:lnTo>
                  <a:lnTo>
                    <a:pt x="3220" y="165"/>
                  </a:lnTo>
                  <a:lnTo>
                    <a:pt x="3071" y="248"/>
                  </a:lnTo>
                  <a:lnTo>
                    <a:pt x="2692" y="528"/>
                  </a:lnTo>
                  <a:lnTo>
                    <a:pt x="2295" y="248"/>
                  </a:lnTo>
                  <a:lnTo>
                    <a:pt x="2147" y="165"/>
                  </a:lnTo>
                  <a:lnTo>
                    <a:pt x="1998" y="99"/>
                  </a:lnTo>
                  <a:lnTo>
                    <a:pt x="1833" y="33"/>
                  </a:lnTo>
                  <a:lnTo>
                    <a:pt x="1685" y="0"/>
                  </a:lnTo>
                  <a:close/>
                </a:path>
              </a:pathLst>
            </a:custGeom>
            <a:solidFill>
              <a:srgbClr val="CA2E6C">
                <a:alpha val="16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 rot="-465197">
              <a:off x="135467" y="1050059"/>
              <a:ext cx="209755" cy="168435"/>
            </a:xfrm>
            <a:custGeom>
              <a:avLst/>
              <a:gdLst/>
              <a:ahLst/>
              <a:cxnLst/>
              <a:rect l="l" t="t" r="r" b="b"/>
              <a:pathLst>
                <a:path w="5367" h="4310" extrusionOk="0">
                  <a:moveTo>
                    <a:pt x="1354" y="0"/>
                  </a:moveTo>
                  <a:lnTo>
                    <a:pt x="1206" y="17"/>
                  </a:lnTo>
                  <a:lnTo>
                    <a:pt x="1041" y="50"/>
                  </a:lnTo>
                  <a:lnTo>
                    <a:pt x="892" y="99"/>
                  </a:lnTo>
                  <a:lnTo>
                    <a:pt x="760" y="182"/>
                  </a:lnTo>
                  <a:lnTo>
                    <a:pt x="611" y="264"/>
                  </a:lnTo>
                  <a:lnTo>
                    <a:pt x="496" y="363"/>
                  </a:lnTo>
                  <a:lnTo>
                    <a:pt x="380" y="479"/>
                  </a:lnTo>
                  <a:lnTo>
                    <a:pt x="265" y="595"/>
                  </a:lnTo>
                  <a:lnTo>
                    <a:pt x="182" y="743"/>
                  </a:lnTo>
                  <a:lnTo>
                    <a:pt x="99" y="908"/>
                  </a:lnTo>
                  <a:lnTo>
                    <a:pt x="66" y="1007"/>
                  </a:lnTo>
                  <a:lnTo>
                    <a:pt x="33" y="1123"/>
                  </a:lnTo>
                  <a:lnTo>
                    <a:pt x="0" y="1371"/>
                  </a:lnTo>
                  <a:lnTo>
                    <a:pt x="0" y="1602"/>
                  </a:lnTo>
                  <a:lnTo>
                    <a:pt x="33" y="1833"/>
                  </a:lnTo>
                  <a:lnTo>
                    <a:pt x="116" y="2048"/>
                  </a:lnTo>
                  <a:lnTo>
                    <a:pt x="231" y="2246"/>
                  </a:lnTo>
                  <a:lnTo>
                    <a:pt x="364" y="2444"/>
                  </a:lnTo>
                  <a:lnTo>
                    <a:pt x="446" y="2526"/>
                  </a:lnTo>
                  <a:lnTo>
                    <a:pt x="545" y="2609"/>
                  </a:lnTo>
                  <a:lnTo>
                    <a:pt x="2692" y="4310"/>
                  </a:lnTo>
                  <a:lnTo>
                    <a:pt x="4822" y="2609"/>
                  </a:lnTo>
                  <a:lnTo>
                    <a:pt x="4921" y="2526"/>
                  </a:lnTo>
                  <a:lnTo>
                    <a:pt x="5003" y="2444"/>
                  </a:lnTo>
                  <a:lnTo>
                    <a:pt x="5135" y="2246"/>
                  </a:lnTo>
                  <a:lnTo>
                    <a:pt x="5251" y="2048"/>
                  </a:lnTo>
                  <a:lnTo>
                    <a:pt x="5334" y="1833"/>
                  </a:lnTo>
                  <a:lnTo>
                    <a:pt x="5367" y="1602"/>
                  </a:lnTo>
                  <a:lnTo>
                    <a:pt x="5367" y="1371"/>
                  </a:lnTo>
                  <a:lnTo>
                    <a:pt x="5334" y="1123"/>
                  </a:lnTo>
                  <a:lnTo>
                    <a:pt x="5301" y="1007"/>
                  </a:lnTo>
                  <a:lnTo>
                    <a:pt x="5268" y="908"/>
                  </a:lnTo>
                  <a:lnTo>
                    <a:pt x="5185" y="743"/>
                  </a:lnTo>
                  <a:lnTo>
                    <a:pt x="5102" y="595"/>
                  </a:lnTo>
                  <a:lnTo>
                    <a:pt x="4987" y="479"/>
                  </a:lnTo>
                  <a:lnTo>
                    <a:pt x="4871" y="363"/>
                  </a:lnTo>
                  <a:lnTo>
                    <a:pt x="4756" y="264"/>
                  </a:lnTo>
                  <a:lnTo>
                    <a:pt x="4607" y="182"/>
                  </a:lnTo>
                  <a:lnTo>
                    <a:pt x="4475" y="99"/>
                  </a:lnTo>
                  <a:lnTo>
                    <a:pt x="4326" y="50"/>
                  </a:lnTo>
                  <a:lnTo>
                    <a:pt x="4161" y="17"/>
                  </a:lnTo>
                  <a:lnTo>
                    <a:pt x="4013" y="0"/>
                  </a:lnTo>
                  <a:lnTo>
                    <a:pt x="3682" y="0"/>
                  </a:lnTo>
                  <a:lnTo>
                    <a:pt x="3534" y="33"/>
                  </a:lnTo>
                  <a:lnTo>
                    <a:pt x="3369" y="99"/>
                  </a:lnTo>
                  <a:lnTo>
                    <a:pt x="3220" y="165"/>
                  </a:lnTo>
                  <a:lnTo>
                    <a:pt x="3071" y="248"/>
                  </a:lnTo>
                  <a:lnTo>
                    <a:pt x="2692" y="528"/>
                  </a:lnTo>
                  <a:lnTo>
                    <a:pt x="2295" y="248"/>
                  </a:lnTo>
                  <a:lnTo>
                    <a:pt x="2147" y="165"/>
                  </a:lnTo>
                  <a:lnTo>
                    <a:pt x="1998" y="99"/>
                  </a:lnTo>
                  <a:lnTo>
                    <a:pt x="1833" y="33"/>
                  </a:lnTo>
                  <a:lnTo>
                    <a:pt x="1685" y="0"/>
                  </a:lnTo>
                  <a:close/>
                </a:path>
              </a:pathLst>
            </a:custGeom>
            <a:solidFill>
              <a:srgbClr val="CA2E6C">
                <a:alpha val="16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 rot="1141122">
              <a:off x="405741" y="880740"/>
              <a:ext cx="137849" cy="110697"/>
            </a:xfrm>
            <a:custGeom>
              <a:avLst/>
              <a:gdLst/>
              <a:ahLst/>
              <a:cxnLst/>
              <a:rect l="l" t="t" r="r" b="b"/>
              <a:pathLst>
                <a:path w="5367" h="4310" extrusionOk="0">
                  <a:moveTo>
                    <a:pt x="1354" y="0"/>
                  </a:moveTo>
                  <a:lnTo>
                    <a:pt x="1206" y="17"/>
                  </a:lnTo>
                  <a:lnTo>
                    <a:pt x="1041" y="50"/>
                  </a:lnTo>
                  <a:lnTo>
                    <a:pt x="892" y="99"/>
                  </a:lnTo>
                  <a:lnTo>
                    <a:pt x="760" y="182"/>
                  </a:lnTo>
                  <a:lnTo>
                    <a:pt x="611" y="264"/>
                  </a:lnTo>
                  <a:lnTo>
                    <a:pt x="496" y="363"/>
                  </a:lnTo>
                  <a:lnTo>
                    <a:pt x="380" y="479"/>
                  </a:lnTo>
                  <a:lnTo>
                    <a:pt x="265" y="595"/>
                  </a:lnTo>
                  <a:lnTo>
                    <a:pt x="182" y="743"/>
                  </a:lnTo>
                  <a:lnTo>
                    <a:pt x="99" y="908"/>
                  </a:lnTo>
                  <a:lnTo>
                    <a:pt x="66" y="1007"/>
                  </a:lnTo>
                  <a:lnTo>
                    <a:pt x="33" y="1123"/>
                  </a:lnTo>
                  <a:lnTo>
                    <a:pt x="0" y="1371"/>
                  </a:lnTo>
                  <a:lnTo>
                    <a:pt x="0" y="1602"/>
                  </a:lnTo>
                  <a:lnTo>
                    <a:pt x="33" y="1833"/>
                  </a:lnTo>
                  <a:lnTo>
                    <a:pt x="116" y="2048"/>
                  </a:lnTo>
                  <a:lnTo>
                    <a:pt x="231" y="2246"/>
                  </a:lnTo>
                  <a:lnTo>
                    <a:pt x="364" y="2444"/>
                  </a:lnTo>
                  <a:lnTo>
                    <a:pt x="446" y="2526"/>
                  </a:lnTo>
                  <a:lnTo>
                    <a:pt x="545" y="2609"/>
                  </a:lnTo>
                  <a:lnTo>
                    <a:pt x="2692" y="4310"/>
                  </a:lnTo>
                  <a:lnTo>
                    <a:pt x="4822" y="2609"/>
                  </a:lnTo>
                  <a:lnTo>
                    <a:pt x="4921" y="2526"/>
                  </a:lnTo>
                  <a:lnTo>
                    <a:pt x="5003" y="2444"/>
                  </a:lnTo>
                  <a:lnTo>
                    <a:pt x="5135" y="2246"/>
                  </a:lnTo>
                  <a:lnTo>
                    <a:pt x="5251" y="2048"/>
                  </a:lnTo>
                  <a:lnTo>
                    <a:pt x="5334" y="1833"/>
                  </a:lnTo>
                  <a:lnTo>
                    <a:pt x="5367" y="1602"/>
                  </a:lnTo>
                  <a:lnTo>
                    <a:pt x="5367" y="1371"/>
                  </a:lnTo>
                  <a:lnTo>
                    <a:pt x="5334" y="1123"/>
                  </a:lnTo>
                  <a:lnTo>
                    <a:pt x="5301" y="1007"/>
                  </a:lnTo>
                  <a:lnTo>
                    <a:pt x="5268" y="908"/>
                  </a:lnTo>
                  <a:lnTo>
                    <a:pt x="5185" y="743"/>
                  </a:lnTo>
                  <a:lnTo>
                    <a:pt x="5102" y="595"/>
                  </a:lnTo>
                  <a:lnTo>
                    <a:pt x="4987" y="479"/>
                  </a:lnTo>
                  <a:lnTo>
                    <a:pt x="4871" y="363"/>
                  </a:lnTo>
                  <a:lnTo>
                    <a:pt x="4756" y="264"/>
                  </a:lnTo>
                  <a:lnTo>
                    <a:pt x="4607" y="182"/>
                  </a:lnTo>
                  <a:lnTo>
                    <a:pt x="4475" y="99"/>
                  </a:lnTo>
                  <a:lnTo>
                    <a:pt x="4326" y="50"/>
                  </a:lnTo>
                  <a:lnTo>
                    <a:pt x="4161" y="17"/>
                  </a:lnTo>
                  <a:lnTo>
                    <a:pt x="4013" y="0"/>
                  </a:lnTo>
                  <a:lnTo>
                    <a:pt x="3682" y="0"/>
                  </a:lnTo>
                  <a:lnTo>
                    <a:pt x="3534" y="33"/>
                  </a:lnTo>
                  <a:lnTo>
                    <a:pt x="3369" y="99"/>
                  </a:lnTo>
                  <a:lnTo>
                    <a:pt x="3220" y="165"/>
                  </a:lnTo>
                  <a:lnTo>
                    <a:pt x="3071" y="248"/>
                  </a:lnTo>
                  <a:lnTo>
                    <a:pt x="2692" y="528"/>
                  </a:lnTo>
                  <a:lnTo>
                    <a:pt x="2295" y="248"/>
                  </a:lnTo>
                  <a:lnTo>
                    <a:pt x="2147" y="165"/>
                  </a:lnTo>
                  <a:lnTo>
                    <a:pt x="1998" y="99"/>
                  </a:lnTo>
                  <a:lnTo>
                    <a:pt x="1833" y="33"/>
                  </a:lnTo>
                  <a:lnTo>
                    <a:pt x="1685" y="0"/>
                  </a:lnTo>
                  <a:close/>
                </a:path>
              </a:pathLst>
            </a:custGeom>
            <a:solidFill>
              <a:srgbClr val="CA2E6C">
                <a:alpha val="16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3"/>
          <p:cNvGrpSpPr/>
          <p:nvPr/>
        </p:nvGrpSpPr>
        <p:grpSpPr>
          <a:xfrm flipH="1">
            <a:off x="8591437" y="1983868"/>
            <a:ext cx="448748" cy="599667"/>
            <a:chOff x="109112" y="632206"/>
            <a:chExt cx="448748" cy="599667"/>
          </a:xfrm>
        </p:grpSpPr>
        <p:sp>
          <p:nvSpPr>
            <p:cNvPr id="42" name="Google Shape;42;p3"/>
            <p:cNvSpPr/>
            <p:nvPr/>
          </p:nvSpPr>
          <p:spPr>
            <a:xfrm rot="-1566404">
              <a:off x="145126" y="683516"/>
              <a:ext cx="286556" cy="230121"/>
            </a:xfrm>
            <a:custGeom>
              <a:avLst/>
              <a:gdLst/>
              <a:ahLst/>
              <a:cxnLst/>
              <a:rect l="l" t="t" r="r" b="b"/>
              <a:pathLst>
                <a:path w="5367" h="4310" extrusionOk="0">
                  <a:moveTo>
                    <a:pt x="1354" y="0"/>
                  </a:moveTo>
                  <a:lnTo>
                    <a:pt x="1206" y="17"/>
                  </a:lnTo>
                  <a:lnTo>
                    <a:pt x="1041" y="50"/>
                  </a:lnTo>
                  <a:lnTo>
                    <a:pt x="892" y="99"/>
                  </a:lnTo>
                  <a:lnTo>
                    <a:pt x="760" y="182"/>
                  </a:lnTo>
                  <a:lnTo>
                    <a:pt x="611" y="264"/>
                  </a:lnTo>
                  <a:lnTo>
                    <a:pt x="496" y="363"/>
                  </a:lnTo>
                  <a:lnTo>
                    <a:pt x="380" y="479"/>
                  </a:lnTo>
                  <a:lnTo>
                    <a:pt x="265" y="595"/>
                  </a:lnTo>
                  <a:lnTo>
                    <a:pt x="182" y="743"/>
                  </a:lnTo>
                  <a:lnTo>
                    <a:pt x="99" y="908"/>
                  </a:lnTo>
                  <a:lnTo>
                    <a:pt x="66" y="1007"/>
                  </a:lnTo>
                  <a:lnTo>
                    <a:pt x="33" y="1123"/>
                  </a:lnTo>
                  <a:lnTo>
                    <a:pt x="0" y="1371"/>
                  </a:lnTo>
                  <a:lnTo>
                    <a:pt x="0" y="1602"/>
                  </a:lnTo>
                  <a:lnTo>
                    <a:pt x="33" y="1833"/>
                  </a:lnTo>
                  <a:lnTo>
                    <a:pt x="116" y="2048"/>
                  </a:lnTo>
                  <a:lnTo>
                    <a:pt x="231" y="2246"/>
                  </a:lnTo>
                  <a:lnTo>
                    <a:pt x="364" y="2444"/>
                  </a:lnTo>
                  <a:lnTo>
                    <a:pt x="446" y="2526"/>
                  </a:lnTo>
                  <a:lnTo>
                    <a:pt x="545" y="2609"/>
                  </a:lnTo>
                  <a:lnTo>
                    <a:pt x="2692" y="4310"/>
                  </a:lnTo>
                  <a:lnTo>
                    <a:pt x="4822" y="2609"/>
                  </a:lnTo>
                  <a:lnTo>
                    <a:pt x="4921" y="2526"/>
                  </a:lnTo>
                  <a:lnTo>
                    <a:pt x="5003" y="2444"/>
                  </a:lnTo>
                  <a:lnTo>
                    <a:pt x="5135" y="2246"/>
                  </a:lnTo>
                  <a:lnTo>
                    <a:pt x="5251" y="2048"/>
                  </a:lnTo>
                  <a:lnTo>
                    <a:pt x="5334" y="1833"/>
                  </a:lnTo>
                  <a:lnTo>
                    <a:pt x="5367" y="1602"/>
                  </a:lnTo>
                  <a:lnTo>
                    <a:pt x="5367" y="1371"/>
                  </a:lnTo>
                  <a:lnTo>
                    <a:pt x="5334" y="1123"/>
                  </a:lnTo>
                  <a:lnTo>
                    <a:pt x="5301" y="1007"/>
                  </a:lnTo>
                  <a:lnTo>
                    <a:pt x="5268" y="908"/>
                  </a:lnTo>
                  <a:lnTo>
                    <a:pt x="5185" y="743"/>
                  </a:lnTo>
                  <a:lnTo>
                    <a:pt x="5102" y="595"/>
                  </a:lnTo>
                  <a:lnTo>
                    <a:pt x="4987" y="479"/>
                  </a:lnTo>
                  <a:lnTo>
                    <a:pt x="4871" y="363"/>
                  </a:lnTo>
                  <a:lnTo>
                    <a:pt x="4756" y="264"/>
                  </a:lnTo>
                  <a:lnTo>
                    <a:pt x="4607" y="182"/>
                  </a:lnTo>
                  <a:lnTo>
                    <a:pt x="4475" y="99"/>
                  </a:lnTo>
                  <a:lnTo>
                    <a:pt x="4326" y="50"/>
                  </a:lnTo>
                  <a:lnTo>
                    <a:pt x="4161" y="17"/>
                  </a:lnTo>
                  <a:lnTo>
                    <a:pt x="4013" y="0"/>
                  </a:lnTo>
                  <a:lnTo>
                    <a:pt x="3682" y="0"/>
                  </a:lnTo>
                  <a:lnTo>
                    <a:pt x="3534" y="33"/>
                  </a:lnTo>
                  <a:lnTo>
                    <a:pt x="3369" y="99"/>
                  </a:lnTo>
                  <a:lnTo>
                    <a:pt x="3220" y="165"/>
                  </a:lnTo>
                  <a:lnTo>
                    <a:pt x="3071" y="248"/>
                  </a:lnTo>
                  <a:lnTo>
                    <a:pt x="2692" y="528"/>
                  </a:lnTo>
                  <a:lnTo>
                    <a:pt x="2295" y="248"/>
                  </a:lnTo>
                  <a:lnTo>
                    <a:pt x="2147" y="165"/>
                  </a:lnTo>
                  <a:lnTo>
                    <a:pt x="1998" y="99"/>
                  </a:lnTo>
                  <a:lnTo>
                    <a:pt x="1833" y="33"/>
                  </a:lnTo>
                  <a:lnTo>
                    <a:pt x="1685" y="0"/>
                  </a:lnTo>
                  <a:close/>
                </a:path>
              </a:pathLst>
            </a:custGeom>
            <a:solidFill>
              <a:srgbClr val="CA2E6C">
                <a:alpha val="16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 rot="-465197">
              <a:off x="135467" y="1050059"/>
              <a:ext cx="209755" cy="168435"/>
            </a:xfrm>
            <a:custGeom>
              <a:avLst/>
              <a:gdLst/>
              <a:ahLst/>
              <a:cxnLst/>
              <a:rect l="l" t="t" r="r" b="b"/>
              <a:pathLst>
                <a:path w="5367" h="4310" extrusionOk="0">
                  <a:moveTo>
                    <a:pt x="1354" y="0"/>
                  </a:moveTo>
                  <a:lnTo>
                    <a:pt x="1206" y="17"/>
                  </a:lnTo>
                  <a:lnTo>
                    <a:pt x="1041" y="50"/>
                  </a:lnTo>
                  <a:lnTo>
                    <a:pt x="892" y="99"/>
                  </a:lnTo>
                  <a:lnTo>
                    <a:pt x="760" y="182"/>
                  </a:lnTo>
                  <a:lnTo>
                    <a:pt x="611" y="264"/>
                  </a:lnTo>
                  <a:lnTo>
                    <a:pt x="496" y="363"/>
                  </a:lnTo>
                  <a:lnTo>
                    <a:pt x="380" y="479"/>
                  </a:lnTo>
                  <a:lnTo>
                    <a:pt x="265" y="595"/>
                  </a:lnTo>
                  <a:lnTo>
                    <a:pt x="182" y="743"/>
                  </a:lnTo>
                  <a:lnTo>
                    <a:pt x="99" y="908"/>
                  </a:lnTo>
                  <a:lnTo>
                    <a:pt x="66" y="1007"/>
                  </a:lnTo>
                  <a:lnTo>
                    <a:pt x="33" y="1123"/>
                  </a:lnTo>
                  <a:lnTo>
                    <a:pt x="0" y="1371"/>
                  </a:lnTo>
                  <a:lnTo>
                    <a:pt x="0" y="1602"/>
                  </a:lnTo>
                  <a:lnTo>
                    <a:pt x="33" y="1833"/>
                  </a:lnTo>
                  <a:lnTo>
                    <a:pt x="116" y="2048"/>
                  </a:lnTo>
                  <a:lnTo>
                    <a:pt x="231" y="2246"/>
                  </a:lnTo>
                  <a:lnTo>
                    <a:pt x="364" y="2444"/>
                  </a:lnTo>
                  <a:lnTo>
                    <a:pt x="446" y="2526"/>
                  </a:lnTo>
                  <a:lnTo>
                    <a:pt x="545" y="2609"/>
                  </a:lnTo>
                  <a:lnTo>
                    <a:pt x="2692" y="4310"/>
                  </a:lnTo>
                  <a:lnTo>
                    <a:pt x="4822" y="2609"/>
                  </a:lnTo>
                  <a:lnTo>
                    <a:pt x="4921" y="2526"/>
                  </a:lnTo>
                  <a:lnTo>
                    <a:pt x="5003" y="2444"/>
                  </a:lnTo>
                  <a:lnTo>
                    <a:pt x="5135" y="2246"/>
                  </a:lnTo>
                  <a:lnTo>
                    <a:pt x="5251" y="2048"/>
                  </a:lnTo>
                  <a:lnTo>
                    <a:pt x="5334" y="1833"/>
                  </a:lnTo>
                  <a:lnTo>
                    <a:pt x="5367" y="1602"/>
                  </a:lnTo>
                  <a:lnTo>
                    <a:pt x="5367" y="1371"/>
                  </a:lnTo>
                  <a:lnTo>
                    <a:pt x="5334" y="1123"/>
                  </a:lnTo>
                  <a:lnTo>
                    <a:pt x="5301" y="1007"/>
                  </a:lnTo>
                  <a:lnTo>
                    <a:pt x="5268" y="908"/>
                  </a:lnTo>
                  <a:lnTo>
                    <a:pt x="5185" y="743"/>
                  </a:lnTo>
                  <a:lnTo>
                    <a:pt x="5102" y="595"/>
                  </a:lnTo>
                  <a:lnTo>
                    <a:pt x="4987" y="479"/>
                  </a:lnTo>
                  <a:lnTo>
                    <a:pt x="4871" y="363"/>
                  </a:lnTo>
                  <a:lnTo>
                    <a:pt x="4756" y="264"/>
                  </a:lnTo>
                  <a:lnTo>
                    <a:pt x="4607" y="182"/>
                  </a:lnTo>
                  <a:lnTo>
                    <a:pt x="4475" y="99"/>
                  </a:lnTo>
                  <a:lnTo>
                    <a:pt x="4326" y="50"/>
                  </a:lnTo>
                  <a:lnTo>
                    <a:pt x="4161" y="17"/>
                  </a:lnTo>
                  <a:lnTo>
                    <a:pt x="4013" y="0"/>
                  </a:lnTo>
                  <a:lnTo>
                    <a:pt x="3682" y="0"/>
                  </a:lnTo>
                  <a:lnTo>
                    <a:pt x="3534" y="33"/>
                  </a:lnTo>
                  <a:lnTo>
                    <a:pt x="3369" y="99"/>
                  </a:lnTo>
                  <a:lnTo>
                    <a:pt x="3220" y="165"/>
                  </a:lnTo>
                  <a:lnTo>
                    <a:pt x="3071" y="248"/>
                  </a:lnTo>
                  <a:lnTo>
                    <a:pt x="2692" y="528"/>
                  </a:lnTo>
                  <a:lnTo>
                    <a:pt x="2295" y="248"/>
                  </a:lnTo>
                  <a:lnTo>
                    <a:pt x="2147" y="165"/>
                  </a:lnTo>
                  <a:lnTo>
                    <a:pt x="1998" y="99"/>
                  </a:lnTo>
                  <a:lnTo>
                    <a:pt x="1833" y="33"/>
                  </a:lnTo>
                  <a:lnTo>
                    <a:pt x="1685" y="0"/>
                  </a:lnTo>
                  <a:close/>
                </a:path>
              </a:pathLst>
            </a:custGeom>
            <a:solidFill>
              <a:srgbClr val="CA2E6C">
                <a:alpha val="16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 rot="1141122">
              <a:off x="405741" y="880740"/>
              <a:ext cx="137849" cy="110697"/>
            </a:xfrm>
            <a:custGeom>
              <a:avLst/>
              <a:gdLst/>
              <a:ahLst/>
              <a:cxnLst/>
              <a:rect l="l" t="t" r="r" b="b"/>
              <a:pathLst>
                <a:path w="5367" h="4310" extrusionOk="0">
                  <a:moveTo>
                    <a:pt x="1354" y="0"/>
                  </a:moveTo>
                  <a:lnTo>
                    <a:pt x="1206" y="17"/>
                  </a:lnTo>
                  <a:lnTo>
                    <a:pt x="1041" y="50"/>
                  </a:lnTo>
                  <a:lnTo>
                    <a:pt x="892" y="99"/>
                  </a:lnTo>
                  <a:lnTo>
                    <a:pt x="760" y="182"/>
                  </a:lnTo>
                  <a:lnTo>
                    <a:pt x="611" y="264"/>
                  </a:lnTo>
                  <a:lnTo>
                    <a:pt x="496" y="363"/>
                  </a:lnTo>
                  <a:lnTo>
                    <a:pt x="380" y="479"/>
                  </a:lnTo>
                  <a:lnTo>
                    <a:pt x="265" y="595"/>
                  </a:lnTo>
                  <a:lnTo>
                    <a:pt x="182" y="743"/>
                  </a:lnTo>
                  <a:lnTo>
                    <a:pt x="99" y="908"/>
                  </a:lnTo>
                  <a:lnTo>
                    <a:pt x="66" y="1007"/>
                  </a:lnTo>
                  <a:lnTo>
                    <a:pt x="33" y="1123"/>
                  </a:lnTo>
                  <a:lnTo>
                    <a:pt x="0" y="1371"/>
                  </a:lnTo>
                  <a:lnTo>
                    <a:pt x="0" y="1602"/>
                  </a:lnTo>
                  <a:lnTo>
                    <a:pt x="33" y="1833"/>
                  </a:lnTo>
                  <a:lnTo>
                    <a:pt x="116" y="2048"/>
                  </a:lnTo>
                  <a:lnTo>
                    <a:pt x="231" y="2246"/>
                  </a:lnTo>
                  <a:lnTo>
                    <a:pt x="364" y="2444"/>
                  </a:lnTo>
                  <a:lnTo>
                    <a:pt x="446" y="2526"/>
                  </a:lnTo>
                  <a:lnTo>
                    <a:pt x="545" y="2609"/>
                  </a:lnTo>
                  <a:lnTo>
                    <a:pt x="2692" y="4310"/>
                  </a:lnTo>
                  <a:lnTo>
                    <a:pt x="4822" y="2609"/>
                  </a:lnTo>
                  <a:lnTo>
                    <a:pt x="4921" y="2526"/>
                  </a:lnTo>
                  <a:lnTo>
                    <a:pt x="5003" y="2444"/>
                  </a:lnTo>
                  <a:lnTo>
                    <a:pt x="5135" y="2246"/>
                  </a:lnTo>
                  <a:lnTo>
                    <a:pt x="5251" y="2048"/>
                  </a:lnTo>
                  <a:lnTo>
                    <a:pt x="5334" y="1833"/>
                  </a:lnTo>
                  <a:lnTo>
                    <a:pt x="5367" y="1602"/>
                  </a:lnTo>
                  <a:lnTo>
                    <a:pt x="5367" y="1371"/>
                  </a:lnTo>
                  <a:lnTo>
                    <a:pt x="5334" y="1123"/>
                  </a:lnTo>
                  <a:lnTo>
                    <a:pt x="5301" y="1007"/>
                  </a:lnTo>
                  <a:lnTo>
                    <a:pt x="5268" y="908"/>
                  </a:lnTo>
                  <a:lnTo>
                    <a:pt x="5185" y="743"/>
                  </a:lnTo>
                  <a:lnTo>
                    <a:pt x="5102" y="595"/>
                  </a:lnTo>
                  <a:lnTo>
                    <a:pt x="4987" y="479"/>
                  </a:lnTo>
                  <a:lnTo>
                    <a:pt x="4871" y="363"/>
                  </a:lnTo>
                  <a:lnTo>
                    <a:pt x="4756" y="264"/>
                  </a:lnTo>
                  <a:lnTo>
                    <a:pt x="4607" y="182"/>
                  </a:lnTo>
                  <a:lnTo>
                    <a:pt x="4475" y="99"/>
                  </a:lnTo>
                  <a:lnTo>
                    <a:pt x="4326" y="50"/>
                  </a:lnTo>
                  <a:lnTo>
                    <a:pt x="4161" y="17"/>
                  </a:lnTo>
                  <a:lnTo>
                    <a:pt x="4013" y="0"/>
                  </a:lnTo>
                  <a:lnTo>
                    <a:pt x="3682" y="0"/>
                  </a:lnTo>
                  <a:lnTo>
                    <a:pt x="3534" y="33"/>
                  </a:lnTo>
                  <a:lnTo>
                    <a:pt x="3369" y="99"/>
                  </a:lnTo>
                  <a:lnTo>
                    <a:pt x="3220" y="165"/>
                  </a:lnTo>
                  <a:lnTo>
                    <a:pt x="3071" y="248"/>
                  </a:lnTo>
                  <a:lnTo>
                    <a:pt x="2692" y="528"/>
                  </a:lnTo>
                  <a:lnTo>
                    <a:pt x="2295" y="248"/>
                  </a:lnTo>
                  <a:lnTo>
                    <a:pt x="2147" y="165"/>
                  </a:lnTo>
                  <a:lnTo>
                    <a:pt x="1998" y="99"/>
                  </a:lnTo>
                  <a:lnTo>
                    <a:pt x="1833" y="33"/>
                  </a:lnTo>
                  <a:lnTo>
                    <a:pt x="1685" y="0"/>
                  </a:lnTo>
                  <a:close/>
                </a:path>
              </a:pathLst>
            </a:custGeom>
            <a:solidFill>
              <a:srgbClr val="CA2E6C">
                <a:alpha val="16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3"/>
          <p:cNvGrpSpPr/>
          <p:nvPr/>
        </p:nvGrpSpPr>
        <p:grpSpPr>
          <a:xfrm>
            <a:off x="277988" y="556100"/>
            <a:ext cx="810081" cy="515052"/>
            <a:chOff x="6052513" y="126625"/>
            <a:chExt cx="810081" cy="515052"/>
          </a:xfrm>
        </p:grpSpPr>
        <p:sp>
          <p:nvSpPr>
            <p:cNvPr id="46" name="Google Shape;46;p3"/>
            <p:cNvSpPr/>
            <p:nvPr/>
          </p:nvSpPr>
          <p:spPr>
            <a:xfrm>
              <a:off x="6281888" y="126625"/>
              <a:ext cx="289404" cy="312518"/>
            </a:xfrm>
            <a:custGeom>
              <a:avLst/>
              <a:gdLst/>
              <a:ahLst/>
              <a:cxnLst/>
              <a:rect l="l" t="t" r="r" b="b"/>
              <a:pathLst>
                <a:path w="6661" h="7193" extrusionOk="0">
                  <a:moveTo>
                    <a:pt x="3328" y="1"/>
                  </a:moveTo>
                  <a:lnTo>
                    <a:pt x="3230" y="454"/>
                  </a:lnTo>
                  <a:lnTo>
                    <a:pt x="3127" y="857"/>
                  </a:lnTo>
                  <a:lnTo>
                    <a:pt x="3075" y="1045"/>
                  </a:lnTo>
                  <a:lnTo>
                    <a:pt x="3016" y="1220"/>
                  </a:lnTo>
                  <a:lnTo>
                    <a:pt x="2964" y="1388"/>
                  </a:lnTo>
                  <a:lnTo>
                    <a:pt x="2906" y="1544"/>
                  </a:lnTo>
                  <a:lnTo>
                    <a:pt x="2848" y="1693"/>
                  </a:lnTo>
                  <a:lnTo>
                    <a:pt x="2783" y="1836"/>
                  </a:lnTo>
                  <a:lnTo>
                    <a:pt x="2718" y="1965"/>
                  </a:lnTo>
                  <a:lnTo>
                    <a:pt x="2653" y="2089"/>
                  </a:lnTo>
                  <a:lnTo>
                    <a:pt x="2575" y="2212"/>
                  </a:lnTo>
                  <a:lnTo>
                    <a:pt x="2504" y="2322"/>
                  </a:lnTo>
                  <a:lnTo>
                    <a:pt x="2420" y="2426"/>
                  </a:lnTo>
                  <a:lnTo>
                    <a:pt x="2335" y="2523"/>
                  </a:lnTo>
                  <a:lnTo>
                    <a:pt x="2245" y="2614"/>
                  </a:lnTo>
                  <a:lnTo>
                    <a:pt x="2147" y="2705"/>
                  </a:lnTo>
                  <a:lnTo>
                    <a:pt x="2044" y="2789"/>
                  </a:lnTo>
                  <a:lnTo>
                    <a:pt x="1933" y="2867"/>
                  </a:lnTo>
                  <a:lnTo>
                    <a:pt x="1817" y="2938"/>
                  </a:lnTo>
                  <a:lnTo>
                    <a:pt x="1693" y="3010"/>
                  </a:lnTo>
                  <a:lnTo>
                    <a:pt x="1564" y="3074"/>
                  </a:lnTo>
                  <a:lnTo>
                    <a:pt x="1428" y="3139"/>
                  </a:lnTo>
                  <a:lnTo>
                    <a:pt x="1278" y="3204"/>
                  </a:lnTo>
                  <a:lnTo>
                    <a:pt x="1129" y="3262"/>
                  </a:lnTo>
                  <a:lnTo>
                    <a:pt x="961" y="3321"/>
                  </a:lnTo>
                  <a:lnTo>
                    <a:pt x="792" y="3379"/>
                  </a:lnTo>
                  <a:lnTo>
                    <a:pt x="416" y="3489"/>
                  </a:lnTo>
                  <a:lnTo>
                    <a:pt x="1" y="3600"/>
                  </a:lnTo>
                  <a:lnTo>
                    <a:pt x="416" y="3710"/>
                  </a:lnTo>
                  <a:lnTo>
                    <a:pt x="792" y="3820"/>
                  </a:lnTo>
                  <a:lnTo>
                    <a:pt x="961" y="3879"/>
                  </a:lnTo>
                  <a:lnTo>
                    <a:pt x="1129" y="3937"/>
                  </a:lnTo>
                  <a:lnTo>
                    <a:pt x="1278" y="3995"/>
                  </a:lnTo>
                  <a:lnTo>
                    <a:pt x="1428" y="4054"/>
                  </a:lnTo>
                  <a:lnTo>
                    <a:pt x="1564" y="4118"/>
                  </a:lnTo>
                  <a:lnTo>
                    <a:pt x="1693" y="4190"/>
                  </a:lnTo>
                  <a:lnTo>
                    <a:pt x="1817" y="4255"/>
                  </a:lnTo>
                  <a:lnTo>
                    <a:pt x="1933" y="4332"/>
                  </a:lnTo>
                  <a:lnTo>
                    <a:pt x="2044" y="4410"/>
                  </a:lnTo>
                  <a:lnTo>
                    <a:pt x="2147" y="4495"/>
                  </a:lnTo>
                  <a:lnTo>
                    <a:pt x="2245" y="4579"/>
                  </a:lnTo>
                  <a:lnTo>
                    <a:pt x="2335" y="4676"/>
                  </a:lnTo>
                  <a:lnTo>
                    <a:pt x="2420" y="4773"/>
                  </a:lnTo>
                  <a:lnTo>
                    <a:pt x="2504" y="4877"/>
                  </a:lnTo>
                  <a:lnTo>
                    <a:pt x="2575" y="4987"/>
                  </a:lnTo>
                  <a:lnTo>
                    <a:pt x="2653" y="5104"/>
                  </a:lnTo>
                  <a:lnTo>
                    <a:pt x="2718" y="5227"/>
                  </a:lnTo>
                  <a:lnTo>
                    <a:pt x="2783" y="5364"/>
                  </a:lnTo>
                  <a:lnTo>
                    <a:pt x="2848" y="5506"/>
                  </a:lnTo>
                  <a:lnTo>
                    <a:pt x="2906" y="5649"/>
                  </a:lnTo>
                  <a:lnTo>
                    <a:pt x="2964" y="5811"/>
                  </a:lnTo>
                  <a:lnTo>
                    <a:pt x="3016" y="5980"/>
                  </a:lnTo>
                  <a:lnTo>
                    <a:pt x="3075" y="6155"/>
                  </a:lnTo>
                  <a:lnTo>
                    <a:pt x="3127" y="6343"/>
                  </a:lnTo>
                  <a:lnTo>
                    <a:pt x="3230" y="6745"/>
                  </a:lnTo>
                  <a:lnTo>
                    <a:pt x="3328" y="7192"/>
                  </a:lnTo>
                  <a:lnTo>
                    <a:pt x="3431" y="6745"/>
                  </a:lnTo>
                  <a:lnTo>
                    <a:pt x="3535" y="6343"/>
                  </a:lnTo>
                  <a:lnTo>
                    <a:pt x="3587" y="6155"/>
                  </a:lnTo>
                  <a:lnTo>
                    <a:pt x="3639" y="5980"/>
                  </a:lnTo>
                  <a:lnTo>
                    <a:pt x="3697" y="5811"/>
                  </a:lnTo>
                  <a:lnTo>
                    <a:pt x="3756" y="5649"/>
                  </a:lnTo>
                  <a:lnTo>
                    <a:pt x="3814" y="5506"/>
                  </a:lnTo>
                  <a:lnTo>
                    <a:pt x="3879" y="5364"/>
                  </a:lnTo>
                  <a:lnTo>
                    <a:pt x="3944" y="5227"/>
                  </a:lnTo>
                  <a:lnTo>
                    <a:pt x="4009" y="5104"/>
                  </a:lnTo>
                  <a:lnTo>
                    <a:pt x="4080" y="4987"/>
                  </a:lnTo>
                  <a:lnTo>
                    <a:pt x="4158" y="4877"/>
                  </a:lnTo>
                  <a:lnTo>
                    <a:pt x="4242" y="4773"/>
                  </a:lnTo>
                  <a:lnTo>
                    <a:pt x="4326" y="4676"/>
                  </a:lnTo>
                  <a:lnTo>
                    <a:pt x="4417" y="4579"/>
                  </a:lnTo>
                  <a:lnTo>
                    <a:pt x="4514" y="4495"/>
                  </a:lnTo>
                  <a:lnTo>
                    <a:pt x="4618" y="4410"/>
                  </a:lnTo>
                  <a:lnTo>
                    <a:pt x="4728" y="4332"/>
                  </a:lnTo>
                  <a:lnTo>
                    <a:pt x="4845" y="4255"/>
                  </a:lnTo>
                  <a:lnTo>
                    <a:pt x="4962" y="4190"/>
                  </a:lnTo>
                  <a:lnTo>
                    <a:pt x="5098" y="4118"/>
                  </a:lnTo>
                  <a:lnTo>
                    <a:pt x="5234" y="4054"/>
                  </a:lnTo>
                  <a:lnTo>
                    <a:pt x="5377" y="3995"/>
                  </a:lnTo>
                  <a:lnTo>
                    <a:pt x="5533" y="3937"/>
                  </a:lnTo>
                  <a:lnTo>
                    <a:pt x="5701" y="3879"/>
                  </a:lnTo>
                  <a:lnTo>
                    <a:pt x="5870" y="3820"/>
                  </a:lnTo>
                  <a:lnTo>
                    <a:pt x="6246" y="3710"/>
                  </a:lnTo>
                  <a:lnTo>
                    <a:pt x="6661" y="3600"/>
                  </a:lnTo>
                  <a:lnTo>
                    <a:pt x="6246" y="3489"/>
                  </a:lnTo>
                  <a:lnTo>
                    <a:pt x="5870" y="3379"/>
                  </a:lnTo>
                  <a:lnTo>
                    <a:pt x="5701" y="3321"/>
                  </a:lnTo>
                  <a:lnTo>
                    <a:pt x="5533" y="3262"/>
                  </a:lnTo>
                  <a:lnTo>
                    <a:pt x="5377" y="3204"/>
                  </a:lnTo>
                  <a:lnTo>
                    <a:pt x="5234" y="3139"/>
                  </a:lnTo>
                  <a:lnTo>
                    <a:pt x="5098" y="3074"/>
                  </a:lnTo>
                  <a:lnTo>
                    <a:pt x="4962" y="3010"/>
                  </a:lnTo>
                  <a:lnTo>
                    <a:pt x="4845" y="2938"/>
                  </a:lnTo>
                  <a:lnTo>
                    <a:pt x="4728" y="2867"/>
                  </a:lnTo>
                  <a:lnTo>
                    <a:pt x="4618" y="2789"/>
                  </a:lnTo>
                  <a:lnTo>
                    <a:pt x="4514" y="2705"/>
                  </a:lnTo>
                  <a:lnTo>
                    <a:pt x="4417" y="2614"/>
                  </a:lnTo>
                  <a:lnTo>
                    <a:pt x="4326" y="2523"/>
                  </a:lnTo>
                  <a:lnTo>
                    <a:pt x="4242" y="2426"/>
                  </a:lnTo>
                  <a:lnTo>
                    <a:pt x="4158" y="2322"/>
                  </a:lnTo>
                  <a:lnTo>
                    <a:pt x="4080" y="2212"/>
                  </a:lnTo>
                  <a:lnTo>
                    <a:pt x="4009" y="2089"/>
                  </a:lnTo>
                  <a:lnTo>
                    <a:pt x="3944" y="1965"/>
                  </a:lnTo>
                  <a:lnTo>
                    <a:pt x="3879" y="1836"/>
                  </a:lnTo>
                  <a:lnTo>
                    <a:pt x="3814" y="1693"/>
                  </a:lnTo>
                  <a:lnTo>
                    <a:pt x="3756" y="1544"/>
                  </a:lnTo>
                  <a:lnTo>
                    <a:pt x="3697" y="1388"/>
                  </a:lnTo>
                  <a:lnTo>
                    <a:pt x="3639" y="1220"/>
                  </a:lnTo>
                  <a:lnTo>
                    <a:pt x="3587" y="1045"/>
                  </a:lnTo>
                  <a:lnTo>
                    <a:pt x="3535" y="857"/>
                  </a:lnTo>
                  <a:lnTo>
                    <a:pt x="3431" y="454"/>
                  </a:lnTo>
                  <a:lnTo>
                    <a:pt x="33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6673338" y="403299"/>
              <a:ext cx="189256" cy="204353"/>
            </a:xfrm>
            <a:custGeom>
              <a:avLst/>
              <a:gdLst/>
              <a:ahLst/>
              <a:cxnLst/>
              <a:rect l="l" t="t" r="r" b="b"/>
              <a:pathLst>
                <a:path w="6661" h="7193" extrusionOk="0">
                  <a:moveTo>
                    <a:pt x="3328" y="1"/>
                  </a:moveTo>
                  <a:lnTo>
                    <a:pt x="3230" y="454"/>
                  </a:lnTo>
                  <a:lnTo>
                    <a:pt x="3127" y="857"/>
                  </a:lnTo>
                  <a:lnTo>
                    <a:pt x="3075" y="1045"/>
                  </a:lnTo>
                  <a:lnTo>
                    <a:pt x="3016" y="1220"/>
                  </a:lnTo>
                  <a:lnTo>
                    <a:pt x="2964" y="1388"/>
                  </a:lnTo>
                  <a:lnTo>
                    <a:pt x="2906" y="1544"/>
                  </a:lnTo>
                  <a:lnTo>
                    <a:pt x="2848" y="1693"/>
                  </a:lnTo>
                  <a:lnTo>
                    <a:pt x="2783" y="1836"/>
                  </a:lnTo>
                  <a:lnTo>
                    <a:pt x="2718" y="1965"/>
                  </a:lnTo>
                  <a:lnTo>
                    <a:pt x="2653" y="2089"/>
                  </a:lnTo>
                  <a:lnTo>
                    <a:pt x="2575" y="2212"/>
                  </a:lnTo>
                  <a:lnTo>
                    <a:pt x="2504" y="2322"/>
                  </a:lnTo>
                  <a:lnTo>
                    <a:pt x="2420" y="2426"/>
                  </a:lnTo>
                  <a:lnTo>
                    <a:pt x="2335" y="2523"/>
                  </a:lnTo>
                  <a:lnTo>
                    <a:pt x="2245" y="2614"/>
                  </a:lnTo>
                  <a:lnTo>
                    <a:pt x="2147" y="2705"/>
                  </a:lnTo>
                  <a:lnTo>
                    <a:pt x="2044" y="2789"/>
                  </a:lnTo>
                  <a:lnTo>
                    <a:pt x="1933" y="2867"/>
                  </a:lnTo>
                  <a:lnTo>
                    <a:pt x="1817" y="2938"/>
                  </a:lnTo>
                  <a:lnTo>
                    <a:pt x="1693" y="3010"/>
                  </a:lnTo>
                  <a:lnTo>
                    <a:pt x="1564" y="3074"/>
                  </a:lnTo>
                  <a:lnTo>
                    <a:pt x="1428" y="3139"/>
                  </a:lnTo>
                  <a:lnTo>
                    <a:pt x="1278" y="3204"/>
                  </a:lnTo>
                  <a:lnTo>
                    <a:pt x="1129" y="3262"/>
                  </a:lnTo>
                  <a:lnTo>
                    <a:pt x="961" y="3321"/>
                  </a:lnTo>
                  <a:lnTo>
                    <a:pt x="792" y="3379"/>
                  </a:lnTo>
                  <a:lnTo>
                    <a:pt x="416" y="3489"/>
                  </a:lnTo>
                  <a:lnTo>
                    <a:pt x="1" y="3600"/>
                  </a:lnTo>
                  <a:lnTo>
                    <a:pt x="416" y="3710"/>
                  </a:lnTo>
                  <a:lnTo>
                    <a:pt x="792" y="3820"/>
                  </a:lnTo>
                  <a:lnTo>
                    <a:pt x="961" y="3879"/>
                  </a:lnTo>
                  <a:lnTo>
                    <a:pt x="1129" y="3937"/>
                  </a:lnTo>
                  <a:lnTo>
                    <a:pt x="1278" y="3995"/>
                  </a:lnTo>
                  <a:lnTo>
                    <a:pt x="1428" y="4054"/>
                  </a:lnTo>
                  <a:lnTo>
                    <a:pt x="1564" y="4118"/>
                  </a:lnTo>
                  <a:lnTo>
                    <a:pt x="1693" y="4190"/>
                  </a:lnTo>
                  <a:lnTo>
                    <a:pt x="1817" y="4255"/>
                  </a:lnTo>
                  <a:lnTo>
                    <a:pt x="1933" y="4332"/>
                  </a:lnTo>
                  <a:lnTo>
                    <a:pt x="2044" y="4410"/>
                  </a:lnTo>
                  <a:lnTo>
                    <a:pt x="2147" y="4495"/>
                  </a:lnTo>
                  <a:lnTo>
                    <a:pt x="2245" y="4579"/>
                  </a:lnTo>
                  <a:lnTo>
                    <a:pt x="2335" y="4676"/>
                  </a:lnTo>
                  <a:lnTo>
                    <a:pt x="2420" y="4773"/>
                  </a:lnTo>
                  <a:lnTo>
                    <a:pt x="2504" y="4877"/>
                  </a:lnTo>
                  <a:lnTo>
                    <a:pt x="2575" y="4987"/>
                  </a:lnTo>
                  <a:lnTo>
                    <a:pt x="2653" y="5104"/>
                  </a:lnTo>
                  <a:lnTo>
                    <a:pt x="2718" y="5227"/>
                  </a:lnTo>
                  <a:lnTo>
                    <a:pt x="2783" y="5364"/>
                  </a:lnTo>
                  <a:lnTo>
                    <a:pt x="2848" y="5506"/>
                  </a:lnTo>
                  <a:lnTo>
                    <a:pt x="2906" y="5649"/>
                  </a:lnTo>
                  <a:lnTo>
                    <a:pt x="2964" y="5811"/>
                  </a:lnTo>
                  <a:lnTo>
                    <a:pt x="3016" y="5980"/>
                  </a:lnTo>
                  <a:lnTo>
                    <a:pt x="3075" y="6155"/>
                  </a:lnTo>
                  <a:lnTo>
                    <a:pt x="3127" y="6343"/>
                  </a:lnTo>
                  <a:lnTo>
                    <a:pt x="3230" y="6745"/>
                  </a:lnTo>
                  <a:lnTo>
                    <a:pt x="3328" y="7192"/>
                  </a:lnTo>
                  <a:lnTo>
                    <a:pt x="3431" y="6745"/>
                  </a:lnTo>
                  <a:lnTo>
                    <a:pt x="3535" y="6343"/>
                  </a:lnTo>
                  <a:lnTo>
                    <a:pt x="3587" y="6155"/>
                  </a:lnTo>
                  <a:lnTo>
                    <a:pt x="3639" y="5980"/>
                  </a:lnTo>
                  <a:lnTo>
                    <a:pt x="3697" y="5811"/>
                  </a:lnTo>
                  <a:lnTo>
                    <a:pt x="3756" y="5649"/>
                  </a:lnTo>
                  <a:lnTo>
                    <a:pt x="3814" y="5506"/>
                  </a:lnTo>
                  <a:lnTo>
                    <a:pt x="3879" y="5364"/>
                  </a:lnTo>
                  <a:lnTo>
                    <a:pt x="3944" y="5227"/>
                  </a:lnTo>
                  <a:lnTo>
                    <a:pt x="4009" y="5104"/>
                  </a:lnTo>
                  <a:lnTo>
                    <a:pt x="4080" y="4987"/>
                  </a:lnTo>
                  <a:lnTo>
                    <a:pt x="4158" y="4877"/>
                  </a:lnTo>
                  <a:lnTo>
                    <a:pt x="4242" y="4773"/>
                  </a:lnTo>
                  <a:lnTo>
                    <a:pt x="4326" y="4676"/>
                  </a:lnTo>
                  <a:lnTo>
                    <a:pt x="4417" y="4579"/>
                  </a:lnTo>
                  <a:lnTo>
                    <a:pt x="4514" y="4495"/>
                  </a:lnTo>
                  <a:lnTo>
                    <a:pt x="4618" y="4410"/>
                  </a:lnTo>
                  <a:lnTo>
                    <a:pt x="4728" y="4332"/>
                  </a:lnTo>
                  <a:lnTo>
                    <a:pt x="4845" y="4255"/>
                  </a:lnTo>
                  <a:lnTo>
                    <a:pt x="4962" y="4190"/>
                  </a:lnTo>
                  <a:lnTo>
                    <a:pt x="5098" y="4118"/>
                  </a:lnTo>
                  <a:lnTo>
                    <a:pt x="5234" y="4054"/>
                  </a:lnTo>
                  <a:lnTo>
                    <a:pt x="5377" y="3995"/>
                  </a:lnTo>
                  <a:lnTo>
                    <a:pt x="5533" y="3937"/>
                  </a:lnTo>
                  <a:lnTo>
                    <a:pt x="5701" y="3879"/>
                  </a:lnTo>
                  <a:lnTo>
                    <a:pt x="5870" y="3820"/>
                  </a:lnTo>
                  <a:lnTo>
                    <a:pt x="6246" y="3710"/>
                  </a:lnTo>
                  <a:lnTo>
                    <a:pt x="6661" y="3600"/>
                  </a:lnTo>
                  <a:lnTo>
                    <a:pt x="6246" y="3489"/>
                  </a:lnTo>
                  <a:lnTo>
                    <a:pt x="5870" y="3379"/>
                  </a:lnTo>
                  <a:lnTo>
                    <a:pt x="5701" y="3321"/>
                  </a:lnTo>
                  <a:lnTo>
                    <a:pt x="5533" y="3262"/>
                  </a:lnTo>
                  <a:lnTo>
                    <a:pt x="5377" y="3204"/>
                  </a:lnTo>
                  <a:lnTo>
                    <a:pt x="5234" y="3139"/>
                  </a:lnTo>
                  <a:lnTo>
                    <a:pt x="5098" y="3074"/>
                  </a:lnTo>
                  <a:lnTo>
                    <a:pt x="4962" y="3010"/>
                  </a:lnTo>
                  <a:lnTo>
                    <a:pt x="4845" y="2938"/>
                  </a:lnTo>
                  <a:lnTo>
                    <a:pt x="4728" y="2867"/>
                  </a:lnTo>
                  <a:lnTo>
                    <a:pt x="4618" y="2789"/>
                  </a:lnTo>
                  <a:lnTo>
                    <a:pt x="4514" y="2705"/>
                  </a:lnTo>
                  <a:lnTo>
                    <a:pt x="4417" y="2614"/>
                  </a:lnTo>
                  <a:lnTo>
                    <a:pt x="4326" y="2523"/>
                  </a:lnTo>
                  <a:lnTo>
                    <a:pt x="4242" y="2426"/>
                  </a:lnTo>
                  <a:lnTo>
                    <a:pt x="4158" y="2322"/>
                  </a:lnTo>
                  <a:lnTo>
                    <a:pt x="4080" y="2212"/>
                  </a:lnTo>
                  <a:lnTo>
                    <a:pt x="4009" y="2089"/>
                  </a:lnTo>
                  <a:lnTo>
                    <a:pt x="3944" y="1965"/>
                  </a:lnTo>
                  <a:lnTo>
                    <a:pt x="3879" y="1836"/>
                  </a:lnTo>
                  <a:lnTo>
                    <a:pt x="3814" y="1693"/>
                  </a:lnTo>
                  <a:lnTo>
                    <a:pt x="3756" y="1544"/>
                  </a:lnTo>
                  <a:lnTo>
                    <a:pt x="3697" y="1388"/>
                  </a:lnTo>
                  <a:lnTo>
                    <a:pt x="3639" y="1220"/>
                  </a:lnTo>
                  <a:lnTo>
                    <a:pt x="3587" y="1045"/>
                  </a:lnTo>
                  <a:lnTo>
                    <a:pt x="3535" y="857"/>
                  </a:lnTo>
                  <a:lnTo>
                    <a:pt x="3431" y="454"/>
                  </a:lnTo>
                  <a:lnTo>
                    <a:pt x="33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6052513" y="437324"/>
              <a:ext cx="189256" cy="204353"/>
            </a:xfrm>
            <a:custGeom>
              <a:avLst/>
              <a:gdLst/>
              <a:ahLst/>
              <a:cxnLst/>
              <a:rect l="l" t="t" r="r" b="b"/>
              <a:pathLst>
                <a:path w="6661" h="7193" extrusionOk="0">
                  <a:moveTo>
                    <a:pt x="3328" y="1"/>
                  </a:moveTo>
                  <a:lnTo>
                    <a:pt x="3230" y="454"/>
                  </a:lnTo>
                  <a:lnTo>
                    <a:pt x="3127" y="857"/>
                  </a:lnTo>
                  <a:lnTo>
                    <a:pt x="3075" y="1045"/>
                  </a:lnTo>
                  <a:lnTo>
                    <a:pt x="3016" y="1220"/>
                  </a:lnTo>
                  <a:lnTo>
                    <a:pt x="2964" y="1388"/>
                  </a:lnTo>
                  <a:lnTo>
                    <a:pt x="2906" y="1544"/>
                  </a:lnTo>
                  <a:lnTo>
                    <a:pt x="2848" y="1693"/>
                  </a:lnTo>
                  <a:lnTo>
                    <a:pt x="2783" y="1836"/>
                  </a:lnTo>
                  <a:lnTo>
                    <a:pt x="2718" y="1965"/>
                  </a:lnTo>
                  <a:lnTo>
                    <a:pt x="2653" y="2089"/>
                  </a:lnTo>
                  <a:lnTo>
                    <a:pt x="2575" y="2212"/>
                  </a:lnTo>
                  <a:lnTo>
                    <a:pt x="2504" y="2322"/>
                  </a:lnTo>
                  <a:lnTo>
                    <a:pt x="2420" y="2426"/>
                  </a:lnTo>
                  <a:lnTo>
                    <a:pt x="2335" y="2523"/>
                  </a:lnTo>
                  <a:lnTo>
                    <a:pt x="2245" y="2614"/>
                  </a:lnTo>
                  <a:lnTo>
                    <a:pt x="2147" y="2705"/>
                  </a:lnTo>
                  <a:lnTo>
                    <a:pt x="2044" y="2789"/>
                  </a:lnTo>
                  <a:lnTo>
                    <a:pt x="1933" y="2867"/>
                  </a:lnTo>
                  <a:lnTo>
                    <a:pt x="1817" y="2938"/>
                  </a:lnTo>
                  <a:lnTo>
                    <a:pt x="1693" y="3010"/>
                  </a:lnTo>
                  <a:lnTo>
                    <a:pt x="1564" y="3074"/>
                  </a:lnTo>
                  <a:lnTo>
                    <a:pt x="1428" y="3139"/>
                  </a:lnTo>
                  <a:lnTo>
                    <a:pt x="1278" y="3204"/>
                  </a:lnTo>
                  <a:lnTo>
                    <a:pt x="1129" y="3262"/>
                  </a:lnTo>
                  <a:lnTo>
                    <a:pt x="961" y="3321"/>
                  </a:lnTo>
                  <a:lnTo>
                    <a:pt x="792" y="3379"/>
                  </a:lnTo>
                  <a:lnTo>
                    <a:pt x="416" y="3489"/>
                  </a:lnTo>
                  <a:lnTo>
                    <a:pt x="1" y="3600"/>
                  </a:lnTo>
                  <a:lnTo>
                    <a:pt x="416" y="3710"/>
                  </a:lnTo>
                  <a:lnTo>
                    <a:pt x="792" y="3820"/>
                  </a:lnTo>
                  <a:lnTo>
                    <a:pt x="961" y="3879"/>
                  </a:lnTo>
                  <a:lnTo>
                    <a:pt x="1129" y="3937"/>
                  </a:lnTo>
                  <a:lnTo>
                    <a:pt x="1278" y="3995"/>
                  </a:lnTo>
                  <a:lnTo>
                    <a:pt x="1428" y="4054"/>
                  </a:lnTo>
                  <a:lnTo>
                    <a:pt x="1564" y="4118"/>
                  </a:lnTo>
                  <a:lnTo>
                    <a:pt x="1693" y="4190"/>
                  </a:lnTo>
                  <a:lnTo>
                    <a:pt x="1817" y="4255"/>
                  </a:lnTo>
                  <a:lnTo>
                    <a:pt x="1933" y="4332"/>
                  </a:lnTo>
                  <a:lnTo>
                    <a:pt x="2044" y="4410"/>
                  </a:lnTo>
                  <a:lnTo>
                    <a:pt x="2147" y="4495"/>
                  </a:lnTo>
                  <a:lnTo>
                    <a:pt x="2245" y="4579"/>
                  </a:lnTo>
                  <a:lnTo>
                    <a:pt x="2335" y="4676"/>
                  </a:lnTo>
                  <a:lnTo>
                    <a:pt x="2420" y="4773"/>
                  </a:lnTo>
                  <a:lnTo>
                    <a:pt x="2504" y="4877"/>
                  </a:lnTo>
                  <a:lnTo>
                    <a:pt x="2575" y="4987"/>
                  </a:lnTo>
                  <a:lnTo>
                    <a:pt x="2653" y="5104"/>
                  </a:lnTo>
                  <a:lnTo>
                    <a:pt x="2718" y="5227"/>
                  </a:lnTo>
                  <a:lnTo>
                    <a:pt x="2783" y="5364"/>
                  </a:lnTo>
                  <a:lnTo>
                    <a:pt x="2848" y="5506"/>
                  </a:lnTo>
                  <a:lnTo>
                    <a:pt x="2906" y="5649"/>
                  </a:lnTo>
                  <a:lnTo>
                    <a:pt x="2964" y="5811"/>
                  </a:lnTo>
                  <a:lnTo>
                    <a:pt x="3016" y="5980"/>
                  </a:lnTo>
                  <a:lnTo>
                    <a:pt x="3075" y="6155"/>
                  </a:lnTo>
                  <a:lnTo>
                    <a:pt x="3127" y="6343"/>
                  </a:lnTo>
                  <a:lnTo>
                    <a:pt x="3230" y="6745"/>
                  </a:lnTo>
                  <a:lnTo>
                    <a:pt x="3328" y="7192"/>
                  </a:lnTo>
                  <a:lnTo>
                    <a:pt x="3431" y="6745"/>
                  </a:lnTo>
                  <a:lnTo>
                    <a:pt x="3535" y="6343"/>
                  </a:lnTo>
                  <a:lnTo>
                    <a:pt x="3587" y="6155"/>
                  </a:lnTo>
                  <a:lnTo>
                    <a:pt x="3639" y="5980"/>
                  </a:lnTo>
                  <a:lnTo>
                    <a:pt x="3697" y="5811"/>
                  </a:lnTo>
                  <a:lnTo>
                    <a:pt x="3756" y="5649"/>
                  </a:lnTo>
                  <a:lnTo>
                    <a:pt x="3814" y="5506"/>
                  </a:lnTo>
                  <a:lnTo>
                    <a:pt x="3879" y="5364"/>
                  </a:lnTo>
                  <a:lnTo>
                    <a:pt x="3944" y="5227"/>
                  </a:lnTo>
                  <a:lnTo>
                    <a:pt x="4009" y="5104"/>
                  </a:lnTo>
                  <a:lnTo>
                    <a:pt x="4080" y="4987"/>
                  </a:lnTo>
                  <a:lnTo>
                    <a:pt x="4158" y="4877"/>
                  </a:lnTo>
                  <a:lnTo>
                    <a:pt x="4242" y="4773"/>
                  </a:lnTo>
                  <a:lnTo>
                    <a:pt x="4326" y="4676"/>
                  </a:lnTo>
                  <a:lnTo>
                    <a:pt x="4417" y="4579"/>
                  </a:lnTo>
                  <a:lnTo>
                    <a:pt x="4514" y="4495"/>
                  </a:lnTo>
                  <a:lnTo>
                    <a:pt x="4618" y="4410"/>
                  </a:lnTo>
                  <a:lnTo>
                    <a:pt x="4728" y="4332"/>
                  </a:lnTo>
                  <a:lnTo>
                    <a:pt x="4845" y="4255"/>
                  </a:lnTo>
                  <a:lnTo>
                    <a:pt x="4962" y="4190"/>
                  </a:lnTo>
                  <a:lnTo>
                    <a:pt x="5098" y="4118"/>
                  </a:lnTo>
                  <a:lnTo>
                    <a:pt x="5234" y="4054"/>
                  </a:lnTo>
                  <a:lnTo>
                    <a:pt x="5377" y="3995"/>
                  </a:lnTo>
                  <a:lnTo>
                    <a:pt x="5533" y="3937"/>
                  </a:lnTo>
                  <a:lnTo>
                    <a:pt x="5701" y="3879"/>
                  </a:lnTo>
                  <a:lnTo>
                    <a:pt x="5870" y="3820"/>
                  </a:lnTo>
                  <a:lnTo>
                    <a:pt x="6246" y="3710"/>
                  </a:lnTo>
                  <a:lnTo>
                    <a:pt x="6661" y="3600"/>
                  </a:lnTo>
                  <a:lnTo>
                    <a:pt x="6246" y="3489"/>
                  </a:lnTo>
                  <a:lnTo>
                    <a:pt x="5870" y="3379"/>
                  </a:lnTo>
                  <a:lnTo>
                    <a:pt x="5701" y="3321"/>
                  </a:lnTo>
                  <a:lnTo>
                    <a:pt x="5533" y="3262"/>
                  </a:lnTo>
                  <a:lnTo>
                    <a:pt x="5377" y="3204"/>
                  </a:lnTo>
                  <a:lnTo>
                    <a:pt x="5234" y="3139"/>
                  </a:lnTo>
                  <a:lnTo>
                    <a:pt x="5098" y="3074"/>
                  </a:lnTo>
                  <a:lnTo>
                    <a:pt x="4962" y="3010"/>
                  </a:lnTo>
                  <a:lnTo>
                    <a:pt x="4845" y="2938"/>
                  </a:lnTo>
                  <a:lnTo>
                    <a:pt x="4728" y="2867"/>
                  </a:lnTo>
                  <a:lnTo>
                    <a:pt x="4618" y="2789"/>
                  </a:lnTo>
                  <a:lnTo>
                    <a:pt x="4514" y="2705"/>
                  </a:lnTo>
                  <a:lnTo>
                    <a:pt x="4417" y="2614"/>
                  </a:lnTo>
                  <a:lnTo>
                    <a:pt x="4326" y="2523"/>
                  </a:lnTo>
                  <a:lnTo>
                    <a:pt x="4242" y="2426"/>
                  </a:lnTo>
                  <a:lnTo>
                    <a:pt x="4158" y="2322"/>
                  </a:lnTo>
                  <a:lnTo>
                    <a:pt x="4080" y="2212"/>
                  </a:lnTo>
                  <a:lnTo>
                    <a:pt x="4009" y="2089"/>
                  </a:lnTo>
                  <a:lnTo>
                    <a:pt x="3944" y="1965"/>
                  </a:lnTo>
                  <a:lnTo>
                    <a:pt x="3879" y="1836"/>
                  </a:lnTo>
                  <a:lnTo>
                    <a:pt x="3814" y="1693"/>
                  </a:lnTo>
                  <a:lnTo>
                    <a:pt x="3756" y="1544"/>
                  </a:lnTo>
                  <a:lnTo>
                    <a:pt x="3697" y="1388"/>
                  </a:lnTo>
                  <a:lnTo>
                    <a:pt x="3639" y="1220"/>
                  </a:lnTo>
                  <a:lnTo>
                    <a:pt x="3587" y="1045"/>
                  </a:lnTo>
                  <a:lnTo>
                    <a:pt x="3535" y="857"/>
                  </a:lnTo>
                  <a:lnTo>
                    <a:pt x="3431" y="454"/>
                  </a:lnTo>
                  <a:lnTo>
                    <a:pt x="33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49;p3"/>
          <p:cNvGrpSpPr/>
          <p:nvPr/>
        </p:nvGrpSpPr>
        <p:grpSpPr>
          <a:xfrm>
            <a:off x="8569588" y="1368275"/>
            <a:ext cx="478656" cy="516890"/>
            <a:chOff x="8569588" y="1368275"/>
            <a:chExt cx="478656" cy="516890"/>
          </a:xfrm>
        </p:grpSpPr>
        <p:sp>
          <p:nvSpPr>
            <p:cNvPr id="50" name="Google Shape;50;p3"/>
            <p:cNvSpPr/>
            <p:nvPr/>
          </p:nvSpPr>
          <p:spPr>
            <a:xfrm>
              <a:off x="8569588" y="1368275"/>
              <a:ext cx="289404" cy="312518"/>
            </a:xfrm>
            <a:custGeom>
              <a:avLst/>
              <a:gdLst/>
              <a:ahLst/>
              <a:cxnLst/>
              <a:rect l="l" t="t" r="r" b="b"/>
              <a:pathLst>
                <a:path w="6661" h="7193" extrusionOk="0">
                  <a:moveTo>
                    <a:pt x="3328" y="1"/>
                  </a:moveTo>
                  <a:lnTo>
                    <a:pt x="3230" y="454"/>
                  </a:lnTo>
                  <a:lnTo>
                    <a:pt x="3127" y="857"/>
                  </a:lnTo>
                  <a:lnTo>
                    <a:pt x="3075" y="1045"/>
                  </a:lnTo>
                  <a:lnTo>
                    <a:pt x="3016" y="1220"/>
                  </a:lnTo>
                  <a:lnTo>
                    <a:pt x="2964" y="1388"/>
                  </a:lnTo>
                  <a:lnTo>
                    <a:pt x="2906" y="1544"/>
                  </a:lnTo>
                  <a:lnTo>
                    <a:pt x="2848" y="1693"/>
                  </a:lnTo>
                  <a:lnTo>
                    <a:pt x="2783" y="1836"/>
                  </a:lnTo>
                  <a:lnTo>
                    <a:pt x="2718" y="1965"/>
                  </a:lnTo>
                  <a:lnTo>
                    <a:pt x="2653" y="2089"/>
                  </a:lnTo>
                  <a:lnTo>
                    <a:pt x="2575" y="2212"/>
                  </a:lnTo>
                  <a:lnTo>
                    <a:pt x="2504" y="2322"/>
                  </a:lnTo>
                  <a:lnTo>
                    <a:pt x="2420" y="2426"/>
                  </a:lnTo>
                  <a:lnTo>
                    <a:pt x="2335" y="2523"/>
                  </a:lnTo>
                  <a:lnTo>
                    <a:pt x="2245" y="2614"/>
                  </a:lnTo>
                  <a:lnTo>
                    <a:pt x="2147" y="2705"/>
                  </a:lnTo>
                  <a:lnTo>
                    <a:pt x="2044" y="2789"/>
                  </a:lnTo>
                  <a:lnTo>
                    <a:pt x="1933" y="2867"/>
                  </a:lnTo>
                  <a:lnTo>
                    <a:pt x="1817" y="2938"/>
                  </a:lnTo>
                  <a:lnTo>
                    <a:pt x="1693" y="3010"/>
                  </a:lnTo>
                  <a:lnTo>
                    <a:pt x="1564" y="3074"/>
                  </a:lnTo>
                  <a:lnTo>
                    <a:pt x="1428" y="3139"/>
                  </a:lnTo>
                  <a:lnTo>
                    <a:pt x="1278" y="3204"/>
                  </a:lnTo>
                  <a:lnTo>
                    <a:pt x="1129" y="3262"/>
                  </a:lnTo>
                  <a:lnTo>
                    <a:pt x="961" y="3321"/>
                  </a:lnTo>
                  <a:lnTo>
                    <a:pt x="792" y="3379"/>
                  </a:lnTo>
                  <a:lnTo>
                    <a:pt x="416" y="3489"/>
                  </a:lnTo>
                  <a:lnTo>
                    <a:pt x="1" y="3600"/>
                  </a:lnTo>
                  <a:lnTo>
                    <a:pt x="416" y="3710"/>
                  </a:lnTo>
                  <a:lnTo>
                    <a:pt x="792" y="3820"/>
                  </a:lnTo>
                  <a:lnTo>
                    <a:pt x="961" y="3879"/>
                  </a:lnTo>
                  <a:lnTo>
                    <a:pt x="1129" y="3937"/>
                  </a:lnTo>
                  <a:lnTo>
                    <a:pt x="1278" y="3995"/>
                  </a:lnTo>
                  <a:lnTo>
                    <a:pt x="1428" y="4054"/>
                  </a:lnTo>
                  <a:lnTo>
                    <a:pt x="1564" y="4118"/>
                  </a:lnTo>
                  <a:lnTo>
                    <a:pt x="1693" y="4190"/>
                  </a:lnTo>
                  <a:lnTo>
                    <a:pt x="1817" y="4255"/>
                  </a:lnTo>
                  <a:lnTo>
                    <a:pt x="1933" y="4332"/>
                  </a:lnTo>
                  <a:lnTo>
                    <a:pt x="2044" y="4410"/>
                  </a:lnTo>
                  <a:lnTo>
                    <a:pt x="2147" y="4495"/>
                  </a:lnTo>
                  <a:lnTo>
                    <a:pt x="2245" y="4579"/>
                  </a:lnTo>
                  <a:lnTo>
                    <a:pt x="2335" y="4676"/>
                  </a:lnTo>
                  <a:lnTo>
                    <a:pt x="2420" y="4773"/>
                  </a:lnTo>
                  <a:lnTo>
                    <a:pt x="2504" y="4877"/>
                  </a:lnTo>
                  <a:lnTo>
                    <a:pt x="2575" y="4987"/>
                  </a:lnTo>
                  <a:lnTo>
                    <a:pt x="2653" y="5104"/>
                  </a:lnTo>
                  <a:lnTo>
                    <a:pt x="2718" y="5227"/>
                  </a:lnTo>
                  <a:lnTo>
                    <a:pt x="2783" y="5364"/>
                  </a:lnTo>
                  <a:lnTo>
                    <a:pt x="2848" y="5506"/>
                  </a:lnTo>
                  <a:lnTo>
                    <a:pt x="2906" y="5649"/>
                  </a:lnTo>
                  <a:lnTo>
                    <a:pt x="2964" y="5811"/>
                  </a:lnTo>
                  <a:lnTo>
                    <a:pt x="3016" y="5980"/>
                  </a:lnTo>
                  <a:lnTo>
                    <a:pt x="3075" y="6155"/>
                  </a:lnTo>
                  <a:lnTo>
                    <a:pt x="3127" y="6343"/>
                  </a:lnTo>
                  <a:lnTo>
                    <a:pt x="3230" y="6745"/>
                  </a:lnTo>
                  <a:lnTo>
                    <a:pt x="3328" y="7192"/>
                  </a:lnTo>
                  <a:lnTo>
                    <a:pt x="3431" y="6745"/>
                  </a:lnTo>
                  <a:lnTo>
                    <a:pt x="3535" y="6343"/>
                  </a:lnTo>
                  <a:lnTo>
                    <a:pt x="3587" y="6155"/>
                  </a:lnTo>
                  <a:lnTo>
                    <a:pt x="3639" y="5980"/>
                  </a:lnTo>
                  <a:lnTo>
                    <a:pt x="3697" y="5811"/>
                  </a:lnTo>
                  <a:lnTo>
                    <a:pt x="3756" y="5649"/>
                  </a:lnTo>
                  <a:lnTo>
                    <a:pt x="3814" y="5506"/>
                  </a:lnTo>
                  <a:lnTo>
                    <a:pt x="3879" y="5364"/>
                  </a:lnTo>
                  <a:lnTo>
                    <a:pt x="3944" y="5227"/>
                  </a:lnTo>
                  <a:lnTo>
                    <a:pt x="4009" y="5104"/>
                  </a:lnTo>
                  <a:lnTo>
                    <a:pt x="4080" y="4987"/>
                  </a:lnTo>
                  <a:lnTo>
                    <a:pt x="4158" y="4877"/>
                  </a:lnTo>
                  <a:lnTo>
                    <a:pt x="4242" y="4773"/>
                  </a:lnTo>
                  <a:lnTo>
                    <a:pt x="4326" y="4676"/>
                  </a:lnTo>
                  <a:lnTo>
                    <a:pt x="4417" y="4579"/>
                  </a:lnTo>
                  <a:lnTo>
                    <a:pt x="4514" y="4495"/>
                  </a:lnTo>
                  <a:lnTo>
                    <a:pt x="4618" y="4410"/>
                  </a:lnTo>
                  <a:lnTo>
                    <a:pt x="4728" y="4332"/>
                  </a:lnTo>
                  <a:lnTo>
                    <a:pt x="4845" y="4255"/>
                  </a:lnTo>
                  <a:lnTo>
                    <a:pt x="4962" y="4190"/>
                  </a:lnTo>
                  <a:lnTo>
                    <a:pt x="5098" y="4118"/>
                  </a:lnTo>
                  <a:lnTo>
                    <a:pt x="5234" y="4054"/>
                  </a:lnTo>
                  <a:lnTo>
                    <a:pt x="5377" y="3995"/>
                  </a:lnTo>
                  <a:lnTo>
                    <a:pt x="5533" y="3937"/>
                  </a:lnTo>
                  <a:lnTo>
                    <a:pt x="5701" y="3879"/>
                  </a:lnTo>
                  <a:lnTo>
                    <a:pt x="5870" y="3820"/>
                  </a:lnTo>
                  <a:lnTo>
                    <a:pt x="6246" y="3710"/>
                  </a:lnTo>
                  <a:lnTo>
                    <a:pt x="6661" y="3600"/>
                  </a:lnTo>
                  <a:lnTo>
                    <a:pt x="6246" y="3489"/>
                  </a:lnTo>
                  <a:lnTo>
                    <a:pt x="5870" y="3379"/>
                  </a:lnTo>
                  <a:lnTo>
                    <a:pt x="5701" y="3321"/>
                  </a:lnTo>
                  <a:lnTo>
                    <a:pt x="5533" y="3262"/>
                  </a:lnTo>
                  <a:lnTo>
                    <a:pt x="5377" y="3204"/>
                  </a:lnTo>
                  <a:lnTo>
                    <a:pt x="5234" y="3139"/>
                  </a:lnTo>
                  <a:lnTo>
                    <a:pt x="5098" y="3074"/>
                  </a:lnTo>
                  <a:lnTo>
                    <a:pt x="4962" y="3010"/>
                  </a:lnTo>
                  <a:lnTo>
                    <a:pt x="4845" y="2938"/>
                  </a:lnTo>
                  <a:lnTo>
                    <a:pt x="4728" y="2867"/>
                  </a:lnTo>
                  <a:lnTo>
                    <a:pt x="4618" y="2789"/>
                  </a:lnTo>
                  <a:lnTo>
                    <a:pt x="4514" y="2705"/>
                  </a:lnTo>
                  <a:lnTo>
                    <a:pt x="4417" y="2614"/>
                  </a:lnTo>
                  <a:lnTo>
                    <a:pt x="4326" y="2523"/>
                  </a:lnTo>
                  <a:lnTo>
                    <a:pt x="4242" y="2426"/>
                  </a:lnTo>
                  <a:lnTo>
                    <a:pt x="4158" y="2322"/>
                  </a:lnTo>
                  <a:lnTo>
                    <a:pt x="4080" y="2212"/>
                  </a:lnTo>
                  <a:lnTo>
                    <a:pt x="4009" y="2089"/>
                  </a:lnTo>
                  <a:lnTo>
                    <a:pt x="3944" y="1965"/>
                  </a:lnTo>
                  <a:lnTo>
                    <a:pt x="3879" y="1836"/>
                  </a:lnTo>
                  <a:lnTo>
                    <a:pt x="3814" y="1693"/>
                  </a:lnTo>
                  <a:lnTo>
                    <a:pt x="3756" y="1544"/>
                  </a:lnTo>
                  <a:lnTo>
                    <a:pt x="3697" y="1388"/>
                  </a:lnTo>
                  <a:lnTo>
                    <a:pt x="3639" y="1220"/>
                  </a:lnTo>
                  <a:lnTo>
                    <a:pt x="3587" y="1045"/>
                  </a:lnTo>
                  <a:lnTo>
                    <a:pt x="3535" y="857"/>
                  </a:lnTo>
                  <a:lnTo>
                    <a:pt x="3431" y="454"/>
                  </a:lnTo>
                  <a:lnTo>
                    <a:pt x="33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858988" y="1680811"/>
              <a:ext cx="189256" cy="204353"/>
            </a:xfrm>
            <a:custGeom>
              <a:avLst/>
              <a:gdLst/>
              <a:ahLst/>
              <a:cxnLst/>
              <a:rect l="l" t="t" r="r" b="b"/>
              <a:pathLst>
                <a:path w="6661" h="7193" extrusionOk="0">
                  <a:moveTo>
                    <a:pt x="3328" y="1"/>
                  </a:moveTo>
                  <a:lnTo>
                    <a:pt x="3230" y="454"/>
                  </a:lnTo>
                  <a:lnTo>
                    <a:pt x="3127" y="857"/>
                  </a:lnTo>
                  <a:lnTo>
                    <a:pt x="3075" y="1045"/>
                  </a:lnTo>
                  <a:lnTo>
                    <a:pt x="3016" y="1220"/>
                  </a:lnTo>
                  <a:lnTo>
                    <a:pt x="2964" y="1388"/>
                  </a:lnTo>
                  <a:lnTo>
                    <a:pt x="2906" y="1544"/>
                  </a:lnTo>
                  <a:lnTo>
                    <a:pt x="2848" y="1693"/>
                  </a:lnTo>
                  <a:lnTo>
                    <a:pt x="2783" y="1836"/>
                  </a:lnTo>
                  <a:lnTo>
                    <a:pt x="2718" y="1965"/>
                  </a:lnTo>
                  <a:lnTo>
                    <a:pt x="2653" y="2089"/>
                  </a:lnTo>
                  <a:lnTo>
                    <a:pt x="2575" y="2212"/>
                  </a:lnTo>
                  <a:lnTo>
                    <a:pt x="2504" y="2322"/>
                  </a:lnTo>
                  <a:lnTo>
                    <a:pt x="2420" y="2426"/>
                  </a:lnTo>
                  <a:lnTo>
                    <a:pt x="2335" y="2523"/>
                  </a:lnTo>
                  <a:lnTo>
                    <a:pt x="2245" y="2614"/>
                  </a:lnTo>
                  <a:lnTo>
                    <a:pt x="2147" y="2705"/>
                  </a:lnTo>
                  <a:lnTo>
                    <a:pt x="2044" y="2789"/>
                  </a:lnTo>
                  <a:lnTo>
                    <a:pt x="1933" y="2867"/>
                  </a:lnTo>
                  <a:lnTo>
                    <a:pt x="1817" y="2938"/>
                  </a:lnTo>
                  <a:lnTo>
                    <a:pt x="1693" y="3010"/>
                  </a:lnTo>
                  <a:lnTo>
                    <a:pt x="1564" y="3074"/>
                  </a:lnTo>
                  <a:lnTo>
                    <a:pt x="1428" y="3139"/>
                  </a:lnTo>
                  <a:lnTo>
                    <a:pt x="1278" y="3204"/>
                  </a:lnTo>
                  <a:lnTo>
                    <a:pt x="1129" y="3262"/>
                  </a:lnTo>
                  <a:lnTo>
                    <a:pt x="961" y="3321"/>
                  </a:lnTo>
                  <a:lnTo>
                    <a:pt x="792" y="3379"/>
                  </a:lnTo>
                  <a:lnTo>
                    <a:pt x="416" y="3489"/>
                  </a:lnTo>
                  <a:lnTo>
                    <a:pt x="1" y="3600"/>
                  </a:lnTo>
                  <a:lnTo>
                    <a:pt x="416" y="3710"/>
                  </a:lnTo>
                  <a:lnTo>
                    <a:pt x="792" y="3820"/>
                  </a:lnTo>
                  <a:lnTo>
                    <a:pt x="961" y="3879"/>
                  </a:lnTo>
                  <a:lnTo>
                    <a:pt x="1129" y="3937"/>
                  </a:lnTo>
                  <a:lnTo>
                    <a:pt x="1278" y="3995"/>
                  </a:lnTo>
                  <a:lnTo>
                    <a:pt x="1428" y="4054"/>
                  </a:lnTo>
                  <a:lnTo>
                    <a:pt x="1564" y="4118"/>
                  </a:lnTo>
                  <a:lnTo>
                    <a:pt x="1693" y="4190"/>
                  </a:lnTo>
                  <a:lnTo>
                    <a:pt x="1817" y="4255"/>
                  </a:lnTo>
                  <a:lnTo>
                    <a:pt x="1933" y="4332"/>
                  </a:lnTo>
                  <a:lnTo>
                    <a:pt x="2044" y="4410"/>
                  </a:lnTo>
                  <a:lnTo>
                    <a:pt x="2147" y="4495"/>
                  </a:lnTo>
                  <a:lnTo>
                    <a:pt x="2245" y="4579"/>
                  </a:lnTo>
                  <a:lnTo>
                    <a:pt x="2335" y="4676"/>
                  </a:lnTo>
                  <a:lnTo>
                    <a:pt x="2420" y="4773"/>
                  </a:lnTo>
                  <a:lnTo>
                    <a:pt x="2504" y="4877"/>
                  </a:lnTo>
                  <a:lnTo>
                    <a:pt x="2575" y="4987"/>
                  </a:lnTo>
                  <a:lnTo>
                    <a:pt x="2653" y="5104"/>
                  </a:lnTo>
                  <a:lnTo>
                    <a:pt x="2718" y="5227"/>
                  </a:lnTo>
                  <a:lnTo>
                    <a:pt x="2783" y="5364"/>
                  </a:lnTo>
                  <a:lnTo>
                    <a:pt x="2848" y="5506"/>
                  </a:lnTo>
                  <a:lnTo>
                    <a:pt x="2906" y="5649"/>
                  </a:lnTo>
                  <a:lnTo>
                    <a:pt x="2964" y="5811"/>
                  </a:lnTo>
                  <a:lnTo>
                    <a:pt x="3016" y="5980"/>
                  </a:lnTo>
                  <a:lnTo>
                    <a:pt x="3075" y="6155"/>
                  </a:lnTo>
                  <a:lnTo>
                    <a:pt x="3127" y="6343"/>
                  </a:lnTo>
                  <a:lnTo>
                    <a:pt x="3230" y="6745"/>
                  </a:lnTo>
                  <a:lnTo>
                    <a:pt x="3328" y="7192"/>
                  </a:lnTo>
                  <a:lnTo>
                    <a:pt x="3431" y="6745"/>
                  </a:lnTo>
                  <a:lnTo>
                    <a:pt x="3535" y="6343"/>
                  </a:lnTo>
                  <a:lnTo>
                    <a:pt x="3587" y="6155"/>
                  </a:lnTo>
                  <a:lnTo>
                    <a:pt x="3639" y="5980"/>
                  </a:lnTo>
                  <a:lnTo>
                    <a:pt x="3697" y="5811"/>
                  </a:lnTo>
                  <a:lnTo>
                    <a:pt x="3756" y="5649"/>
                  </a:lnTo>
                  <a:lnTo>
                    <a:pt x="3814" y="5506"/>
                  </a:lnTo>
                  <a:lnTo>
                    <a:pt x="3879" y="5364"/>
                  </a:lnTo>
                  <a:lnTo>
                    <a:pt x="3944" y="5227"/>
                  </a:lnTo>
                  <a:lnTo>
                    <a:pt x="4009" y="5104"/>
                  </a:lnTo>
                  <a:lnTo>
                    <a:pt x="4080" y="4987"/>
                  </a:lnTo>
                  <a:lnTo>
                    <a:pt x="4158" y="4877"/>
                  </a:lnTo>
                  <a:lnTo>
                    <a:pt x="4242" y="4773"/>
                  </a:lnTo>
                  <a:lnTo>
                    <a:pt x="4326" y="4676"/>
                  </a:lnTo>
                  <a:lnTo>
                    <a:pt x="4417" y="4579"/>
                  </a:lnTo>
                  <a:lnTo>
                    <a:pt x="4514" y="4495"/>
                  </a:lnTo>
                  <a:lnTo>
                    <a:pt x="4618" y="4410"/>
                  </a:lnTo>
                  <a:lnTo>
                    <a:pt x="4728" y="4332"/>
                  </a:lnTo>
                  <a:lnTo>
                    <a:pt x="4845" y="4255"/>
                  </a:lnTo>
                  <a:lnTo>
                    <a:pt x="4962" y="4190"/>
                  </a:lnTo>
                  <a:lnTo>
                    <a:pt x="5098" y="4118"/>
                  </a:lnTo>
                  <a:lnTo>
                    <a:pt x="5234" y="4054"/>
                  </a:lnTo>
                  <a:lnTo>
                    <a:pt x="5377" y="3995"/>
                  </a:lnTo>
                  <a:lnTo>
                    <a:pt x="5533" y="3937"/>
                  </a:lnTo>
                  <a:lnTo>
                    <a:pt x="5701" y="3879"/>
                  </a:lnTo>
                  <a:lnTo>
                    <a:pt x="5870" y="3820"/>
                  </a:lnTo>
                  <a:lnTo>
                    <a:pt x="6246" y="3710"/>
                  </a:lnTo>
                  <a:lnTo>
                    <a:pt x="6661" y="3600"/>
                  </a:lnTo>
                  <a:lnTo>
                    <a:pt x="6246" y="3489"/>
                  </a:lnTo>
                  <a:lnTo>
                    <a:pt x="5870" y="3379"/>
                  </a:lnTo>
                  <a:lnTo>
                    <a:pt x="5701" y="3321"/>
                  </a:lnTo>
                  <a:lnTo>
                    <a:pt x="5533" y="3262"/>
                  </a:lnTo>
                  <a:lnTo>
                    <a:pt x="5377" y="3204"/>
                  </a:lnTo>
                  <a:lnTo>
                    <a:pt x="5234" y="3139"/>
                  </a:lnTo>
                  <a:lnTo>
                    <a:pt x="5098" y="3074"/>
                  </a:lnTo>
                  <a:lnTo>
                    <a:pt x="4962" y="3010"/>
                  </a:lnTo>
                  <a:lnTo>
                    <a:pt x="4845" y="2938"/>
                  </a:lnTo>
                  <a:lnTo>
                    <a:pt x="4728" y="2867"/>
                  </a:lnTo>
                  <a:lnTo>
                    <a:pt x="4618" y="2789"/>
                  </a:lnTo>
                  <a:lnTo>
                    <a:pt x="4514" y="2705"/>
                  </a:lnTo>
                  <a:lnTo>
                    <a:pt x="4417" y="2614"/>
                  </a:lnTo>
                  <a:lnTo>
                    <a:pt x="4326" y="2523"/>
                  </a:lnTo>
                  <a:lnTo>
                    <a:pt x="4242" y="2426"/>
                  </a:lnTo>
                  <a:lnTo>
                    <a:pt x="4158" y="2322"/>
                  </a:lnTo>
                  <a:lnTo>
                    <a:pt x="4080" y="2212"/>
                  </a:lnTo>
                  <a:lnTo>
                    <a:pt x="4009" y="2089"/>
                  </a:lnTo>
                  <a:lnTo>
                    <a:pt x="3944" y="1965"/>
                  </a:lnTo>
                  <a:lnTo>
                    <a:pt x="3879" y="1836"/>
                  </a:lnTo>
                  <a:lnTo>
                    <a:pt x="3814" y="1693"/>
                  </a:lnTo>
                  <a:lnTo>
                    <a:pt x="3756" y="1544"/>
                  </a:lnTo>
                  <a:lnTo>
                    <a:pt x="3697" y="1388"/>
                  </a:lnTo>
                  <a:lnTo>
                    <a:pt x="3639" y="1220"/>
                  </a:lnTo>
                  <a:lnTo>
                    <a:pt x="3587" y="1045"/>
                  </a:lnTo>
                  <a:lnTo>
                    <a:pt x="3535" y="857"/>
                  </a:lnTo>
                  <a:lnTo>
                    <a:pt x="3431" y="454"/>
                  </a:lnTo>
                  <a:lnTo>
                    <a:pt x="33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5"/>
          <p:cNvGrpSpPr/>
          <p:nvPr/>
        </p:nvGrpSpPr>
        <p:grpSpPr>
          <a:xfrm>
            <a:off x="-1717094" y="-237987"/>
            <a:ext cx="11993841" cy="1484555"/>
            <a:chOff x="-1717094" y="-237987"/>
            <a:chExt cx="11993841" cy="1484555"/>
          </a:xfrm>
        </p:grpSpPr>
        <p:sp>
          <p:nvSpPr>
            <p:cNvPr id="125" name="Google Shape;125;p5"/>
            <p:cNvSpPr/>
            <p:nvPr/>
          </p:nvSpPr>
          <p:spPr>
            <a:xfrm rot="10800000">
              <a:off x="4299745" y="-167577"/>
              <a:ext cx="5977002" cy="1414145"/>
            </a:xfrm>
            <a:custGeom>
              <a:avLst/>
              <a:gdLst/>
              <a:ahLst/>
              <a:cxnLst/>
              <a:rect l="l" t="t" r="r" b="b"/>
              <a:pathLst>
                <a:path w="23381" h="5532" extrusionOk="0">
                  <a:moveTo>
                    <a:pt x="10914" y="0"/>
                  </a:moveTo>
                  <a:lnTo>
                    <a:pt x="10634" y="17"/>
                  </a:lnTo>
                  <a:lnTo>
                    <a:pt x="10353" y="50"/>
                  </a:lnTo>
                  <a:lnTo>
                    <a:pt x="10072" y="99"/>
                  </a:lnTo>
                  <a:lnTo>
                    <a:pt x="9808" y="182"/>
                  </a:lnTo>
                  <a:lnTo>
                    <a:pt x="9544" y="281"/>
                  </a:lnTo>
                  <a:lnTo>
                    <a:pt x="9296" y="397"/>
                  </a:lnTo>
                  <a:lnTo>
                    <a:pt x="9048" y="512"/>
                  </a:lnTo>
                  <a:lnTo>
                    <a:pt x="8817" y="644"/>
                  </a:lnTo>
                  <a:lnTo>
                    <a:pt x="8586" y="793"/>
                  </a:lnTo>
                  <a:lnTo>
                    <a:pt x="8372" y="942"/>
                  </a:lnTo>
                  <a:lnTo>
                    <a:pt x="8173" y="1090"/>
                  </a:lnTo>
                  <a:lnTo>
                    <a:pt x="7810" y="1404"/>
                  </a:lnTo>
                  <a:lnTo>
                    <a:pt x="7496" y="1701"/>
                  </a:lnTo>
                  <a:lnTo>
                    <a:pt x="7232" y="1965"/>
                  </a:lnTo>
                  <a:lnTo>
                    <a:pt x="7051" y="2163"/>
                  </a:lnTo>
                  <a:lnTo>
                    <a:pt x="6885" y="2362"/>
                  </a:lnTo>
                  <a:lnTo>
                    <a:pt x="6753" y="2262"/>
                  </a:lnTo>
                  <a:lnTo>
                    <a:pt x="6374" y="2031"/>
                  </a:lnTo>
                  <a:lnTo>
                    <a:pt x="6109" y="1883"/>
                  </a:lnTo>
                  <a:lnTo>
                    <a:pt x="5796" y="1734"/>
                  </a:lnTo>
                  <a:lnTo>
                    <a:pt x="5449" y="1585"/>
                  </a:lnTo>
                  <a:lnTo>
                    <a:pt x="5069" y="1453"/>
                  </a:lnTo>
                  <a:lnTo>
                    <a:pt x="4656" y="1338"/>
                  </a:lnTo>
                  <a:lnTo>
                    <a:pt x="4442" y="1305"/>
                  </a:lnTo>
                  <a:lnTo>
                    <a:pt x="4227" y="1272"/>
                  </a:lnTo>
                  <a:lnTo>
                    <a:pt x="4012" y="1255"/>
                  </a:lnTo>
                  <a:lnTo>
                    <a:pt x="3781" y="1239"/>
                  </a:lnTo>
                  <a:lnTo>
                    <a:pt x="3567" y="1255"/>
                  </a:lnTo>
                  <a:lnTo>
                    <a:pt x="3335" y="1272"/>
                  </a:lnTo>
                  <a:lnTo>
                    <a:pt x="3104" y="1305"/>
                  </a:lnTo>
                  <a:lnTo>
                    <a:pt x="2890" y="1371"/>
                  </a:lnTo>
                  <a:lnTo>
                    <a:pt x="2658" y="1437"/>
                  </a:lnTo>
                  <a:lnTo>
                    <a:pt x="2427" y="1536"/>
                  </a:lnTo>
                  <a:lnTo>
                    <a:pt x="2213" y="1652"/>
                  </a:lnTo>
                  <a:lnTo>
                    <a:pt x="1998" y="1784"/>
                  </a:lnTo>
                  <a:lnTo>
                    <a:pt x="1783" y="1949"/>
                  </a:lnTo>
                  <a:lnTo>
                    <a:pt x="1569" y="2130"/>
                  </a:lnTo>
                  <a:lnTo>
                    <a:pt x="1288" y="2428"/>
                  </a:lnTo>
                  <a:lnTo>
                    <a:pt x="1040" y="2725"/>
                  </a:lnTo>
                  <a:lnTo>
                    <a:pt x="826" y="3022"/>
                  </a:lnTo>
                  <a:lnTo>
                    <a:pt x="644" y="3319"/>
                  </a:lnTo>
                  <a:lnTo>
                    <a:pt x="495" y="3600"/>
                  </a:lnTo>
                  <a:lnTo>
                    <a:pt x="363" y="3881"/>
                  </a:lnTo>
                  <a:lnTo>
                    <a:pt x="264" y="4161"/>
                  </a:lnTo>
                  <a:lnTo>
                    <a:pt x="182" y="4409"/>
                  </a:lnTo>
                  <a:lnTo>
                    <a:pt x="116" y="4640"/>
                  </a:lnTo>
                  <a:lnTo>
                    <a:pt x="66" y="4871"/>
                  </a:lnTo>
                  <a:lnTo>
                    <a:pt x="17" y="5218"/>
                  </a:lnTo>
                  <a:lnTo>
                    <a:pt x="0" y="5449"/>
                  </a:lnTo>
                  <a:lnTo>
                    <a:pt x="0" y="5532"/>
                  </a:lnTo>
                  <a:lnTo>
                    <a:pt x="23381" y="5532"/>
                  </a:lnTo>
                  <a:lnTo>
                    <a:pt x="23083" y="5400"/>
                  </a:lnTo>
                  <a:lnTo>
                    <a:pt x="22786" y="5251"/>
                  </a:lnTo>
                  <a:lnTo>
                    <a:pt x="22175" y="4921"/>
                  </a:lnTo>
                  <a:lnTo>
                    <a:pt x="21564" y="4558"/>
                  </a:lnTo>
                  <a:lnTo>
                    <a:pt x="20937" y="4161"/>
                  </a:lnTo>
                  <a:lnTo>
                    <a:pt x="19665" y="3319"/>
                  </a:lnTo>
                  <a:lnTo>
                    <a:pt x="19022" y="2906"/>
                  </a:lnTo>
                  <a:lnTo>
                    <a:pt x="18394" y="2510"/>
                  </a:lnTo>
                  <a:lnTo>
                    <a:pt x="17750" y="2147"/>
                  </a:lnTo>
                  <a:lnTo>
                    <a:pt x="17436" y="1982"/>
                  </a:lnTo>
                  <a:lnTo>
                    <a:pt x="17123" y="1817"/>
                  </a:lnTo>
                  <a:lnTo>
                    <a:pt x="16809" y="1685"/>
                  </a:lnTo>
                  <a:lnTo>
                    <a:pt x="16495" y="1552"/>
                  </a:lnTo>
                  <a:lnTo>
                    <a:pt x="16198" y="1437"/>
                  </a:lnTo>
                  <a:lnTo>
                    <a:pt x="15884" y="1354"/>
                  </a:lnTo>
                  <a:lnTo>
                    <a:pt x="15587" y="1272"/>
                  </a:lnTo>
                  <a:lnTo>
                    <a:pt x="15290" y="1222"/>
                  </a:lnTo>
                  <a:lnTo>
                    <a:pt x="14993" y="1189"/>
                  </a:lnTo>
                  <a:lnTo>
                    <a:pt x="14712" y="1173"/>
                  </a:lnTo>
                  <a:lnTo>
                    <a:pt x="14431" y="1189"/>
                  </a:lnTo>
                  <a:lnTo>
                    <a:pt x="14151" y="1239"/>
                  </a:lnTo>
                  <a:lnTo>
                    <a:pt x="13886" y="1305"/>
                  </a:lnTo>
                  <a:lnTo>
                    <a:pt x="13606" y="1404"/>
                  </a:lnTo>
                  <a:lnTo>
                    <a:pt x="13309" y="1074"/>
                  </a:lnTo>
                  <a:lnTo>
                    <a:pt x="13011" y="809"/>
                  </a:lnTo>
                  <a:lnTo>
                    <a:pt x="12698" y="578"/>
                  </a:lnTo>
                  <a:lnTo>
                    <a:pt x="12400" y="397"/>
                  </a:lnTo>
                  <a:lnTo>
                    <a:pt x="12103" y="248"/>
                  </a:lnTo>
                  <a:lnTo>
                    <a:pt x="11806" y="132"/>
                  </a:lnTo>
                  <a:lnTo>
                    <a:pt x="11492" y="66"/>
                  </a:lnTo>
                  <a:lnTo>
                    <a:pt x="11212" y="17"/>
                  </a:lnTo>
                  <a:lnTo>
                    <a:pt x="10914" y="0"/>
                  </a:lnTo>
                  <a:close/>
                </a:path>
              </a:pathLst>
            </a:custGeom>
            <a:solidFill>
              <a:srgbClr val="FFFFFF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 rot="10800000">
              <a:off x="-1717094" y="-237987"/>
              <a:ext cx="4164273" cy="985277"/>
            </a:xfrm>
            <a:custGeom>
              <a:avLst/>
              <a:gdLst/>
              <a:ahLst/>
              <a:cxnLst/>
              <a:rect l="l" t="t" r="r" b="b"/>
              <a:pathLst>
                <a:path w="23381" h="5532" extrusionOk="0">
                  <a:moveTo>
                    <a:pt x="10914" y="0"/>
                  </a:moveTo>
                  <a:lnTo>
                    <a:pt x="10634" y="17"/>
                  </a:lnTo>
                  <a:lnTo>
                    <a:pt x="10353" y="50"/>
                  </a:lnTo>
                  <a:lnTo>
                    <a:pt x="10072" y="99"/>
                  </a:lnTo>
                  <a:lnTo>
                    <a:pt x="9808" y="182"/>
                  </a:lnTo>
                  <a:lnTo>
                    <a:pt x="9544" y="281"/>
                  </a:lnTo>
                  <a:lnTo>
                    <a:pt x="9296" y="397"/>
                  </a:lnTo>
                  <a:lnTo>
                    <a:pt x="9048" y="512"/>
                  </a:lnTo>
                  <a:lnTo>
                    <a:pt x="8817" y="644"/>
                  </a:lnTo>
                  <a:lnTo>
                    <a:pt x="8586" y="793"/>
                  </a:lnTo>
                  <a:lnTo>
                    <a:pt x="8372" y="942"/>
                  </a:lnTo>
                  <a:lnTo>
                    <a:pt x="8173" y="1090"/>
                  </a:lnTo>
                  <a:lnTo>
                    <a:pt x="7810" y="1404"/>
                  </a:lnTo>
                  <a:lnTo>
                    <a:pt x="7496" y="1701"/>
                  </a:lnTo>
                  <a:lnTo>
                    <a:pt x="7232" y="1965"/>
                  </a:lnTo>
                  <a:lnTo>
                    <a:pt x="7051" y="2163"/>
                  </a:lnTo>
                  <a:lnTo>
                    <a:pt x="6885" y="2362"/>
                  </a:lnTo>
                  <a:lnTo>
                    <a:pt x="6753" y="2262"/>
                  </a:lnTo>
                  <a:lnTo>
                    <a:pt x="6374" y="2031"/>
                  </a:lnTo>
                  <a:lnTo>
                    <a:pt x="6109" y="1883"/>
                  </a:lnTo>
                  <a:lnTo>
                    <a:pt x="5796" y="1734"/>
                  </a:lnTo>
                  <a:lnTo>
                    <a:pt x="5449" y="1585"/>
                  </a:lnTo>
                  <a:lnTo>
                    <a:pt x="5069" y="1453"/>
                  </a:lnTo>
                  <a:lnTo>
                    <a:pt x="4656" y="1338"/>
                  </a:lnTo>
                  <a:lnTo>
                    <a:pt x="4442" y="1305"/>
                  </a:lnTo>
                  <a:lnTo>
                    <a:pt x="4227" y="1272"/>
                  </a:lnTo>
                  <a:lnTo>
                    <a:pt x="4012" y="1255"/>
                  </a:lnTo>
                  <a:lnTo>
                    <a:pt x="3781" y="1239"/>
                  </a:lnTo>
                  <a:lnTo>
                    <a:pt x="3567" y="1255"/>
                  </a:lnTo>
                  <a:lnTo>
                    <a:pt x="3335" y="1272"/>
                  </a:lnTo>
                  <a:lnTo>
                    <a:pt x="3104" y="1305"/>
                  </a:lnTo>
                  <a:lnTo>
                    <a:pt x="2890" y="1371"/>
                  </a:lnTo>
                  <a:lnTo>
                    <a:pt x="2658" y="1437"/>
                  </a:lnTo>
                  <a:lnTo>
                    <a:pt x="2427" y="1536"/>
                  </a:lnTo>
                  <a:lnTo>
                    <a:pt x="2213" y="1652"/>
                  </a:lnTo>
                  <a:lnTo>
                    <a:pt x="1998" y="1784"/>
                  </a:lnTo>
                  <a:lnTo>
                    <a:pt x="1783" y="1949"/>
                  </a:lnTo>
                  <a:lnTo>
                    <a:pt x="1569" y="2130"/>
                  </a:lnTo>
                  <a:lnTo>
                    <a:pt x="1288" y="2428"/>
                  </a:lnTo>
                  <a:lnTo>
                    <a:pt x="1040" y="2725"/>
                  </a:lnTo>
                  <a:lnTo>
                    <a:pt x="826" y="3022"/>
                  </a:lnTo>
                  <a:lnTo>
                    <a:pt x="644" y="3319"/>
                  </a:lnTo>
                  <a:lnTo>
                    <a:pt x="495" y="3600"/>
                  </a:lnTo>
                  <a:lnTo>
                    <a:pt x="363" y="3881"/>
                  </a:lnTo>
                  <a:lnTo>
                    <a:pt x="264" y="4161"/>
                  </a:lnTo>
                  <a:lnTo>
                    <a:pt x="182" y="4409"/>
                  </a:lnTo>
                  <a:lnTo>
                    <a:pt x="116" y="4640"/>
                  </a:lnTo>
                  <a:lnTo>
                    <a:pt x="66" y="4871"/>
                  </a:lnTo>
                  <a:lnTo>
                    <a:pt x="17" y="5218"/>
                  </a:lnTo>
                  <a:lnTo>
                    <a:pt x="0" y="5449"/>
                  </a:lnTo>
                  <a:lnTo>
                    <a:pt x="0" y="5532"/>
                  </a:lnTo>
                  <a:lnTo>
                    <a:pt x="23381" y="5532"/>
                  </a:lnTo>
                  <a:lnTo>
                    <a:pt x="23083" y="5400"/>
                  </a:lnTo>
                  <a:lnTo>
                    <a:pt x="22786" y="5251"/>
                  </a:lnTo>
                  <a:lnTo>
                    <a:pt x="22175" y="4921"/>
                  </a:lnTo>
                  <a:lnTo>
                    <a:pt x="21564" y="4558"/>
                  </a:lnTo>
                  <a:lnTo>
                    <a:pt x="20937" y="4161"/>
                  </a:lnTo>
                  <a:lnTo>
                    <a:pt x="19665" y="3319"/>
                  </a:lnTo>
                  <a:lnTo>
                    <a:pt x="19022" y="2906"/>
                  </a:lnTo>
                  <a:lnTo>
                    <a:pt x="18394" y="2510"/>
                  </a:lnTo>
                  <a:lnTo>
                    <a:pt x="17750" y="2147"/>
                  </a:lnTo>
                  <a:lnTo>
                    <a:pt x="17436" y="1982"/>
                  </a:lnTo>
                  <a:lnTo>
                    <a:pt x="17123" y="1817"/>
                  </a:lnTo>
                  <a:lnTo>
                    <a:pt x="16809" y="1685"/>
                  </a:lnTo>
                  <a:lnTo>
                    <a:pt x="16495" y="1552"/>
                  </a:lnTo>
                  <a:lnTo>
                    <a:pt x="16198" y="1437"/>
                  </a:lnTo>
                  <a:lnTo>
                    <a:pt x="15884" y="1354"/>
                  </a:lnTo>
                  <a:lnTo>
                    <a:pt x="15587" y="1272"/>
                  </a:lnTo>
                  <a:lnTo>
                    <a:pt x="15290" y="1222"/>
                  </a:lnTo>
                  <a:lnTo>
                    <a:pt x="14993" y="1189"/>
                  </a:lnTo>
                  <a:lnTo>
                    <a:pt x="14712" y="1173"/>
                  </a:lnTo>
                  <a:lnTo>
                    <a:pt x="14431" y="1189"/>
                  </a:lnTo>
                  <a:lnTo>
                    <a:pt x="14151" y="1239"/>
                  </a:lnTo>
                  <a:lnTo>
                    <a:pt x="13886" y="1305"/>
                  </a:lnTo>
                  <a:lnTo>
                    <a:pt x="13606" y="1404"/>
                  </a:lnTo>
                  <a:lnTo>
                    <a:pt x="13309" y="1074"/>
                  </a:lnTo>
                  <a:lnTo>
                    <a:pt x="13011" y="809"/>
                  </a:lnTo>
                  <a:lnTo>
                    <a:pt x="12698" y="578"/>
                  </a:lnTo>
                  <a:lnTo>
                    <a:pt x="12400" y="397"/>
                  </a:lnTo>
                  <a:lnTo>
                    <a:pt x="12103" y="248"/>
                  </a:lnTo>
                  <a:lnTo>
                    <a:pt x="11806" y="132"/>
                  </a:lnTo>
                  <a:lnTo>
                    <a:pt x="11492" y="66"/>
                  </a:lnTo>
                  <a:lnTo>
                    <a:pt x="11212" y="17"/>
                  </a:lnTo>
                  <a:lnTo>
                    <a:pt x="10914" y="0"/>
                  </a:lnTo>
                  <a:close/>
                </a:path>
              </a:pathLst>
            </a:custGeom>
            <a:solidFill>
              <a:srgbClr val="FFFFFF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Google Shape;127;p5"/>
          <p:cNvSpPr txBox="1">
            <a:spLocks noGrp="1"/>
          </p:cNvSpPr>
          <p:nvPr>
            <p:ph type="title"/>
          </p:nvPr>
        </p:nvSpPr>
        <p:spPr>
          <a:xfrm>
            <a:off x="1592096" y="2449525"/>
            <a:ext cx="28281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title" idx="2"/>
          </p:nvPr>
        </p:nvSpPr>
        <p:spPr>
          <a:xfrm>
            <a:off x="4724254" y="2449525"/>
            <a:ext cx="28281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1"/>
          </p:nvPr>
        </p:nvSpPr>
        <p:spPr>
          <a:xfrm>
            <a:off x="4724254" y="2666150"/>
            <a:ext cx="28281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3"/>
          </p:nvPr>
        </p:nvSpPr>
        <p:spPr>
          <a:xfrm>
            <a:off x="1591646" y="2666150"/>
            <a:ext cx="28290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title" idx="4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5"/>
          <p:cNvSpPr/>
          <p:nvPr/>
        </p:nvSpPr>
        <p:spPr>
          <a:xfrm>
            <a:off x="-25350" y="4830975"/>
            <a:ext cx="9194700" cy="31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ea typeface="Chivo"/>
              <a:cs typeface="Arial" panose="020B0604020202020204" pitchFamily="34" charset="0"/>
              <a:sym typeface="Chivo"/>
            </a:endParaRPr>
          </a:p>
        </p:txBody>
      </p:sp>
      <p:grpSp>
        <p:nvGrpSpPr>
          <p:cNvPr id="133" name="Google Shape;133;p5"/>
          <p:cNvGrpSpPr/>
          <p:nvPr/>
        </p:nvGrpSpPr>
        <p:grpSpPr>
          <a:xfrm flipH="1">
            <a:off x="8119650" y="3589224"/>
            <a:ext cx="1286700" cy="1241653"/>
            <a:chOff x="-245900" y="3763172"/>
            <a:chExt cx="1286700" cy="1241653"/>
          </a:xfrm>
        </p:grpSpPr>
        <p:sp>
          <p:nvSpPr>
            <p:cNvPr id="134" name="Google Shape;134;p5"/>
            <p:cNvSpPr/>
            <p:nvPr/>
          </p:nvSpPr>
          <p:spPr>
            <a:xfrm>
              <a:off x="-124785" y="3763172"/>
              <a:ext cx="1044471" cy="1241644"/>
            </a:xfrm>
            <a:custGeom>
              <a:avLst/>
              <a:gdLst/>
              <a:ahLst/>
              <a:cxnLst/>
              <a:rect l="l" t="t" r="r" b="b"/>
              <a:pathLst>
                <a:path w="24570" h="29210" extrusionOk="0">
                  <a:moveTo>
                    <a:pt x="10188" y="1"/>
                  </a:moveTo>
                  <a:lnTo>
                    <a:pt x="10056" y="34"/>
                  </a:lnTo>
                  <a:lnTo>
                    <a:pt x="9924" y="67"/>
                  </a:lnTo>
                  <a:lnTo>
                    <a:pt x="9792" y="133"/>
                  </a:lnTo>
                  <a:lnTo>
                    <a:pt x="9676" y="215"/>
                  </a:lnTo>
                  <a:lnTo>
                    <a:pt x="9560" y="314"/>
                  </a:lnTo>
                  <a:lnTo>
                    <a:pt x="9445" y="430"/>
                  </a:lnTo>
                  <a:lnTo>
                    <a:pt x="9346" y="562"/>
                  </a:lnTo>
                  <a:lnTo>
                    <a:pt x="9230" y="694"/>
                  </a:lnTo>
                  <a:lnTo>
                    <a:pt x="9131" y="859"/>
                  </a:lnTo>
                  <a:lnTo>
                    <a:pt x="9049" y="1041"/>
                  </a:lnTo>
                  <a:lnTo>
                    <a:pt x="8949" y="1239"/>
                  </a:lnTo>
                  <a:lnTo>
                    <a:pt x="8867" y="1454"/>
                  </a:lnTo>
                  <a:lnTo>
                    <a:pt x="8718" y="1916"/>
                  </a:lnTo>
                  <a:lnTo>
                    <a:pt x="8586" y="2428"/>
                  </a:lnTo>
                  <a:lnTo>
                    <a:pt x="8471" y="2989"/>
                  </a:lnTo>
                  <a:lnTo>
                    <a:pt x="8388" y="3617"/>
                  </a:lnTo>
                  <a:lnTo>
                    <a:pt x="8322" y="4277"/>
                  </a:lnTo>
                  <a:lnTo>
                    <a:pt x="8289" y="4971"/>
                  </a:lnTo>
                  <a:lnTo>
                    <a:pt x="8289" y="5714"/>
                  </a:lnTo>
                  <a:lnTo>
                    <a:pt x="8306" y="6490"/>
                  </a:lnTo>
                  <a:lnTo>
                    <a:pt x="8306" y="6490"/>
                  </a:lnTo>
                  <a:lnTo>
                    <a:pt x="8058" y="6126"/>
                  </a:lnTo>
                  <a:lnTo>
                    <a:pt x="7794" y="5829"/>
                  </a:lnTo>
                  <a:lnTo>
                    <a:pt x="7546" y="5565"/>
                  </a:lnTo>
                  <a:lnTo>
                    <a:pt x="7315" y="5350"/>
                  </a:lnTo>
                  <a:lnTo>
                    <a:pt x="7067" y="5202"/>
                  </a:lnTo>
                  <a:lnTo>
                    <a:pt x="6952" y="5136"/>
                  </a:lnTo>
                  <a:lnTo>
                    <a:pt x="6836" y="5086"/>
                  </a:lnTo>
                  <a:lnTo>
                    <a:pt x="6737" y="5053"/>
                  </a:lnTo>
                  <a:lnTo>
                    <a:pt x="6621" y="5020"/>
                  </a:lnTo>
                  <a:lnTo>
                    <a:pt x="6506" y="5004"/>
                  </a:lnTo>
                  <a:lnTo>
                    <a:pt x="6407" y="5004"/>
                  </a:lnTo>
                  <a:lnTo>
                    <a:pt x="6291" y="5020"/>
                  </a:lnTo>
                  <a:lnTo>
                    <a:pt x="6192" y="5037"/>
                  </a:lnTo>
                  <a:lnTo>
                    <a:pt x="6093" y="5070"/>
                  </a:lnTo>
                  <a:lnTo>
                    <a:pt x="5994" y="5119"/>
                  </a:lnTo>
                  <a:lnTo>
                    <a:pt x="5895" y="5169"/>
                  </a:lnTo>
                  <a:lnTo>
                    <a:pt x="5796" y="5251"/>
                  </a:lnTo>
                  <a:lnTo>
                    <a:pt x="5614" y="5416"/>
                  </a:lnTo>
                  <a:lnTo>
                    <a:pt x="5432" y="5631"/>
                  </a:lnTo>
                  <a:lnTo>
                    <a:pt x="5267" y="5879"/>
                  </a:lnTo>
                  <a:lnTo>
                    <a:pt x="5119" y="6176"/>
                  </a:lnTo>
                  <a:lnTo>
                    <a:pt x="4970" y="6523"/>
                  </a:lnTo>
                  <a:lnTo>
                    <a:pt x="4822" y="6902"/>
                  </a:lnTo>
                  <a:lnTo>
                    <a:pt x="4689" y="7315"/>
                  </a:lnTo>
                  <a:lnTo>
                    <a:pt x="4574" y="7778"/>
                  </a:lnTo>
                  <a:lnTo>
                    <a:pt x="4475" y="8289"/>
                  </a:lnTo>
                  <a:lnTo>
                    <a:pt x="4376" y="8818"/>
                  </a:lnTo>
                  <a:lnTo>
                    <a:pt x="4293" y="9396"/>
                  </a:lnTo>
                  <a:lnTo>
                    <a:pt x="4227" y="10007"/>
                  </a:lnTo>
                  <a:lnTo>
                    <a:pt x="4178" y="10667"/>
                  </a:lnTo>
                  <a:lnTo>
                    <a:pt x="4128" y="11344"/>
                  </a:lnTo>
                  <a:lnTo>
                    <a:pt x="4095" y="12071"/>
                  </a:lnTo>
                  <a:lnTo>
                    <a:pt x="4079" y="12814"/>
                  </a:lnTo>
                  <a:lnTo>
                    <a:pt x="4079" y="13606"/>
                  </a:lnTo>
                  <a:lnTo>
                    <a:pt x="4095" y="14432"/>
                  </a:lnTo>
                  <a:lnTo>
                    <a:pt x="4112" y="15274"/>
                  </a:lnTo>
                  <a:lnTo>
                    <a:pt x="4161" y="16165"/>
                  </a:lnTo>
                  <a:lnTo>
                    <a:pt x="4211" y="17074"/>
                  </a:lnTo>
                  <a:lnTo>
                    <a:pt x="3897" y="17057"/>
                  </a:lnTo>
                  <a:lnTo>
                    <a:pt x="3600" y="17057"/>
                  </a:lnTo>
                  <a:lnTo>
                    <a:pt x="3302" y="17074"/>
                  </a:lnTo>
                  <a:lnTo>
                    <a:pt x="3038" y="17107"/>
                  </a:lnTo>
                  <a:lnTo>
                    <a:pt x="2774" y="17156"/>
                  </a:lnTo>
                  <a:lnTo>
                    <a:pt x="2543" y="17222"/>
                  </a:lnTo>
                  <a:lnTo>
                    <a:pt x="2312" y="17305"/>
                  </a:lnTo>
                  <a:lnTo>
                    <a:pt x="2081" y="17404"/>
                  </a:lnTo>
                  <a:lnTo>
                    <a:pt x="1882" y="17519"/>
                  </a:lnTo>
                  <a:lnTo>
                    <a:pt x="1684" y="17652"/>
                  </a:lnTo>
                  <a:lnTo>
                    <a:pt x="1519" y="17784"/>
                  </a:lnTo>
                  <a:lnTo>
                    <a:pt x="1338" y="17949"/>
                  </a:lnTo>
                  <a:lnTo>
                    <a:pt x="1189" y="18114"/>
                  </a:lnTo>
                  <a:lnTo>
                    <a:pt x="1040" y="18295"/>
                  </a:lnTo>
                  <a:lnTo>
                    <a:pt x="908" y="18477"/>
                  </a:lnTo>
                  <a:lnTo>
                    <a:pt x="793" y="18692"/>
                  </a:lnTo>
                  <a:lnTo>
                    <a:pt x="677" y="18890"/>
                  </a:lnTo>
                  <a:lnTo>
                    <a:pt x="578" y="19121"/>
                  </a:lnTo>
                  <a:lnTo>
                    <a:pt x="479" y="19352"/>
                  </a:lnTo>
                  <a:lnTo>
                    <a:pt x="396" y="19583"/>
                  </a:lnTo>
                  <a:lnTo>
                    <a:pt x="330" y="19831"/>
                  </a:lnTo>
                  <a:lnTo>
                    <a:pt x="264" y="20095"/>
                  </a:lnTo>
                  <a:lnTo>
                    <a:pt x="149" y="20624"/>
                  </a:lnTo>
                  <a:lnTo>
                    <a:pt x="66" y="21169"/>
                  </a:lnTo>
                  <a:lnTo>
                    <a:pt x="33" y="21730"/>
                  </a:lnTo>
                  <a:lnTo>
                    <a:pt x="0" y="22308"/>
                  </a:lnTo>
                  <a:lnTo>
                    <a:pt x="0" y="22886"/>
                  </a:lnTo>
                  <a:lnTo>
                    <a:pt x="17" y="23480"/>
                  </a:lnTo>
                  <a:lnTo>
                    <a:pt x="66" y="24058"/>
                  </a:lnTo>
                  <a:lnTo>
                    <a:pt x="116" y="24636"/>
                  </a:lnTo>
                  <a:lnTo>
                    <a:pt x="182" y="25197"/>
                  </a:lnTo>
                  <a:lnTo>
                    <a:pt x="264" y="25742"/>
                  </a:lnTo>
                  <a:lnTo>
                    <a:pt x="347" y="26271"/>
                  </a:lnTo>
                  <a:lnTo>
                    <a:pt x="512" y="27228"/>
                  </a:lnTo>
                  <a:lnTo>
                    <a:pt x="694" y="28037"/>
                  </a:lnTo>
                  <a:lnTo>
                    <a:pt x="842" y="28665"/>
                  </a:lnTo>
                  <a:lnTo>
                    <a:pt x="991" y="29210"/>
                  </a:lnTo>
                  <a:lnTo>
                    <a:pt x="24570" y="29210"/>
                  </a:lnTo>
                  <a:lnTo>
                    <a:pt x="24421" y="28582"/>
                  </a:lnTo>
                  <a:lnTo>
                    <a:pt x="24272" y="27839"/>
                  </a:lnTo>
                  <a:lnTo>
                    <a:pt x="23926" y="26188"/>
                  </a:lnTo>
                  <a:lnTo>
                    <a:pt x="23727" y="25329"/>
                  </a:lnTo>
                  <a:lnTo>
                    <a:pt x="23529" y="24471"/>
                  </a:lnTo>
                  <a:lnTo>
                    <a:pt x="23315" y="23645"/>
                  </a:lnTo>
                  <a:lnTo>
                    <a:pt x="23083" y="22886"/>
                  </a:lnTo>
                  <a:lnTo>
                    <a:pt x="22968" y="22522"/>
                  </a:lnTo>
                  <a:lnTo>
                    <a:pt x="22852" y="22192"/>
                  </a:lnTo>
                  <a:lnTo>
                    <a:pt x="22720" y="21895"/>
                  </a:lnTo>
                  <a:lnTo>
                    <a:pt x="22588" y="21631"/>
                  </a:lnTo>
                  <a:lnTo>
                    <a:pt x="22473" y="21383"/>
                  </a:lnTo>
                  <a:lnTo>
                    <a:pt x="22324" y="21185"/>
                  </a:lnTo>
                  <a:lnTo>
                    <a:pt x="22192" y="21020"/>
                  </a:lnTo>
                  <a:lnTo>
                    <a:pt x="22060" y="20904"/>
                  </a:lnTo>
                  <a:lnTo>
                    <a:pt x="21977" y="20871"/>
                  </a:lnTo>
                  <a:lnTo>
                    <a:pt x="21911" y="20838"/>
                  </a:lnTo>
                  <a:lnTo>
                    <a:pt x="21845" y="20822"/>
                  </a:lnTo>
                  <a:lnTo>
                    <a:pt x="21763" y="20805"/>
                  </a:lnTo>
                  <a:lnTo>
                    <a:pt x="21696" y="20822"/>
                  </a:lnTo>
                  <a:lnTo>
                    <a:pt x="21614" y="20838"/>
                  </a:lnTo>
                  <a:lnTo>
                    <a:pt x="21548" y="20871"/>
                  </a:lnTo>
                  <a:lnTo>
                    <a:pt x="21465" y="20921"/>
                  </a:lnTo>
                  <a:lnTo>
                    <a:pt x="21383" y="20987"/>
                  </a:lnTo>
                  <a:lnTo>
                    <a:pt x="21300" y="21069"/>
                  </a:lnTo>
                  <a:lnTo>
                    <a:pt x="21152" y="21284"/>
                  </a:lnTo>
                  <a:lnTo>
                    <a:pt x="20986" y="21548"/>
                  </a:lnTo>
                  <a:lnTo>
                    <a:pt x="20821" y="21895"/>
                  </a:lnTo>
                  <a:lnTo>
                    <a:pt x="20755" y="21301"/>
                  </a:lnTo>
                  <a:lnTo>
                    <a:pt x="20673" y="20723"/>
                  </a:lnTo>
                  <a:lnTo>
                    <a:pt x="20574" y="20145"/>
                  </a:lnTo>
                  <a:lnTo>
                    <a:pt x="20458" y="19567"/>
                  </a:lnTo>
                  <a:lnTo>
                    <a:pt x="20343" y="18989"/>
                  </a:lnTo>
                  <a:lnTo>
                    <a:pt x="20210" y="18428"/>
                  </a:lnTo>
                  <a:lnTo>
                    <a:pt x="20062" y="17883"/>
                  </a:lnTo>
                  <a:lnTo>
                    <a:pt x="19897" y="17354"/>
                  </a:lnTo>
                  <a:lnTo>
                    <a:pt x="19732" y="16842"/>
                  </a:lnTo>
                  <a:lnTo>
                    <a:pt x="19566" y="16347"/>
                  </a:lnTo>
                  <a:lnTo>
                    <a:pt x="19385" y="15868"/>
                  </a:lnTo>
                  <a:lnTo>
                    <a:pt x="19203" y="15422"/>
                  </a:lnTo>
                  <a:lnTo>
                    <a:pt x="19022" y="14993"/>
                  </a:lnTo>
                  <a:lnTo>
                    <a:pt x="18840" y="14597"/>
                  </a:lnTo>
                  <a:lnTo>
                    <a:pt x="18642" y="14234"/>
                  </a:lnTo>
                  <a:lnTo>
                    <a:pt x="18444" y="13903"/>
                  </a:lnTo>
                  <a:lnTo>
                    <a:pt x="18262" y="13606"/>
                  </a:lnTo>
                  <a:lnTo>
                    <a:pt x="18064" y="13342"/>
                  </a:lnTo>
                  <a:lnTo>
                    <a:pt x="17866" y="13127"/>
                  </a:lnTo>
                  <a:lnTo>
                    <a:pt x="17684" y="12946"/>
                  </a:lnTo>
                  <a:lnTo>
                    <a:pt x="17503" y="12814"/>
                  </a:lnTo>
                  <a:lnTo>
                    <a:pt x="17420" y="12764"/>
                  </a:lnTo>
                  <a:lnTo>
                    <a:pt x="17321" y="12731"/>
                  </a:lnTo>
                  <a:lnTo>
                    <a:pt x="17238" y="12715"/>
                  </a:lnTo>
                  <a:lnTo>
                    <a:pt x="17156" y="12698"/>
                  </a:lnTo>
                  <a:lnTo>
                    <a:pt x="17073" y="12698"/>
                  </a:lnTo>
                  <a:lnTo>
                    <a:pt x="16991" y="12715"/>
                  </a:lnTo>
                  <a:lnTo>
                    <a:pt x="16908" y="12748"/>
                  </a:lnTo>
                  <a:lnTo>
                    <a:pt x="16826" y="12781"/>
                  </a:lnTo>
                  <a:lnTo>
                    <a:pt x="16759" y="12847"/>
                  </a:lnTo>
                  <a:lnTo>
                    <a:pt x="16677" y="12913"/>
                  </a:lnTo>
                  <a:lnTo>
                    <a:pt x="16611" y="12995"/>
                  </a:lnTo>
                  <a:lnTo>
                    <a:pt x="16545" y="13094"/>
                  </a:lnTo>
                  <a:lnTo>
                    <a:pt x="16413" y="13342"/>
                  </a:lnTo>
                  <a:lnTo>
                    <a:pt x="16297" y="13639"/>
                  </a:lnTo>
                  <a:lnTo>
                    <a:pt x="16198" y="14019"/>
                  </a:lnTo>
                  <a:lnTo>
                    <a:pt x="16116" y="14465"/>
                  </a:lnTo>
                  <a:lnTo>
                    <a:pt x="16033" y="14977"/>
                  </a:lnTo>
                  <a:lnTo>
                    <a:pt x="15719" y="13177"/>
                  </a:lnTo>
                  <a:lnTo>
                    <a:pt x="15389" y="11509"/>
                  </a:lnTo>
                  <a:lnTo>
                    <a:pt x="15042" y="9974"/>
                  </a:lnTo>
                  <a:lnTo>
                    <a:pt x="14712" y="8554"/>
                  </a:lnTo>
                  <a:lnTo>
                    <a:pt x="14365" y="7266"/>
                  </a:lnTo>
                  <a:lnTo>
                    <a:pt x="14019" y="6077"/>
                  </a:lnTo>
                  <a:lnTo>
                    <a:pt x="13672" y="5020"/>
                  </a:lnTo>
                  <a:lnTo>
                    <a:pt x="13342" y="4079"/>
                  </a:lnTo>
                  <a:lnTo>
                    <a:pt x="12995" y="3237"/>
                  </a:lnTo>
                  <a:lnTo>
                    <a:pt x="12830" y="2841"/>
                  </a:lnTo>
                  <a:lnTo>
                    <a:pt x="12648" y="2494"/>
                  </a:lnTo>
                  <a:lnTo>
                    <a:pt x="12483" y="2164"/>
                  </a:lnTo>
                  <a:lnTo>
                    <a:pt x="12318" y="1850"/>
                  </a:lnTo>
                  <a:lnTo>
                    <a:pt x="12153" y="1569"/>
                  </a:lnTo>
                  <a:lnTo>
                    <a:pt x="11988" y="1321"/>
                  </a:lnTo>
                  <a:lnTo>
                    <a:pt x="11823" y="1090"/>
                  </a:lnTo>
                  <a:lnTo>
                    <a:pt x="11657" y="876"/>
                  </a:lnTo>
                  <a:lnTo>
                    <a:pt x="11509" y="694"/>
                  </a:lnTo>
                  <a:lnTo>
                    <a:pt x="11344" y="529"/>
                  </a:lnTo>
                  <a:lnTo>
                    <a:pt x="11195" y="397"/>
                  </a:lnTo>
                  <a:lnTo>
                    <a:pt x="11046" y="281"/>
                  </a:lnTo>
                  <a:lnTo>
                    <a:pt x="10898" y="182"/>
                  </a:lnTo>
                  <a:lnTo>
                    <a:pt x="10749" y="100"/>
                  </a:lnTo>
                  <a:lnTo>
                    <a:pt x="10601" y="50"/>
                  </a:lnTo>
                  <a:lnTo>
                    <a:pt x="10452" y="17"/>
                  </a:lnTo>
                  <a:lnTo>
                    <a:pt x="103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5" name="Google Shape;135;p5"/>
            <p:cNvCxnSpPr/>
            <p:nvPr/>
          </p:nvCxnSpPr>
          <p:spPr>
            <a:xfrm>
              <a:off x="-245900" y="5004825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6" name="Google Shape;136;p5"/>
          <p:cNvGrpSpPr/>
          <p:nvPr/>
        </p:nvGrpSpPr>
        <p:grpSpPr>
          <a:xfrm>
            <a:off x="-262350" y="3589224"/>
            <a:ext cx="1286700" cy="1241653"/>
            <a:chOff x="-245900" y="3763172"/>
            <a:chExt cx="1286700" cy="1241653"/>
          </a:xfrm>
        </p:grpSpPr>
        <p:sp>
          <p:nvSpPr>
            <p:cNvPr id="137" name="Google Shape;137;p5"/>
            <p:cNvSpPr/>
            <p:nvPr/>
          </p:nvSpPr>
          <p:spPr>
            <a:xfrm>
              <a:off x="-124785" y="3763172"/>
              <a:ext cx="1044471" cy="1241644"/>
            </a:xfrm>
            <a:custGeom>
              <a:avLst/>
              <a:gdLst/>
              <a:ahLst/>
              <a:cxnLst/>
              <a:rect l="l" t="t" r="r" b="b"/>
              <a:pathLst>
                <a:path w="24570" h="29210" extrusionOk="0">
                  <a:moveTo>
                    <a:pt x="10188" y="1"/>
                  </a:moveTo>
                  <a:lnTo>
                    <a:pt x="10056" y="34"/>
                  </a:lnTo>
                  <a:lnTo>
                    <a:pt x="9924" y="67"/>
                  </a:lnTo>
                  <a:lnTo>
                    <a:pt x="9792" y="133"/>
                  </a:lnTo>
                  <a:lnTo>
                    <a:pt x="9676" y="215"/>
                  </a:lnTo>
                  <a:lnTo>
                    <a:pt x="9560" y="314"/>
                  </a:lnTo>
                  <a:lnTo>
                    <a:pt x="9445" y="430"/>
                  </a:lnTo>
                  <a:lnTo>
                    <a:pt x="9346" y="562"/>
                  </a:lnTo>
                  <a:lnTo>
                    <a:pt x="9230" y="694"/>
                  </a:lnTo>
                  <a:lnTo>
                    <a:pt x="9131" y="859"/>
                  </a:lnTo>
                  <a:lnTo>
                    <a:pt x="9049" y="1041"/>
                  </a:lnTo>
                  <a:lnTo>
                    <a:pt x="8949" y="1239"/>
                  </a:lnTo>
                  <a:lnTo>
                    <a:pt x="8867" y="1454"/>
                  </a:lnTo>
                  <a:lnTo>
                    <a:pt x="8718" y="1916"/>
                  </a:lnTo>
                  <a:lnTo>
                    <a:pt x="8586" y="2428"/>
                  </a:lnTo>
                  <a:lnTo>
                    <a:pt x="8471" y="2989"/>
                  </a:lnTo>
                  <a:lnTo>
                    <a:pt x="8388" y="3617"/>
                  </a:lnTo>
                  <a:lnTo>
                    <a:pt x="8322" y="4277"/>
                  </a:lnTo>
                  <a:lnTo>
                    <a:pt x="8289" y="4971"/>
                  </a:lnTo>
                  <a:lnTo>
                    <a:pt x="8289" y="5714"/>
                  </a:lnTo>
                  <a:lnTo>
                    <a:pt x="8306" y="6490"/>
                  </a:lnTo>
                  <a:lnTo>
                    <a:pt x="8306" y="6490"/>
                  </a:lnTo>
                  <a:lnTo>
                    <a:pt x="8058" y="6126"/>
                  </a:lnTo>
                  <a:lnTo>
                    <a:pt x="7794" y="5829"/>
                  </a:lnTo>
                  <a:lnTo>
                    <a:pt x="7546" y="5565"/>
                  </a:lnTo>
                  <a:lnTo>
                    <a:pt x="7315" y="5350"/>
                  </a:lnTo>
                  <a:lnTo>
                    <a:pt x="7067" y="5202"/>
                  </a:lnTo>
                  <a:lnTo>
                    <a:pt x="6952" y="5136"/>
                  </a:lnTo>
                  <a:lnTo>
                    <a:pt x="6836" y="5086"/>
                  </a:lnTo>
                  <a:lnTo>
                    <a:pt x="6737" y="5053"/>
                  </a:lnTo>
                  <a:lnTo>
                    <a:pt x="6621" y="5020"/>
                  </a:lnTo>
                  <a:lnTo>
                    <a:pt x="6506" y="5004"/>
                  </a:lnTo>
                  <a:lnTo>
                    <a:pt x="6407" y="5004"/>
                  </a:lnTo>
                  <a:lnTo>
                    <a:pt x="6291" y="5020"/>
                  </a:lnTo>
                  <a:lnTo>
                    <a:pt x="6192" y="5037"/>
                  </a:lnTo>
                  <a:lnTo>
                    <a:pt x="6093" y="5070"/>
                  </a:lnTo>
                  <a:lnTo>
                    <a:pt x="5994" y="5119"/>
                  </a:lnTo>
                  <a:lnTo>
                    <a:pt x="5895" y="5169"/>
                  </a:lnTo>
                  <a:lnTo>
                    <a:pt x="5796" y="5251"/>
                  </a:lnTo>
                  <a:lnTo>
                    <a:pt x="5614" y="5416"/>
                  </a:lnTo>
                  <a:lnTo>
                    <a:pt x="5432" y="5631"/>
                  </a:lnTo>
                  <a:lnTo>
                    <a:pt x="5267" y="5879"/>
                  </a:lnTo>
                  <a:lnTo>
                    <a:pt x="5119" y="6176"/>
                  </a:lnTo>
                  <a:lnTo>
                    <a:pt x="4970" y="6523"/>
                  </a:lnTo>
                  <a:lnTo>
                    <a:pt x="4822" y="6902"/>
                  </a:lnTo>
                  <a:lnTo>
                    <a:pt x="4689" y="7315"/>
                  </a:lnTo>
                  <a:lnTo>
                    <a:pt x="4574" y="7778"/>
                  </a:lnTo>
                  <a:lnTo>
                    <a:pt x="4475" y="8289"/>
                  </a:lnTo>
                  <a:lnTo>
                    <a:pt x="4376" y="8818"/>
                  </a:lnTo>
                  <a:lnTo>
                    <a:pt x="4293" y="9396"/>
                  </a:lnTo>
                  <a:lnTo>
                    <a:pt x="4227" y="10007"/>
                  </a:lnTo>
                  <a:lnTo>
                    <a:pt x="4178" y="10667"/>
                  </a:lnTo>
                  <a:lnTo>
                    <a:pt x="4128" y="11344"/>
                  </a:lnTo>
                  <a:lnTo>
                    <a:pt x="4095" y="12071"/>
                  </a:lnTo>
                  <a:lnTo>
                    <a:pt x="4079" y="12814"/>
                  </a:lnTo>
                  <a:lnTo>
                    <a:pt x="4079" y="13606"/>
                  </a:lnTo>
                  <a:lnTo>
                    <a:pt x="4095" y="14432"/>
                  </a:lnTo>
                  <a:lnTo>
                    <a:pt x="4112" y="15274"/>
                  </a:lnTo>
                  <a:lnTo>
                    <a:pt x="4161" y="16165"/>
                  </a:lnTo>
                  <a:lnTo>
                    <a:pt x="4211" y="17074"/>
                  </a:lnTo>
                  <a:lnTo>
                    <a:pt x="3897" y="17057"/>
                  </a:lnTo>
                  <a:lnTo>
                    <a:pt x="3600" y="17057"/>
                  </a:lnTo>
                  <a:lnTo>
                    <a:pt x="3302" y="17074"/>
                  </a:lnTo>
                  <a:lnTo>
                    <a:pt x="3038" y="17107"/>
                  </a:lnTo>
                  <a:lnTo>
                    <a:pt x="2774" y="17156"/>
                  </a:lnTo>
                  <a:lnTo>
                    <a:pt x="2543" y="17222"/>
                  </a:lnTo>
                  <a:lnTo>
                    <a:pt x="2312" y="17305"/>
                  </a:lnTo>
                  <a:lnTo>
                    <a:pt x="2081" y="17404"/>
                  </a:lnTo>
                  <a:lnTo>
                    <a:pt x="1882" y="17519"/>
                  </a:lnTo>
                  <a:lnTo>
                    <a:pt x="1684" y="17652"/>
                  </a:lnTo>
                  <a:lnTo>
                    <a:pt x="1519" y="17784"/>
                  </a:lnTo>
                  <a:lnTo>
                    <a:pt x="1338" y="17949"/>
                  </a:lnTo>
                  <a:lnTo>
                    <a:pt x="1189" y="18114"/>
                  </a:lnTo>
                  <a:lnTo>
                    <a:pt x="1040" y="18295"/>
                  </a:lnTo>
                  <a:lnTo>
                    <a:pt x="908" y="18477"/>
                  </a:lnTo>
                  <a:lnTo>
                    <a:pt x="793" y="18692"/>
                  </a:lnTo>
                  <a:lnTo>
                    <a:pt x="677" y="18890"/>
                  </a:lnTo>
                  <a:lnTo>
                    <a:pt x="578" y="19121"/>
                  </a:lnTo>
                  <a:lnTo>
                    <a:pt x="479" y="19352"/>
                  </a:lnTo>
                  <a:lnTo>
                    <a:pt x="396" y="19583"/>
                  </a:lnTo>
                  <a:lnTo>
                    <a:pt x="330" y="19831"/>
                  </a:lnTo>
                  <a:lnTo>
                    <a:pt x="264" y="20095"/>
                  </a:lnTo>
                  <a:lnTo>
                    <a:pt x="149" y="20624"/>
                  </a:lnTo>
                  <a:lnTo>
                    <a:pt x="66" y="21169"/>
                  </a:lnTo>
                  <a:lnTo>
                    <a:pt x="33" y="21730"/>
                  </a:lnTo>
                  <a:lnTo>
                    <a:pt x="0" y="22308"/>
                  </a:lnTo>
                  <a:lnTo>
                    <a:pt x="0" y="22886"/>
                  </a:lnTo>
                  <a:lnTo>
                    <a:pt x="17" y="23480"/>
                  </a:lnTo>
                  <a:lnTo>
                    <a:pt x="66" y="24058"/>
                  </a:lnTo>
                  <a:lnTo>
                    <a:pt x="116" y="24636"/>
                  </a:lnTo>
                  <a:lnTo>
                    <a:pt x="182" y="25197"/>
                  </a:lnTo>
                  <a:lnTo>
                    <a:pt x="264" y="25742"/>
                  </a:lnTo>
                  <a:lnTo>
                    <a:pt x="347" y="26271"/>
                  </a:lnTo>
                  <a:lnTo>
                    <a:pt x="512" y="27228"/>
                  </a:lnTo>
                  <a:lnTo>
                    <a:pt x="694" y="28037"/>
                  </a:lnTo>
                  <a:lnTo>
                    <a:pt x="842" y="28665"/>
                  </a:lnTo>
                  <a:lnTo>
                    <a:pt x="991" y="29210"/>
                  </a:lnTo>
                  <a:lnTo>
                    <a:pt x="24570" y="29210"/>
                  </a:lnTo>
                  <a:lnTo>
                    <a:pt x="24421" y="28582"/>
                  </a:lnTo>
                  <a:lnTo>
                    <a:pt x="24272" y="27839"/>
                  </a:lnTo>
                  <a:lnTo>
                    <a:pt x="23926" y="26188"/>
                  </a:lnTo>
                  <a:lnTo>
                    <a:pt x="23727" y="25329"/>
                  </a:lnTo>
                  <a:lnTo>
                    <a:pt x="23529" y="24471"/>
                  </a:lnTo>
                  <a:lnTo>
                    <a:pt x="23315" y="23645"/>
                  </a:lnTo>
                  <a:lnTo>
                    <a:pt x="23083" y="22886"/>
                  </a:lnTo>
                  <a:lnTo>
                    <a:pt x="22968" y="22522"/>
                  </a:lnTo>
                  <a:lnTo>
                    <a:pt x="22852" y="22192"/>
                  </a:lnTo>
                  <a:lnTo>
                    <a:pt x="22720" y="21895"/>
                  </a:lnTo>
                  <a:lnTo>
                    <a:pt x="22588" y="21631"/>
                  </a:lnTo>
                  <a:lnTo>
                    <a:pt x="22473" y="21383"/>
                  </a:lnTo>
                  <a:lnTo>
                    <a:pt x="22324" y="21185"/>
                  </a:lnTo>
                  <a:lnTo>
                    <a:pt x="22192" y="21020"/>
                  </a:lnTo>
                  <a:lnTo>
                    <a:pt x="22060" y="20904"/>
                  </a:lnTo>
                  <a:lnTo>
                    <a:pt x="21977" y="20871"/>
                  </a:lnTo>
                  <a:lnTo>
                    <a:pt x="21911" y="20838"/>
                  </a:lnTo>
                  <a:lnTo>
                    <a:pt x="21845" y="20822"/>
                  </a:lnTo>
                  <a:lnTo>
                    <a:pt x="21763" y="20805"/>
                  </a:lnTo>
                  <a:lnTo>
                    <a:pt x="21696" y="20822"/>
                  </a:lnTo>
                  <a:lnTo>
                    <a:pt x="21614" y="20838"/>
                  </a:lnTo>
                  <a:lnTo>
                    <a:pt x="21548" y="20871"/>
                  </a:lnTo>
                  <a:lnTo>
                    <a:pt x="21465" y="20921"/>
                  </a:lnTo>
                  <a:lnTo>
                    <a:pt x="21383" y="20987"/>
                  </a:lnTo>
                  <a:lnTo>
                    <a:pt x="21300" y="21069"/>
                  </a:lnTo>
                  <a:lnTo>
                    <a:pt x="21152" y="21284"/>
                  </a:lnTo>
                  <a:lnTo>
                    <a:pt x="20986" y="21548"/>
                  </a:lnTo>
                  <a:lnTo>
                    <a:pt x="20821" y="21895"/>
                  </a:lnTo>
                  <a:lnTo>
                    <a:pt x="20755" y="21301"/>
                  </a:lnTo>
                  <a:lnTo>
                    <a:pt x="20673" y="20723"/>
                  </a:lnTo>
                  <a:lnTo>
                    <a:pt x="20574" y="20145"/>
                  </a:lnTo>
                  <a:lnTo>
                    <a:pt x="20458" y="19567"/>
                  </a:lnTo>
                  <a:lnTo>
                    <a:pt x="20343" y="18989"/>
                  </a:lnTo>
                  <a:lnTo>
                    <a:pt x="20210" y="18428"/>
                  </a:lnTo>
                  <a:lnTo>
                    <a:pt x="20062" y="17883"/>
                  </a:lnTo>
                  <a:lnTo>
                    <a:pt x="19897" y="17354"/>
                  </a:lnTo>
                  <a:lnTo>
                    <a:pt x="19732" y="16842"/>
                  </a:lnTo>
                  <a:lnTo>
                    <a:pt x="19566" y="16347"/>
                  </a:lnTo>
                  <a:lnTo>
                    <a:pt x="19385" y="15868"/>
                  </a:lnTo>
                  <a:lnTo>
                    <a:pt x="19203" y="15422"/>
                  </a:lnTo>
                  <a:lnTo>
                    <a:pt x="19022" y="14993"/>
                  </a:lnTo>
                  <a:lnTo>
                    <a:pt x="18840" y="14597"/>
                  </a:lnTo>
                  <a:lnTo>
                    <a:pt x="18642" y="14234"/>
                  </a:lnTo>
                  <a:lnTo>
                    <a:pt x="18444" y="13903"/>
                  </a:lnTo>
                  <a:lnTo>
                    <a:pt x="18262" y="13606"/>
                  </a:lnTo>
                  <a:lnTo>
                    <a:pt x="18064" y="13342"/>
                  </a:lnTo>
                  <a:lnTo>
                    <a:pt x="17866" y="13127"/>
                  </a:lnTo>
                  <a:lnTo>
                    <a:pt x="17684" y="12946"/>
                  </a:lnTo>
                  <a:lnTo>
                    <a:pt x="17503" y="12814"/>
                  </a:lnTo>
                  <a:lnTo>
                    <a:pt x="17420" y="12764"/>
                  </a:lnTo>
                  <a:lnTo>
                    <a:pt x="17321" y="12731"/>
                  </a:lnTo>
                  <a:lnTo>
                    <a:pt x="17238" y="12715"/>
                  </a:lnTo>
                  <a:lnTo>
                    <a:pt x="17156" y="12698"/>
                  </a:lnTo>
                  <a:lnTo>
                    <a:pt x="17073" y="12698"/>
                  </a:lnTo>
                  <a:lnTo>
                    <a:pt x="16991" y="12715"/>
                  </a:lnTo>
                  <a:lnTo>
                    <a:pt x="16908" y="12748"/>
                  </a:lnTo>
                  <a:lnTo>
                    <a:pt x="16826" y="12781"/>
                  </a:lnTo>
                  <a:lnTo>
                    <a:pt x="16759" y="12847"/>
                  </a:lnTo>
                  <a:lnTo>
                    <a:pt x="16677" y="12913"/>
                  </a:lnTo>
                  <a:lnTo>
                    <a:pt x="16611" y="12995"/>
                  </a:lnTo>
                  <a:lnTo>
                    <a:pt x="16545" y="13094"/>
                  </a:lnTo>
                  <a:lnTo>
                    <a:pt x="16413" y="13342"/>
                  </a:lnTo>
                  <a:lnTo>
                    <a:pt x="16297" y="13639"/>
                  </a:lnTo>
                  <a:lnTo>
                    <a:pt x="16198" y="14019"/>
                  </a:lnTo>
                  <a:lnTo>
                    <a:pt x="16116" y="14465"/>
                  </a:lnTo>
                  <a:lnTo>
                    <a:pt x="16033" y="14977"/>
                  </a:lnTo>
                  <a:lnTo>
                    <a:pt x="15719" y="13177"/>
                  </a:lnTo>
                  <a:lnTo>
                    <a:pt x="15389" y="11509"/>
                  </a:lnTo>
                  <a:lnTo>
                    <a:pt x="15042" y="9974"/>
                  </a:lnTo>
                  <a:lnTo>
                    <a:pt x="14712" y="8554"/>
                  </a:lnTo>
                  <a:lnTo>
                    <a:pt x="14365" y="7266"/>
                  </a:lnTo>
                  <a:lnTo>
                    <a:pt x="14019" y="6077"/>
                  </a:lnTo>
                  <a:lnTo>
                    <a:pt x="13672" y="5020"/>
                  </a:lnTo>
                  <a:lnTo>
                    <a:pt x="13342" y="4079"/>
                  </a:lnTo>
                  <a:lnTo>
                    <a:pt x="12995" y="3237"/>
                  </a:lnTo>
                  <a:lnTo>
                    <a:pt x="12830" y="2841"/>
                  </a:lnTo>
                  <a:lnTo>
                    <a:pt x="12648" y="2494"/>
                  </a:lnTo>
                  <a:lnTo>
                    <a:pt x="12483" y="2164"/>
                  </a:lnTo>
                  <a:lnTo>
                    <a:pt x="12318" y="1850"/>
                  </a:lnTo>
                  <a:lnTo>
                    <a:pt x="12153" y="1569"/>
                  </a:lnTo>
                  <a:lnTo>
                    <a:pt x="11988" y="1321"/>
                  </a:lnTo>
                  <a:lnTo>
                    <a:pt x="11823" y="1090"/>
                  </a:lnTo>
                  <a:lnTo>
                    <a:pt x="11657" y="876"/>
                  </a:lnTo>
                  <a:lnTo>
                    <a:pt x="11509" y="694"/>
                  </a:lnTo>
                  <a:lnTo>
                    <a:pt x="11344" y="529"/>
                  </a:lnTo>
                  <a:lnTo>
                    <a:pt x="11195" y="397"/>
                  </a:lnTo>
                  <a:lnTo>
                    <a:pt x="11046" y="281"/>
                  </a:lnTo>
                  <a:lnTo>
                    <a:pt x="10898" y="182"/>
                  </a:lnTo>
                  <a:lnTo>
                    <a:pt x="10749" y="100"/>
                  </a:lnTo>
                  <a:lnTo>
                    <a:pt x="10601" y="50"/>
                  </a:lnTo>
                  <a:lnTo>
                    <a:pt x="10452" y="17"/>
                  </a:lnTo>
                  <a:lnTo>
                    <a:pt x="103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8" name="Google Shape;138;p5"/>
            <p:cNvCxnSpPr/>
            <p:nvPr/>
          </p:nvCxnSpPr>
          <p:spPr>
            <a:xfrm>
              <a:off x="-245900" y="5004825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9" name="Google Shape;139;p5"/>
          <p:cNvGrpSpPr/>
          <p:nvPr/>
        </p:nvGrpSpPr>
        <p:grpSpPr>
          <a:xfrm>
            <a:off x="2387525" y="95936"/>
            <a:ext cx="4605261" cy="268176"/>
            <a:chOff x="2387525" y="95936"/>
            <a:chExt cx="4605261" cy="268176"/>
          </a:xfrm>
        </p:grpSpPr>
        <p:sp>
          <p:nvSpPr>
            <p:cNvPr id="140" name="Google Shape;140;p5"/>
            <p:cNvSpPr/>
            <p:nvPr/>
          </p:nvSpPr>
          <p:spPr>
            <a:xfrm>
              <a:off x="2387525" y="145211"/>
              <a:ext cx="925186" cy="218901"/>
            </a:xfrm>
            <a:custGeom>
              <a:avLst/>
              <a:gdLst/>
              <a:ahLst/>
              <a:cxnLst/>
              <a:rect l="l" t="t" r="r" b="b"/>
              <a:pathLst>
                <a:path w="23381" h="5532" extrusionOk="0">
                  <a:moveTo>
                    <a:pt x="10914" y="0"/>
                  </a:moveTo>
                  <a:lnTo>
                    <a:pt x="10634" y="17"/>
                  </a:lnTo>
                  <a:lnTo>
                    <a:pt x="10353" y="50"/>
                  </a:lnTo>
                  <a:lnTo>
                    <a:pt x="10072" y="99"/>
                  </a:lnTo>
                  <a:lnTo>
                    <a:pt x="9808" y="182"/>
                  </a:lnTo>
                  <a:lnTo>
                    <a:pt x="9544" y="281"/>
                  </a:lnTo>
                  <a:lnTo>
                    <a:pt x="9296" y="397"/>
                  </a:lnTo>
                  <a:lnTo>
                    <a:pt x="9048" y="512"/>
                  </a:lnTo>
                  <a:lnTo>
                    <a:pt x="8817" y="644"/>
                  </a:lnTo>
                  <a:lnTo>
                    <a:pt x="8586" y="793"/>
                  </a:lnTo>
                  <a:lnTo>
                    <a:pt x="8372" y="942"/>
                  </a:lnTo>
                  <a:lnTo>
                    <a:pt x="8173" y="1090"/>
                  </a:lnTo>
                  <a:lnTo>
                    <a:pt x="7810" y="1404"/>
                  </a:lnTo>
                  <a:lnTo>
                    <a:pt x="7496" y="1701"/>
                  </a:lnTo>
                  <a:lnTo>
                    <a:pt x="7232" y="1965"/>
                  </a:lnTo>
                  <a:lnTo>
                    <a:pt x="7051" y="2163"/>
                  </a:lnTo>
                  <a:lnTo>
                    <a:pt x="6885" y="2362"/>
                  </a:lnTo>
                  <a:lnTo>
                    <a:pt x="6753" y="2262"/>
                  </a:lnTo>
                  <a:lnTo>
                    <a:pt x="6374" y="2031"/>
                  </a:lnTo>
                  <a:lnTo>
                    <a:pt x="6109" y="1883"/>
                  </a:lnTo>
                  <a:lnTo>
                    <a:pt x="5796" y="1734"/>
                  </a:lnTo>
                  <a:lnTo>
                    <a:pt x="5449" y="1585"/>
                  </a:lnTo>
                  <a:lnTo>
                    <a:pt x="5069" y="1453"/>
                  </a:lnTo>
                  <a:lnTo>
                    <a:pt x="4656" y="1338"/>
                  </a:lnTo>
                  <a:lnTo>
                    <a:pt x="4442" y="1305"/>
                  </a:lnTo>
                  <a:lnTo>
                    <a:pt x="4227" y="1272"/>
                  </a:lnTo>
                  <a:lnTo>
                    <a:pt x="4012" y="1255"/>
                  </a:lnTo>
                  <a:lnTo>
                    <a:pt x="3781" y="1239"/>
                  </a:lnTo>
                  <a:lnTo>
                    <a:pt x="3567" y="1255"/>
                  </a:lnTo>
                  <a:lnTo>
                    <a:pt x="3335" y="1272"/>
                  </a:lnTo>
                  <a:lnTo>
                    <a:pt x="3104" y="1305"/>
                  </a:lnTo>
                  <a:lnTo>
                    <a:pt x="2890" y="1371"/>
                  </a:lnTo>
                  <a:lnTo>
                    <a:pt x="2658" y="1437"/>
                  </a:lnTo>
                  <a:lnTo>
                    <a:pt x="2427" y="1536"/>
                  </a:lnTo>
                  <a:lnTo>
                    <a:pt x="2213" y="1652"/>
                  </a:lnTo>
                  <a:lnTo>
                    <a:pt x="1998" y="1784"/>
                  </a:lnTo>
                  <a:lnTo>
                    <a:pt x="1783" y="1949"/>
                  </a:lnTo>
                  <a:lnTo>
                    <a:pt x="1569" y="2130"/>
                  </a:lnTo>
                  <a:lnTo>
                    <a:pt x="1288" y="2428"/>
                  </a:lnTo>
                  <a:lnTo>
                    <a:pt x="1040" y="2725"/>
                  </a:lnTo>
                  <a:lnTo>
                    <a:pt x="826" y="3022"/>
                  </a:lnTo>
                  <a:lnTo>
                    <a:pt x="644" y="3319"/>
                  </a:lnTo>
                  <a:lnTo>
                    <a:pt x="495" y="3600"/>
                  </a:lnTo>
                  <a:lnTo>
                    <a:pt x="363" y="3881"/>
                  </a:lnTo>
                  <a:lnTo>
                    <a:pt x="264" y="4161"/>
                  </a:lnTo>
                  <a:lnTo>
                    <a:pt x="182" y="4409"/>
                  </a:lnTo>
                  <a:lnTo>
                    <a:pt x="116" y="4640"/>
                  </a:lnTo>
                  <a:lnTo>
                    <a:pt x="66" y="4871"/>
                  </a:lnTo>
                  <a:lnTo>
                    <a:pt x="17" y="5218"/>
                  </a:lnTo>
                  <a:lnTo>
                    <a:pt x="0" y="5449"/>
                  </a:lnTo>
                  <a:lnTo>
                    <a:pt x="0" y="5532"/>
                  </a:lnTo>
                  <a:lnTo>
                    <a:pt x="23381" y="5532"/>
                  </a:lnTo>
                  <a:lnTo>
                    <a:pt x="23083" y="5400"/>
                  </a:lnTo>
                  <a:lnTo>
                    <a:pt x="22786" y="5251"/>
                  </a:lnTo>
                  <a:lnTo>
                    <a:pt x="22175" y="4921"/>
                  </a:lnTo>
                  <a:lnTo>
                    <a:pt x="21564" y="4558"/>
                  </a:lnTo>
                  <a:lnTo>
                    <a:pt x="20937" y="4161"/>
                  </a:lnTo>
                  <a:lnTo>
                    <a:pt x="19665" y="3319"/>
                  </a:lnTo>
                  <a:lnTo>
                    <a:pt x="19022" y="2906"/>
                  </a:lnTo>
                  <a:lnTo>
                    <a:pt x="18394" y="2510"/>
                  </a:lnTo>
                  <a:lnTo>
                    <a:pt x="17750" y="2147"/>
                  </a:lnTo>
                  <a:lnTo>
                    <a:pt x="17436" y="1982"/>
                  </a:lnTo>
                  <a:lnTo>
                    <a:pt x="17123" y="1817"/>
                  </a:lnTo>
                  <a:lnTo>
                    <a:pt x="16809" y="1685"/>
                  </a:lnTo>
                  <a:lnTo>
                    <a:pt x="16495" y="1552"/>
                  </a:lnTo>
                  <a:lnTo>
                    <a:pt x="16198" y="1437"/>
                  </a:lnTo>
                  <a:lnTo>
                    <a:pt x="15884" y="1354"/>
                  </a:lnTo>
                  <a:lnTo>
                    <a:pt x="15587" y="1272"/>
                  </a:lnTo>
                  <a:lnTo>
                    <a:pt x="15290" y="1222"/>
                  </a:lnTo>
                  <a:lnTo>
                    <a:pt x="14993" y="1189"/>
                  </a:lnTo>
                  <a:lnTo>
                    <a:pt x="14712" y="1173"/>
                  </a:lnTo>
                  <a:lnTo>
                    <a:pt x="14431" y="1189"/>
                  </a:lnTo>
                  <a:lnTo>
                    <a:pt x="14151" y="1239"/>
                  </a:lnTo>
                  <a:lnTo>
                    <a:pt x="13886" y="1305"/>
                  </a:lnTo>
                  <a:lnTo>
                    <a:pt x="13606" y="1404"/>
                  </a:lnTo>
                  <a:lnTo>
                    <a:pt x="13309" y="1074"/>
                  </a:lnTo>
                  <a:lnTo>
                    <a:pt x="13011" y="809"/>
                  </a:lnTo>
                  <a:lnTo>
                    <a:pt x="12698" y="578"/>
                  </a:lnTo>
                  <a:lnTo>
                    <a:pt x="12400" y="397"/>
                  </a:lnTo>
                  <a:lnTo>
                    <a:pt x="12103" y="248"/>
                  </a:lnTo>
                  <a:lnTo>
                    <a:pt x="11806" y="132"/>
                  </a:lnTo>
                  <a:lnTo>
                    <a:pt x="11492" y="66"/>
                  </a:lnTo>
                  <a:lnTo>
                    <a:pt x="11212" y="17"/>
                  </a:lnTo>
                  <a:lnTo>
                    <a:pt x="109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 flipH="1">
              <a:off x="6067600" y="95936"/>
              <a:ext cx="925186" cy="218901"/>
            </a:xfrm>
            <a:custGeom>
              <a:avLst/>
              <a:gdLst/>
              <a:ahLst/>
              <a:cxnLst/>
              <a:rect l="l" t="t" r="r" b="b"/>
              <a:pathLst>
                <a:path w="23381" h="5532" extrusionOk="0">
                  <a:moveTo>
                    <a:pt x="10914" y="0"/>
                  </a:moveTo>
                  <a:lnTo>
                    <a:pt x="10634" y="17"/>
                  </a:lnTo>
                  <a:lnTo>
                    <a:pt x="10353" y="50"/>
                  </a:lnTo>
                  <a:lnTo>
                    <a:pt x="10072" y="99"/>
                  </a:lnTo>
                  <a:lnTo>
                    <a:pt x="9808" y="182"/>
                  </a:lnTo>
                  <a:lnTo>
                    <a:pt x="9544" y="281"/>
                  </a:lnTo>
                  <a:lnTo>
                    <a:pt x="9296" y="397"/>
                  </a:lnTo>
                  <a:lnTo>
                    <a:pt x="9048" y="512"/>
                  </a:lnTo>
                  <a:lnTo>
                    <a:pt x="8817" y="644"/>
                  </a:lnTo>
                  <a:lnTo>
                    <a:pt x="8586" y="793"/>
                  </a:lnTo>
                  <a:lnTo>
                    <a:pt x="8372" y="942"/>
                  </a:lnTo>
                  <a:lnTo>
                    <a:pt x="8173" y="1090"/>
                  </a:lnTo>
                  <a:lnTo>
                    <a:pt x="7810" y="1404"/>
                  </a:lnTo>
                  <a:lnTo>
                    <a:pt x="7496" y="1701"/>
                  </a:lnTo>
                  <a:lnTo>
                    <a:pt x="7232" y="1965"/>
                  </a:lnTo>
                  <a:lnTo>
                    <a:pt x="7051" y="2163"/>
                  </a:lnTo>
                  <a:lnTo>
                    <a:pt x="6885" y="2362"/>
                  </a:lnTo>
                  <a:lnTo>
                    <a:pt x="6753" y="2262"/>
                  </a:lnTo>
                  <a:lnTo>
                    <a:pt x="6374" y="2031"/>
                  </a:lnTo>
                  <a:lnTo>
                    <a:pt x="6109" y="1883"/>
                  </a:lnTo>
                  <a:lnTo>
                    <a:pt x="5796" y="1734"/>
                  </a:lnTo>
                  <a:lnTo>
                    <a:pt x="5449" y="1585"/>
                  </a:lnTo>
                  <a:lnTo>
                    <a:pt x="5069" y="1453"/>
                  </a:lnTo>
                  <a:lnTo>
                    <a:pt x="4656" y="1338"/>
                  </a:lnTo>
                  <a:lnTo>
                    <a:pt x="4442" y="1305"/>
                  </a:lnTo>
                  <a:lnTo>
                    <a:pt x="4227" y="1272"/>
                  </a:lnTo>
                  <a:lnTo>
                    <a:pt x="4012" y="1255"/>
                  </a:lnTo>
                  <a:lnTo>
                    <a:pt x="3781" y="1239"/>
                  </a:lnTo>
                  <a:lnTo>
                    <a:pt x="3567" y="1255"/>
                  </a:lnTo>
                  <a:lnTo>
                    <a:pt x="3335" y="1272"/>
                  </a:lnTo>
                  <a:lnTo>
                    <a:pt x="3104" y="1305"/>
                  </a:lnTo>
                  <a:lnTo>
                    <a:pt x="2890" y="1371"/>
                  </a:lnTo>
                  <a:lnTo>
                    <a:pt x="2658" y="1437"/>
                  </a:lnTo>
                  <a:lnTo>
                    <a:pt x="2427" y="1536"/>
                  </a:lnTo>
                  <a:lnTo>
                    <a:pt x="2213" y="1652"/>
                  </a:lnTo>
                  <a:lnTo>
                    <a:pt x="1998" y="1784"/>
                  </a:lnTo>
                  <a:lnTo>
                    <a:pt x="1783" y="1949"/>
                  </a:lnTo>
                  <a:lnTo>
                    <a:pt x="1569" y="2130"/>
                  </a:lnTo>
                  <a:lnTo>
                    <a:pt x="1288" y="2428"/>
                  </a:lnTo>
                  <a:lnTo>
                    <a:pt x="1040" y="2725"/>
                  </a:lnTo>
                  <a:lnTo>
                    <a:pt x="826" y="3022"/>
                  </a:lnTo>
                  <a:lnTo>
                    <a:pt x="644" y="3319"/>
                  </a:lnTo>
                  <a:lnTo>
                    <a:pt x="495" y="3600"/>
                  </a:lnTo>
                  <a:lnTo>
                    <a:pt x="363" y="3881"/>
                  </a:lnTo>
                  <a:lnTo>
                    <a:pt x="264" y="4161"/>
                  </a:lnTo>
                  <a:lnTo>
                    <a:pt x="182" y="4409"/>
                  </a:lnTo>
                  <a:lnTo>
                    <a:pt x="116" y="4640"/>
                  </a:lnTo>
                  <a:lnTo>
                    <a:pt x="66" y="4871"/>
                  </a:lnTo>
                  <a:lnTo>
                    <a:pt x="17" y="5218"/>
                  </a:lnTo>
                  <a:lnTo>
                    <a:pt x="0" y="5449"/>
                  </a:lnTo>
                  <a:lnTo>
                    <a:pt x="0" y="5532"/>
                  </a:lnTo>
                  <a:lnTo>
                    <a:pt x="23381" y="5532"/>
                  </a:lnTo>
                  <a:lnTo>
                    <a:pt x="23083" y="5400"/>
                  </a:lnTo>
                  <a:lnTo>
                    <a:pt x="22786" y="5251"/>
                  </a:lnTo>
                  <a:lnTo>
                    <a:pt x="22175" y="4921"/>
                  </a:lnTo>
                  <a:lnTo>
                    <a:pt x="21564" y="4558"/>
                  </a:lnTo>
                  <a:lnTo>
                    <a:pt x="20937" y="4161"/>
                  </a:lnTo>
                  <a:lnTo>
                    <a:pt x="19665" y="3319"/>
                  </a:lnTo>
                  <a:lnTo>
                    <a:pt x="19022" y="2906"/>
                  </a:lnTo>
                  <a:lnTo>
                    <a:pt x="18394" y="2510"/>
                  </a:lnTo>
                  <a:lnTo>
                    <a:pt x="17750" y="2147"/>
                  </a:lnTo>
                  <a:lnTo>
                    <a:pt x="17436" y="1982"/>
                  </a:lnTo>
                  <a:lnTo>
                    <a:pt x="17123" y="1817"/>
                  </a:lnTo>
                  <a:lnTo>
                    <a:pt x="16809" y="1685"/>
                  </a:lnTo>
                  <a:lnTo>
                    <a:pt x="16495" y="1552"/>
                  </a:lnTo>
                  <a:lnTo>
                    <a:pt x="16198" y="1437"/>
                  </a:lnTo>
                  <a:lnTo>
                    <a:pt x="15884" y="1354"/>
                  </a:lnTo>
                  <a:lnTo>
                    <a:pt x="15587" y="1272"/>
                  </a:lnTo>
                  <a:lnTo>
                    <a:pt x="15290" y="1222"/>
                  </a:lnTo>
                  <a:lnTo>
                    <a:pt x="14993" y="1189"/>
                  </a:lnTo>
                  <a:lnTo>
                    <a:pt x="14712" y="1173"/>
                  </a:lnTo>
                  <a:lnTo>
                    <a:pt x="14431" y="1189"/>
                  </a:lnTo>
                  <a:lnTo>
                    <a:pt x="14151" y="1239"/>
                  </a:lnTo>
                  <a:lnTo>
                    <a:pt x="13886" y="1305"/>
                  </a:lnTo>
                  <a:lnTo>
                    <a:pt x="13606" y="1404"/>
                  </a:lnTo>
                  <a:lnTo>
                    <a:pt x="13309" y="1074"/>
                  </a:lnTo>
                  <a:lnTo>
                    <a:pt x="13011" y="809"/>
                  </a:lnTo>
                  <a:lnTo>
                    <a:pt x="12698" y="578"/>
                  </a:lnTo>
                  <a:lnTo>
                    <a:pt x="12400" y="397"/>
                  </a:lnTo>
                  <a:lnTo>
                    <a:pt x="12103" y="248"/>
                  </a:lnTo>
                  <a:lnTo>
                    <a:pt x="11806" y="132"/>
                  </a:lnTo>
                  <a:lnTo>
                    <a:pt x="11492" y="66"/>
                  </a:lnTo>
                  <a:lnTo>
                    <a:pt x="11212" y="17"/>
                  </a:lnTo>
                  <a:lnTo>
                    <a:pt x="109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5"/>
          <p:cNvGrpSpPr/>
          <p:nvPr/>
        </p:nvGrpSpPr>
        <p:grpSpPr>
          <a:xfrm>
            <a:off x="107888" y="1732325"/>
            <a:ext cx="518779" cy="515052"/>
            <a:chOff x="6052513" y="126625"/>
            <a:chExt cx="518779" cy="515052"/>
          </a:xfrm>
        </p:grpSpPr>
        <p:sp>
          <p:nvSpPr>
            <p:cNvPr id="143" name="Google Shape;143;p5"/>
            <p:cNvSpPr/>
            <p:nvPr/>
          </p:nvSpPr>
          <p:spPr>
            <a:xfrm>
              <a:off x="6281888" y="126625"/>
              <a:ext cx="289404" cy="312518"/>
            </a:xfrm>
            <a:custGeom>
              <a:avLst/>
              <a:gdLst/>
              <a:ahLst/>
              <a:cxnLst/>
              <a:rect l="l" t="t" r="r" b="b"/>
              <a:pathLst>
                <a:path w="6661" h="7193" extrusionOk="0">
                  <a:moveTo>
                    <a:pt x="3328" y="1"/>
                  </a:moveTo>
                  <a:lnTo>
                    <a:pt x="3230" y="454"/>
                  </a:lnTo>
                  <a:lnTo>
                    <a:pt x="3127" y="857"/>
                  </a:lnTo>
                  <a:lnTo>
                    <a:pt x="3075" y="1045"/>
                  </a:lnTo>
                  <a:lnTo>
                    <a:pt x="3016" y="1220"/>
                  </a:lnTo>
                  <a:lnTo>
                    <a:pt x="2964" y="1388"/>
                  </a:lnTo>
                  <a:lnTo>
                    <a:pt x="2906" y="1544"/>
                  </a:lnTo>
                  <a:lnTo>
                    <a:pt x="2848" y="1693"/>
                  </a:lnTo>
                  <a:lnTo>
                    <a:pt x="2783" y="1836"/>
                  </a:lnTo>
                  <a:lnTo>
                    <a:pt x="2718" y="1965"/>
                  </a:lnTo>
                  <a:lnTo>
                    <a:pt x="2653" y="2089"/>
                  </a:lnTo>
                  <a:lnTo>
                    <a:pt x="2575" y="2212"/>
                  </a:lnTo>
                  <a:lnTo>
                    <a:pt x="2504" y="2322"/>
                  </a:lnTo>
                  <a:lnTo>
                    <a:pt x="2420" y="2426"/>
                  </a:lnTo>
                  <a:lnTo>
                    <a:pt x="2335" y="2523"/>
                  </a:lnTo>
                  <a:lnTo>
                    <a:pt x="2245" y="2614"/>
                  </a:lnTo>
                  <a:lnTo>
                    <a:pt x="2147" y="2705"/>
                  </a:lnTo>
                  <a:lnTo>
                    <a:pt x="2044" y="2789"/>
                  </a:lnTo>
                  <a:lnTo>
                    <a:pt x="1933" y="2867"/>
                  </a:lnTo>
                  <a:lnTo>
                    <a:pt x="1817" y="2938"/>
                  </a:lnTo>
                  <a:lnTo>
                    <a:pt x="1693" y="3010"/>
                  </a:lnTo>
                  <a:lnTo>
                    <a:pt x="1564" y="3074"/>
                  </a:lnTo>
                  <a:lnTo>
                    <a:pt x="1428" y="3139"/>
                  </a:lnTo>
                  <a:lnTo>
                    <a:pt x="1278" y="3204"/>
                  </a:lnTo>
                  <a:lnTo>
                    <a:pt x="1129" y="3262"/>
                  </a:lnTo>
                  <a:lnTo>
                    <a:pt x="961" y="3321"/>
                  </a:lnTo>
                  <a:lnTo>
                    <a:pt x="792" y="3379"/>
                  </a:lnTo>
                  <a:lnTo>
                    <a:pt x="416" y="3489"/>
                  </a:lnTo>
                  <a:lnTo>
                    <a:pt x="1" y="3600"/>
                  </a:lnTo>
                  <a:lnTo>
                    <a:pt x="416" y="3710"/>
                  </a:lnTo>
                  <a:lnTo>
                    <a:pt x="792" y="3820"/>
                  </a:lnTo>
                  <a:lnTo>
                    <a:pt x="961" y="3879"/>
                  </a:lnTo>
                  <a:lnTo>
                    <a:pt x="1129" y="3937"/>
                  </a:lnTo>
                  <a:lnTo>
                    <a:pt x="1278" y="3995"/>
                  </a:lnTo>
                  <a:lnTo>
                    <a:pt x="1428" y="4054"/>
                  </a:lnTo>
                  <a:lnTo>
                    <a:pt x="1564" y="4118"/>
                  </a:lnTo>
                  <a:lnTo>
                    <a:pt x="1693" y="4190"/>
                  </a:lnTo>
                  <a:lnTo>
                    <a:pt x="1817" y="4255"/>
                  </a:lnTo>
                  <a:lnTo>
                    <a:pt x="1933" y="4332"/>
                  </a:lnTo>
                  <a:lnTo>
                    <a:pt x="2044" y="4410"/>
                  </a:lnTo>
                  <a:lnTo>
                    <a:pt x="2147" y="4495"/>
                  </a:lnTo>
                  <a:lnTo>
                    <a:pt x="2245" y="4579"/>
                  </a:lnTo>
                  <a:lnTo>
                    <a:pt x="2335" y="4676"/>
                  </a:lnTo>
                  <a:lnTo>
                    <a:pt x="2420" y="4773"/>
                  </a:lnTo>
                  <a:lnTo>
                    <a:pt x="2504" y="4877"/>
                  </a:lnTo>
                  <a:lnTo>
                    <a:pt x="2575" y="4987"/>
                  </a:lnTo>
                  <a:lnTo>
                    <a:pt x="2653" y="5104"/>
                  </a:lnTo>
                  <a:lnTo>
                    <a:pt x="2718" y="5227"/>
                  </a:lnTo>
                  <a:lnTo>
                    <a:pt x="2783" y="5364"/>
                  </a:lnTo>
                  <a:lnTo>
                    <a:pt x="2848" y="5506"/>
                  </a:lnTo>
                  <a:lnTo>
                    <a:pt x="2906" y="5649"/>
                  </a:lnTo>
                  <a:lnTo>
                    <a:pt x="2964" y="5811"/>
                  </a:lnTo>
                  <a:lnTo>
                    <a:pt x="3016" y="5980"/>
                  </a:lnTo>
                  <a:lnTo>
                    <a:pt x="3075" y="6155"/>
                  </a:lnTo>
                  <a:lnTo>
                    <a:pt x="3127" y="6343"/>
                  </a:lnTo>
                  <a:lnTo>
                    <a:pt x="3230" y="6745"/>
                  </a:lnTo>
                  <a:lnTo>
                    <a:pt x="3328" y="7192"/>
                  </a:lnTo>
                  <a:lnTo>
                    <a:pt x="3431" y="6745"/>
                  </a:lnTo>
                  <a:lnTo>
                    <a:pt x="3535" y="6343"/>
                  </a:lnTo>
                  <a:lnTo>
                    <a:pt x="3587" y="6155"/>
                  </a:lnTo>
                  <a:lnTo>
                    <a:pt x="3639" y="5980"/>
                  </a:lnTo>
                  <a:lnTo>
                    <a:pt x="3697" y="5811"/>
                  </a:lnTo>
                  <a:lnTo>
                    <a:pt x="3756" y="5649"/>
                  </a:lnTo>
                  <a:lnTo>
                    <a:pt x="3814" y="5506"/>
                  </a:lnTo>
                  <a:lnTo>
                    <a:pt x="3879" y="5364"/>
                  </a:lnTo>
                  <a:lnTo>
                    <a:pt x="3944" y="5227"/>
                  </a:lnTo>
                  <a:lnTo>
                    <a:pt x="4009" y="5104"/>
                  </a:lnTo>
                  <a:lnTo>
                    <a:pt x="4080" y="4987"/>
                  </a:lnTo>
                  <a:lnTo>
                    <a:pt x="4158" y="4877"/>
                  </a:lnTo>
                  <a:lnTo>
                    <a:pt x="4242" y="4773"/>
                  </a:lnTo>
                  <a:lnTo>
                    <a:pt x="4326" y="4676"/>
                  </a:lnTo>
                  <a:lnTo>
                    <a:pt x="4417" y="4579"/>
                  </a:lnTo>
                  <a:lnTo>
                    <a:pt x="4514" y="4495"/>
                  </a:lnTo>
                  <a:lnTo>
                    <a:pt x="4618" y="4410"/>
                  </a:lnTo>
                  <a:lnTo>
                    <a:pt x="4728" y="4332"/>
                  </a:lnTo>
                  <a:lnTo>
                    <a:pt x="4845" y="4255"/>
                  </a:lnTo>
                  <a:lnTo>
                    <a:pt x="4962" y="4190"/>
                  </a:lnTo>
                  <a:lnTo>
                    <a:pt x="5098" y="4118"/>
                  </a:lnTo>
                  <a:lnTo>
                    <a:pt x="5234" y="4054"/>
                  </a:lnTo>
                  <a:lnTo>
                    <a:pt x="5377" y="3995"/>
                  </a:lnTo>
                  <a:lnTo>
                    <a:pt x="5533" y="3937"/>
                  </a:lnTo>
                  <a:lnTo>
                    <a:pt x="5701" y="3879"/>
                  </a:lnTo>
                  <a:lnTo>
                    <a:pt x="5870" y="3820"/>
                  </a:lnTo>
                  <a:lnTo>
                    <a:pt x="6246" y="3710"/>
                  </a:lnTo>
                  <a:lnTo>
                    <a:pt x="6661" y="3600"/>
                  </a:lnTo>
                  <a:lnTo>
                    <a:pt x="6246" y="3489"/>
                  </a:lnTo>
                  <a:lnTo>
                    <a:pt x="5870" y="3379"/>
                  </a:lnTo>
                  <a:lnTo>
                    <a:pt x="5701" y="3321"/>
                  </a:lnTo>
                  <a:lnTo>
                    <a:pt x="5533" y="3262"/>
                  </a:lnTo>
                  <a:lnTo>
                    <a:pt x="5377" y="3204"/>
                  </a:lnTo>
                  <a:lnTo>
                    <a:pt x="5234" y="3139"/>
                  </a:lnTo>
                  <a:lnTo>
                    <a:pt x="5098" y="3074"/>
                  </a:lnTo>
                  <a:lnTo>
                    <a:pt x="4962" y="3010"/>
                  </a:lnTo>
                  <a:lnTo>
                    <a:pt x="4845" y="2938"/>
                  </a:lnTo>
                  <a:lnTo>
                    <a:pt x="4728" y="2867"/>
                  </a:lnTo>
                  <a:lnTo>
                    <a:pt x="4618" y="2789"/>
                  </a:lnTo>
                  <a:lnTo>
                    <a:pt x="4514" y="2705"/>
                  </a:lnTo>
                  <a:lnTo>
                    <a:pt x="4417" y="2614"/>
                  </a:lnTo>
                  <a:lnTo>
                    <a:pt x="4326" y="2523"/>
                  </a:lnTo>
                  <a:lnTo>
                    <a:pt x="4242" y="2426"/>
                  </a:lnTo>
                  <a:lnTo>
                    <a:pt x="4158" y="2322"/>
                  </a:lnTo>
                  <a:lnTo>
                    <a:pt x="4080" y="2212"/>
                  </a:lnTo>
                  <a:lnTo>
                    <a:pt x="4009" y="2089"/>
                  </a:lnTo>
                  <a:lnTo>
                    <a:pt x="3944" y="1965"/>
                  </a:lnTo>
                  <a:lnTo>
                    <a:pt x="3879" y="1836"/>
                  </a:lnTo>
                  <a:lnTo>
                    <a:pt x="3814" y="1693"/>
                  </a:lnTo>
                  <a:lnTo>
                    <a:pt x="3756" y="1544"/>
                  </a:lnTo>
                  <a:lnTo>
                    <a:pt x="3697" y="1388"/>
                  </a:lnTo>
                  <a:lnTo>
                    <a:pt x="3639" y="1220"/>
                  </a:lnTo>
                  <a:lnTo>
                    <a:pt x="3587" y="1045"/>
                  </a:lnTo>
                  <a:lnTo>
                    <a:pt x="3535" y="857"/>
                  </a:lnTo>
                  <a:lnTo>
                    <a:pt x="3431" y="454"/>
                  </a:lnTo>
                  <a:lnTo>
                    <a:pt x="33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6052513" y="437324"/>
              <a:ext cx="189256" cy="204353"/>
            </a:xfrm>
            <a:custGeom>
              <a:avLst/>
              <a:gdLst/>
              <a:ahLst/>
              <a:cxnLst/>
              <a:rect l="l" t="t" r="r" b="b"/>
              <a:pathLst>
                <a:path w="6661" h="7193" extrusionOk="0">
                  <a:moveTo>
                    <a:pt x="3328" y="1"/>
                  </a:moveTo>
                  <a:lnTo>
                    <a:pt x="3230" y="454"/>
                  </a:lnTo>
                  <a:lnTo>
                    <a:pt x="3127" y="857"/>
                  </a:lnTo>
                  <a:lnTo>
                    <a:pt x="3075" y="1045"/>
                  </a:lnTo>
                  <a:lnTo>
                    <a:pt x="3016" y="1220"/>
                  </a:lnTo>
                  <a:lnTo>
                    <a:pt x="2964" y="1388"/>
                  </a:lnTo>
                  <a:lnTo>
                    <a:pt x="2906" y="1544"/>
                  </a:lnTo>
                  <a:lnTo>
                    <a:pt x="2848" y="1693"/>
                  </a:lnTo>
                  <a:lnTo>
                    <a:pt x="2783" y="1836"/>
                  </a:lnTo>
                  <a:lnTo>
                    <a:pt x="2718" y="1965"/>
                  </a:lnTo>
                  <a:lnTo>
                    <a:pt x="2653" y="2089"/>
                  </a:lnTo>
                  <a:lnTo>
                    <a:pt x="2575" y="2212"/>
                  </a:lnTo>
                  <a:lnTo>
                    <a:pt x="2504" y="2322"/>
                  </a:lnTo>
                  <a:lnTo>
                    <a:pt x="2420" y="2426"/>
                  </a:lnTo>
                  <a:lnTo>
                    <a:pt x="2335" y="2523"/>
                  </a:lnTo>
                  <a:lnTo>
                    <a:pt x="2245" y="2614"/>
                  </a:lnTo>
                  <a:lnTo>
                    <a:pt x="2147" y="2705"/>
                  </a:lnTo>
                  <a:lnTo>
                    <a:pt x="2044" y="2789"/>
                  </a:lnTo>
                  <a:lnTo>
                    <a:pt x="1933" y="2867"/>
                  </a:lnTo>
                  <a:lnTo>
                    <a:pt x="1817" y="2938"/>
                  </a:lnTo>
                  <a:lnTo>
                    <a:pt x="1693" y="3010"/>
                  </a:lnTo>
                  <a:lnTo>
                    <a:pt x="1564" y="3074"/>
                  </a:lnTo>
                  <a:lnTo>
                    <a:pt x="1428" y="3139"/>
                  </a:lnTo>
                  <a:lnTo>
                    <a:pt x="1278" y="3204"/>
                  </a:lnTo>
                  <a:lnTo>
                    <a:pt x="1129" y="3262"/>
                  </a:lnTo>
                  <a:lnTo>
                    <a:pt x="961" y="3321"/>
                  </a:lnTo>
                  <a:lnTo>
                    <a:pt x="792" y="3379"/>
                  </a:lnTo>
                  <a:lnTo>
                    <a:pt x="416" y="3489"/>
                  </a:lnTo>
                  <a:lnTo>
                    <a:pt x="1" y="3600"/>
                  </a:lnTo>
                  <a:lnTo>
                    <a:pt x="416" y="3710"/>
                  </a:lnTo>
                  <a:lnTo>
                    <a:pt x="792" y="3820"/>
                  </a:lnTo>
                  <a:lnTo>
                    <a:pt x="961" y="3879"/>
                  </a:lnTo>
                  <a:lnTo>
                    <a:pt x="1129" y="3937"/>
                  </a:lnTo>
                  <a:lnTo>
                    <a:pt x="1278" y="3995"/>
                  </a:lnTo>
                  <a:lnTo>
                    <a:pt x="1428" y="4054"/>
                  </a:lnTo>
                  <a:lnTo>
                    <a:pt x="1564" y="4118"/>
                  </a:lnTo>
                  <a:lnTo>
                    <a:pt x="1693" y="4190"/>
                  </a:lnTo>
                  <a:lnTo>
                    <a:pt x="1817" y="4255"/>
                  </a:lnTo>
                  <a:lnTo>
                    <a:pt x="1933" y="4332"/>
                  </a:lnTo>
                  <a:lnTo>
                    <a:pt x="2044" y="4410"/>
                  </a:lnTo>
                  <a:lnTo>
                    <a:pt x="2147" y="4495"/>
                  </a:lnTo>
                  <a:lnTo>
                    <a:pt x="2245" y="4579"/>
                  </a:lnTo>
                  <a:lnTo>
                    <a:pt x="2335" y="4676"/>
                  </a:lnTo>
                  <a:lnTo>
                    <a:pt x="2420" y="4773"/>
                  </a:lnTo>
                  <a:lnTo>
                    <a:pt x="2504" y="4877"/>
                  </a:lnTo>
                  <a:lnTo>
                    <a:pt x="2575" y="4987"/>
                  </a:lnTo>
                  <a:lnTo>
                    <a:pt x="2653" y="5104"/>
                  </a:lnTo>
                  <a:lnTo>
                    <a:pt x="2718" y="5227"/>
                  </a:lnTo>
                  <a:lnTo>
                    <a:pt x="2783" y="5364"/>
                  </a:lnTo>
                  <a:lnTo>
                    <a:pt x="2848" y="5506"/>
                  </a:lnTo>
                  <a:lnTo>
                    <a:pt x="2906" y="5649"/>
                  </a:lnTo>
                  <a:lnTo>
                    <a:pt x="2964" y="5811"/>
                  </a:lnTo>
                  <a:lnTo>
                    <a:pt x="3016" y="5980"/>
                  </a:lnTo>
                  <a:lnTo>
                    <a:pt x="3075" y="6155"/>
                  </a:lnTo>
                  <a:lnTo>
                    <a:pt x="3127" y="6343"/>
                  </a:lnTo>
                  <a:lnTo>
                    <a:pt x="3230" y="6745"/>
                  </a:lnTo>
                  <a:lnTo>
                    <a:pt x="3328" y="7192"/>
                  </a:lnTo>
                  <a:lnTo>
                    <a:pt x="3431" y="6745"/>
                  </a:lnTo>
                  <a:lnTo>
                    <a:pt x="3535" y="6343"/>
                  </a:lnTo>
                  <a:lnTo>
                    <a:pt x="3587" y="6155"/>
                  </a:lnTo>
                  <a:lnTo>
                    <a:pt x="3639" y="5980"/>
                  </a:lnTo>
                  <a:lnTo>
                    <a:pt x="3697" y="5811"/>
                  </a:lnTo>
                  <a:lnTo>
                    <a:pt x="3756" y="5649"/>
                  </a:lnTo>
                  <a:lnTo>
                    <a:pt x="3814" y="5506"/>
                  </a:lnTo>
                  <a:lnTo>
                    <a:pt x="3879" y="5364"/>
                  </a:lnTo>
                  <a:lnTo>
                    <a:pt x="3944" y="5227"/>
                  </a:lnTo>
                  <a:lnTo>
                    <a:pt x="4009" y="5104"/>
                  </a:lnTo>
                  <a:lnTo>
                    <a:pt x="4080" y="4987"/>
                  </a:lnTo>
                  <a:lnTo>
                    <a:pt x="4158" y="4877"/>
                  </a:lnTo>
                  <a:lnTo>
                    <a:pt x="4242" y="4773"/>
                  </a:lnTo>
                  <a:lnTo>
                    <a:pt x="4326" y="4676"/>
                  </a:lnTo>
                  <a:lnTo>
                    <a:pt x="4417" y="4579"/>
                  </a:lnTo>
                  <a:lnTo>
                    <a:pt x="4514" y="4495"/>
                  </a:lnTo>
                  <a:lnTo>
                    <a:pt x="4618" y="4410"/>
                  </a:lnTo>
                  <a:lnTo>
                    <a:pt x="4728" y="4332"/>
                  </a:lnTo>
                  <a:lnTo>
                    <a:pt x="4845" y="4255"/>
                  </a:lnTo>
                  <a:lnTo>
                    <a:pt x="4962" y="4190"/>
                  </a:lnTo>
                  <a:lnTo>
                    <a:pt x="5098" y="4118"/>
                  </a:lnTo>
                  <a:lnTo>
                    <a:pt x="5234" y="4054"/>
                  </a:lnTo>
                  <a:lnTo>
                    <a:pt x="5377" y="3995"/>
                  </a:lnTo>
                  <a:lnTo>
                    <a:pt x="5533" y="3937"/>
                  </a:lnTo>
                  <a:lnTo>
                    <a:pt x="5701" y="3879"/>
                  </a:lnTo>
                  <a:lnTo>
                    <a:pt x="5870" y="3820"/>
                  </a:lnTo>
                  <a:lnTo>
                    <a:pt x="6246" y="3710"/>
                  </a:lnTo>
                  <a:lnTo>
                    <a:pt x="6661" y="3600"/>
                  </a:lnTo>
                  <a:lnTo>
                    <a:pt x="6246" y="3489"/>
                  </a:lnTo>
                  <a:lnTo>
                    <a:pt x="5870" y="3379"/>
                  </a:lnTo>
                  <a:lnTo>
                    <a:pt x="5701" y="3321"/>
                  </a:lnTo>
                  <a:lnTo>
                    <a:pt x="5533" y="3262"/>
                  </a:lnTo>
                  <a:lnTo>
                    <a:pt x="5377" y="3204"/>
                  </a:lnTo>
                  <a:lnTo>
                    <a:pt x="5234" y="3139"/>
                  </a:lnTo>
                  <a:lnTo>
                    <a:pt x="5098" y="3074"/>
                  </a:lnTo>
                  <a:lnTo>
                    <a:pt x="4962" y="3010"/>
                  </a:lnTo>
                  <a:lnTo>
                    <a:pt x="4845" y="2938"/>
                  </a:lnTo>
                  <a:lnTo>
                    <a:pt x="4728" y="2867"/>
                  </a:lnTo>
                  <a:lnTo>
                    <a:pt x="4618" y="2789"/>
                  </a:lnTo>
                  <a:lnTo>
                    <a:pt x="4514" y="2705"/>
                  </a:lnTo>
                  <a:lnTo>
                    <a:pt x="4417" y="2614"/>
                  </a:lnTo>
                  <a:lnTo>
                    <a:pt x="4326" y="2523"/>
                  </a:lnTo>
                  <a:lnTo>
                    <a:pt x="4242" y="2426"/>
                  </a:lnTo>
                  <a:lnTo>
                    <a:pt x="4158" y="2322"/>
                  </a:lnTo>
                  <a:lnTo>
                    <a:pt x="4080" y="2212"/>
                  </a:lnTo>
                  <a:lnTo>
                    <a:pt x="4009" y="2089"/>
                  </a:lnTo>
                  <a:lnTo>
                    <a:pt x="3944" y="1965"/>
                  </a:lnTo>
                  <a:lnTo>
                    <a:pt x="3879" y="1836"/>
                  </a:lnTo>
                  <a:lnTo>
                    <a:pt x="3814" y="1693"/>
                  </a:lnTo>
                  <a:lnTo>
                    <a:pt x="3756" y="1544"/>
                  </a:lnTo>
                  <a:lnTo>
                    <a:pt x="3697" y="1388"/>
                  </a:lnTo>
                  <a:lnTo>
                    <a:pt x="3639" y="1220"/>
                  </a:lnTo>
                  <a:lnTo>
                    <a:pt x="3587" y="1045"/>
                  </a:lnTo>
                  <a:lnTo>
                    <a:pt x="3535" y="857"/>
                  </a:lnTo>
                  <a:lnTo>
                    <a:pt x="3431" y="454"/>
                  </a:lnTo>
                  <a:lnTo>
                    <a:pt x="33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5"/>
          <p:cNvGrpSpPr/>
          <p:nvPr/>
        </p:nvGrpSpPr>
        <p:grpSpPr>
          <a:xfrm>
            <a:off x="8544088" y="2210225"/>
            <a:ext cx="478656" cy="516890"/>
            <a:chOff x="8569588" y="1368275"/>
            <a:chExt cx="478656" cy="516890"/>
          </a:xfrm>
        </p:grpSpPr>
        <p:sp>
          <p:nvSpPr>
            <p:cNvPr id="146" name="Google Shape;146;p5"/>
            <p:cNvSpPr/>
            <p:nvPr/>
          </p:nvSpPr>
          <p:spPr>
            <a:xfrm>
              <a:off x="8569588" y="1368275"/>
              <a:ext cx="289404" cy="312518"/>
            </a:xfrm>
            <a:custGeom>
              <a:avLst/>
              <a:gdLst/>
              <a:ahLst/>
              <a:cxnLst/>
              <a:rect l="l" t="t" r="r" b="b"/>
              <a:pathLst>
                <a:path w="6661" h="7193" extrusionOk="0">
                  <a:moveTo>
                    <a:pt x="3328" y="1"/>
                  </a:moveTo>
                  <a:lnTo>
                    <a:pt x="3230" y="454"/>
                  </a:lnTo>
                  <a:lnTo>
                    <a:pt x="3127" y="857"/>
                  </a:lnTo>
                  <a:lnTo>
                    <a:pt x="3075" y="1045"/>
                  </a:lnTo>
                  <a:lnTo>
                    <a:pt x="3016" y="1220"/>
                  </a:lnTo>
                  <a:lnTo>
                    <a:pt x="2964" y="1388"/>
                  </a:lnTo>
                  <a:lnTo>
                    <a:pt x="2906" y="1544"/>
                  </a:lnTo>
                  <a:lnTo>
                    <a:pt x="2848" y="1693"/>
                  </a:lnTo>
                  <a:lnTo>
                    <a:pt x="2783" y="1836"/>
                  </a:lnTo>
                  <a:lnTo>
                    <a:pt x="2718" y="1965"/>
                  </a:lnTo>
                  <a:lnTo>
                    <a:pt x="2653" y="2089"/>
                  </a:lnTo>
                  <a:lnTo>
                    <a:pt x="2575" y="2212"/>
                  </a:lnTo>
                  <a:lnTo>
                    <a:pt x="2504" y="2322"/>
                  </a:lnTo>
                  <a:lnTo>
                    <a:pt x="2420" y="2426"/>
                  </a:lnTo>
                  <a:lnTo>
                    <a:pt x="2335" y="2523"/>
                  </a:lnTo>
                  <a:lnTo>
                    <a:pt x="2245" y="2614"/>
                  </a:lnTo>
                  <a:lnTo>
                    <a:pt x="2147" y="2705"/>
                  </a:lnTo>
                  <a:lnTo>
                    <a:pt x="2044" y="2789"/>
                  </a:lnTo>
                  <a:lnTo>
                    <a:pt x="1933" y="2867"/>
                  </a:lnTo>
                  <a:lnTo>
                    <a:pt x="1817" y="2938"/>
                  </a:lnTo>
                  <a:lnTo>
                    <a:pt x="1693" y="3010"/>
                  </a:lnTo>
                  <a:lnTo>
                    <a:pt x="1564" y="3074"/>
                  </a:lnTo>
                  <a:lnTo>
                    <a:pt x="1428" y="3139"/>
                  </a:lnTo>
                  <a:lnTo>
                    <a:pt x="1278" y="3204"/>
                  </a:lnTo>
                  <a:lnTo>
                    <a:pt x="1129" y="3262"/>
                  </a:lnTo>
                  <a:lnTo>
                    <a:pt x="961" y="3321"/>
                  </a:lnTo>
                  <a:lnTo>
                    <a:pt x="792" y="3379"/>
                  </a:lnTo>
                  <a:lnTo>
                    <a:pt x="416" y="3489"/>
                  </a:lnTo>
                  <a:lnTo>
                    <a:pt x="1" y="3600"/>
                  </a:lnTo>
                  <a:lnTo>
                    <a:pt x="416" y="3710"/>
                  </a:lnTo>
                  <a:lnTo>
                    <a:pt x="792" y="3820"/>
                  </a:lnTo>
                  <a:lnTo>
                    <a:pt x="961" y="3879"/>
                  </a:lnTo>
                  <a:lnTo>
                    <a:pt x="1129" y="3937"/>
                  </a:lnTo>
                  <a:lnTo>
                    <a:pt x="1278" y="3995"/>
                  </a:lnTo>
                  <a:lnTo>
                    <a:pt x="1428" y="4054"/>
                  </a:lnTo>
                  <a:lnTo>
                    <a:pt x="1564" y="4118"/>
                  </a:lnTo>
                  <a:lnTo>
                    <a:pt x="1693" y="4190"/>
                  </a:lnTo>
                  <a:lnTo>
                    <a:pt x="1817" y="4255"/>
                  </a:lnTo>
                  <a:lnTo>
                    <a:pt x="1933" y="4332"/>
                  </a:lnTo>
                  <a:lnTo>
                    <a:pt x="2044" y="4410"/>
                  </a:lnTo>
                  <a:lnTo>
                    <a:pt x="2147" y="4495"/>
                  </a:lnTo>
                  <a:lnTo>
                    <a:pt x="2245" y="4579"/>
                  </a:lnTo>
                  <a:lnTo>
                    <a:pt x="2335" y="4676"/>
                  </a:lnTo>
                  <a:lnTo>
                    <a:pt x="2420" y="4773"/>
                  </a:lnTo>
                  <a:lnTo>
                    <a:pt x="2504" y="4877"/>
                  </a:lnTo>
                  <a:lnTo>
                    <a:pt x="2575" y="4987"/>
                  </a:lnTo>
                  <a:lnTo>
                    <a:pt x="2653" y="5104"/>
                  </a:lnTo>
                  <a:lnTo>
                    <a:pt x="2718" y="5227"/>
                  </a:lnTo>
                  <a:lnTo>
                    <a:pt x="2783" y="5364"/>
                  </a:lnTo>
                  <a:lnTo>
                    <a:pt x="2848" y="5506"/>
                  </a:lnTo>
                  <a:lnTo>
                    <a:pt x="2906" y="5649"/>
                  </a:lnTo>
                  <a:lnTo>
                    <a:pt x="2964" y="5811"/>
                  </a:lnTo>
                  <a:lnTo>
                    <a:pt x="3016" y="5980"/>
                  </a:lnTo>
                  <a:lnTo>
                    <a:pt x="3075" y="6155"/>
                  </a:lnTo>
                  <a:lnTo>
                    <a:pt x="3127" y="6343"/>
                  </a:lnTo>
                  <a:lnTo>
                    <a:pt x="3230" y="6745"/>
                  </a:lnTo>
                  <a:lnTo>
                    <a:pt x="3328" y="7192"/>
                  </a:lnTo>
                  <a:lnTo>
                    <a:pt x="3431" y="6745"/>
                  </a:lnTo>
                  <a:lnTo>
                    <a:pt x="3535" y="6343"/>
                  </a:lnTo>
                  <a:lnTo>
                    <a:pt x="3587" y="6155"/>
                  </a:lnTo>
                  <a:lnTo>
                    <a:pt x="3639" y="5980"/>
                  </a:lnTo>
                  <a:lnTo>
                    <a:pt x="3697" y="5811"/>
                  </a:lnTo>
                  <a:lnTo>
                    <a:pt x="3756" y="5649"/>
                  </a:lnTo>
                  <a:lnTo>
                    <a:pt x="3814" y="5506"/>
                  </a:lnTo>
                  <a:lnTo>
                    <a:pt x="3879" y="5364"/>
                  </a:lnTo>
                  <a:lnTo>
                    <a:pt x="3944" y="5227"/>
                  </a:lnTo>
                  <a:lnTo>
                    <a:pt x="4009" y="5104"/>
                  </a:lnTo>
                  <a:lnTo>
                    <a:pt x="4080" y="4987"/>
                  </a:lnTo>
                  <a:lnTo>
                    <a:pt x="4158" y="4877"/>
                  </a:lnTo>
                  <a:lnTo>
                    <a:pt x="4242" y="4773"/>
                  </a:lnTo>
                  <a:lnTo>
                    <a:pt x="4326" y="4676"/>
                  </a:lnTo>
                  <a:lnTo>
                    <a:pt x="4417" y="4579"/>
                  </a:lnTo>
                  <a:lnTo>
                    <a:pt x="4514" y="4495"/>
                  </a:lnTo>
                  <a:lnTo>
                    <a:pt x="4618" y="4410"/>
                  </a:lnTo>
                  <a:lnTo>
                    <a:pt x="4728" y="4332"/>
                  </a:lnTo>
                  <a:lnTo>
                    <a:pt x="4845" y="4255"/>
                  </a:lnTo>
                  <a:lnTo>
                    <a:pt x="4962" y="4190"/>
                  </a:lnTo>
                  <a:lnTo>
                    <a:pt x="5098" y="4118"/>
                  </a:lnTo>
                  <a:lnTo>
                    <a:pt x="5234" y="4054"/>
                  </a:lnTo>
                  <a:lnTo>
                    <a:pt x="5377" y="3995"/>
                  </a:lnTo>
                  <a:lnTo>
                    <a:pt x="5533" y="3937"/>
                  </a:lnTo>
                  <a:lnTo>
                    <a:pt x="5701" y="3879"/>
                  </a:lnTo>
                  <a:lnTo>
                    <a:pt x="5870" y="3820"/>
                  </a:lnTo>
                  <a:lnTo>
                    <a:pt x="6246" y="3710"/>
                  </a:lnTo>
                  <a:lnTo>
                    <a:pt x="6661" y="3600"/>
                  </a:lnTo>
                  <a:lnTo>
                    <a:pt x="6246" y="3489"/>
                  </a:lnTo>
                  <a:lnTo>
                    <a:pt x="5870" y="3379"/>
                  </a:lnTo>
                  <a:lnTo>
                    <a:pt x="5701" y="3321"/>
                  </a:lnTo>
                  <a:lnTo>
                    <a:pt x="5533" y="3262"/>
                  </a:lnTo>
                  <a:lnTo>
                    <a:pt x="5377" y="3204"/>
                  </a:lnTo>
                  <a:lnTo>
                    <a:pt x="5234" y="3139"/>
                  </a:lnTo>
                  <a:lnTo>
                    <a:pt x="5098" y="3074"/>
                  </a:lnTo>
                  <a:lnTo>
                    <a:pt x="4962" y="3010"/>
                  </a:lnTo>
                  <a:lnTo>
                    <a:pt x="4845" y="2938"/>
                  </a:lnTo>
                  <a:lnTo>
                    <a:pt x="4728" y="2867"/>
                  </a:lnTo>
                  <a:lnTo>
                    <a:pt x="4618" y="2789"/>
                  </a:lnTo>
                  <a:lnTo>
                    <a:pt x="4514" y="2705"/>
                  </a:lnTo>
                  <a:lnTo>
                    <a:pt x="4417" y="2614"/>
                  </a:lnTo>
                  <a:lnTo>
                    <a:pt x="4326" y="2523"/>
                  </a:lnTo>
                  <a:lnTo>
                    <a:pt x="4242" y="2426"/>
                  </a:lnTo>
                  <a:lnTo>
                    <a:pt x="4158" y="2322"/>
                  </a:lnTo>
                  <a:lnTo>
                    <a:pt x="4080" y="2212"/>
                  </a:lnTo>
                  <a:lnTo>
                    <a:pt x="4009" y="2089"/>
                  </a:lnTo>
                  <a:lnTo>
                    <a:pt x="3944" y="1965"/>
                  </a:lnTo>
                  <a:lnTo>
                    <a:pt x="3879" y="1836"/>
                  </a:lnTo>
                  <a:lnTo>
                    <a:pt x="3814" y="1693"/>
                  </a:lnTo>
                  <a:lnTo>
                    <a:pt x="3756" y="1544"/>
                  </a:lnTo>
                  <a:lnTo>
                    <a:pt x="3697" y="1388"/>
                  </a:lnTo>
                  <a:lnTo>
                    <a:pt x="3639" y="1220"/>
                  </a:lnTo>
                  <a:lnTo>
                    <a:pt x="3587" y="1045"/>
                  </a:lnTo>
                  <a:lnTo>
                    <a:pt x="3535" y="857"/>
                  </a:lnTo>
                  <a:lnTo>
                    <a:pt x="3431" y="454"/>
                  </a:lnTo>
                  <a:lnTo>
                    <a:pt x="33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858988" y="1680811"/>
              <a:ext cx="189256" cy="204353"/>
            </a:xfrm>
            <a:custGeom>
              <a:avLst/>
              <a:gdLst/>
              <a:ahLst/>
              <a:cxnLst/>
              <a:rect l="l" t="t" r="r" b="b"/>
              <a:pathLst>
                <a:path w="6661" h="7193" extrusionOk="0">
                  <a:moveTo>
                    <a:pt x="3328" y="1"/>
                  </a:moveTo>
                  <a:lnTo>
                    <a:pt x="3230" y="454"/>
                  </a:lnTo>
                  <a:lnTo>
                    <a:pt x="3127" y="857"/>
                  </a:lnTo>
                  <a:lnTo>
                    <a:pt x="3075" y="1045"/>
                  </a:lnTo>
                  <a:lnTo>
                    <a:pt x="3016" y="1220"/>
                  </a:lnTo>
                  <a:lnTo>
                    <a:pt x="2964" y="1388"/>
                  </a:lnTo>
                  <a:lnTo>
                    <a:pt x="2906" y="1544"/>
                  </a:lnTo>
                  <a:lnTo>
                    <a:pt x="2848" y="1693"/>
                  </a:lnTo>
                  <a:lnTo>
                    <a:pt x="2783" y="1836"/>
                  </a:lnTo>
                  <a:lnTo>
                    <a:pt x="2718" y="1965"/>
                  </a:lnTo>
                  <a:lnTo>
                    <a:pt x="2653" y="2089"/>
                  </a:lnTo>
                  <a:lnTo>
                    <a:pt x="2575" y="2212"/>
                  </a:lnTo>
                  <a:lnTo>
                    <a:pt x="2504" y="2322"/>
                  </a:lnTo>
                  <a:lnTo>
                    <a:pt x="2420" y="2426"/>
                  </a:lnTo>
                  <a:lnTo>
                    <a:pt x="2335" y="2523"/>
                  </a:lnTo>
                  <a:lnTo>
                    <a:pt x="2245" y="2614"/>
                  </a:lnTo>
                  <a:lnTo>
                    <a:pt x="2147" y="2705"/>
                  </a:lnTo>
                  <a:lnTo>
                    <a:pt x="2044" y="2789"/>
                  </a:lnTo>
                  <a:lnTo>
                    <a:pt x="1933" y="2867"/>
                  </a:lnTo>
                  <a:lnTo>
                    <a:pt x="1817" y="2938"/>
                  </a:lnTo>
                  <a:lnTo>
                    <a:pt x="1693" y="3010"/>
                  </a:lnTo>
                  <a:lnTo>
                    <a:pt x="1564" y="3074"/>
                  </a:lnTo>
                  <a:lnTo>
                    <a:pt x="1428" y="3139"/>
                  </a:lnTo>
                  <a:lnTo>
                    <a:pt x="1278" y="3204"/>
                  </a:lnTo>
                  <a:lnTo>
                    <a:pt x="1129" y="3262"/>
                  </a:lnTo>
                  <a:lnTo>
                    <a:pt x="961" y="3321"/>
                  </a:lnTo>
                  <a:lnTo>
                    <a:pt x="792" y="3379"/>
                  </a:lnTo>
                  <a:lnTo>
                    <a:pt x="416" y="3489"/>
                  </a:lnTo>
                  <a:lnTo>
                    <a:pt x="1" y="3600"/>
                  </a:lnTo>
                  <a:lnTo>
                    <a:pt x="416" y="3710"/>
                  </a:lnTo>
                  <a:lnTo>
                    <a:pt x="792" y="3820"/>
                  </a:lnTo>
                  <a:lnTo>
                    <a:pt x="961" y="3879"/>
                  </a:lnTo>
                  <a:lnTo>
                    <a:pt x="1129" y="3937"/>
                  </a:lnTo>
                  <a:lnTo>
                    <a:pt x="1278" y="3995"/>
                  </a:lnTo>
                  <a:lnTo>
                    <a:pt x="1428" y="4054"/>
                  </a:lnTo>
                  <a:lnTo>
                    <a:pt x="1564" y="4118"/>
                  </a:lnTo>
                  <a:lnTo>
                    <a:pt x="1693" y="4190"/>
                  </a:lnTo>
                  <a:lnTo>
                    <a:pt x="1817" y="4255"/>
                  </a:lnTo>
                  <a:lnTo>
                    <a:pt x="1933" y="4332"/>
                  </a:lnTo>
                  <a:lnTo>
                    <a:pt x="2044" y="4410"/>
                  </a:lnTo>
                  <a:lnTo>
                    <a:pt x="2147" y="4495"/>
                  </a:lnTo>
                  <a:lnTo>
                    <a:pt x="2245" y="4579"/>
                  </a:lnTo>
                  <a:lnTo>
                    <a:pt x="2335" y="4676"/>
                  </a:lnTo>
                  <a:lnTo>
                    <a:pt x="2420" y="4773"/>
                  </a:lnTo>
                  <a:lnTo>
                    <a:pt x="2504" y="4877"/>
                  </a:lnTo>
                  <a:lnTo>
                    <a:pt x="2575" y="4987"/>
                  </a:lnTo>
                  <a:lnTo>
                    <a:pt x="2653" y="5104"/>
                  </a:lnTo>
                  <a:lnTo>
                    <a:pt x="2718" y="5227"/>
                  </a:lnTo>
                  <a:lnTo>
                    <a:pt x="2783" y="5364"/>
                  </a:lnTo>
                  <a:lnTo>
                    <a:pt x="2848" y="5506"/>
                  </a:lnTo>
                  <a:lnTo>
                    <a:pt x="2906" y="5649"/>
                  </a:lnTo>
                  <a:lnTo>
                    <a:pt x="2964" y="5811"/>
                  </a:lnTo>
                  <a:lnTo>
                    <a:pt x="3016" y="5980"/>
                  </a:lnTo>
                  <a:lnTo>
                    <a:pt x="3075" y="6155"/>
                  </a:lnTo>
                  <a:lnTo>
                    <a:pt x="3127" y="6343"/>
                  </a:lnTo>
                  <a:lnTo>
                    <a:pt x="3230" y="6745"/>
                  </a:lnTo>
                  <a:lnTo>
                    <a:pt x="3328" y="7192"/>
                  </a:lnTo>
                  <a:lnTo>
                    <a:pt x="3431" y="6745"/>
                  </a:lnTo>
                  <a:lnTo>
                    <a:pt x="3535" y="6343"/>
                  </a:lnTo>
                  <a:lnTo>
                    <a:pt x="3587" y="6155"/>
                  </a:lnTo>
                  <a:lnTo>
                    <a:pt x="3639" y="5980"/>
                  </a:lnTo>
                  <a:lnTo>
                    <a:pt x="3697" y="5811"/>
                  </a:lnTo>
                  <a:lnTo>
                    <a:pt x="3756" y="5649"/>
                  </a:lnTo>
                  <a:lnTo>
                    <a:pt x="3814" y="5506"/>
                  </a:lnTo>
                  <a:lnTo>
                    <a:pt x="3879" y="5364"/>
                  </a:lnTo>
                  <a:lnTo>
                    <a:pt x="3944" y="5227"/>
                  </a:lnTo>
                  <a:lnTo>
                    <a:pt x="4009" y="5104"/>
                  </a:lnTo>
                  <a:lnTo>
                    <a:pt x="4080" y="4987"/>
                  </a:lnTo>
                  <a:lnTo>
                    <a:pt x="4158" y="4877"/>
                  </a:lnTo>
                  <a:lnTo>
                    <a:pt x="4242" y="4773"/>
                  </a:lnTo>
                  <a:lnTo>
                    <a:pt x="4326" y="4676"/>
                  </a:lnTo>
                  <a:lnTo>
                    <a:pt x="4417" y="4579"/>
                  </a:lnTo>
                  <a:lnTo>
                    <a:pt x="4514" y="4495"/>
                  </a:lnTo>
                  <a:lnTo>
                    <a:pt x="4618" y="4410"/>
                  </a:lnTo>
                  <a:lnTo>
                    <a:pt x="4728" y="4332"/>
                  </a:lnTo>
                  <a:lnTo>
                    <a:pt x="4845" y="4255"/>
                  </a:lnTo>
                  <a:lnTo>
                    <a:pt x="4962" y="4190"/>
                  </a:lnTo>
                  <a:lnTo>
                    <a:pt x="5098" y="4118"/>
                  </a:lnTo>
                  <a:lnTo>
                    <a:pt x="5234" y="4054"/>
                  </a:lnTo>
                  <a:lnTo>
                    <a:pt x="5377" y="3995"/>
                  </a:lnTo>
                  <a:lnTo>
                    <a:pt x="5533" y="3937"/>
                  </a:lnTo>
                  <a:lnTo>
                    <a:pt x="5701" y="3879"/>
                  </a:lnTo>
                  <a:lnTo>
                    <a:pt x="5870" y="3820"/>
                  </a:lnTo>
                  <a:lnTo>
                    <a:pt x="6246" y="3710"/>
                  </a:lnTo>
                  <a:lnTo>
                    <a:pt x="6661" y="3600"/>
                  </a:lnTo>
                  <a:lnTo>
                    <a:pt x="6246" y="3489"/>
                  </a:lnTo>
                  <a:lnTo>
                    <a:pt x="5870" y="3379"/>
                  </a:lnTo>
                  <a:lnTo>
                    <a:pt x="5701" y="3321"/>
                  </a:lnTo>
                  <a:lnTo>
                    <a:pt x="5533" y="3262"/>
                  </a:lnTo>
                  <a:lnTo>
                    <a:pt x="5377" y="3204"/>
                  </a:lnTo>
                  <a:lnTo>
                    <a:pt x="5234" y="3139"/>
                  </a:lnTo>
                  <a:lnTo>
                    <a:pt x="5098" y="3074"/>
                  </a:lnTo>
                  <a:lnTo>
                    <a:pt x="4962" y="3010"/>
                  </a:lnTo>
                  <a:lnTo>
                    <a:pt x="4845" y="2938"/>
                  </a:lnTo>
                  <a:lnTo>
                    <a:pt x="4728" y="2867"/>
                  </a:lnTo>
                  <a:lnTo>
                    <a:pt x="4618" y="2789"/>
                  </a:lnTo>
                  <a:lnTo>
                    <a:pt x="4514" y="2705"/>
                  </a:lnTo>
                  <a:lnTo>
                    <a:pt x="4417" y="2614"/>
                  </a:lnTo>
                  <a:lnTo>
                    <a:pt x="4326" y="2523"/>
                  </a:lnTo>
                  <a:lnTo>
                    <a:pt x="4242" y="2426"/>
                  </a:lnTo>
                  <a:lnTo>
                    <a:pt x="4158" y="2322"/>
                  </a:lnTo>
                  <a:lnTo>
                    <a:pt x="4080" y="2212"/>
                  </a:lnTo>
                  <a:lnTo>
                    <a:pt x="4009" y="2089"/>
                  </a:lnTo>
                  <a:lnTo>
                    <a:pt x="3944" y="1965"/>
                  </a:lnTo>
                  <a:lnTo>
                    <a:pt x="3879" y="1836"/>
                  </a:lnTo>
                  <a:lnTo>
                    <a:pt x="3814" y="1693"/>
                  </a:lnTo>
                  <a:lnTo>
                    <a:pt x="3756" y="1544"/>
                  </a:lnTo>
                  <a:lnTo>
                    <a:pt x="3697" y="1388"/>
                  </a:lnTo>
                  <a:lnTo>
                    <a:pt x="3639" y="1220"/>
                  </a:lnTo>
                  <a:lnTo>
                    <a:pt x="3587" y="1045"/>
                  </a:lnTo>
                  <a:lnTo>
                    <a:pt x="3535" y="857"/>
                  </a:lnTo>
                  <a:lnTo>
                    <a:pt x="3431" y="454"/>
                  </a:lnTo>
                  <a:lnTo>
                    <a:pt x="33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8"/>
          <p:cNvSpPr/>
          <p:nvPr/>
        </p:nvSpPr>
        <p:spPr>
          <a:xfrm>
            <a:off x="-55050" y="4291025"/>
            <a:ext cx="9254100" cy="852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ea typeface="Chivo"/>
              <a:cs typeface="Arial" panose="020B0604020202020204" pitchFamily="34" charset="0"/>
              <a:sym typeface="Chivo"/>
            </a:endParaRPr>
          </a:p>
        </p:txBody>
      </p:sp>
      <p:grpSp>
        <p:nvGrpSpPr>
          <p:cNvPr id="253" name="Google Shape;253;p8"/>
          <p:cNvGrpSpPr/>
          <p:nvPr/>
        </p:nvGrpSpPr>
        <p:grpSpPr>
          <a:xfrm>
            <a:off x="-375569" y="-121952"/>
            <a:ext cx="11191041" cy="1414145"/>
            <a:chOff x="-375569" y="-121952"/>
            <a:chExt cx="11191041" cy="1414145"/>
          </a:xfrm>
        </p:grpSpPr>
        <p:sp>
          <p:nvSpPr>
            <p:cNvPr id="254" name="Google Shape;254;p8"/>
            <p:cNvSpPr/>
            <p:nvPr/>
          </p:nvSpPr>
          <p:spPr>
            <a:xfrm rot="10800000">
              <a:off x="4838470" y="-121952"/>
              <a:ext cx="5977002" cy="1414145"/>
            </a:xfrm>
            <a:custGeom>
              <a:avLst/>
              <a:gdLst/>
              <a:ahLst/>
              <a:cxnLst/>
              <a:rect l="l" t="t" r="r" b="b"/>
              <a:pathLst>
                <a:path w="23381" h="5532" extrusionOk="0">
                  <a:moveTo>
                    <a:pt x="10914" y="0"/>
                  </a:moveTo>
                  <a:lnTo>
                    <a:pt x="10634" y="17"/>
                  </a:lnTo>
                  <a:lnTo>
                    <a:pt x="10353" y="50"/>
                  </a:lnTo>
                  <a:lnTo>
                    <a:pt x="10072" y="99"/>
                  </a:lnTo>
                  <a:lnTo>
                    <a:pt x="9808" y="182"/>
                  </a:lnTo>
                  <a:lnTo>
                    <a:pt x="9544" y="281"/>
                  </a:lnTo>
                  <a:lnTo>
                    <a:pt x="9296" y="397"/>
                  </a:lnTo>
                  <a:lnTo>
                    <a:pt x="9048" y="512"/>
                  </a:lnTo>
                  <a:lnTo>
                    <a:pt x="8817" y="644"/>
                  </a:lnTo>
                  <a:lnTo>
                    <a:pt x="8586" y="793"/>
                  </a:lnTo>
                  <a:lnTo>
                    <a:pt x="8372" y="942"/>
                  </a:lnTo>
                  <a:lnTo>
                    <a:pt x="8173" y="1090"/>
                  </a:lnTo>
                  <a:lnTo>
                    <a:pt x="7810" y="1404"/>
                  </a:lnTo>
                  <a:lnTo>
                    <a:pt x="7496" y="1701"/>
                  </a:lnTo>
                  <a:lnTo>
                    <a:pt x="7232" y="1965"/>
                  </a:lnTo>
                  <a:lnTo>
                    <a:pt x="7051" y="2163"/>
                  </a:lnTo>
                  <a:lnTo>
                    <a:pt x="6885" y="2362"/>
                  </a:lnTo>
                  <a:lnTo>
                    <a:pt x="6753" y="2262"/>
                  </a:lnTo>
                  <a:lnTo>
                    <a:pt x="6374" y="2031"/>
                  </a:lnTo>
                  <a:lnTo>
                    <a:pt x="6109" y="1883"/>
                  </a:lnTo>
                  <a:lnTo>
                    <a:pt x="5796" y="1734"/>
                  </a:lnTo>
                  <a:lnTo>
                    <a:pt x="5449" y="1585"/>
                  </a:lnTo>
                  <a:lnTo>
                    <a:pt x="5069" y="1453"/>
                  </a:lnTo>
                  <a:lnTo>
                    <a:pt x="4656" y="1338"/>
                  </a:lnTo>
                  <a:lnTo>
                    <a:pt x="4442" y="1305"/>
                  </a:lnTo>
                  <a:lnTo>
                    <a:pt x="4227" y="1272"/>
                  </a:lnTo>
                  <a:lnTo>
                    <a:pt x="4012" y="1255"/>
                  </a:lnTo>
                  <a:lnTo>
                    <a:pt x="3781" y="1239"/>
                  </a:lnTo>
                  <a:lnTo>
                    <a:pt x="3567" y="1255"/>
                  </a:lnTo>
                  <a:lnTo>
                    <a:pt x="3335" y="1272"/>
                  </a:lnTo>
                  <a:lnTo>
                    <a:pt x="3104" y="1305"/>
                  </a:lnTo>
                  <a:lnTo>
                    <a:pt x="2890" y="1371"/>
                  </a:lnTo>
                  <a:lnTo>
                    <a:pt x="2658" y="1437"/>
                  </a:lnTo>
                  <a:lnTo>
                    <a:pt x="2427" y="1536"/>
                  </a:lnTo>
                  <a:lnTo>
                    <a:pt x="2213" y="1652"/>
                  </a:lnTo>
                  <a:lnTo>
                    <a:pt x="1998" y="1784"/>
                  </a:lnTo>
                  <a:lnTo>
                    <a:pt x="1783" y="1949"/>
                  </a:lnTo>
                  <a:lnTo>
                    <a:pt x="1569" y="2130"/>
                  </a:lnTo>
                  <a:lnTo>
                    <a:pt x="1288" y="2428"/>
                  </a:lnTo>
                  <a:lnTo>
                    <a:pt x="1040" y="2725"/>
                  </a:lnTo>
                  <a:lnTo>
                    <a:pt x="826" y="3022"/>
                  </a:lnTo>
                  <a:lnTo>
                    <a:pt x="644" y="3319"/>
                  </a:lnTo>
                  <a:lnTo>
                    <a:pt x="495" y="3600"/>
                  </a:lnTo>
                  <a:lnTo>
                    <a:pt x="363" y="3881"/>
                  </a:lnTo>
                  <a:lnTo>
                    <a:pt x="264" y="4161"/>
                  </a:lnTo>
                  <a:lnTo>
                    <a:pt x="182" y="4409"/>
                  </a:lnTo>
                  <a:lnTo>
                    <a:pt x="116" y="4640"/>
                  </a:lnTo>
                  <a:lnTo>
                    <a:pt x="66" y="4871"/>
                  </a:lnTo>
                  <a:lnTo>
                    <a:pt x="17" y="5218"/>
                  </a:lnTo>
                  <a:lnTo>
                    <a:pt x="0" y="5449"/>
                  </a:lnTo>
                  <a:lnTo>
                    <a:pt x="0" y="5532"/>
                  </a:lnTo>
                  <a:lnTo>
                    <a:pt x="23381" y="5532"/>
                  </a:lnTo>
                  <a:lnTo>
                    <a:pt x="23083" y="5400"/>
                  </a:lnTo>
                  <a:lnTo>
                    <a:pt x="22786" y="5251"/>
                  </a:lnTo>
                  <a:lnTo>
                    <a:pt x="22175" y="4921"/>
                  </a:lnTo>
                  <a:lnTo>
                    <a:pt x="21564" y="4558"/>
                  </a:lnTo>
                  <a:lnTo>
                    <a:pt x="20937" y="4161"/>
                  </a:lnTo>
                  <a:lnTo>
                    <a:pt x="19665" y="3319"/>
                  </a:lnTo>
                  <a:lnTo>
                    <a:pt x="19022" y="2906"/>
                  </a:lnTo>
                  <a:lnTo>
                    <a:pt x="18394" y="2510"/>
                  </a:lnTo>
                  <a:lnTo>
                    <a:pt x="17750" y="2147"/>
                  </a:lnTo>
                  <a:lnTo>
                    <a:pt x="17436" y="1982"/>
                  </a:lnTo>
                  <a:lnTo>
                    <a:pt x="17123" y="1817"/>
                  </a:lnTo>
                  <a:lnTo>
                    <a:pt x="16809" y="1685"/>
                  </a:lnTo>
                  <a:lnTo>
                    <a:pt x="16495" y="1552"/>
                  </a:lnTo>
                  <a:lnTo>
                    <a:pt x="16198" y="1437"/>
                  </a:lnTo>
                  <a:lnTo>
                    <a:pt x="15884" y="1354"/>
                  </a:lnTo>
                  <a:lnTo>
                    <a:pt x="15587" y="1272"/>
                  </a:lnTo>
                  <a:lnTo>
                    <a:pt x="15290" y="1222"/>
                  </a:lnTo>
                  <a:lnTo>
                    <a:pt x="14993" y="1189"/>
                  </a:lnTo>
                  <a:lnTo>
                    <a:pt x="14712" y="1173"/>
                  </a:lnTo>
                  <a:lnTo>
                    <a:pt x="14431" y="1189"/>
                  </a:lnTo>
                  <a:lnTo>
                    <a:pt x="14151" y="1239"/>
                  </a:lnTo>
                  <a:lnTo>
                    <a:pt x="13886" y="1305"/>
                  </a:lnTo>
                  <a:lnTo>
                    <a:pt x="13606" y="1404"/>
                  </a:lnTo>
                  <a:lnTo>
                    <a:pt x="13309" y="1074"/>
                  </a:lnTo>
                  <a:lnTo>
                    <a:pt x="13011" y="809"/>
                  </a:lnTo>
                  <a:lnTo>
                    <a:pt x="12698" y="578"/>
                  </a:lnTo>
                  <a:lnTo>
                    <a:pt x="12400" y="397"/>
                  </a:lnTo>
                  <a:lnTo>
                    <a:pt x="12103" y="248"/>
                  </a:lnTo>
                  <a:lnTo>
                    <a:pt x="11806" y="132"/>
                  </a:lnTo>
                  <a:lnTo>
                    <a:pt x="11492" y="66"/>
                  </a:lnTo>
                  <a:lnTo>
                    <a:pt x="11212" y="17"/>
                  </a:lnTo>
                  <a:lnTo>
                    <a:pt x="10914" y="0"/>
                  </a:lnTo>
                  <a:close/>
                </a:path>
              </a:pathLst>
            </a:custGeom>
            <a:solidFill>
              <a:srgbClr val="FFFFFF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 rot="10800000" flipH="1">
              <a:off x="-375569" y="-49087"/>
              <a:ext cx="4164273" cy="985277"/>
            </a:xfrm>
            <a:custGeom>
              <a:avLst/>
              <a:gdLst/>
              <a:ahLst/>
              <a:cxnLst/>
              <a:rect l="l" t="t" r="r" b="b"/>
              <a:pathLst>
                <a:path w="23381" h="5532" extrusionOk="0">
                  <a:moveTo>
                    <a:pt x="10914" y="0"/>
                  </a:moveTo>
                  <a:lnTo>
                    <a:pt x="10634" y="17"/>
                  </a:lnTo>
                  <a:lnTo>
                    <a:pt x="10353" y="50"/>
                  </a:lnTo>
                  <a:lnTo>
                    <a:pt x="10072" y="99"/>
                  </a:lnTo>
                  <a:lnTo>
                    <a:pt x="9808" y="182"/>
                  </a:lnTo>
                  <a:lnTo>
                    <a:pt x="9544" y="281"/>
                  </a:lnTo>
                  <a:lnTo>
                    <a:pt x="9296" y="397"/>
                  </a:lnTo>
                  <a:lnTo>
                    <a:pt x="9048" y="512"/>
                  </a:lnTo>
                  <a:lnTo>
                    <a:pt x="8817" y="644"/>
                  </a:lnTo>
                  <a:lnTo>
                    <a:pt x="8586" y="793"/>
                  </a:lnTo>
                  <a:lnTo>
                    <a:pt x="8372" y="942"/>
                  </a:lnTo>
                  <a:lnTo>
                    <a:pt x="8173" y="1090"/>
                  </a:lnTo>
                  <a:lnTo>
                    <a:pt x="7810" y="1404"/>
                  </a:lnTo>
                  <a:lnTo>
                    <a:pt x="7496" y="1701"/>
                  </a:lnTo>
                  <a:lnTo>
                    <a:pt x="7232" y="1965"/>
                  </a:lnTo>
                  <a:lnTo>
                    <a:pt x="7051" y="2163"/>
                  </a:lnTo>
                  <a:lnTo>
                    <a:pt x="6885" y="2362"/>
                  </a:lnTo>
                  <a:lnTo>
                    <a:pt x="6753" y="2262"/>
                  </a:lnTo>
                  <a:lnTo>
                    <a:pt x="6374" y="2031"/>
                  </a:lnTo>
                  <a:lnTo>
                    <a:pt x="6109" y="1883"/>
                  </a:lnTo>
                  <a:lnTo>
                    <a:pt x="5796" y="1734"/>
                  </a:lnTo>
                  <a:lnTo>
                    <a:pt x="5449" y="1585"/>
                  </a:lnTo>
                  <a:lnTo>
                    <a:pt x="5069" y="1453"/>
                  </a:lnTo>
                  <a:lnTo>
                    <a:pt x="4656" y="1338"/>
                  </a:lnTo>
                  <a:lnTo>
                    <a:pt x="4442" y="1305"/>
                  </a:lnTo>
                  <a:lnTo>
                    <a:pt x="4227" y="1272"/>
                  </a:lnTo>
                  <a:lnTo>
                    <a:pt x="4012" y="1255"/>
                  </a:lnTo>
                  <a:lnTo>
                    <a:pt x="3781" y="1239"/>
                  </a:lnTo>
                  <a:lnTo>
                    <a:pt x="3567" y="1255"/>
                  </a:lnTo>
                  <a:lnTo>
                    <a:pt x="3335" y="1272"/>
                  </a:lnTo>
                  <a:lnTo>
                    <a:pt x="3104" y="1305"/>
                  </a:lnTo>
                  <a:lnTo>
                    <a:pt x="2890" y="1371"/>
                  </a:lnTo>
                  <a:lnTo>
                    <a:pt x="2658" y="1437"/>
                  </a:lnTo>
                  <a:lnTo>
                    <a:pt x="2427" y="1536"/>
                  </a:lnTo>
                  <a:lnTo>
                    <a:pt x="2213" y="1652"/>
                  </a:lnTo>
                  <a:lnTo>
                    <a:pt x="1998" y="1784"/>
                  </a:lnTo>
                  <a:lnTo>
                    <a:pt x="1783" y="1949"/>
                  </a:lnTo>
                  <a:lnTo>
                    <a:pt x="1569" y="2130"/>
                  </a:lnTo>
                  <a:lnTo>
                    <a:pt x="1288" y="2428"/>
                  </a:lnTo>
                  <a:lnTo>
                    <a:pt x="1040" y="2725"/>
                  </a:lnTo>
                  <a:lnTo>
                    <a:pt x="826" y="3022"/>
                  </a:lnTo>
                  <a:lnTo>
                    <a:pt x="644" y="3319"/>
                  </a:lnTo>
                  <a:lnTo>
                    <a:pt x="495" y="3600"/>
                  </a:lnTo>
                  <a:lnTo>
                    <a:pt x="363" y="3881"/>
                  </a:lnTo>
                  <a:lnTo>
                    <a:pt x="264" y="4161"/>
                  </a:lnTo>
                  <a:lnTo>
                    <a:pt x="182" y="4409"/>
                  </a:lnTo>
                  <a:lnTo>
                    <a:pt x="116" y="4640"/>
                  </a:lnTo>
                  <a:lnTo>
                    <a:pt x="66" y="4871"/>
                  </a:lnTo>
                  <a:lnTo>
                    <a:pt x="17" y="5218"/>
                  </a:lnTo>
                  <a:lnTo>
                    <a:pt x="0" y="5449"/>
                  </a:lnTo>
                  <a:lnTo>
                    <a:pt x="0" y="5532"/>
                  </a:lnTo>
                  <a:lnTo>
                    <a:pt x="23381" y="5532"/>
                  </a:lnTo>
                  <a:lnTo>
                    <a:pt x="23083" y="5400"/>
                  </a:lnTo>
                  <a:lnTo>
                    <a:pt x="22786" y="5251"/>
                  </a:lnTo>
                  <a:lnTo>
                    <a:pt x="22175" y="4921"/>
                  </a:lnTo>
                  <a:lnTo>
                    <a:pt x="21564" y="4558"/>
                  </a:lnTo>
                  <a:lnTo>
                    <a:pt x="20937" y="4161"/>
                  </a:lnTo>
                  <a:lnTo>
                    <a:pt x="19665" y="3319"/>
                  </a:lnTo>
                  <a:lnTo>
                    <a:pt x="19022" y="2906"/>
                  </a:lnTo>
                  <a:lnTo>
                    <a:pt x="18394" y="2510"/>
                  </a:lnTo>
                  <a:lnTo>
                    <a:pt x="17750" y="2147"/>
                  </a:lnTo>
                  <a:lnTo>
                    <a:pt x="17436" y="1982"/>
                  </a:lnTo>
                  <a:lnTo>
                    <a:pt x="17123" y="1817"/>
                  </a:lnTo>
                  <a:lnTo>
                    <a:pt x="16809" y="1685"/>
                  </a:lnTo>
                  <a:lnTo>
                    <a:pt x="16495" y="1552"/>
                  </a:lnTo>
                  <a:lnTo>
                    <a:pt x="16198" y="1437"/>
                  </a:lnTo>
                  <a:lnTo>
                    <a:pt x="15884" y="1354"/>
                  </a:lnTo>
                  <a:lnTo>
                    <a:pt x="15587" y="1272"/>
                  </a:lnTo>
                  <a:lnTo>
                    <a:pt x="15290" y="1222"/>
                  </a:lnTo>
                  <a:lnTo>
                    <a:pt x="14993" y="1189"/>
                  </a:lnTo>
                  <a:lnTo>
                    <a:pt x="14712" y="1173"/>
                  </a:lnTo>
                  <a:lnTo>
                    <a:pt x="14431" y="1189"/>
                  </a:lnTo>
                  <a:lnTo>
                    <a:pt x="14151" y="1239"/>
                  </a:lnTo>
                  <a:lnTo>
                    <a:pt x="13886" y="1305"/>
                  </a:lnTo>
                  <a:lnTo>
                    <a:pt x="13606" y="1404"/>
                  </a:lnTo>
                  <a:lnTo>
                    <a:pt x="13309" y="1074"/>
                  </a:lnTo>
                  <a:lnTo>
                    <a:pt x="13011" y="809"/>
                  </a:lnTo>
                  <a:lnTo>
                    <a:pt x="12698" y="578"/>
                  </a:lnTo>
                  <a:lnTo>
                    <a:pt x="12400" y="397"/>
                  </a:lnTo>
                  <a:lnTo>
                    <a:pt x="12103" y="248"/>
                  </a:lnTo>
                  <a:lnTo>
                    <a:pt x="11806" y="132"/>
                  </a:lnTo>
                  <a:lnTo>
                    <a:pt x="11492" y="66"/>
                  </a:lnTo>
                  <a:lnTo>
                    <a:pt x="11212" y="17"/>
                  </a:lnTo>
                  <a:lnTo>
                    <a:pt x="10914" y="0"/>
                  </a:lnTo>
                  <a:close/>
                </a:path>
              </a:pathLst>
            </a:custGeom>
            <a:solidFill>
              <a:srgbClr val="FFFFFF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" name="Google Shape;256;p8"/>
          <p:cNvSpPr txBox="1">
            <a:spLocks noGrp="1"/>
          </p:cNvSpPr>
          <p:nvPr>
            <p:ph type="title"/>
          </p:nvPr>
        </p:nvSpPr>
        <p:spPr>
          <a:xfrm>
            <a:off x="1719000" y="1432500"/>
            <a:ext cx="5706000" cy="18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57" name="Google Shape;257;p8"/>
          <p:cNvGrpSpPr/>
          <p:nvPr/>
        </p:nvGrpSpPr>
        <p:grpSpPr>
          <a:xfrm>
            <a:off x="802775" y="235700"/>
            <a:ext cx="6571086" cy="770768"/>
            <a:chOff x="802775" y="235700"/>
            <a:chExt cx="6571086" cy="770768"/>
          </a:xfrm>
        </p:grpSpPr>
        <p:sp>
          <p:nvSpPr>
            <p:cNvPr id="258" name="Google Shape;258;p8"/>
            <p:cNvSpPr/>
            <p:nvPr/>
          </p:nvSpPr>
          <p:spPr>
            <a:xfrm>
              <a:off x="802775" y="693938"/>
              <a:ext cx="1320910" cy="312530"/>
            </a:xfrm>
            <a:custGeom>
              <a:avLst/>
              <a:gdLst/>
              <a:ahLst/>
              <a:cxnLst/>
              <a:rect l="l" t="t" r="r" b="b"/>
              <a:pathLst>
                <a:path w="23381" h="5532" extrusionOk="0">
                  <a:moveTo>
                    <a:pt x="10914" y="0"/>
                  </a:moveTo>
                  <a:lnTo>
                    <a:pt x="10634" y="17"/>
                  </a:lnTo>
                  <a:lnTo>
                    <a:pt x="10353" y="50"/>
                  </a:lnTo>
                  <a:lnTo>
                    <a:pt x="10072" y="99"/>
                  </a:lnTo>
                  <a:lnTo>
                    <a:pt x="9808" y="182"/>
                  </a:lnTo>
                  <a:lnTo>
                    <a:pt x="9544" y="281"/>
                  </a:lnTo>
                  <a:lnTo>
                    <a:pt x="9296" y="397"/>
                  </a:lnTo>
                  <a:lnTo>
                    <a:pt x="9048" y="512"/>
                  </a:lnTo>
                  <a:lnTo>
                    <a:pt x="8817" y="644"/>
                  </a:lnTo>
                  <a:lnTo>
                    <a:pt x="8586" y="793"/>
                  </a:lnTo>
                  <a:lnTo>
                    <a:pt x="8372" y="942"/>
                  </a:lnTo>
                  <a:lnTo>
                    <a:pt x="8173" y="1090"/>
                  </a:lnTo>
                  <a:lnTo>
                    <a:pt x="7810" y="1404"/>
                  </a:lnTo>
                  <a:lnTo>
                    <a:pt x="7496" y="1701"/>
                  </a:lnTo>
                  <a:lnTo>
                    <a:pt x="7232" y="1965"/>
                  </a:lnTo>
                  <a:lnTo>
                    <a:pt x="7051" y="2163"/>
                  </a:lnTo>
                  <a:lnTo>
                    <a:pt x="6885" y="2362"/>
                  </a:lnTo>
                  <a:lnTo>
                    <a:pt x="6753" y="2262"/>
                  </a:lnTo>
                  <a:lnTo>
                    <a:pt x="6374" y="2031"/>
                  </a:lnTo>
                  <a:lnTo>
                    <a:pt x="6109" y="1883"/>
                  </a:lnTo>
                  <a:lnTo>
                    <a:pt x="5796" y="1734"/>
                  </a:lnTo>
                  <a:lnTo>
                    <a:pt x="5449" y="1585"/>
                  </a:lnTo>
                  <a:lnTo>
                    <a:pt x="5069" y="1453"/>
                  </a:lnTo>
                  <a:lnTo>
                    <a:pt x="4656" y="1338"/>
                  </a:lnTo>
                  <a:lnTo>
                    <a:pt x="4442" y="1305"/>
                  </a:lnTo>
                  <a:lnTo>
                    <a:pt x="4227" y="1272"/>
                  </a:lnTo>
                  <a:lnTo>
                    <a:pt x="4012" y="1255"/>
                  </a:lnTo>
                  <a:lnTo>
                    <a:pt x="3781" y="1239"/>
                  </a:lnTo>
                  <a:lnTo>
                    <a:pt x="3567" y="1255"/>
                  </a:lnTo>
                  <a:lnTo>
                    <a:pt x="3335" y="1272"/>
                  </a:lnTo>
                  <a:lnTo>
                    <a:pt x="3104" y="1305"/>
                  </a:lnTo>
                  <a:lnTo>
                    <a:pt x="2890" y="1371"/>
                  </a:lnTo>
                  <a:lnTo>
                    <a:pt x="2658" y="1437"/>
                  </a:lnTo>
                  <a:lnTo>
                    <a:pt x="2427" y="1536"/>
                  </a:lnTo>
                  <a:lnTo>
                    <a:pt x="2213" y="1652"/>
                  </a:lnTo>
                  <a:lnTo>
                    <a:pt x="1998" y="1784"/>
                  </a:lnTo>
                  <a:lnTo>
                    <a:pt x="1783" y="1949"/>
                  </a:lnTo>
                  <a:lnTo>
                    <a:pt x="1569" y="2130"/>
                  </a:lnTo>
                  <a:lnTo>
                    <a:pt x="1288" y="2428"/>
                  </a:lnTo>
                  <a:lnTo>
                    <a:pt x="1040" y="2725"/>
                  </a:lnTo>
                  <a:lnTo>
                    <a:pt x="826" y="3022"/>
                  </a:lnTo>
                  <a:lnTo>
                    <a:pt x="644" y="3319"/>
                  </a:lnTo>
                  <a:lnTo>
                    <a:pt x="495" y="3600"/>
                  </a:lnTo>
                  <a:lnTo>
                    <a:pt x="363" y="3881"/>
                  </a:lnTo>
                  <a:lnTo>
                    <a:pt x="264" y="4161"/>
                  </a:lnTo>
                  <a:lnTo>
                    <a:pt x="182" y="4409"/>
                  </a:lnTo>
                  <a:lnTo>
                    <a:pt x="116" y="4640"/>
                  </a:lnTo>
                  <a:lnTo>
                    <a:pt x="66" y="4871"/>
                  </a:lnTo>
                  <a:lnTo>
                    <a:pt x="17" y="5218"/>
                  </a:lnTo>
                  <a:lnTo>
                    <a:pt x="0" y="5449"/>
                  </a:lnTo>
                  <a:lnTo>
                    <a:pt x="0" y="5532"/>
                  </a:lnTo>
                  <a:lnTo>
                    <a:pt x="23381" y="5532"/>
                  </a:lnTo>
                  <a:lnTo>
                    <a:pt x="23083" y="5400"/>
                  </a:lnTo>
                  <a:lnTo>
                    <a:pt x="22786" y="5251"/>
                  </a:lnTo>
                  <a:lnTo>
                    <a:pt x="22175" y="4921"/>
                  </a:lnTo>
                  <a:lnTo>
                    <a:pt x="21564" y="4558"/>
                  </a:lnTo>
                  <a:lnTo>
                    <a:pt x="20937" y="4161"/>
                  </a:lnTo>
                  <a:lnTo>
                    <a:pt x="19665" y="3319"/>
                  </a:lnTo>
                  <a:lnTo>
                    <a:pt x="19022" y="2906"/>
                  </a:lnTo>
                  <a:lnTo>
                    <a:pt x="18394" y="2510"/>
                  </a:lnTo>
                  <a:lnTo>
                    <a:pt x="17750" y="2147"/>
                  </a:lnTo>
                  <a:lnTo>
                    <a:pt x="17436" y="1982"/>
                  </a:lnTo>
                  <a:lnTo>
                    <a:pt x="17123" y="1817"/>
                  </a:lnTo>
                  <a:lnTo>
                    <a:pt x="16809" y="1685"/>
                  </a:lnTo>
                  <a:lnTo>
                    <a:pt x="16495" y="1552"/>
                  </a:lnTo>
                  <a:lnTo>
                    <a:pt x="16198" y="1437"/>
                  </a:lnTo>
                  <a:lnTo>
                    <a:pt x="15884" y="1354"/>
                  </a:lnTo>
                  <a:lnTo>
                    <a:pt x="15587" y="1272"/>
                  </a:lnTo>
                  <a:lnTo>
                    <a:pt x="15290" y="1222"/>
                  </a:lnTo>
                  <a:lnTo>
                    <a:pt x="14993" y="1189"/>
                  </a:lnTo>
                  <a:lnTo>
                    <a:pt x="14712" y="1173"/>
                  </a:lnTo>
                  <a:lnTo>
                    <a:pt x="14431" y="1189"/>
                  </a:lnTo>
                  <a:lnTo>
                    <a:pt x="14151" y="1239"/>
                  </a:lnTo>
                  <a:lnTo>
                    <a:pt x="13886" y="1305"/>
                  </a:lnTo>
                  <a:lnTo>
                    <a:pt x="13606" y="1404"/>
                  </a:lnTo>
                  <a:lnTo>
                    <a:pt x="13309" y="1074"/>
                  </a:lnTo>
                  <a:lnTo>
                    <a:pt x="13011" y="809"/>
                  </a:lnTo>
                  <a:lnTo>
                    <a:pt x="12698" y="578"/>
                  </a:lnTo>
                  <a:lnTo>
                    <a:pt x="12400" y="397"/>
                  </a:lnTo>
                  <a:lnTo>
                    <a:pt x="12103" y="248"/>
                  </a:lnTo>
                  <a:lnTo>
                    <a:pt x="11806" y="132"/>
                  </a:lnTo>
                  <a:lnTo>
                    <a:pt x="11492" y="66"/>
                  </a:lnTo>
                  <a:lnTo>
                    <a:pt x="11212" y="17"/>
                  </a:lnTo>
                  <a:lnTo>
                    <a:pt x="109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6657392" y="235700"/>
              <a:ext cx="716470" cy="204342"/>
            </a:xfrm>
            <a:custGeom>
              <a:avLst/>
              <a:gdLst/>
              <a:ahLst/>
              <a:cxnLst/>
              <a:rect l="l" t="t" r="r" b="b"/>
              <a:pathLst>
                <a:path w="12682" h="3617" extrusionOk="0">
                  <a:moveTo>
                    <a:pt x="4475" y="0"/>
                  </a:moveTo>
                  <a:lnTo>
                    <a:pt x="4244" y="17"/>
                  </a:lnTo>
                  <a:lnTo>
                    <a:pt x="4029" y="50"/>
                  </a:lnTo>
                  <a:lnTo>
                    <a:pt x="3815" y="116"/>
                  </a:lnTo>
                  <a:lnTo>
                    <a:pt x="3616" y="198"/>
                  </a:lnTo>
                  <a:lnTo>
                    <a:pt x="3435" y="297"/>
                  </a:lnTo>
                  <a:lnTo>
                    <a:pt x="3237" y="429"/>
                  </a:lnTo>
                  <a:lnTo>
                    <a:pt x="3072" y="562"/>
                  </a:lnTo>
                  <a:lnTo>
                    <a:pt x="2890" y="710"/>
                  </a:lnTo>
                  <a:lnTo>
                    <a:pt x="2725" y="875"/>
                  </a:lnTo>
                  <a:lnTo>
                    <a:pt x="2411" y="1222"/>
                  </a:lnTo>
                  <a:lnTo>
                    <a:pt x="2114" y="1602"/>
                  </a:lnTo>
                  <a:lnTo>
                    <a:pt x="1817" y="1998"/>
                  </a:lnTo>
                  <a:lnTo>
                    <a:pt x="1519" y="2378"/>
                  </a:lnTo>
                  <a:lnTo>
                    <a:pt x="1239" y="2725"/>
                  </a:lnTo>
                  <a:lnTo>
                    <a:pt x="942" y="3055"/>
                  </a:lnTo>
                  <a:lnTo>
                    <a:pt x="793" y="3187"/>
                  </a:lnTo>
                  <a:lnTo>
                    <a:pt x="644" y="3319"/>
                  </a:lnTo>
                  <a:lnTo>
                    <a:pt x="496" y="3418"/>
                  </a:lnTo>
                  <a:lnTo>
                    <a:pt x="331" y="3517"/>
                  </a:lnTo>
                  <a:lnTo>
                    <a:pt x="166" y="3583"/>
                  </a:lnTo>
                  <a:lnTo>
                    <a:pt x="0" y="3616"/>
                  </a:lnTo>
                  <a:lnTo>
                    <a:pt x="12681" y="3616"/>
                  </a:lnTo>
                  <a:lnTo>
                    <a:pt x="12533" y="3534"/>
                  </a:lnTo>
                  <a:lnTo>
                    <a:pt x="12368" y="3435"/>
                  </a:lnTo>
                  <a:lnTo>
                    <a:pt x="12219" y="3319"/>
                  </a:lnTo>
                  <a:lnTo>
                    <a:pt x="12070" y="3203"/>
                  </a:lnTo>
                  <a:lnTo>
                    <a:pt x="11773" y="2939"/>
                  </a:lnTo>
                  <a:lnTo>
                    <a:pt x="11476" y="2642"/>
                  </a:lnTo>
                  <a:lnTo>
                    <a:pt x="10898" y="1998"/>
                  </a:lnTo>
                  <a:lnTo>
                    <a:pt x="10617" y="1684"/>
                  </a:lnTo>
                  <a:lnTo>
                    <a:pt x="10304" y="1371"/>
                  </a:lnTo>
                  <a:lnTo>
                    <a:pt x="10006" y="1090"/>
                  </a:lnTo>
                  <a:lnTo>
                    <a:pt x="9841" y="958"/>
                  </a:lnTo>
                  <a:lnTo>
                    <a:pt x="9676" y="842"/>
                  </a:lnTo>
                  <a:lnTo>
                    <a:pt x="9511" y="727"/>
                  </a:lnTo>
                  <a:lnTo>
                    <a:pt x="9329" y="628"/>
                  </a:lnTo>
                  <a:lnTo>
                    <a:pt x="9148" y="545"/>
                  </a:lnTo>
                  <a:lnTo>
                    <a:pt x="8966" y="463"/>
                  </a:lnTo>
                  <a:lnTo>
                    <a:pt x="8785" y="413"/>
                  </a:lnTo>
                  <a:lnTo>
                    <a:pt x="8586" y="363"/>
                  </a:lnTo>
                  <a:lnTo>
                    <a:pt x="8372" y="347"/>
                  </a:lnTo>
                  <a:lnTo>
                    <a:pt x="8157" y="330"/>
                  </a:lnTo>
                  <a:lnTo>
                    <a:pt x="7943" y="347"/>
                  </a:lnTo>
                  <a:lnTo>
                    <a:pt x="7711" y="396"/>
                  </a:lnTo>
                  <a:lnTo>
                    <a:pt x="7480" y="446"/>
                  </a:lnTo>
                  <a:lnTo>
                    <a:pt x="7233" y="529"/>
                  </a:lnTo>
                  <a:lnTo>
                    <a:pt x="7051" y="595"/>
                  </a:lnTo>
                  <a:lnTo>
                    <a:pt x="6869" y="628"/>
                  </a:lnTo>
                  <a:lnTo>
                    <a:pt x="6688" y="644"/>
                  </a:lnTo>
                  <a:lnTo>
                    <a:pt x="6489" y="628"/>
                  </a:lnTo>
                  <a:lnTo>
                    <a:pt x="6308" y="611"/>
                  </a:lnTo>
                  <a:lnTo>
                    <a:pt x="6126" y="562"/>
                  </a:lnTo>
                  <a:lnTo>
                    <a:pt x="5945" y="496"/>
                  </a:lnTo>
                  <a:lnTo>
                    <a:pt x="5779" y="413"/>
                  </a:lnTo>
                  <a:lnTo>
                    <a:pt x="5499" y="264"/>
                  </a:lnTo>
                  <a:lnTo>
                    <a:pt x="5218" y="149"/>
                  </a:lnTo>
                  <a:lnTo>
                    <a:pt x="4954" y="66"/>
                  </a:lnTo>
                  <a:lnTo>
                    <a:pt x="4706" y="17"/>
                  </a:lnTo>
                  <a:lnTo>
                    <a:pt x="44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3418892" y="235700"/>
              <a:ext cx="716470" cy="204342"/>
            </a:xfrm>
            <a:custGeom>
              <a:avLst/>
              <a:gdLst/>
              <a:ahLst/>
              <a:cxnLst/>
              <a:rect l="l" t="t" r="r" b="b"/>
              <a:pathLst>
                <a:path w="12682" h="3617" extrusionOk="0">
                  <a:moveTo>
                    <a:pt x="4475" y="0"/>
                  </a:moveTo>
                  <a:lnTo>
                    <a:pt x="4244" y="17"/>
                  </a:lnTo>
                  <a:lnTo>
                    <a:pt x="4029" y="50"/>
                  </a:lnTo>
                  <a:lnTo>
                    <a:pt x="3815" y="116"/>
                  </a:lnTo>
                  <a:lnTo>
                    <a:pt x="3616" y="198"/>
                  </a:lnTo>
                  <a:lnTo>
                    <a:pt x="3435" y="297"/>
                  </a:lnTo>
                  <a:lnTo>
                    <a:pt x="3237" y="429"/>
                  </a:lnTo>
                  <a:lnTo>
                    <a:pt x="3072" y="562"/>
                  </a:lnTo>
                  <a:lnTo>
                    <a:pt x="2890" y="710"/>
                  </a:lnTo>
                  <a:lnTo>
                    <a:pt x="2725" y="875"/>
                  </a:lnTo>
                  <a:lnTo>
                    <a:pt x="2411" y="1222"/>
                  </a:lnTo>
                  <a:lnTo>
                    <a:pt x="2114" y="1602"/>
                  </a:lnTo>
                  <a:lnTo>
                    <a:pt x="1817" y="1998"/>
                  </a:lnTo>
                  <a:lnTo>
                    <a:pt x="1519" y="2378"/>
                  </a:lnTo>
                  <a:lnTo>
                    <a:pt x="1239" y="2725"/>
                  </a:lnTo>
                  <a:lnTo>
                    <a:pt x="942" y="3055"/>
                  </a:lnTo>
                  <a:lnTo>
                    <a:pt x="793" y="3187"/>
                  </a:lnTo>
                  <a:lnTo>
                    <a:pt x="644" y="3319"/>
                  </a:lnTo>
                  <a:lnTo>
                    <a:pt x="496" y="3418"/>
                  </a:lnTo>
                  <a:lnTo>
                    <a:pt x="331" y="3517"/>
                  </a:lnTo>
                  <a:lnTo>
                    <a:pt x="166" y="3583"/>
                  </a:lnTo>
                  <a:lnTo>
                    <a:pt x="0" y="3616"/>
                  </a:lnTo>
                  <a:lnTo>
                    <a:pt x="12681" y="3616"/>
                  </a:lnTo>
                  <a:lnTo>
                    <a:pt x="12533" y="3534"/>
                  </a:lnTo>
                  <a:lnTo>
                    <a:pt x="12368" y="3435"/>
                  </a:lnTo>
                  <a:lnTo>
                    <a:pt x="12219" y="3319"/>
                  </a:lnTo>
                  <a:lnTo>
                    <a:pt x="12070" y="3203"/>
                  </a:lnTo>
                  <a:lnTo>
                    <a:pt x="11773" y="2939"/>
                  </a:lnTo>
                  <a:lnTo>
                    <a:pt x="11476" y="2642"/>
                  </a:lnTo>
                  <a:lnTo>
                    <a:pt x="10898" y="1998"/>
                  </a:lnTo>
                  <a:lnTo>
                    <a:pt x="10617" y="1684"/>
                  </a:lnTo>
                  <a:lnTo>
                    <a:pt x="10304" y="1371"/>
                  </a:lnTo>
                  <a:lnTo>
                    <a:pt x="10006" y="1090"/>
                  </a:lnTo>
                  <a:lnTo>
                    <a:pt x="9841" y="958"/>
                  </a:lnTo>
                  <a:lnTo>
                    <a:pt x="9676" y="842"/>
                  </a:lnTo>
                  <a:lnTo>
                    <a:pt x="9511" y="727"/>
                  </a:lnTo>
                  <a:lnTo>
                    <a:pt x="9329" y="628"/>
                  </a:lnTo>
                  <a:lnTo>
                    <a:pt x="9148" y="545"/>
                  </a:lnTo>
                  <a:lnTo>
                    <a:pt x="8966" y="463"/>
                  </a:lnTo>
                  <a:lnTo>
                    <a:pt x="8785" y="413"/>
                  </a:lnTo>
                  <a:lnTo>
                    <a:pt x="8586" y="363"/>
                  </a:lnTo>
                  <a:lnTo>
                    <a:pt x="8372" y="347"/>
                  </a:lnTo>
                  <a:lnTo>
                    <a:pt x="8157" y="330"/>
                  </a:lnTo>
                  <a:lnTo>
                    <a:pt x="7943" y="347"/>
                  </a:lnTo>
                  <a:lnTo>
                    <a:pt x="7711" y="396"/>
                  </a:lnTo>
                  <a:lnTo>
                    <a:pt x="7480" y="446"/>
                  </a:lnTo>
                  <a:lnTo>
                    <a:pt x="7233" y="529"/>
                  </a:lnTo>
                  <a:lnTo>
                    <a:pt x="7051" y="595"/>
                  </a:lnTo>
                  <a:lnTo>
                    <a:pt x="6869" y="628"/>
                  </a:lnTo>
                  <a:lnTo>
                    <a:pt x="6688" y="644"/>
                  </a:lnTo>
                  <a:lnTo>
                    <a:pt x="6489" y="628"/>
                  </a:lnTo>
                  <a:lnTo>
                    <a:pt x="6308" y="611"/>
                  </a:lnTo>
                  <a:lnTo>
                    <a:pt x="6126" y="562"/>
                  </a:lnTo>
                  <a:lnTo>
                    <a:pt x="5945" y="496"/>
                  </a:lnTo>
                  <a:lnTo>
                    <a:pt x="5779" y="413"/>
                  </a:lnTo>
                  <a:lnTo>
                    <a:pt x="5499" y="264"/>
                  </a:lnTo>
                  <a:lnTo>
                    <a:pt x="5218" y="149"/>
                  </a:lnTo>
                  <a:lnTo>
                    <a:pt x="4954" y="66"/>
                  </a:lnTo>
                  <a:lnTo>
                    <a:pt x="4706" y="17"/>
                  </a:lnTo>
                  <a:lnTo>
                    <a:pt x="44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" name="Google Shape;261;p8"/>
          <p:cNvGrpSpPr/>
          <p:nvPr/>
        </p:nvGrpSpPr>
        <p:grpSpPr>
          <a:xfrm flipH="1">
            <a:off x="8101562" y="1616493"/>
            <a:ext cx="448748" cy="599667"/>
            <a:chOff x="109112" y="632206"/>
            <a:chExt cx="448748" cy="599667"/>
          </a:xfrm>
        </p:grpSpPr>
        <p:sp>
          <p:nvSpPr>
            <p:cNvPr id="262" name="Google Shape;262;p8"/>
            <p:cNvSpPr/>
            <p:nvPr/>
          </p:nvSpPr>
          <p:spPr>
            <a:xfrm rot="-1566404">
              <a:off x="145126" y="683516"/>
              <a:ext cx="286556" cy="230121"/>
            </a:xfrm>
            <a:custGeom>
              <a:avLst/>
              <a:gdLst/>
              <a:ahLst/>
              <a:cxnLst/>
              <a:rect l="l" t="t" r="r" b="b"/>
              <a:pathLst>
                <a:path w="5367" h="4310" extrusionOk="0">
                  <a:moveTo>
                    <a:pt x="1354" y="0"/>
                  </a:moveTo>
                  <a:lnTo>
                    <a:pt x="1206" y="17"/>
                  </a:lnTo>
                  <a:lnTo>
                    <a:pt x="1041" y="50"/>
                  </a:lnTo>
                  <a:lnTo>
                    <a:pt x="892" y="99"/>
                  </a:lnTo>
                  <a:lnTo>
                    <a:pt x="760" y="182"/>
                  </a:lnTo>
                  <a:lnTo>
                    <a:pt x="611" y="264"/>
                  </a:lnTo>
                  <a:lnTo>
                    <a:pt x="496" y="363"/>
                  </a:lnTo>
                  <a:lnTo>
                    <a:pt x="380" y="479"/>
                  </a:lnTo>
                  <a:lnTo>
                    <a:pt x="265" y="595"/>
                  </a:lnTo>
                  <a:lnTo>
                    <a:pt x="182" y="743"/>
                  </a:lnTo>
                  <a:lnTo>
                    <a:pt x="99" y="908"/>
                  </a:lnTo>
                  <a:lnTo>
                    <a:pt x="66" y="1007"/>
                  </a:lnTo>
                  <a:lnTo>
                    <a:pt x="33" y="1123"/>
                  </a:lnTo>
                  <a:lnTo>
                    <a:pt x="0" y="1371"/>
                  </a:lnTo>
                  <a:lnTo>
                    <a:pt x="0" y="1602"/>
                  </a:lnTo>
                  <a:lnTo>
                    <a:pt x="33" y="1833"/>
                  </a:lnTo>
                  <a:lnTo>
                    <a:pt x="116" y="2048"/>
                  </a:lnTo>
                  <a:lnTo>
                    <a:pt x="231" y="2246"/>
                  </a:lnTo>
                  <a:lnTo>
                    <a:pt x="364" y="2444"/>
                  </a:lnTo>
                  <a:lnTo>
                    <a:pt x="446" y="2526"/>
                  </a:lnTo>
                  <a:lnTo>
                    <a:pt x="545" y="2609"/>
                  </a:lnTo>
                  <a:lnTo>
                    <a:pt x="2692" y="4310"/>
                  </a:lnTo>
                  <a:lnTo>
                    <a:pt x="4822" y="2609"/>
                  </a:lnTo>
                  <a:lnTo>
                    <a:pt x="4921" y="2526"/>
                  </a:lnTo>
                  <a:lnTo>
                    <a:pt x="5003" y="2444"/>
                  </a:lnTo>
                  <a:lnTo>
                    <a:pt x="5135" y="2246"/>
                  </a:lnTo>
                  <a:lnTo>
                    <a:pt x="5251" y="2048"/>
                  </a:lnTo>
                  <a:lnTo>
                    <a:pt x="5334" y="1833"/>
                  </a:lnTo>
                  <a:lnTo>
                    <a:pt x="5367" y="1602"/>
                  </a:lnTo>
                  <a:lnTo>
                    <a:pt x="5367" y="1371"/>
                  </a:lnTo>
                  <a:lnTo>
                    <a:pt x="5334" y="1123"/>
                  </a:lnTo>
                  <a:lnTo>
                    <a:pt x="5301" y="1007"/>
                  </a:lnTo>
                  <a:lnTo>
                    <a:pt x="5268" y="908"/>
                  </a:lnTo>
                  <a:lnTo>
                    <a:pt x="5185" y="743"/>
                  </a:lnTo>
                  <a:lnTo>
                    <a:pt x="5102" y="595"/>
                  </a:lnTo>
                  <a:lnTo>
                    <a:pt x="4987" y="479"/>
                  </a:lnTo>
                  <a:lnTo>
                    <a:pt x="4871" y="363"/>
                  </a:lnTo>
                  <a:lnTo>
                    <a:pt x="4756" y="264"/>
                  </a:lnTo>
                  <a:lnTo>
                    <a:pt x="4607" y="182"/>
                  </a:lnTo>
                  <a:lnTo>
                    <a:pt x="4475" y="99"/>
                  </a:lnTo>
                  <a:lnTo>
                    <a:pt x="4326" y="50"/>
                  </a:lnTo>
                  <a:lnTo>
                    <a:pt x="4161" y="17"/>
                  </a:lnTo>
                  <a:lnTo>
                    <a:pt x="4013" y="0"/>
                  </a:lnTo>
                  <a:lnTo>
                    <a:pt x="3682" y="0"/>
                  </a:lnTo>
                  <a:lnTo>
                    <a:pt x="3534" y="33"/>
                  </a:lnTo>
                  <a:lnTo>
                    <a:pt x="3369" y="99"/>
                  </a:lnTo>
                  <a:lnTo>
                    <a:pt x="3220" y="165"/>
                  </a:lnTo>
                  <a:lnTo>
                    <a:pt x="3071" y="248"/>
                  </a:lnTo>
                  <a:lnTo>
                    <a:pt x="2692" y="528"/>
                  </a:lnTo>
                  <a:lnTo>
                    <a:pt x="2295" y="248"/>
                  </a:lnTo>
                  <a:lnTo>
                    <a:pt x="2147" y="165"/>
                  </a:lnTo>
                  <a:lnTo>
                    <a:pt x="1998" y="99"/>
                  </a:lnTo>
                  <a:lnTo>
                    <a:pt x="1833" y="33"/>
                  </a:lnTo>
                  <a:lnTo>
                    <a:pt x="1685" y="0"/>
                  </a:lnTo>
                  <a:close/>
                </a:path>
              </a:pathLst>
            </a:custGeom>
            <a:solidFill>
              <a:srgbClr val="CA2E6C">
                <a:alpha val="16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8"/>
            <p:cNvSpPr/>
            <p:nvPr/>
          </p:nvSpPr>
          <p:spPr>
            <a:xfrm rot="-465197">
              <a:off x="135467" y="1050059"/>
              <a:ext cx="209755" cy="168435"/>
            </a:xfrm>
            <a:custGeom>
              <a:avLst/>
              <a:gdLst/>
              <a:ahLst/>
              <a:cxnLst/>
              <a:rect l="l" t="t" r="r" b="b"/>
              <a:pathLst>
                <a:path w="5367" h="4310" extrusionOk="0">
                  <a:moveTo>
                    <a:pt x="1354" y="0"/>
                  </a:moveTo>
                  <a:lnTo>
                    <a:pt x="1206" y="17"/>
                  </a:lnTo>
                  <a:lnTo>
                    <a:pt x="1041" y="50"/>
                  </a:lnTo>
                  <a:lnTo>
                    <a:pt x="892" y="99"/>
                  </a:lnTo>
                  <a:lnTo>
                    <a:pt x="760" y="182"/>
                  </a:lnTo>
                  <a:lnTo>
                    <a:pt x="611" y="264"/>
                  </a:lnTo>
                  <a:lnTo>
                    <a:pt x="496" y="363"/>
                  </a:lnTo>
                  <a:lnTo>
                    <a:pt x="380" y="479"/>
                  </a:lnTo>
                  <a:lnTo>
                    <a:pt x="265" y="595"/>
                  </a:lnTo>
                  <a:lnTo>
                    <a:pt x="182" y="743"/>
                  </a:lnTo>
                  <a:lnTo>
                    <a:pt x="99" y="908"/>
                  </a:lnTo>
                  <a:lnTo>
                    <a:pt x="66" y="1007"/>
                  </a:lnTo>
                  <a:lnTo>
                    <a:pt x="33" y="1123"/>
                  </a:lnTo>
                  <a:lnTo>
                    <a:pt x="0" y="1371"/>
                  </a:lnTo>
                  <a:lnTo>
                    <a:pt x="0" y="1602"/>
                  </a:lnTo>
                  <a:lnTo>
                    <a:pt x="33" y="1833"/>
                  </a:lnTo>
                  <a:lnTo>
                    <a:pt x="116" y="2048"/>
                  </a:lnTo>
                  <a:lnTo>
                    <a:pt x="231" y="2246"/>
                  </a:lnTo>
                  <a:lnTo>
                    <a:pt x="364" y="2444"/>
                  </a:lnTo>
                  <a:lnTo>
                    <a:pt x="446" y="2526"/>
                  </a:lnTo>
                  <a:lnTo>
                    <a:pt x="545" y="2609"/>
                  </a:lnTo>
                  <a:lnTo>
                    <a:pt x="2692" y="4310"/>
                  </a:lnTo>
                  <a:lnTo>
                    <a:pt x="4822" y="2609"/>
                  </a:lnTo>
                  <a:lnTo>
                    <a:pt x="4921" y="2526"/>
                  </a:lnTo>
                  <a:lnTo>
                    <a:pt x="5003" y="2444"/>
                  </a:lnTo>
                  <a:lnTo>
                    <a:pt x="5135" y="2246"/>
                  </a:lnTo>
                  <a:lnTo>
                    <a:pt x="5251" y="2048"/>
                  </a:lnTo>
                  <a:lnTo>
                    <a:pt x="5334" y="1833"/>
                  </a:lnTo>
                  <a:lnTo>
                    <a:pt x="5367" y="1602"/>
                  </a:lnTo>
                  <a:lnTo>
                    <a:pt x="5367" y="1371"/>
                  </a:lnTo>
                  <a:lnTo>
                    <a:pt x="5334" y="1123"/>
                  </a:lnTo>
                  <a:lnTo>
                    <a:pt x="5301" y="1007"/>
                  </a:lnTo>
                  <a:lnTo>
                    <a:pt x="5268" y="908"/>
                  </a:lnTo>
                  <a:lnTo>
                    <a:pt x="5185" y="743"/>
                  </a:lnTo>
                  <a:lnTo>
                    <a:pt x="5102" y="595"/>
                  </a:lnTo>
                  <a:lnTo>
                    <a:pt x="4987" y="479"/>
                  </a:lnTo>
                  <a:lnTo>
                    <a:pt x="4871" y="363"/>
                  </a:lnTo>
                  <a:lnTo>
                    <a:pt x="4756" y="264"/>
                  </a:lnTo>
                  <a:lnTo>
                    <a:pt x="4607" y="182"/>
                  </a:lnTo>
                  <a:lnTo>
                    <a:pt x="4475" y="99"/>
                  </a:lnTo>
                  <a:lnTo>
                    <a:pt x="4326" y="50"/>
                  </a:lnTo>
                  <a:lnTo>
                    <a:pt x="4161" y="17"/>
                  </a:lnTo>
                  <a:lnTo>
                    <a:pt x="4013" y="0"/>
                  </a:lnTo>
                  <a:lnTo>
                    <a:pt x="3682" y="0"/>
                  </a:lnTo>
                  <a:lnTo>
                    <a:pt x="3534" y="33"/>
                  </a:lnTo>
                  <a:lnTo>
                    <a:pt x="3369" y="99"/>
                  </a:lnTo>
                  <a:lnTo>
                    <a:pt x="3220" y="165"/>
                  </a:lnTo>
                  <a:lnTo>
                    <a:pt x="3071" y="248"/>
                  </a:lnTo>
                  <a:lnTo>
                    <a:pt x="2692" y="528"/>
                  </a:lnTo>
                  <a:lnTo>
                    <a:pt x="2295" y="248"/>
                  </a:lnTo>
                  <a:lnTo>
                    <a:pt x="2147" y="165"/>
                  </a:lnTo>
                  <a:lnTo>
                    <a:pt x="1998" y="99"/>
                  </a:lnTo>
                  <a:lnTo>
                    <a:pt x="1833" y="33"/>
                  </a:lnTo>
                  <a:lnTo>
                    <a:pt x="1685" y="0"/>
                  </a:lnTo>
                  <a:close/>
                </a:path>
              </a:pathLst>
            </a:custGeom>
            <a:solidFill>
              <a:srgbClr val="CA2E6C">
                <a:alpha val="16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 rot="1141122">
              <a:off x="405741" y="880740"/>
              <a:ext cx="137849" cy="110697"/>
            </a:xfrm>
            <a:custGeom>
              <a:avLst/>
              <a:gdLst/>
              <a:ahLst/>
              <a:cxnLst/>
              <a:rect l="l" t="t" r="r" b="b"/>
              <a:pathLst>
                <a:path w="5367" h="4310" extrusionOk="0">
                  <a:moveTo>
                    <a:pt x="1354" y="0"/>
                  </a:moveTo>
                  <a:lnTo>
                    <a:pt x="1206" y="17"/>
                  </a:lnTo>
                  <a:lnTo>
                    <a:pt x="1041" y="50"/>
                  </a:lnTo>
                  <a:lnTo>
                    <a:pt x="892" y="99"/>
                  </a:lnTo>
                  <a:lnTo>
                    <a:pt x="760" y="182"/>
                  </a:lnTo>
                  <a:lnTo>
                    <a:pt x="611" y="264"/>
                  </a:lnTo>
                  <a:lnTo>
                    <a:pt x="496" y="363"/>
                  </a:lnTo>
                  <a:lnTo>
                    <a:pt x="380" y="479"/>
                  </a:lnTo>
                  <a:lnTo>
                    <a:pt x="265" y="595"/>
                  </a:lnTo>
                  <a:lnTo>
                    <a:pt x="182" y="743"/>
                  </a:lnTo>
                  <a:lnTo>
                    <a:pt x="99" y="908"/>
                  </a:lnTo>
                  <a:lnTo>
                    <a:pt x="66" y="1007"/>
                  </a:lnTo>
                  <a:lnTo>
                    <a:pt x="33" y="1123"/>
                  </a:lnTo>
                  <a:lnTo>
                    <a:pt x="0" y="1371"/>
                  </a:lnTo>
                  <a:lnTo>
                    <a:pt x="0" y="1602"/>
                  </a:lnTo>
                  <a:lnTo>
                    <a:pt x="33" y="1833"/>
                  </a:lnTo>
                  <a:lnTo>
                    <a:pt x="116" y="2048"/>
                  </a:lnTo>
                  <a:lnTo>
                    <a:pt x="231" y="2246"/>
                  </a:lnTo>
                  <a:lnTo>
                    <a:pt x="364" y="2444"/>
                  </a:lnTo>
                  <a:lnTo>
                    <a:pt x="446" y="2526"/>
                  </a:lnTo>
                  <a:lnTo>
                    <a:pt x="545" y="2609"/>
                  </a:lnTo>
                  <a:lnTo>
                    <a:pt x="2692" y="4310"/>
                  </a:lnTo>
                  <a:lnTo>
                    <a:pt x="4822" y="2609"/>
                  </a:lnTo>
                  <a:lnTo>
                    <a:pt x="4921" y="2526"/>
                  </a:lnTo>
                  <a:lnTo>
                    <a:pt x="5003" y="2444"/>
                  </a:lnTo>
                  <a:lnTo>
                    <a:pt x="5135" y="2246"/>
                  </a:lnTo>
                  <a:lnTo>
                    <a:pt x="5251" y="2048"/>
                  </a:lnTo>
                  <a:lnTo>
                    <a:pt x="5334" y="1833"/>
                  </a:lnTo>
                  <a:lnTo>
                    <a:pt x="5367" y="1602"/>
                  </a:lnTo>
                  <a:lnTo>
                    <a:pt x="5367" y="1371"/>
                  </a:lnTo>
                  <a:lnTo>
                    <a:pt x="5334" y="1123"/>
                  </a:lnTo>
                  <a:lnTo>
                    <a:pt x="5301" y="1007"/>
                  </a:lnTo>
                  <a:lnTo>
                    <a:pt x="5268" y="908"/>
                  </a:lnTo>
                  <a:lnTo>
                    <a:pt x="5185" y="743"/>
                  </a:lnTo>
                  <a:lnTo>
                    <a:pt x="5102" y="595"/>
                  </a:lnTo>
                  <a:lnTo>
                    <a:pt x="4987" y="479"/>
                  </a:lnTo>
                  <a:lnTo>
                    <a:pt x="4871" y="363"/>
                  </a:lnTo>
                  <a:lnTo>
                    <a:pt x="4756" y="264"/>
                  </a:lnTo>
                  <a:lnTo>
                    <a:pt x="4607" y="182"/>
                  </a:lnTo>
                  <a:lnTo>
                    <a:pt x="4475" y="99"/>
                  </a:lnTo>
                  <a:lnTo>
                    <a:pt x="4326" y="50"/>
                  </a:lnTo>
                  <a:lnTo>
                    <a:pt x="4161" y="17"/>
                  </a:lnTo>
                  <a:lnTo>
                    <a:pt x="4013" y="0"/>
                  </a:lnTo>
                  <a:lnTo>
                    <a:pt x="3682" y="0"/>
                  </a:lnTo>
                  <a:lnTo>
                    <a:pt x="3534" y="33"/>
                  </a:lnTo>
                  <a:lnTo>
                    <a:pt x="3369" y="99"/>
                  </a:lnTo>
                  <a:lnTo>
                    <a:pt x="3220" y="165"/>
                  </a:lnTo>
                  <a:lnTo>
                    <a:pt x="3071" y="248"/>
                  </a:lnTo>
                  <a:lnTo>
                    <a:pt x="2692" y="528"/>
                  </a:lnTo>
                  <a:lnTo>
                    <a:pt x="2295" y="248"/>
                  </a:lnTo>
                  <a:lnTo>
                    <a:pt x="2147" y="165"/>
                  </a:lnTo>
                  <a:lnTo>
                    <a:pt x="1998" y="99"/>
                  </a:lnTo>
                  <a:lnTo>
                    <a:pt x="1833" y="33"/>
                  </a:lnTo>
                  <a:lnTo>
                    <a:pt x="1685" y="0"/>
                  </a:lnTo>
                  <a:close/>
                </a:path>
              </a:pathLst>
            </a:custGeom>
            <a:solidFill>
              <a:srgbClr val="CA2E6C">
                <a:alpha val="16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131062" y="1206268"/>
            <a:ext cx="448748" cy="599667"/>
            <a:chOff x="109112" y="632206"/>
            <a:chExt cx="448748" cy="599667"/>
          </a:xfrm>
        </p:grpSpPr>
        <p:sp>
          <p:nvSpPr>
            <p:cNvPr id="266" name="Google Shape;266;p8"/>
            <p:cNvSpPr/>
            <p:nvPr/>
          </p:nvSpPr>
          <p:spPr>
            <a:xfrm rot="-1566404">
              <a:off x="145126" y="683516"/>
              <a:ext cx="286556" cy="230121"/>
            </a:xfrm>
            <a:custGeom>
              <a:avLst/>
              <a:gdLst/>
              <a:ahLst/>
              <a:cxnLst/>
              <a:rect l="l" t="t" r="r" b="b"/>
              <a:pathLst>
                <a:path w="5367" h="4310" extrusionOk="0">
                  <a:moveTo>
                    <a:pt x="1354" y="0"/>
                  </a:moveTo>
                  <a:lnTo>
                    <a:pt x="1206" y="17"/>
                  </a:lnTo>
                  <a:lnTo>
                    <a:pt x="1041" y="50"/>
                  </a:lnTo>
                  <a:lnTo>
                    <a:pt x="892" y="99"/>
                  </a:lnTo>
                  <a:lnTo>
                    <a:pt x="760" y="182"/>
                  </a:lnTo>
                  <a:lnTo>
                    <a:pt x="611" y="264"/>
                  </a:lnTo>
                  <a:lnTo>
                    <a:pt x="496" y="363"/>
                  </a:lnTo>
                  <a:lnTo>
                    <a:pt x="380" y="479"/>
                  </a:lnTo>
                  <a:lnTo>
                    <a:pt x="265" y="595"/>
                  </a:lnTo>
                  <a:lnTo>
                    <a:pt x="182" y="743"/>
                  </a:lnTo>
                  <a:lnTo>
                    <a:pt x="99" y="908"/>
                  </a:lnTo>
                  <a:lnTo>
                    <a:pt x="66" y="1007"/>
                  </a:lnTo>
                  <a:lnTo>
                    <a:pt x="33" y="1123"/>
                  </a:lnTo>
                  <a:lnTo>
                    <a:pt x="0" y="1371"/>
                  </a:lnTo>
                  <a:lnTo>
                    <a:pt x="0" y="1602"/>
                  </a:lnTo>
                  <a:lnTo>
                    <a:pt x="33" y="1833"/>
                  </a:lnTo>
                  <a:lnTo>
                    <a:pt x="116" y="2048"/>
                  </a:lnTo>
                  <a:lnTo>
                    <a:pt x="231" y="2246"/>
                  </a:lnTo>
                  <a:lnTo>
                    <a:pt x="364" y="2444"/>
                  </a:lnTo>
                  <a:lnTo>
                    <a:pt x="446" y="2526"/>
                  </a:lnTo>
                  <a:lnTo>
                    <a:pt x="545" y="2609"/>
                  </a:lnTo>
                  <a:lnTo>
                    <a:pt x="2692" y="4310"/>
                  </a:lnTo>
                  <a:lnTo>
                    <a:pt x="4822" y="2609"/>
                  </a:lnTo>
                  <a:lnTo>
                    <a:pt x="4921" y="2526"/>
                  </a:lnTo>
                  <a:lnTo>
                    <a:pt x="5003" y="2444"/>
                  </a:lnTo>
                  <a:lnTo>
                    <a:pt x="5135" y="2246"/>
                  </a:lnTo>
                  <a:lnTo>
                    <a:pt x="5251" y="2048"/>
                  </a:lnTo>
                  <a:lnTo>
                    <a:pt x="5334" y="1833"/>
                  </a:lnTo>
                  <a:lnTo>
                    <a:pt x="5367" y="1602"/>
                  </a:lnTo>
                  <a:lnTo>
                    <a:pt x="5367" y="1371"/>
                  </a:lnTo>
                  <a:lnTo>
                    <a:pt x="5334" y="1123"/>
                  </a:lnTo>
                  <a:lnTo>
                    <a:pt x="5301" y="1007"/>
                  </a:lnTo>
                  <a:lnTo>
                    <a:pt x="5268" y="908"/>
                  </a:lnTo>
                  <a:lnTo>
                    <a:pt x="5185" y="743"/>
                  </a:lnTo>
                  <a:lnTo>
                    <a:pt x="5102" y="595"/>
                  </a:lnTo>
                  <a:lnTo>
                    <a:pt x="4987" y="479"/>
                  </a:lnTo>
                  <a:lnTo>
                    <a:pt x="4871" y="363"/>
                  </a:lnTo>
                  <a:lnTo>
                    <a:pt x="4756" y="264"/>
                  </a:lnTo>
                  <a:lnTo>
                    <a:pt x="4607" y="182"/>
                  </a:lnTo>
                  <a:lnTo>
                    <a:pt x="4475" y="99"/>
                  </a:lnTo>
                  <a:lnTo>
                    <a:pt x="4326" y="50"/>
                  </a:lnTo>
                  <a:lnTo>
                    <a:pt x="4161" y="17"/>
                  </a:lnTo>
                  <a:lnTo>
                    <a:pt x="4013" y="0"/>
                  </a:lnTo>
                  <a:lnTo>
                    <a:pt x="3682" y="0"/>
                  </a:lnTo>
                  <a:lnTo>
                    <a:pt x="3534" y="33"/>
                  </a:lnTo>
                  <a:lnTo>
                    <a:pt x="3369" y="99"/>
                  </a:lnTo>
                  <a:lnTo>
                    <a:pt x="3220" y="165"/>
                  </a:lnTo>
                  <a:lnTo>
                    <a:pt x="3071" y="248"/>
                  </a:lnTo>
                  <a:lnTo>
                    <a:pt x="2692" y="528"/>
                  </a:lnTo>
                  <a:lnTo>
                    <a:pt x="2295" y="248"/>
                  </a:lnTo>
                  <a:lnTo>
                    <a:pt x="2147" y="165"/>
                  </a:lnTo>
                  <a:lnTo>
                    <a:pt x="1998" y="99"/>
                  </a:lnTo>
                  <a:lnTo>
                    <a:pt x="1833" y="33"/>
                  </a:lnTo>
                  <a:lnTo>
                    <a:pt x="1685" y="0"/>
                  </a:lnTo>
                  <a:close/>
                </a:path>
              </a:pathLst>
            </a:custGeom>
            <a:solidFill>
              <a:srgbClr val="CA2E6C">
                <a:alpha val="16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8"/>
            <p:cNvSpPr/>
            <p:nvPr/>
          </p:nvSpPr>
          <p:spPr>
            <a:xfrm rot="-465197">
              <a:off x="135467" y="1050059"/>
              <a:ext cx="209755" cy="168435"/>
            </a:xfrm>
            <a:custGeom>
              <a:avLst/>
              <a:gdLst/>
              <a:ahLst/>
              <a:cxnLst/>
              <a:rect l="l" t="t" r="r" b="b"/>
              <a:pathLst>
                <a:path w="5367" h="4310" extrusionOk="0">
                  <a:moveTo>
                    <a:pt x="1354" y="0"/>
                  </a:moveTo>
                  <a:lnTo>
                    <a:pt x="1206" y="17"/>
                  </a:lnTo>
                  <a:lnTo>
                    <a:pt x="1041" y="50"/>
                  </a:lnTo>
                  <a:lnTo>
                    <a:pt x="892" y="99"/>
                  </a:lnTo>
                  <a:lnTo>
                    <a:pt x="760" y="182"/>
                  </a:lnTo>
                  <a:lnTo>
                    <a:pt x="611" y="264"/>
                  </a:lnTo>
                  <a:lnTo>
                    <a:pt x="496" y="363"/>
                  </a:lnTo>
                  <a:lnTo>
                    <a:pt x="380" y="479"/>
                  </a:lnTo>
                  <a:lnTo>
                    <a:pt x="265" y="595"/>
                  </a:lnTo>
                  <a:lnTo>
                    <a:pt x="182" y="743"/>
                  </a:lnTo>
                  <a:lnTo>
                    <a:pt x="99" y="908"/>
                  </a:lnTo>
                  <a:lnTo>
                    <a:pt x="66" y="1007"/>
                  </a:lnTo>
                  <a:lnTo>
                    <a:pt x="33" y="1123"/>
                  </a:lnTo>
                  <a:lnTo>
                    <a:pt x="0" y="1371"/>
                  </a:lnTo>
                  <a:lnTo>
                    <a:pt x="0" y="1602"/>
                  </a:lnTo>
                  <a:lnTo>
                    <a:pt x="33" y="1833"/>
                  </a:lnTo>
                  <a:lnTo>
                    <a:pt x="116" y="2048"/>
                  </a:lnTo>
                  <a:lnTo>
                    <a:pt x="231" y="2246"/>
                  </a:lnTo>
                  <a:lnTo>
                    <a:pt x="364" y="2444"/>
                  </a:lnTo>
                  <a:lnTo>
                    <a:pt x="446" y="2526"/>
                  </a:lnTo>
                  <a:lnTo>
                    <a:pt x="545" y="2609"/>
                  </a:lnTo>
                  <a:lnTo>
                    <a:pt x="2692" y="4310"/>
                  </a:lnTo>
                  <a:lnTo>
                    <a:pt x="4822" y="2609"/>
                  </a:lnTo>
                  <a:lnTo>
                    <a:pt x="4921" y="2526"/>
                  </a:lnTo>
                  <a:lnTo>
                    <a:pt x="5003" y="2444"/>
                  </a:lnTo>
                  <a:lnTo>
                    <a:pt x="5135" y="2246"/>
                  </a:lnTo>
                  <a:lnTo>
                    <a:pt x="5251" y="2048"/>
                  </a:lnTo>
                  <a:lnTo>
                    <a:pt x="5334" y="1833"/>
                  </a:lnTo>
                  <a:lnTo>
                    <a:pt x="5367" y="1602"/>
                  </a:lnTo>
                  <a:lnTo>
                    <a:pt x="5367" y="1371"/>
                  </a:lnTo>
                  <a:lnTo>
                    <a:pt x="5334" y="1123"/>
                  </a:lnTo>
                  <a:lnTo>
                    <a:pt x="5301" y="1007"/>
                  </a:lnTo>
                  <a:lnTo>
                    <a:pt x="5268" y="908"/>
                  </a:lnTo>
                  <a:lnTo>
                    <a:pt x="5185" y="743"/>
                  </a:lnTo>
                  <a:lnTo>
                    <a:pt x="5102" y="595"/>
                  </a:lnTo>
                  <a:lnTo>
                    <a:pt x="4987" y="479"/>
                  </a:lnTo>
                  <a:lnTo>
                    <a:pt x="4871" y="363"/>
                  </a:lnTo>
                  <a:lnTo>
                    <a:pt x="4756" y="264"/>
                  </a:lnTo>
                  <a:lnTo>
                    <a:pt x="4607" y="182"/>
                  </a:lnTo>
                  <a:lnTo>
                    <a:pt x="4475" y="99"/>
                  </a:lnTo>
                  <a:lnTo>
                    <a:pt x="4326" y="50"/>
                  </a:lnTo>
                  <a:lnTo>
                    <a:pt x="4161" y="17"/>
                  </a:lnTo>
                  <a:lnTo>
                    <a:pt x="4013" y="0"/>
                  </a:lnTo>
                  <a:lnTo>
                    <a:pt x="3682" y="0"/>
                  </a:lnTo>
                  <a:lnTo>
                    <a:pt x="3534" y="33"/>
                  </a:lnTo>
                  <a:lnTo>
                    <a:pt x="3369" y="99"/>
                  </a:lnTo>
                  <a:lnTo>
                    <a:pt x="3220" y="165"/>
                  </a:lnTo>
                  <a:lnTo>
                    <a:pt x="3071" y="248"/>
                  </a:lnTo>
                  <a:lnTo>
                    <a:pt x="2692" y="528"/>
                  </a:lnTo>
                  <a:lnTo>
                    <a:pt x="2295" y="248"/>
                  </a:lnTo>
                  <a:lnTo>
                    <a:pt x="2147" y="165"/>
                  </a:lnTo>
                  <a:lnTo>
                    <a:pt x="1998" y="99"/>
                  </a:lnTo>
                  <a:lnTo>
                    <a:pt x="1833" y="33"/>
                  </a:lnTo>
                  <a:lnTo>
                    <a:pt x="1685" y="0"/>
                  </a:lnTo>
                  <a:close/>
                </a:path>
              </a:pathLst>
            </a:custGeom>
            <a:solidFill>
              <a:srgbClr val="CA2E6C">
                <a:alpha val="16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8"/>
            <p:cNvSpPr/>
            <p:nvPr/>
          </p:nvSpPr>
          <p:spPr>
            <a:xfrm rot="1141122">
              <a:off x="405741" y="880740"/>
              <a:ext cx="137849" cy="110697"/>
            </a:xfrm>
            <a:custGeom>
              <a:avLst/>
              <a:gdLst/>
              <a:ahLst/>
              <a:cxnLst/>
              <a:rect l="l" t="t" r="r" b="b"/>
              <a:pathLst>
                <a:path w="5367" h="4310" extrusionOk="0">
                  <a:moveTo>
                    <a:pt x="1354" y="0"/>
                  </a:moveTo>
                  <a:lnTo>
                    <a:pt x="1206" y="17"/>
                  </a:lnTo>
                  <a:lnTo>
                    <a:pt x="1041" y="50"/>
                  </a:lnTo>
                  <a:lnTo>
                    <a:pt x="892" y="99"/>
                  </a:lnTo>
                  <a:lnTo>
                    <a:pt x="760" y="182"/>
                  </a:lnTo>
                  <a:lnTo>
                    <a:pt x="611" y="264"/>
                  </a:lnTo>
                  <a:lnTo>
                    <a:pt x="496" y="363"/>
                  </a:lnTo>
                  <a:lnTo>
                    <a:pt x="380" y="479"/>
                  </a:lnTo>
                  <a:lnTo>
                    <a:pt x="265" y="595"/>
                  </a:lnTo>
                  <a:lnTo>
                    <a:pt x="182" y="743"/>
                  </a:lnTo>
                  <a:lnTo>
                    <a:pt x="99" y="908"/>
                  </a:lnTo>
                  <a:lnTo>
                    <a:pt x="66" y="1007"/>
                  </a:lnTo>
                  <a:lnTo>
                    <a:pt x="33" y="1123"/>
                  </a:lnTo>
                  <a:lnTo>
                    <a:pt x="0" y="1371"/>
                  </a:lnTo>
                  <a:lnTo>
                    <a:pt x="0" y="1602"/>
                  </a:lnTo>
                  <a:lnTo>
                    <a:pt x="33" y="1833"/>
                  </a:lnTo>
                  <a:lnTo>
                    <a:pt x="116" y="2048"/>
                  </a:lnTo>
                  <a:lnTo>
                    <a:pt x="231" y="2246"/>
                  </a:lnTo>
                  <a:lnTo>
                    <a:pt x="364" y="2444"/>
                  </a:lnTo>
                  <a:lnTo>
                    <a:pt x="446" y="2526"/>
                  </a:lnTo>
                  <a:lnTo>
                    <a:pt x="545" y="2609"/>
                  </a:lnTo>
                  <a:lnTo>
                    <a:pt x="2692" y="4310"/>
                  </a:lnTo>
                  <a:lnTo>
                    <a:pt x="4822" y="2609"/>
                  </a:lnTo>
                  <a:lnTo>
                    <a:pt x="4921" y="2526"/>
                  </a:lnTo>
                  <a:lnTo>
                    <a:pt x="5003" y="2444"/>
                  </a:lnTo>
                  <a:lnTo>
                    <a:pt x="5135" y="2246"/>
                  </a:lnTo>
                  <a:lnTo>
                    <a:pt x="5251" y="2048"/>
                  </a:lnTo>
                  <a:lnTo>
                    <a:pt x="5334" y="1833"/>
                  </a:lnTo>
                  <a:lnTo>
                    <a:pt x="5367" y="1602"/>
                  </a:lnTo>
                  <a:lnTo>
                    <a:pt x="5367" y="1371"/>
                  </a:lnTo>
                  <a:lnTo>
                    <a:pt x="5334" y="1123"/>
                  </a:lnTo>
                  <a:lnTo>
                    <a:pt x="5301" y="1007"/>
                  </a:lnTo>
                  <a:lnTo>
                    <a:pt x="5268" y="908"/>
                  </a:lnTo>
                  <a:lnTo>
                    <a:pt x="5185" y="743"/>
                  </a:lnTo>
                  <a:lnTo>
                    <a:pt x="5102" y="595"/>
                  </a:lnTo>
                  <a:lnTo>
                    <a:pt x="4987" y="479"/>
                  </a:lnTo>
                  <a:lnTo>
                    <a:pt x="4871" y="363"/>
                  </a:lnTo>
                  <a:lnTo>
                    <a:pt x="4756" y="264"/>
                  </a:lnTo>
                  <a:lnTo>
                    <a:pt x="4607" y="182"/>
                  </a:lnTo>
                  <a:lnTo>
                    <a:pt x="4475" y="99"/>
                  </a:lnTo>
                  <a:lnTo>
                    <a:pt x="4326" y="50"/>
                  </a:lnTo>
                  <a:lnTo>
                    <a:pt x="4161" y="17"/>
                  </a:lnTo>
                  <a:lnTo>
                    <a:pt x="4013" y="0"/>
                  </a:lnTo>
                  <a:lnTo>
                    <a:pt x="3682" y="0"/>
                  </a:lnTo>
                  <a:lnTo>
                    <a:pt x="3534" y="33"/>
                  </a:lnTo>
                  <a:lnTo>
                    <a:pt x="3369" y="99"/>
                  </a:lnTo>
                  <a:lnTo>
                    <a:pt x="3220" y="165"/>
                  </a:lnTo>
                  <a:lnTo>
                    <a:pt x="3071" y="248"/>
                  </a:lnTo>
                  <a:lnTo>
                    <a:pt x="2692" y="528"/>
                  </a:lnTo>
                  <a:lnTo>
                    <a:pt x="2295" y="248"/>
                  </a:lnTo>
                  <a:lnTo>
                    <a:pt x="2147" y="165"/>
                  </a:lnTo>
                  <a:lnTo>
                    <a:pt x="1998" y="99"/>
                  </a:lnTo>
                  <a:lnTo>
                    <a:pt x="1833" y="33"/>
                  </a:lnTo>
                  <a:lnTo>
                    <a:pt x="1685" y="0"/>
                  </a:lnTo>
                  <a:close/>
                </a:path>
              </a:pathLst>
            </a:custGeom>
            <a:solidFill>
              <a:srgbClr val="CA2E6C">
                <a:alpha val="16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9"/>
          <p:cNvSpPr/>
          <p:nvPr/>
        </p:nvSpPr>
        <p:spPr>
          <a:xfrm>
            <a:off x="-55050" y="4291025"/>
            <a:ext cx="9254100" cy="852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ea typeface="Chivo"/>
              <a:cs typeface="Arial" panose="020B0604020202020204" pitchFamily="34" charset="0"/>
              <a:sym typeface="Chivo"/>
            </a:endParaRPr>
          </a:p>
        </p:txBody>
      </p:sp>
      <p:grpSp>
        <p:nvGrpSpPr>
          <p:cNvPr id="271" name="Google Shape;271;p9"/>
          <p:cNvGrpSpPr/>
          <p:nvPr/>
        </p:nvGrpSpPr>
        <p:grpSpPr>
          <a:xfrm>
            <a:off x="-1538192" y="-101552"/>
            <a:ext cx="11164396" cy="1414145"/>
            <a:chOff x="-1538192" y="-101552"/>
            <a:chExt cx="11164396" cy="1414145"/>
          </a:xfrm>
        </p:grpSpPr>
        <p:sp>
          <p:nvSpPr>
            <p:cNvPr id="272" name="Google Shape;272;p9"/>
            <p:cNvSpPr/>
            <p:nvPr/>
          </p:nvSpPr>
          <p:spPr>
            <a:xfrm rot="10800000">
              <a:off x="-1538192" y="-101552"/>
              <a:ext cx="5977002" cy="1414145"/>
            </a:xfrm>
            <a:custGeom>
              <a:avLst/>
              <a:gdLst/>
              <a:ahLst/>
              <a:cxnLst/>
              <a:rect l="l" t="t" r="r" b="b"/>
              <a:pathLst>
                <a:path w="23381" h="5532" extrusionOk="0">
                  <a:moveTo>
                    <a:pt x="10914" y="0"/>
                  </a:moveTo>
                  <a:lnTo>
                    <a:pt x="10634" y="17"/>
                  </a:lnTo>
                  <a:lnTo>
                    <a:pt x="10353" y="50"/>
                  </a:lnTo>
                  <a:lnTo>
                    <a:pt x="10072" y="99"/>
                  </a:lnTo>
                  <a:lnTo>
                    <a:pt x="9808" y="182"/>
                  </a:lnTo>
                  <a:lnTo>
                    <a:pt x="9544" y="281"/>
                  </a:lnTo>
                  <a:lnTo>
                    <a:pt x="9296" y="397"/>
                  </a:lnTo>
                  <a:lnTo>
                    <a:pt x="9048" y="512"/>
                  </a:lnTo>
                  <a:lnTo>
                    <a:pt x="8817" y="644"/>
                  </a:lnTo>
                  <a:lnTo>
                    <a:pt x="8586" y="793"/>
                  </a:lnTo>
                  <a:lnTo>
                    <a:pt x="8372" y="942"/>
                  </a:lnTo>
                  <a:lnTo>
                    <a:pt x="8173" y="1090"/>
                  </a:lnTo>
                  <a:lnTo>
                    <a:pt x="7810" y="1404"/>
                  </a:lnTo>
                  <a:lnTo>
                    <a:pt x="7496" y="1701"/>
                  </a:lnTo>
                  <a:lnTo>
                    <a:pt x="7232" y="1965"/>
                  </a:lnTo>
                  <a:lnTo>
                    <a:pt x="7051" y="2163"/>
                  </a:lnTo>
                  <a:lnTo>
                    <a:pt x="6885" y="2362"/>
                  </a:lnTo>
                  <a:lnTo>
                    <a:pt x="6753" y="2262"/>
                  </a:lnTo>
                  <a:lnTo>
                    <a:pt x="6374" y="2031"/>
                  </a:lnTo>
                  <a:lnTo>
                    <a:pt x="6109" y="1883"/>
                  </a:lnTo>
                  <a:lnTo>
                    <a:pt x="5796" y="1734"/>
                  </a:lnTo>
                  <a:lnTo>
                    <a:pt x="5449" y="1585"/>
                  </a:lnTo>
                  <a:lnTo>
                    <a:pt x="5069" y="1453"/>
                  </a:lnTo>
                  <a:lnTo>
                    <a:pt x="4656" y="1338"/>
                  </a:lnTo>
                  <a:lnTo>
                    <a:pt x="4442" y="1305"/>
                  </a:lnTo>
                  <a:lnTo>
                    <a:pt x="4227" y="1272"/>
                  </a:lnTo>
                  <a:lnTo>
                    <a:pt x="4012" y="1255"/>
                  </a:lnTo>
                  <a:lnTo>
                    <a:pt x="3781" y="1239"/>
                  </a:lnTo>
                  <a:lnTo>
                    <a:pt x="3567" y="1255"/>
                  </a:lnTo>
                  <a:lnTo>
                    <a:pt x="3335" y="1272"/>
                  </a:lnTo>
                  <a:lnTo>
                    <a:pt x="3104" y="1305"/>
                  </a:lnTo>
                  <a:lnTo>
                    <a:pt x="2890" y="1371"/>
                  </a:lnTo>
                  <a:lnTo>
                    <a:pt x="2658" y="1437"/>
                  </a:lnTo>
                  <a:lnTo>
                    <a:pt x="2427" y="1536"/>
                  </a:lnTo>
                  <a:lnTo>
                    <a:pt x="2213" y="1652"/>
                  </a:lnTo>
                  <a:lnTo>
                    <a:pt x="1998" y="1784"/>
                  </a:lnTo>
                  <a:lnTo>
                    <a:pt x="1783" y="1949"/>
                  </a:lnTo>
                  <a:lnTo>
                    <a:pt x="1569" y="2130"/>
                  </a:lnTo>
                  <a:lnTo>
                    <a:pt x="1288" y="2428"/>
                  </a:lnTo>
                  <a:lnTo>
                    <a:pt x="1040" y="2725"/>
                  </a:lnTo>
                  <a:lnTo>
                    <a:pt x="826" y="3022"/>
                  </a:lnTo>
                  <a:lnTo>
                    <a:pt x="644" y="3319"/>
                  </a:lnTo>
                  <a:lnTo>
                    <a:pt x="495" y="3600"/>
                  </a:lnTo>
                  <a:lnTo>
                    <a:pt x="363" y="3881"/>
                  </a:lnTo>
                  <a:lnTo>
                    <a:pt x="264" y="4161"/>
                  </a:lnTo>
                  <a:lnTo>
                    <a:pt x="182" y="4409"/>
                  </a:lnTo>
                  <a:lnTo>
                    <a:pt x="116" y="4640"/>
                  </a:lnTo>
                  <a:lnTo>
                    <a:pt x="66" y="4871"/>
                  </a:lnTo>
                  <a:lnTo>
                    <a:pt x="17" y="5218"/>
                  </a:lnTo>
                  <a:lnTo>
                    <a:pt x="0" y="5449"/>
                  </a:lnTo>
                  <a:lnTo>
                    <a:pt x="0" y="5532"/>
                  </a:lnTo>
                  <a:lnTo>
                    <a:pt x="23381" y="5532"/>
                  </a:lnTo>
                  <a:lnTo>
                    <a:pt x="23083" y="5400"/>
                  </a:lnTo>
                  <a:lnTo>
                    <a:pt x="22786" y="5251"/>
                  </a:lnTo>
                  <a:lnTo>
                    <a:pt x="22175" y="4921"/>
                  </a:lnTo>
                  <a:lnTo>
                    <a:pt x="21564" y="4558"/>
                  </a:lnTo>
                  <a:lnTo>
                    <a:pt x="20937" y="4161"/>
                  </a:lnTo>
                  <a:lnTo>
                    <a:pt x="19665" y="3319"/>
                  </a:lnTo>
                  <a:lnTo>
                    <a:pt x="19022" y="2906"/>
                  </a:lnTo>
                  <a:lnTo>
                    <a:pt x="18394" y="2510"/>
                  </a:lnTo>
                  <a:lnTo>
                    <a:pt x="17750" y="2147"/>
                  </a:lnTo>
                  <a:lnTo>
                    <a:pt x="17436" y="1982"/>
                  </a:lnTo>
                  <a:lnTo>
                    <a:pt x="17123" y="1817"/>
                  </a:lnTo>
                  <a:lnTo>
                    <a:pt x="16809" y="1685"/>
                  </a:lnTo>
                  <a:lnTo>
                    <a:pt x="16495" y="1552"/>
                  </a:lnTo>
                  <a:lnTo>
                    <a:pt x="16198" y="1437"/>
                  </a:lnTo>
                  <a:lnTo>
                    <a:pt x="15884" y="1354"/>
                  </a:lnTo>
                  <a:lnTo>
                    <a:pt x="15587" y="1272"/>
                  </a:lnTo>
                  <a:lnTo>
                    <a:pt x="15290" y="1222"/>
                  </a:lnTo>
                  <a:lnTo>
                    <a:pt x="14993" y="1189"/>
                  </a:lnTo>
                  <a:lnTo>
                    <a:pt x="14712" y="1173"/>
                  </a:lnTo>
                  <a:lnTo>
                    <a:pt x="14431" y="1189"/>
                  </a:lnTo>
                  <a:lnTo>
                    <a:pt x="14151" y="1239"/>
                  </a:lnTo>
                  <a:lnTo>
                    <a:pt x="13886" y="1305"/>
                  </a:lnTo>
                  <a:lnTo>
                    <a:pt x="13606" y="1404"/>
                  </a:lnTo>
                  <a:lnTo>
                    <a:pt x="13309" y="1074"/>
                  </a:lnTo>
                  <a:lnTo>
                    <a:pt x="13011" y="809"/>
                  </a:lnTo>
                  <a:lnTo>
                    <a:pt x="12698" y="578"/>
                  </a:lnTo>
                  <a:lnTo>
                    <a:pt x="12400" y="397"/>
                  </a:lnTo>
                  <a:lnTo>
                    <a:pt x="12103" y="248"/>
                  </a:lnTo>
                  <a:lnTo>
                    <a:pt x="11806" y="132"/>
                  </a:lnTo>
                  <a:lnTo>
                    <a:pt x="11492" y="66"/>
                  </a:lnTo>
                  <a:lnTo>
                    <a:pt x="11212" y="17"/>
                  </a:lnTo>
                  <a:lnTo>
                    <a:pt x="10914" y="0"/>
                  </a:lnTo>
                  <a:close/>
                </a:path>
              </a:pathLst>
            </a:custGeom>
            <a:solidFill>
              <a:srgbClr val="FFFFFF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 rot="10800000" flipH="1">
              <a:off x="5461931" y="-31712"/>
              <a:ext cx="4164273" cy="985277"/>
            </a:xfrm>
            <a:custGeom>
              <a:avLst/>
              <a:gdLst/>
              <a:ahLst/>
              <a:cxnLst/>
              <a:rect l="l" t="t" r="r" b="b"/>
              <a:pathLst>
                <a:path w="23381" h="5532" extrusionOk="0">
                  <a:moveTo>
                    <a:pt x="10914" y="0"/>
                  </a:moveTo>
                  <a:lnTo>
                    <a:pt x="10634" y="17"/>
                  </a:lnTo>
                  <a:lnTo>
                    <a:pt x="10353" y="50"/>
                  </a:lnTo>
                  <a:lnTo>
                    <a:pt x="10072" y="99"/>
                  </a:lnTo>
                  <a:lnTo>
                    <a:pt x="9808" y="182"/>
                  </a:lnTo>
                  <a:lnTo>
                    <a:pt x="9544" y="281"/>
                  </a:lnTo>
                  <a:lnTo>
                    <a:pt x="9296" y="397"/>
                  </a:lnTo>
                  <a:lnTo>
                    <a:pt x="9048" y="512"/>
                  </a:lnTo>
                  <a:lnTo>
                    <a:pt x="8817" y="644"/>
                  </a:lnTo>
                  <a:lnTo>
                    <a:pt x="8586" y="793"/>
                  </a:lnTo>
                  <a:lnTo>
                    <a:pt x="8372" y="942"/>
                  </a:lnTo>
                  <a:lnTo>
                    <a:pt x="8173" y="1090"/>
                  </a:lnTo>
                  <a:lnTo>
                    <a:pt x="7810" y="1404"/>
                  </a:lnTo>
                  <a:lnTo>
                    <a:pt x="7496" y="1701"/>
                  </a:lnTo>
                  <a:lnTo>
                    <a:pt x="7232" y="1965"/>
                  </a:lnTo>
                  <a:lnTo>
                    <a:pt x="7051" y="2163"/>
                  </a:lnTo>
                  <a:lnTo>
                    <a:pt x="6885" y="2362"/>
                  </a:lnTo>
                  <a:lnTo>
                    <a:pt x="6753" y="2262"/>
                  </a:lnTo>
                  <a:lnTo>
                    <a:pt x="6374" y="2031"/>
                  </a:lnTo>
                  <a:lnTo>
                    <a:pt x="6109" y="1883"/>
                  </a:lnTo>
                  <a:lnTo>
                    <a:pt x="5796" y="1734"/>
                  </a:lnTo>
                  <a:lnTo>
                    <a:pt x="5449" y="1585"/>
                  </a:lnTo>
                  <a:lnTo>
                    <a:pt x="5069" y="1453"/>
                  </a:lnTo>
                  <a:lnTo>
                    <a:pt x="4656" y="1338"/>
                  </a:lnTo>
                  <a:lnTo>
                    <a:pt x="4442" y="1305"/>
                  </a:lnTo>
                  <a:lnTo>
                    <a:pt x="4227" y="1272"/>
                  </a:lnTo>
                  <a:lnTo>
                    <a:pt x="4012" y="1255"/>
                  </a:lnTo>
                  <a:lnTo>
                    <a:pt x="3781" y="1239"/>
                  </a:lnTo>
                  <a:lnTo>
                    <a:pt x="3567" y="1255"/>
                  </a:lnTo>
                  <a:lnTo>
                    <a:pt x="3335" y="1272"/>
                  </a:lnTo>
                  <a:lnTo>
                    <a:pt x="3104" y="1305"/>
                  </a:lnTo>
                  <a:lnTo>
                    <a:pt x="2890" y="1371"/>
                  </a:lnTo>
                  <a:lnTo>
                    <a:pt x="2658" y="1437"/>
                  </a:lnTo>
                  <a:lnTo>
                    <a:pt x="2427" y="1536"/>
                  </a:lnTo>
                  <a:lnTo>
                    <a:pt x="2213" y="1652"/>
                  </a:lnTo>
                  <a:lnTo>
                    <a:pt x="1998" y="1784"/>
                  </a:lnTo>
                  <a:lnTo>
                    <a:pt x="1783" y="1949"/>
                  </a:lnTo>
                  <a:lnTo>
                    <a:pt x="1569" y="2130"/>
                  </a:lnTo>
                  <a:lnTo>
                    <a:pt x="1288" y="2428"/>
                  </a:lnTo>
                  <a:lnTo>
                    <a:pt x="1040" y="2725"/>
                  </a:lnTo>
                  <a:lnTo>
                    <a:pt x="826" y="3022"/>
                  </a:lnTo>
                  <a:lnTo>
                    <a:pt x="644" y="3319"/>
                  </a:lnTo>
                  <a:lnTo>
                    <a:pt x="495" y="3600"/>
                  </a:lnTo>
                  <a:lnTo>
                    <a:pt x="363" y="3881"/>
                  </a:lnTo>
                  <a:lnTo>
                    <a:pt x="264" y="4161"/>
                  </a:lnTo>
                  <a:lnTo>
                    <a:pt x="182" y="4409"/>
                  </a:lnTo>
                  <a:lnTo>
                    <a:pt x="116" y="4640"/>
                  </a:lnTo>
                  <a:lnTo>
                    <a:pt x="66" y="4871"/>
                  </a:lnTo>
                  <a:lnTo>
                    <a:pt x="17" y="5218"/>
                  </a:lnTo>
                  <a:lnTo>
                    <a:pt x="0" y="5449"/>
                  </a:lnTo>
                  <a:lnTo>
                    <a:pt x="0" y="5532"/>
                  </a:lnTo>
                  <a:lnTo>
                    <a:pt x="23381" y="5532"/>
                  </a:lnTo>
                  <a:lnTo>
                    <a:pt x="23083" y="5400"/>
                  </a:lnTo>
                  <a:lnTo>
                    <a:pt x="22786" y="5251"/>
                  </a:lnTo>
                  <a:lnTo>
                    <a:pt x="22175" y="4921"/>
                  </a:lnTo>
                  <a:lnTo>
                    <a:pt x="21564" y="4558"/>
                  </a:lnTo>
                  <a:lnTo>
                    <a:pt x="20937" y="4161"/>
                  </a:lnTo>
                  <a:lnTo>
                    <a:pt x="19665" y="3319"/>
                  </a:lnTo>
                  <a:lnTo>
                    <a:pt x="19022" y="2906"/>
                  </a:lnTo>
                  <a:lnTo>
                    <a:pt x="18394" y="2510"/>
                  </a:lnTo>
                  <a:lnTo>
                    <a:pt x="17750" y="2147"/>
                  </a:lnTo>
                  <a:lnTo>
                    <a:pt x="17436" y="1982"/>
                  </a:lnTo>
                  <a:lnTo>
                    <a:pt x="17123" y="1817"/>
                  </a:lnTo>
                  <a:lnTo>
                    <a:pt x="16809" y="1685"/>
                  </a:lnTo>
                  <a:lnTo>
                    <a:pt x="16495" y="1552"/>
                  </a:lnTo>
                  <a:lnTo>
                    <a:pt x="16198" y="1437"/>
                  </a:lnTo>
                  <a:lnTo>
                    <a:pt x="15884" y="1354"/>
                  </a:lnTo>
                  <a:lnTo>
                    <a:pt x="15587" y="1272"/>
                  </a:lnTo>
                  <a:lnTo>
                    <a:pt x="15290" y="1222"/>
                  </a:lnTo>
                  <a:lnTo>
                    <a:pt x="14993" y="1189"/>
                  </a:lnTo>
                  <a:lnTo>
                    <a:pt x="14712" y="1173"/>
                  </a:lnTo>
                  <a:lnTo>
                    <a:pt x="14431" y="1189"/>
                  </a:lnTo>
                  <a:lnTo>
                    <a:pt x="14151" y="1239"/>
                  </a:lnTo>
                  <a:lnTo>
                    <a:pt x="13886" y="1305"/>
                  </a:lnTo>
                  <a:lnTo>
                    <a:pt x="13606" y="1404"/>
                  </a:lnTo>
                  <a:lnTo>
                    <a:pt x="13309" y="1074"/>
                  </a:lnTo>
                  <a:lnTo>
                    <a:pt x="13011" y="809"/>
                  </a:lnTo>
                  <a:lnTo>
                    <a:pt x="12698" y="578"/>
                  </a:lnTo>
                  <a:lnTo>
                    <a:pt x="12400" y="397"/>
                  </a:lnTo>
                  <a:lnTo>
                    <a:pt x="12103" y="248"/>
                  </a:lnTo>
                  <a:lnTo>
                    <a:pt x="11806" y="132"/>
                  </a:lnTo>
                  <a:lnTo>
                    <a:pt x="11492" y="66"/>
                  </a:lnTo>
                  <a:lnTo>
                    <a:pt x="11212" y="17"/>
                  </a:lnTo>
                  <a:lnTo>
                    <a:pt x="10914" y="0"/>
                  </a:lnTo>
                  <a:close/>
                </a:path>
              </a:pathLst>
            </a:custGeom>
            <a:solidFill>
              <a:srgbClr val="FFFFFF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9"/>
          <p:cNvSpPr txBox="1">
            <a:spLocks noGrp="1"/>
          </p:cNvSpPr>
          <p:nvPr>
            <p:ph type="title"/>
          </p:nvPr>
        </p:nvSpPr>
        <p:spPr>
          <a:xfrm>
            <a:off x="1214400" y="1534800"/>
            <a:ext cx="2768400" cy="67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9"/>
          <p:cNvSpPr txBox="1">
            <a:spLocks noGrp="1"/>
          </p:cNvSpPr>
          <p:nvPr>
            <p:ph type="subTitle" idx="1"/>
          </p:nvPr>
        </p:nvSpPr>
        <p:spPr>
          <a:xfrm>
            <a:off x="1214400" y="2206500"/>
            <a:ext cx="27684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6" name="Google Shape;276;p9"/>
          <p:cNvGrpSpPr/>
          <p:nvPr/>
        </p:nvGrpSpPr>
        <p:grpSpPr>
          <a:xfrm>
            <a:off x="326525" y="194875"/>
            <a:ext cx="8462486" cy="389768"/>
            <a:chOff x="326525" y="194875"/>
            <a:chExt cx="8462486" cy="389768"/>
          </a:xfrm>
        </p:grpSpPr>
        <p:sp>
          <p:nvSpPr>
            <p:cNvPr id="277" name="Google Shape;277;p9"/>
            <p:cNvSpPr/>
            <p:nvPr/>
          </p:nvSpPr>
          <p:spPr>
            <a:xfrm>
              <a:off x="326525" y="272113"/>
              <a:ext cx="1320910" cy="312530"/>
            </a:xfrm>
            <a:custGeom>
              <a:avLst/>
              <a:gdLst/>
              <a:ahLst/>
              <a:cxnLst/>
              <a:rect l="l" t="t" r="r" b="b"/>
              <a:pathLst>
                <a:path w="23381" h="5532" extrusionOk="0">
                  <a:moveTo>
                    <a:pt x="10914" y="0"/>
                  </a:moveTo>
                  <a:lnTo>
                    <a:pt x="10634" y="17"/>
                  </a:lnTo>
                  <a:lnTo>
                    <a:pt x="10353" y="50"/>
                  </a:lnTo>
                  <a:lnTo>
                    <a:pt x="10072" y="99"/>
                  </a:lnTo>
                  <a:lnTo>
                    <a:pt x="9808" y="182"/>
                  </a:lnTo>
                  <a:lnTo>
                    <a:pt x="9544" y="281"/>
                  </a:lnTo>
                  <a:lnTo>
                    <a:pt x="9296" y="397"/>
                  </a:lnTo>
                  <a:lnTo>
                    <a:pt x="9048" y="512"/>
                  </a:lnTo>
                  <a:lnTo>
                    <a:pt x="8817" y="644"/>
                  </a:lnTo>
                  <a:lnTo>
                    <a:pt x="8586" y="793"/>
                  </a:lnTo>
                  <a:lnTo>
                    <a:pt x="8372" y="942"/>
                  </a:lnTo>
                  <a:lnTo>
                    <a:pt x="8173" y="1090"/>
                  </a:lnTo>
                  <a:lnTo>
                    <a:pt x="7810" y="1404"/>
                  </a:lnTo>
                  <a:lnTo>
                    <a:pt x="7496" y="1701"/>
                  </a:lnTo>
                  <a:lnTo>
                    <a:pt x="7232" y="1965"/>
                  </a:lnTo>
                  <a:lnTo>
                    <a:pt x="7051" y="2163"/>
                  </a:lnTo>
                  <a:lnTo>
                    <a:pt x="6885" y="2362"/>
                  </a:lnTo>
                  <a:lnTo>
                    <a:pt x="6753" y="2262"/>
                  </a:lnTo>
                  <a:lnTo>
                    <a:pt x="6374" y="2031"/>
                  </a:lnTo>
                  <a:lnTo>
                    <a:pt x="6109" y="1883"/>
                  </a:lnTo>
                  <a:lnTo>
                    <a:pt x="5796" y="1734"/>
                  </a:lnTo>
                  <a:lnTo>
                    <a:pt x="5449" y="1585"/>
                  </a:lnTo>
                  <a:lnTo>
                    <a:pt x="5069" y="1453"/>
                  </a:lnTo>
                  <a:lnTo>
                    <a:pt x="4656" y="1338"/>
                  </a:lnTo>
                  <a:lnTo>
                    <a:pt x="4442" y="1305"/>
                  </a:lnTo>
                  <a:lnTo>
                    <a:pt x="4227" y="1272"/>
                  </a:lnTo>
                  <a:lnTo>
                    <a:pt x="4012" y="1255"/>
                  </a:lnTo>
                  <a:lnTo>
                    <a:pt x="3781" y="1239"/>
                  </a:lnTo>
                  <a:lnTo>
                    <a:pt x="3567" y="1255"/>
                  </a:lnTo>
                  <a:lnTo>
                    <a:pt x="3335" y="1272"/>
                  </a:lnTo>
                  <a:lnTo>
                    <a:pt x="3104" y="1305"/>
                  </a:lnTo>
                  <a:lnTo>
                    <a:pt x="2890" y="1371"/>
                  </a:lnTo>
                  <a:lnTo>
                    <a:pt x="2658" y="1437"/>
                  </a:lnTo>
                  <a:lnTo>
                    <a:pt x="2427" y="1536"/>
                  </a:lnTo>
                  <a:lnTo>
                    <a:pt x="2213" y="1652"/>
                  </a:lnTo>
                  <a:lnTo>
                    <a:pt x="1998" y="1784"/>
                  </a:lnTo>
                  <a:lnTo>
                    <a:pt x="1783" y="1949"/>
                  </a:lnTo>
                  <a:lnTo>
                    <a:pt x="1569" y="2130"/>
                  </a:lnTo>
                  <a:lnTo>
                    <a:pt x="1288" y="2428"/>
                  </a:lnTo>
                  <a:lnTo>
                    <a:pt x="1040" y="2725"/>
                  </a:lnTo>
                  <a:lnTo>
                    <a:pt x="826" y="3022"/>
                  </a:lnTo>
                  <a:lnTo>
                    <a:pt x="644" y="3319"/>
                  </a:lnTo>
                  <a:lnTo>
                    <a:pt x="495" y="3600"/>
                  </a:lnTo>
                  <a:lnTo>
                    <a:pt x="363" y="3881"/>
                  </a:lnTo>
                  <a:lnTo>
                    <a:pt x="264" y="4161"/>
                  </a:lnTo>
                  <a:lnTo>
                    <a:pt x="182" y="4409"/>
                  </a:lnTo>
                  <a:lnTo>
                    <a:pt x="116" y="4640"/>
                  </a:lnTo>
                  <a:lnTo>
                    <a:pt x="66" y="4871"/>
                  </a:lnTo>
                  <a:lnTo>
                    <a:pt x="17" y="5218"/>
                  </a:lnTo>
                  <a:lnTo>
                    <a:pt x="0" y="5449"/>
                  </a:lnTo>
                  <a:lnTo>
                    <a:pt x="0" y="5532"/>
                  </a:lnTo>
                  <a:lnTo>
                    <a:pt x="23381" y="5532"/>
                  </a:lnTo>
                  <a:lnTo>
                    <a:pt x="23083" y="5400"/>
                  </a:lnTo>
                  <a:lnTo>
                    <a:pt x="22786" y="5251"/>
                  </a:lnTo>
                  <a:lnTo>
                    <a:pt x="22175" y="4921"/>
                  </a:lnTo>
                  <a:lnTo>
                    <a:pt x="21564" y="4558"/>
                  </a:lnTo>
                  <a:lnTo>
                    <a:pt x="20937" y="4161"/>
                  </a:lnTo>
                  <a:lnTo>
                    <a:pt x="19665" y="3319"/>
                  </a:lnTo>
                  <a:lnTo>
                    <a:pt x="19022" y="2906"/>
                  </a:lnTo>
                  <a:lnTo>
                    <a:pt x="18394" y="2510"/>
                  </a:lnTo>
                  <a:lnTo>
                    <a:pt x="17750" y="2147"/>
                  </a:lnTo>
                  <a:lnTo>
                    <a:pt x="17436" y="1982"/>
                  </a:lnTo>
                  <a:lnTo>
                    <a:pt x="17123" y="1817"/>
                  </a:lnTo>
                  <a:lnTo>
                    <a:pt x="16809" y="1685"/>
                  </a:lnTo>
                  <a:lnTo>
                    <a:pt x="16495" y="1552"/>
                  </a:lnTo>
                  <a:lnTo>
                    <a:pt x="16198" y="1437"/>
                  </a:lnTo>
                  <a:lnTo>
                    <a:pt x="15884" y="1354"/>
                  </a:lnTo>
                  <a:lnTo>
                    <a:pt x="15587" y="1272"/>
                  </a:lnTo>
                  <a:lnTo>
                    <a:pt x="15290" y="1222"/>
                  </a:lnTo>
                  <a:lnTo>
                    <a:pt x="14993" y="1189"/>
                  </a:lnTo>
                  <a:lnTo>
                    <a:pt x="14712" y="1173"/>
                  </a:lnTo>
                  <a:lnTo>
                    <a:pt x="14431" y="1189"/>
                  </a:lnTo>
                  <a:lnTo>
                    <a:pt x="14151" y="1239"/>
                  </a:lnTo>
                  <a:lnTo>
                    <a:pt x="13886" y="1305"/>
                  </a:lnTo>
                  <a:lnTo>
                    <a:pt x="13606" y="1404"/>
                  </a:lnTo>
                  <a:lnTo>
                    <a:pt x="13309" y="1074"/>
                  </a:lnTo>
                  <a:lnTo>
                    <a:pt x="13011" y="809"/>
                  </a:lnTo>
                  <a:lnTo>
                    <a:pt x="12698" y="578"/>
                  </a:lnTo>
                  <a:lnTo>
                    <a:pt x="12400" y="397"/>
                  </a:lnTo>
                  <a:lnTo>
                    <a:pt x="12103" y="248"/>
                  </a:lnTo>
                  <a:lnTo>
                    <a:pt x="11806" y="132"/>
                  </a:lnTo>
                  <a:lnTo>
                    <a:pt x="11492" y="66"/>
                  </a:lnTo>
                  <a:lnTo>
                    <a:pt x="11212" y="17"/>
                  </a:lnTo>
                  <a:lnTo>
                    <a:pt x="109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8072542" y="194875"/>
              <a:ext cx="716470" cy="204342"/>
            </a:xfrm>
            <a:custGeom>
              <a:avLst/>
              <a:gdLst/>
              <a:ahLst/>
              <a:cxnLst/>
              <a:rect l="l" t="t" r="r" b="b"/>
              <a:pathLst>
                <a:path w="12682" h="3617" extrusionOk="0">
                  <a:moveTo>
                    <a:pt x="4475" y="0"/>
                  </a:moveTo>
                  <a:lnTo>
                    <a:pt x="4244" y="17"/>
                  </a:lnTo>
                  <a:lnTo>
                    <a:pt x="4029" y="50"/>
                  </a:lnTo>
                  <a:lnTo>
                    <a:pt x="3815" y="116"/>
                  </a:lnTo>
                  <a:lnTo>
                    <a:pt x="3616" y="198"/>
                  </a:lnTo>
                  <a:lnTo>
                    <a:pt x="3435" y="297"/>
                  </a:lnTo>
                  <a:lnTo>
                    <a:pt x="3237" y="429"/>
                  </a:lnTo>
                  <a:lnTo>
                    <a:pt x="3072" y="562"/>
                  </a:lnTo>
                  <a:lnTo>
                    <a:pt x="2890" y="710"/>
                  </a:lnTo>
                  <a:lnTo>
                    <a:pt x="2725" y="875"/>
                  </a:lnTo>
                  <a:lnTo>
                    <a:pt x="2411" y="1222"/>
                  </a:lnTo>
                  <a:lnTo>
                    <a:pt x="2114" y="1602"/>
                  </a:lnTo>
                  <a:lnTo>
                    <a:pt x="1817" y="1998"/>
                  </a:lnTo>
                  <a:lnTo>
                    <a:pt x="1519" y="2378"/>
                  </a:lnTo>
                  <a:lnTo>
                    <a:pt x="1239" y="2725"/>
                  </a:lnTo>
                  <a:lnTo>
                    <a:pt x="942" y="3055"/>
                  </a:lnTo>
                  <a:lnTo>
                    <a:pt x="793" y="3187"/>
                  </a:lnTo>
                  <a:lnTo>
                    <a:pt x="644" y="3319"/>
                  </a:lnTo>
                  <a:lnTo>
                    <a:pt x="496" y="3418"/>
                  </a:lnTo>
                  <a:lnTo>
                    <a:pt x="331" y="3517"/>
                  </a:lnTo>
                  <a:lnTo>
                    <a:pt x="166" y="3583"/>
                  </a:lnTo>
                  <a:lnTo>
                    <a:pt x="0" y="3616"/>
                  </a:lnTo>
                  <a:lnTo>
                    <a:pt x="12681" y="3616"/>
                  </a:lnTo>
                  <a:lnTo>
                    <a:pt x="12533" y="3534"/>
                  </a:lnTo>
                  <a:lnTo>
                    <a:pt x="12368" y="3435"/>
                  </a:lnTo>
                  <a:lnTo>
                    <a:pt x="12219" y="3319"/>
                  </a:lnTo>
                  <a:lnTo>
                    <a:pt x="12070" y="3203"/>
                  </a:lnTo>
                  <a:lnTo>
                    <a:pt x="11773" y="2939"/>
                  </a:lnTo>
                  <a:lnTo>
                    <a:pt x="11476" y="2642"/>
                  </a:lnTo>
                  <a:lnTo>
                    <a:pt x="10898" y="1998"/>
                  </a:lnTo>
                  <a:lnTo>
                    <a:pt x="10617" y="1684"/>
                  </a:lnTo>
                  <a:lnTo>
                    <a:pt x="10304" y="1371"/>
                  </a:lnTo>
                  <a:lnTo>
                    <a:pt x="10006" y="1090"/>
                  </a:lnTo>
                  <a:lnTo>
                    <a:pt x="9841" y="958"/>
                  </a:lnTo>
                  <a:lnTo>
                    <a:pt x="9676" y="842"/>
                  </a:lnTo>
                  <a:lnTo>
                    <a:pt x="9511" y="727"/>
                  </a:lnTo>
                  <a:lnTo>
                    <a:pt x="9329" y="628"/>
                  </a:lnTo>
                  <a:lnTo>
                    <a:pt x="9148" y="545"/>
                  </a:lnTo>
                  <a:lnTo>
                    <a:pt x="8966" y="463"/>
                  </a:lnTo>
                  <a:lnTo>
                    <a:pt x="8785" y="413"/>
                  </a:lnTo>
                  <a:lnTo>
                    <a:pt x="8586" y="363"/>
                  </a:lnTo>
                  <a:lnTo>
                    <a:pt x="8372" y="347"/>
                  </a:lnTo>
                  <a:lnTo>
                    <a:pt x="8157" y="330"/>
                  </a:lnTo>
                  <a:lnTo>
                    <a:pt x="7943" y="347"/>
                  </a:lnTo>
                  <a:lnTo>
                    <a:pt x="7711" y="396"/>
                  </a:lnTo>
                  <a:lnTo>
                    <a:pt x="7480" y="446"/>
                  </a:lnTo>
                  <a:lnTo>
                    <a:pt x="7233" y="529"/>
                  </a:lnTo>
                  <a:lnTo>
                    <a:pt x="7051" y="595"/>
                  </a:lnTo>
                  <a:lnTo>
                    <a:pt x="6869" y="628"/>
                  </a:lnTo>
                  <a:lnTo>
                    <a:pt x="6688" y="644"/>
                  </a:lnTo>
                  <a:lnTo>
                    <a:pt x="6489" y="628"/>
                  </a:lnTo>
                  <a:lnTo>
                    <a:pt x="6308" y="611"/>
                  </a:lnTo>
                  <a:lnTo>
                    <a:pt x="6126" y="562"/>
                  </a:lnTo>
                  <a:lnTo>
                    <a:pt x="5945" y="496"/>
                  </a:lnTo>
                  <a:lnTo>
                    <a:pt x="5779" y="413"/>
                  </a:lnTo>
                  <a:lnTo>
                    <a:pt x="5499" y="264"/>
                  </a:lnTo>
                  <a:lnTo>
                    <a:pt x="5218" y="149"/>
                  </a:lnTo>
                  <a:lnTo>
                    <a:pt x="4954" y="66"/>
                  </a:lnTo>
                  <a:lnTo>
                    <a:pt x="4706" y="17"/>
                  </a:lnTo>
                  <a:lnTo>
                    <a:pt x="44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9"/>
          <p:cNvGrpSpPr/>
          <p:nvPr/>
        </p:nvGrpSpPr>
        <p:grpSpPr>
          <a:xfrm flipH="1">
            <a:off x="8564212" y="1500818"/>
            <a:ext cx="448748" cy="599667"/>
            <a:chOff x="109112" y="632206"/>
            <a:chExt cx="448748" cy="599667"/>
          </a:xfrm>
        </p:grpSpPr>
        <p:sp>
          <p:nvSpPr>
            <p:cNvPr id="280" name="Google Shape;280;p9"/>
            <p:cNvSpPr/>
            <p:nvPr/>
          </p:nvSpPr>
          <p:spPr>
            <a:xfrm rot="-1566404">
              <a:off x="145126" y="683516"/>
              <a:ext cx="286556" cy="230121"/>
            </a:xfrm>
            <a:custGeom>
              <a:avLst/>
              <a:gdLst/>
              <a:ahLst/>
              <a:cxnLst/>
              <a:rect l="l" t="t" r="r" b="b"/>
              <a:pathLst>
                <a:path w="5367" h="4310" extrusionOk="0">
                  <a:moveTo>
                    <a:pt x="1354" y="0"/>
                  </a:moveTo>
                  <a:lnTo>
                    <a:pt x="1206" y="17"/>
                  </a:lnTo>
                  <a:lnTo>
                    <a:pt x="1041" y="50"/>
                  </a:lnTo>
                  <a:lnTo>
                    <a:pt x="892" y="99"/>
                  </a:lnTo>
                  <a:lnTo>
                    <a:pt x="760" y="182"/>
                  </a:lnTo>
                  <a:lnTo>
                    <a:pt x="611" y="264"/>
                  </a:lnTo>
                  <a:lnTo>
                    <a:pt x="496" y="363"/>
                  </a:lnTo>
                  <a:lnTo>
                    <a:pt x="380" y="479"/>
                  </a:lnTo>
                  <a:lnTo>
                    <a:pt x="265" y="595"/>
                  </a:lnTo>
                  <a:lnTo>
                    <a:pt x="182" y="743"/>
                  </a:lnTo>
                  <a:lnTo>
                    <a:pt x="99" y="908"/>
                  </a:lnTo>
                  <a:lnTo>
                    <a:pt x="66" y="1007"/>
                  </a:lnTo>
                  <a:lnTo>
                    <a:pt x="33" y="1123"/>
                  </a:lnTo>
                  <a:lnTo>
                    <a:pt x="0" y="1371"/>
                  </a:lnTo>
                  <a:lnTo>
                    <a:pt x="0" y="1602"/>
                  </a:lnTo>
                  <a:lnTo>
                    <a:pt x="33" y="1833"/>
                  </a:lnTo>
                  <a:lnTo>
                    <a:pt x="116" y="2048"/>
                  </a:lnTo>
                  <a:lnTo>
                    <a:pt x="231" y="2246"/>
                  </a:lnTo>
                  <a:lnTo>
                    <a:pt x="364" y="2444"/>
                  </a:lnTo>
                  <a:lnTo>
                    <a:pt x="446" y="2526"/>
                  </a:lnTo>
                  <a:lnTo>
                    <a:pt x="545" y="2609"/>
                  </a:lnTo>
                  <a:lnTo>
                    <a:pt x="2692" y="4310"/>
                  </a:lnTo>
                  <a:lnTo>
                    <a:pt x="4822" y="2609"/>
                  </a:lnTo>
                  <a:lnTo>
                    <a:pt x="4921" y="2526"/>
                  </a:lnTo>
                  <a:lnTo>
                    <a:pt x="5003" y="2444"/>
                  </a:lnTo>
                  <a:lnTo>
                    <a:pt x="5135" y="2246"/>
                  </a:lnTo>
                  <a:lnTo>
                    <a:pt x="5251" y="2048"/>
                  </a:lnTo>
                  <a:lnTo>
                    <a:pt x="5334" y="1833"/>
                  </a:lnTo>
                  <a:lnTo>
                    <a:pt x="5367" y="1602"/>
                  </a:lnTo>
                  <a:lnTo>
                    <a:pt x="5367" y="1371"/>
                  </a:lnTo>
                  <a:lnTo>
                    <a:pt x="5334" y="1123"/>
                  </a:lnTo>
                  <a:lnTo>
                    <a:pt x="5301" y="1007"/>
                  </a:lnTo>
                  <a:lnTo>
                    <a:pt x="5268" y="908"/>
                  </a:lnTo>
                  <a:lnTo>
                    <a:pt x="5185" y="743"/>
                  </a:lnTo>
                  <a:lnTo>
                    <a:pt x="5102" y="595"/>
                  </a:lnTo>
                  <a:lnTo>
                    <a:pt x="4987" y="479"/>
                  </a:lnTo>
                  <a:lnTo>
                    <a:pt x="4871" y="363"/>
                  </a:lnTo>
                  <a:lnTo>
                    <a:pt x="4756" y="264"/>
                  </a:lnTo>
                  <a:lnTo>
                    <a:pt x="4607" y="182"/>
                  </a:lnTo>
                  <a:lnTo>
                    <a:pt x="4475" y="99"/>
                  </a:lnTo>
                  <a:lnTo>
                    <a:pt x="4326" y="50"/>
                  </a:lnTo>
                  <a:lnTo>
                    <a:pt x="4161" y="17"/>
                  </a:lnTo>
                  <a:lnTo>
                    <a:pt x="4013" y="0"/>
                  </a:lnTo>
                  <a:lnTo>
                    <a:pt x="3682" y="0"/>
                  </a:lnTo>
                  <a:lnTo>
                    <a:pt x="3534" y="33"/>
                  </a:lnTo>
                  <a:lnTo>
                    <a:pt x="3369" y="99"/>
                  </a:lnTo>
                  <a:lnTo>
                    <a:pt x="3220" y="165"/>
                  </a:lnTo>
                  <a:lnTo>
                    <a:pt x="3071" y="248"/>
                  </a:lnTo>
                  <a:lnTo>
                    <a:pt x="2692" y="528"/>
                  </a:lnTo>
                  <a:lnTo>
                    <a:pt x="2295" y="248"/>
                  </a:lnTo>
                  <a:lnTo>
                    <a:pt x="2147" y="165"/>
                  </a:lnTo>
                  <a:lnTo>
                    <a:pt x="1998" y="99"/>
                  </a:lnTo>
                  <a:lnTo>
                    <a:pt x="1833" y="33"/>
                  </a:lnTo>
                  <a:lnTo>
                    <a:pt x="1685" y="0"/>
                  </a:lnTo>
                  <a:close/>
                </a:path>
              </a:pathLst>
            </a:custGeom>
            <a:solidFill>
              <a:srgbClr val="CA2E6C">
                <a:alpha val="16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9"/>
            <p:cNvSpPr/>
            <p:nvPr/>
          </p:nvSpPr>
          <p:spPr>
            <a:xfrm rot="-465197">
              <a:off x="135467" y="1050059"/>
              <a:ext cx="209755" cy="168435"/>
            </a:xfrm>
            <a:custGeom>
              <a:avLst/>
              <a:gdLst/>
              <a:ahLst/>
              <a:cxnLst/>
              <a:rect l="l" t="t" r="r" b="b"/>
              <a:pathLst>
                <a:path w="5367" h="4310" extrusionOk="0">
                  <a:moveTo>
                    <a:pt x="1354" y="0"/>
                  </a:moveTo>
                  <a:lnTo>
                    <a:pt x="1206" y="17"/>
                  </a:lnTo>
                  <a:lnTo>
                    <a:pt x="1041" y="50"/>
                  </a:lnTo>
                  <a:lnTo>
                    <a:pt x="892" y="99"/>
                  </a:lnTo>
                  <a:lnTo>
                    <a:pt x="760" y="182"/>
                  </a:lnTo>
                  <a:lnTo>
                    <a:pt x="611" y="264"/>
                  </a:lnTo>
                  <a:lnTo>
                    <a:pt x="496" y="363"/>
                  </a:lnTo>
                  <a:lnTo>
                    <a:pt x="380" y="479"/>
                  </a:lnTo>
                  <a:lnTo>
                    <a:pt x="265" y="595"/>
                  </a:lnTo>
                  <a:lnTo>
                    <a:pt x="182" y="743"/>
                  </a:lnTo>
                  <a:lnTo>
                    <a:pt x="99" y="908"/>
                  </a:lnTo>
                  <a:lnTo>
                    <a:pt x="66" y="1007"/>
                  </a:lnTo>
                  <a:lnTo>
                    <a:pt x="33" y="1123"/>
                  </a:lnTo>
                  <a:lnTo>
                    <a:pt x="0" y="1371"/>
                  </a:lnTo>
                  <a:lnTo>
                    <a:pt x="0" y="1602"/>
                  </a:lnTo>
                  <a:lnTo>
                    <a:pt x="33" y="1833"/>
                  </a:lnTo>
                  <a:lnTo>
                    <a:pt x="116" y="2048"/>
                  </a:lnTo>
                  <a:lnTo>
                    <a:pt x="231" y="2246"/>
                  </a:lnTo>
                  <a:lnTo>
                    <a:pt x="364" y="2444"/>
                  </a:lnTo>
                  <a:lnTo>
                    <a:pt x="446" y="2526"/>
                  </a:lnTo>
                  <a:lnTo>
                    <a:pt x="545" y="2609"/>
                  </a:lnTo>
                  <a:lnTo>
                    <a:pt x="2692" y="4310"/>
                  </a:lnTo>
                  <a:lnTo>
                    <a:pt x="4822" y="2609"/>
                  </a:lnTo>
                  <a:lnTo>
                    <a:pt x="4921" y="2526"/>
                  </a:lnTo>
                  <a:lnTo>
                    <a:pt x="5003" y="2444"/>
                  </a:lnTo>
                  <a:lnTo>
                    <a:pt x="5135" y="2246"/>
                  </a:lnTo>
                  <a:lnTo>
                    <a:pt x="5251" y="2048"/>
                  </a:lnTo>
                  <a:lnTo>
                    <a:pt x="5334" y="1833"/>
                  </a:lnTo>
                  <a:lnTo>
                    <a:pt x="5367" y="1602"/>
                  </a:lnTo>
                  <a:lnTo>
                    <a:pt x="5367" y="1371"/>
                  </a:lnTo>
                  <a:lnTo>
                    <a:pt x="5334" y="1123"/>
                  </a:lnTo>
                  <a:lnTo>
                    <a:pt x="5301" y="1007"/>
                  </a:lnTo>
                  <a:lnTo>
                    <a:pt x="5268" y="908"/>
                  </a:lnTo>
                  <a:lnTo>
                    <a:pt x="5185" y="743"/>
                  </a:lnTo>
                  <a:lnTo>
                    <a:pt x="5102" y="595"/>
                  </a:lnTo>
                  <a:lnTo>
                    <a:pt x="4987" y="479"/>
                  </a:lnTo>
                  <a:lnTo>
                    <a:pt x="4871" y="363"/>
                  </a:lnTo>
                  <a:lnTo>
                    <a:pt x="4756" y="264"/>
                  </a:lnTo>
                  <a:lnTo>
                    <a:pt x="4607" y="182"/>
                  </a:lnTo>
                  <a:lnTo>
                    <a:pt x="4475" y="99"/>
                  </a:lnTo>
                  <a:lnTo>
                    <a:pt x="4326" y="50"/>
                  </a:lnTo>
                  <a:lnTo>
                    <a:pt x="4161" y="17"/>
                  </a:lnTo>
                  <a:lnTo>
                    <a:pt x="4013" y="0"/>
                  </a:lnTo>
                  <a:lnTo>
                    <a:pt x="3682" y="0"/>
                  </a:lnTo>
                  <a:lnTo>
                    <a:pt x="3534" y="33"/>
                  </a:lnTo>
                  <a:lnTo>
                    <a:pt x="3369" y="99"/>
                  </a:lnTo>
                  <a:lnTo>
                    <a:pt x="3220" y="165"/>
                  </a:lnTo>
                  <a:lnTo>
                    <a:pt x="3071" y="248"/>
                  </a:lnTo>
                  <a:lnTo>
                    <a:pt x="2692" y="528"/>
                  </a:lnTo>
                  <a:lnTo>
                    <a:pt x="2295" y="248"/>
                  </a:lnTo>
                  <a:lnTo>
                    <a:pt x="2147" y="165"/>
                  </a:lnTo>
                  <a:lnTo>
                    <a:pt x="1998" y="99"/>
                  </a:lnTo>
                  <a:lnTo>
                    <a:pt x="1833" y="33"/>
                  </a:lnTo>
                  <a:lnTo>
                    <a:pt x="1685" y="0"/>
                  </a:lnTo>
                  <a:close/>
                </a:path>
              </a:pathLst>
            </a:custGeom>
            <a:solidFill>
              <a:srgbClr val="CA2E6C">
                <a:alpha val="16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 rot="1141122">
              <a:off x="405741" y="880740"/>
              <a:ext cx="137849" cy="110697"/>
            </a:xfrm>
            <a:custGeom>
              <a:avLst/>
              <a:gdLst/>
              <a:ahLst/>
              <a:cxnLst/>
              <a:rect l="l" t="t" r="r" b="b"/>
              <a:pathLst>
                <a:path w="5367" h="4310" extrusionOk="0">
                  <a:moveTo>
                    <a:pt x="1354" y="0"/>
                  </a:moveTo>
                  <a:lnTo>
                    <a:pt x="1206" y="17"/>
                  </a:lnTo>
                  <a:lnTo>
                    <a:pt x="1041" y="50"/>
                  </a:lnTo>
                  <a:lnTo>
                    <a:pt x="892" y="99"/>
                  </a:lnTo>
                  <a:lnTo>
                    <a:pt x="760" y="182"/>
                  </a:lnTo>
                  <a:lnTo>
                    <a:pt x="611" y="264"/>
                  </a:lnTo>
                  <a:lnTo>
                    <a:pt x="496" y="363"/>
                  </a:lnTo>
                  <a:lnTo>
                    <a:pt x="380" y="479"/>
                  </a:lnTo>
                  <a:lnTo>
                    <a:pt x="265" y="595"/>
                  </a:lnTo>
                  <a:lnTo>
                    <a:pt x="182" y="743"/>
                  </a:lnTo>
                  <a:lnTo>
                    <a:pt x="99" y="908"/>
                  </a:lnTo>
                  <a:lnTo>
                    <a:pt x="66" y="1007"/>
                  </a:lnTo>
                  <a:lnTo>
                    <a:pt x="33" y="1123"/>
                  </a:lnTo>
                  <a:lnTo>
                    <a:pt x="0" y="1371"/>
                  </a:lnTo>
                  <a:lnTo>
                    <a:pt x="0" y="1602"/>
                  </a:lnTo>
                  <a:lnTo>
                    <a:pt x="33" y="1833"/>
                  </a:lnTo>
                  <a:lnTo>
                    <a:pt x="116" y="2048"/>
                  </a:lnTo>
                  <a:lnTo>
                    <a:pt x="231" y="2246"/>
                  </a:lnTo>
                  <a:lnTo>
                    <a:pt x="364" y="2444"/>
                  </a:lnTo>
                  <a:lnTo>
                    <a:pt x="446" y="2526"/>
                  </a:lnTo>
                  <a:lnTo>
                    <a:pt x="545" y="2609"/>
                  </a:lnTo>
                  <a:lnTo>
                    <a:pt x="2692" y="4310"/>
                  </a:lnTo>
                  <a:lnTo>
                    <a:pt x="4822" y="2609"/>
                  </a:lnTo>
                  <a:lnTo>
                    <a:pt x="4921" y="2526"/>
                  </a:lnTo>
                  <a:lnTo>
                    <a:pt x="5003" y="2444"/>
                  </a:lnTo>
                  <a:lnTo>
                    <a:pt x="5135" y="2246"/>
                  </a:lnTo>
                  <a:lnTo>
                    <a:pt x="5251" y="2048"/>
                  </a:lnTo>
                  <a:lnTo>
                    <a:pt x="5334" y="1833"/>
                  </a:lnTo>
                  <a:lnTo>
                    <a:pt x="5367" y="1602"/>
                  </a:lnTo>
                  <a:lnTo>
                    <a:pt x="5367" y="1371"/>
                  </a:lnTo>
                  <a:lnTo>
                    <a:pt x="5334" y="1123"/>
                  </a:lnTo>
                  <a:lnTo>
                    <a:pt x="5301" y="1007"/>
                  </a:lnTo>
                  <a:lnTo>
                    <a:pt x="5268" y="908"/>
                  </a:lnTo>
                  <a:lnTo>
                    <a:pt x="5185" y="743"/>
                  </a:lnTo>
                  <a:lnTo>
                    <a:pt x="5102" y="595"/>
                  </a:lnTo>
                  <a:lnTo>
                    <a:pt x="4987" y="479"/>
                  </a:lnTo>
                  <a:lnTo>
                    <a:pt x="4871" y="363"/>
                  </a:lnTo>
                  <a:lnTo>
                    <a:pt x="4756" y="264"/>
                  </a:lnTo>
                  <a:lnTo>
                    <a:pt x="4607" y="182"/>
                  </a:lnTo>
                  <a:lnTo>
                    <a:pt x="4475" y="99"/>
                  </a:lnTo>
                  <a:lnTo>
                    <a:pt x="4326" y="50"/>
                  </a:lnTo>
                  <a:lnTo>
                    <a:pt x="4161" y="17"/>
                  </a:lnTo>
                  <a:lnTo>
                    <a:pt x="4013" y="0"/>
                  </a:lnTo>
                  <a:lnTo>
                    <a:pt x="3682" y="0"/>
                  </a:lnTo>
                  <a:lnTo>
                    <a:pt x="3534" y="33"/>
                  </a:lnTo>
                  <a:lnTo>
                    <a:pt x="3369" y="99"/>
                  </a:lnTo>
                  <a:lnTo>
                    <a:pt x="3220" y="165"/>
                  </a:lnTo>
                  <a:lnTo>
                    <a:pt x="3071" y="248"/>
                  </a:lnTo>
                  <a:lnTo>
                    <a:pt x="2692" y="528"/>
                  </a:lnTo>
                  <a:lnTo>
                    <a:pt x="2295" y="248"/>
                  </a:lnTo>
                  <a:lnTo>
                    <a:pt x="2147" y="165"/>
                  </a:lnTo>
                  <a:lnTo>
                    <a:pt x="1998" y="99"/>
                  </a:lnTo>
                  <a:lnTo>
                    <a:pt x="1833" y="33"/>
                  </a:lnTo>
                  <a:lnTo>
                    <a:pt x="1685" y="0"/>
                  </a:lnTo>
                  <a:close/>
                </a:path>
              </a:pathLst>
            </a:custGeom>
            <a:solidFill>
              <a:srgbClr val="CA2E6C">
                <a:alpha val="16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283;p9"/>
          <p:cNvGrpSpPr/>
          <p:nvPr/>
        </p:nvGrpSpPr>
        <p:grpSpPr>
          <a:xfrm>
            <a:off x="219025" y="1862768"/>
            <a:ext cx="448748" cy="599667"/>
            <a:chOff x="109112" y="632206"/>
            <a:chExt cx="448748" cy="599667"/>
          </a:xfrm>
        </p:grpSpPr>
        <p:sp>
          <p:nvSpPr>
            <p:cNvPr id="284" name="Google Shape;284;p9"/>
            <p:cNvSpPr/>
            <p:nvPr/>
          </p:nvSpPr>
          <p:spPr>
            <a:xfrm rot="-1566404">
              <a:off x="145126" y="683516"/>
              <a:ext cx="286556" cy="230121"/>
            </a:xfrm>
            <a:custGeom>
              <a:avLst/>
              <a:gdLst/>
              <a:ahLst/>
              <a:cxnLst/>
              <a:rect l="l" t="t" r="r" b="b"/>
              <a:pathLst>
                <a:path w="5367" h="4310" extrusionOk="0">
                  <a:moveTo>
                    <a:pt x="1354" y="0"/>
                  </a:moveTo>
                  <a:lnTo>
                    <a:pt x="1206" y="17"/>
                  </a:lnTo>
                  <a:lnTo>
                    <a:pt x="1041" y="50"/>
                  </a:lnTo>
                  <a:lnTo>
                    <a:pt x="892" y="99"/>
                  </a:lnTo>
                  <a:lnTo>
                    <a:pt x="760" y="182"/>
                  </a:lnTo>
                  <a:lnTo>
                    <a:pt x="611" y="264"/>
                  </a:lnTo>
                  <a:lnTo>
                    <a:pt x="496" y="363"/>
                  </a:lnTo>
                  <a:lnTo>
                    <a:pt x="380" y="479"/>
                  </a:lnTo>
                  <a:lnTo>
                    <a:pt x="265" y="595"/>
                  </a:lnTo>
                  <a:lnTo>
                    <a:pt x="182" y="743"/>
                  </a:lnTo>
                  <a:lnTo>
                    <a:pt x="99" y="908"/>
                  </a:lnTo>
                  <a:lnTo>
                    <a:pt x="66" y="1007"/>
                  </a:lnTo>
                  <a:lnTo>
                    <a:pt x="33" y="1123"/>
                  </a:lnTo>
                  <a:lnTo>
                    <a:pt x="0" y="1371"/>
                  </a:lnTo>
                  <a:lnTo>
                    <a:pt x="0" y="1602"/>
                  </a:lnTo>
                  <a:lnTo>
                    <a:pt x="33" y="1833"/>
                  </a:lnTo>
                  <a:lnTo>
                    <a:pt x="116" y="2048"/>
                  </a:lnTo>
                  <a:lnTo>
                    <a:pt x="231" y="2246"/>
                  </a:lnTo>
                  <a:lnTo>
                    <a:pt x="364" y="2444"/>
                  </a:lnTo>
                  <a:lnTo>
                    <a:pt x="446" y="2526"/>
                  </a:lnTo>
                  <a:lnTo>
                    <a:pt x="545" y="2609"/>
                  </a:lnTo>
                  <a:lnTo>
                    <a:pt x="2692" y="4310"/>
                  </a:lnTo>
                  <a:lnTo>
                    <a:pt x="4822" y="2609"/>
                  </a:lnTo>
                  <a:lnTo>
                    <a:pt x="4921" y="2526"/>
                  </a:lnTo>
                  <a:lnTo>
                    <a:pt x="5003" y="2444"/>
                  </a:lnTo>
                  <a:lnTo>
                    <a:pt x="5135" y="2246"/>
                  </a:lnTo>
                  <a:lnTo>
                    <a:pt x="5251" y="2048"/>
                  </a:lnTo>
                  <a:lnTo>
                    <a:pt x="5334" y="1833"/>
                  </a:lnTo>
                  <a:lnTo>
                    <a:pt x="5367" y="1602"/>
                  </a:lnTo>
                  <a:lnTo>
                    <a:pt x="5367" y="1371"/>
                  </a:lnTo>
                  <a:lnTo>
                    <a:pt x="5334" y="1123"/>
                  </a:lnTo>
                  <a:lnTo>
                    <a:pt x="5301" y="1007"/>
                  </a:lnTo>
                  <a:lnTo>
                    <a:pt x="5268" y="908"/>
                  </a:lnTo>
                  <a:lnTo>
                    <a:pt x="5185" y="743"/>
                  </a:lnTo>
                  <a:lnTo>
                    <a:pt x="5102" y="595"/>
                  </a:lnTo>
                  <a:lnTo>
                    <a:pt x="4987" y="479"/>
                  </a:lnTo>
                  <a:lnTo>
                    <a:pt x="4871" y="363"/>
                  </a:lnTo>
                  <a:lnTo>
                    <a:pt x="4756" y="264"/>
                  </a:lnTo>
                  <a:lnTo>
                    <a:pt x="4607" y="182"/>
                  </a:lnTo>
                  <a:lnTo>
                    <a:pt x="4475" y="99"/>
                  </a:lnTo>
                  <a:lnTo>
                    <a:pt x="4326" y="50"/>
                  </a:lnTo>
                  <a:lnTo>
                    <a:pt x="4161" y="17"/>
                  </a:lnTo>
                  <a:lnTo>
                    <a:pt x="4013" y="0"/>
                  </a:lnTo>
                  <a:lnTo>
                    <a:pt x="3682" y="0"/>
                  </a:lnTo>
                  <a:lnTo>
                    <a:pt x="3534" y="33"/>
                  </a:lnTo>
                  <a:lnTo>
                    <a:pt x="3369" y="99"/>
                  </a:lnTo>
                  <a:lnTo>
                    <a:pt x="3220" y="165"/>
                  </a:lnTo>
                  <a:lnTo>
                    <a:pt x="3071" y="248"/>
                  </a:lnTo>
                  <a:lnTo>
                    <a:pt x="2692" y="528"/>
                  </a:lnTo>
                  <a:lnTo>
                    <a:pt x="2295" y="248"/>
                  </a:lnTo>
                  <a:lnTo>
                    <a:pt x="2147" y="165"/>
                  </a:lnTo>
                  <a:lnTo>
                    <a:pt x="1998" y="99"/>
                  </a:lnTo>
                  <a:lnTo>
                    <a:pt x="1833" y="33"/>
                  </a:lnTo>
                  <a:lnTo>
                    <a:pt x="1685" y="0"/>
                  </a:lnTo>
                  <a:close/>
                </a:path>
              </a:pathLst>
            </a:custGeom>
            <a:solidFill>
              <a:srgbClr val="CA2E6C">
                <a:alpha val="16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9"/>
            <p:cNvSpPr/>
            <p:nvPr/>
          </p:nvSpPr>
          <p:spPr>
            <a:xfrm rot="-465197">
              <a:off x="135467" y="1050059"/>
              <a:ext cx="209755" cy="168435"/>
            </a:xfrm>
            <a:custGeom>
              <a:avLst/>
              <a:gdLst/>
              <a:ahLst/>
              <a:cxnLst/>
              <a:rect l="l" t="t" r="r" b="b"/>
              <a:pathLst>
                <a:path w="5367" h="4310" extrusionOk="0">
                  <a:moveTo>
                    <a:pt x="1354" y="0"/>
                  </a:moveTo>
                  <a:lnTo>
                    <a:pt x="1206" y="17"/>
                  </a:lnTo>
                  <a:lnTo>
                    <a:pt x="1041" y="50"/>
                  </a:lnTo>
                  <a:lnTo>
                    <a:pt x="892" y="99"/>
                  </a:lnTo>
                  <a:lnTo>
                    <a:pt x="760" y="182"/>
                  </a:lnTo>
                  <a:lnTo>
                    <a:pt x="611" y="264"/>
                  </a:lnTo>
                  <a:lnTo>
                    <a:pt x="496" y="363"/>
                  </a:lnTo>
                  <a:lnTo>
                    <a:pt x="380" y="479"/>
                  </a:lnTo>
                  <a:lnTo>
                    <a:pt x="265" y="595"/>
                  </a:lnTo>
                  <a:lnTo>
                    <a:pt x="182" y="743"/>
                  </a:lnTo>
                  <a:lnTo>
                    <a:pt x="99" y="908"/>
                  </a:lnTo>
                  <a:lnTo>
                    <a:pt x="66" y="1007"/>
                  </a:lnTo>
                  <a:lnTo>
                    <a:pt x="33" y="1123"/>
                  </a:lnTo>
                  <a:lnTo>
                    <a:pt x="0" y="1371"/>
                  </a:lnTo>
                  <a:lnTo>
                    <a:pt x="0" y="1602"/>
                  </a:lnTo>
                  <a:lnTo>
                    <a:pt x="33" y="1833"/>
                  </a:lnTo>
                  <a:lnTo>
                    <a:pt x="116" y="2048"/>
                  </a:lnTo>
                  <a:lnTo>
                    <a:pt x="231" y="2246"/>
                  </a:lnTo>
                  <a:lnTo>
                    <a:pt x="364" y="2444"/>
                  </a:lnTo>
                  <a:lnTo>
                    <a:pt x="446" y="2526"/>
                  </a:lnTo>
                  <a:lnTo>
                    <a:pt x="545" y="2609"/>
                  </a:lnTo>
                  <a:lnTo>
                    <a:pt x="2692" y="4310"/>
                  </a:lnTo>
                  <a:lnTo>
                    <a:pt x="4822" y="2609"/>
                  </a:lnTo>
                  <a:lnTo>
                    <a:pt x="4921" y="2526"/>
                  </a:lnTo>
                  <a:lnTo>
                    <a:pt x="5003" y="2444"/>
                  </a:lnTo>
                  <a:lnTo>
                    <a:pt x="5135" y="2246"/>
                  </a:lnTo>
                  <a:lnTo>
                    <a:pt x="5251" y="2048"/>
                  </a:lnTo>
                  <a:lnTo>
                    <a:pt x="5334" y="1833"/>
                  </a:lnTo>
                  <a:lnTo>
                    <a:pt x="5367" y="1602"/>
                  </a:lnTo>
                  <a:lnTo>
                    <a:pt x="5367" y="1371"/>
                  </a:lnTo>
                  <a:lnTo>
                    <a:pt x="5334" y="1123"/>
                  </a:lnTo>
                  <a:lnTo>
                    <a:pt x="5301" y="1007"/>
                  </a:lnTo>
                  <a:lnTo>
                    <a:pt x="5268" y="908"/>
                  </a:lnTo>
                  <a:lnTo>
                    <a:pt x="5185" y="743"/>
                  </a:lnTo>
                  <a:lnTo>
                    <a:pt x="5102" y="595"/>
                  </a:lnTo>
                  <a:lnTo>
                    <a:pt x="4987" y="479"/>
                  </a:lnTo>
                  <a:lnTo>
                    <a:pt x="4871" y="363"/>
                  </a:lnTo>
                  <a:lnTo>
                    <a:pt x="4756" y="264"/>
                  </a:lnTo>
                  <a:lnTo>
                    <a:pt x="4607" y="182"/>
                  </a:lnTo>
                  <a:lnTo>
                    <a:pt x="4475" y="99"/>
                  </a:lnTo>
                  <a:lnTo>
                    <a:pt x="4326" y="50"/>
                  </a:lnTo>
                  <a:lnTo>
                    <a:pt x="4161" y="17"/>
                  </a:lnTo>
                  <a:lnTo>
                    <a:pt x="4013" y="0"/>
                  </a:lnTo>
                  <a:lnTo>
                    <a:pt x="3682" y="0"/>
                  </a:lnTo>
                  <a:lnTo>
                    <a:pt x="3534" y="33"/>
                  </a:lnTo>
                  <a:lnTo>
                    <a:pt x="3369" y="99"/>
                  </a:lnTo>
                  <a:lnTo>
                    <a:pt x="3220" y="165"/>
                  </a:lnTo>
                  <a:lnTo>
                    <a:pt x="3071" y="248"/>
                  </a:lnTo>
                  <a:lnTo>
                    <a:pt x="2692" y="528"/>
                  </a:lnTo>
                  <a:lnTo>
                    <a:pt x="2295" y="248"/>
                  </a:lnTo>
                  <a:lnTo>
                    <a:pt x="2147" y="165"/>
                  </a:lnTo>
                  <a:lnTo>
                    <a:pt x="1998" y="99"/>
                  </a:lnTo>
                  <a:lnTo>
                    <a:pt x="1833" y="33"/>
                  </a:lnTo>
                  <a:lnTo>
                    <a:pt x="1685" y="0"/>
                  </a:lnTo>
                  <a:close/>
                </a:path>
              </a:pathLst>
            </a:custGeom>
            <a:solidFill>
              <a:srgbClr val="CA2E6C">
                <a:alpha val="16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9"/>
            <p:cNvSpPr/>
            <p:nvPr/>
          </p:nvSpPr>
          <p:spPr>
            <a:xfrm rot="1141122">
              <a:off x="405741" y="880740"/>
              <a:ext cx="137849" cy="110697"/>
            </a:xfrm>
            <a:custGeom>
              <a:avLst/>
              <a:gdLst/>
              <a:ahLst/>
              <a:cxnLst/>
              <a:rect l="l" t="t" r="r" b="b"/>
              <a:pathLst>
                <a:path w="5367" h="4310" extrusionOk="0">
                  <a:moveTo>
                    <a:pt x="1354" y="0"/>
                  </a:moveTo>
                  <a:lnTo>
                    <a:pt x="1206" y="17"/>
                  </a:lnTo>
                  <a:lnTo>
                    <a:pt x="1041" y="50"/>
                  </a:lnTo>
                  <a:lnTo>
                    <a:pt x="892" y="99"/>
                  </a:lnTo>
                  <a:lnTo>
                    <a:pt x="760" y="182"/>
                  </a:lnTo>
                  <a:lnTo>
                    <a:pt x="611" y="264"/>
                  </a:lnTo>
                  <a:lnTo>
                    <a:pt x="496" y="363"/>
                  </a:lnTo>
                  <a:lnTo>
                    <a:pt x="380" y="479"/>
                  </a:lnTo>
                  <a:lnTo>
                    <a:pt x="265" y="595"/>
                  </a:lnTo>
                  <a:lnTo>
                    <a:pt x="182" y="743"/>
                  </a:lnTo>
                  <a:lnTo>
                    <a:pt x="99" y="908"/>
                  </a:lnTo>
                  <a:lnTo>
                    <a:pt x="66" y="1007"/>
                  </a:lnTo>
                  <a:lnTo>
                    <a:pt x="33" y="1123"/>
                  </a:lnTo>
                  <a:lnTo>
                    <a:pt x="0" y="1371"/>
                  </a:lnTo>
                  <a:lnTo>
                    <a:pt x="0" y="1602"/>
                  </a:lnTo>
                  <a:lnTo>
                    <a:pt x="33" y="1833"/>
                  </a:lnTo>
                  <a:lnTo>
                    <a:pt x="116" y="2048"/>
                  </a:lnTo>
                  <a:lnTo>
                    <a:pt x="231" y="2246"/>
                  </a:lnTo>
                  <a:lnTo>
                    <a:pt x="364" y="2444"/>
                  </a:lnTo>
                  <a:lnTo>
                    <a:pt x="446" y="2526"/>
                  </a:lnTo>
                  <a:lnTo>
                    <a:pt x="545" y="2609"/>
                  </a:lnTo>
                  <a:lnTo>
                    <a:pt x="2692" y="4310"/>
                  </a:lnTo>
                  <a:lnTo>
                    <a:pt x="4822" y="2609"/>
                  </a:lnTo>
                  <a:lnTo>
                    <a:pt x="4921" y="2526"/>
                  </a:lnTo>
                  <a:lnTo>
                    <a:pt x="5003" y="2444"/>
                  </a:lnTo>
                  <a:lnTo>
                    <a:pt x="5135" y="2246"/>
                  </a:lnTo>
                  <a:lnTo>
                    <a:pt x="5251" y="2048"/>
                  </a:lnTo>
                  <a:lnTo>
                    <a:pt x="5334" y="1833"/>
                  </a:lnTo>
                  <a:lnTo>
                    <a:pt x="5367" y="1602"/>
                  </a:lnTo>
                  <a:lnTo>
                    <a:pt x="5367" y="1371"/>
                  </a:lnTo>
                  <a:lnTo>
                    <a:pt x="5334" y="1123"/>
                  </a:lnTo>
                  <a:lnTo>
                    <a:pt x="5301" y="1007"/>
                  </a:lnTo>
                  <a:lnTo>
                    <a:pt x="5268" y="908"/>
                  </a:lnTo>
                  <a:lnTo>
                    <a:pt x="5185" y="743"/>
                  </a:lnTo>
                  <a:lnTo>
                    <a:pt x="5102" y="595"/>
                  </a:lnTo>
                  <a:lnTo>
                    <a:pt x="4987" y="479"/>
                  </a:lnTo>
                  <a:lnTo>
                    <a:pt x="4871" y="363"/>
                  </a:lnTo>
                  <a:lnTo>
                    <a:pt x="4756" y="264"/>
                  </a:lnTo>
                  <a:lnTo>
                    <a:pt x="4607" y="182"/>
                  </a:lnTo>
                  <a:lnTo>
                    <a:pt x="4475" y="99"/>
                  </a:lnTo>
                  <a:lnTo>
                    <a:pt x="4326" y="50"/>
                  </a:lnTo>
                  <a:lnTo>
                    <a:pt x="4161" y="17"/>
                  </a:lnTo>
                  <a:lnTo>
                    <a:pt x="4013" y="0"/>
                  </a:lnTo>
                  <a:lnTo>
                    <a:pt x="3682" y="0"/>
                  </a:lnTo>
                  <a:lnTo>
                    <a:pt x="3534" y="33"/>
                  </a:lnTo>
                  <a:lnTo>
                    <a:pt x="3369" y="99"/>
                  </a:lnTo>
                  <a:lnTo>
                    <a:pt x="3220" y="165"/>
                  </a:lnTo>
                  <a:lnTo>
                    <a:pt x="3071" y="248"/>
                  </a:lnTo>
                  <a:lnTo>
                    <a:pt x="2692" y="528"/>
                  </a:lnTo>
                  <a:lnTo>
                    <a:pt x="2295" y="248"/>
                  </a:lnTo>
                  <a:lnTo>
                    <a:pt x="2147" y="165"/>
                  </a:lnTo>
                  <a:lnTo>
                    <a:pt x="1998" y="99"/>
                  </a:lnTo>
                  <a:lnTo>
                    <a:pt x="1833" y="33"/>
                  </a:lnTo>
                  <a:lnTo>
                    <a:pt x="1685" y="0"/>
                  </a:lnTo>
                  <a:close/>
                </a:path>
              </a:pathLst>
            </a:custGeom>
            <a:solidFill>
              <a:srgbClr val="CA2E6C">
                <a:alpha val="16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3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4"/>
          <p:cNvGrpSpPr/>
          <p:nvPr/>
        </p:nvGrpSpPr>
        <p:grpSpPr>
          <a:xfrm>
            <a:off x="-944026" y="-61852"/>
            <a:ext cx="11032052" cy="1414145"/>
            <a:chOff x="-944026" y="-61852"/>
            <a:chExt cx="11032052" cy="1414145"/>
          </a:xfrm>
        </p:grpSpPr>
        <p:sp>
          <p:nvSpPr>
            <p:cNvPr id="389" name="Google Shape;389;p14"/>
            <p:cNvSpPr/>
            <p:nvPr/>
          </p:nvSpPr>
          <p:spPr>
            <a:xfrm rot="10800000">
              <a:off x="-944026" y="-61852"/>
              <a:ext cx="5977002" cy="1414145"/>
            </a:xfrm>
            <a:custGeom>
              <a:avLst/>
              <a:gdLst/>
              <a:ahLst/>
              <a:cxnLst/>
              <a:rect l="l" t="t" r="r" b="b"/>
              <a:pathLst>
                <a:path w="23381" h="5532" extrusionOk="0">
                  <a:moveTo>
                    <a:pt x="10914" y="0"/>
                  </a:moveTo>
                  <a:lnTo>
                    <a:pt x="10634" y="17"/>
                  </a:lnTo>
                  <a:lnTo>
                    <a:pt x="10353" y="50"/>
                  </a:lnTo>
                  <a:lnTo>
                    <a:pt x="10072" y="99"/>
                  </a:lnTo>
                  <a:lnTo>
                    <a:pt x="9808" y="182"/>
                  </a:lnTo>
                  <a:lnTo>
                    <a:pt x="9544" y="281"/>
                  </a:lnTo>
                  <a:lnTo>
                    <a:pt x="9296" y="397"/>
                  </a:lnTo>
                  <a:lnTo>
                    <a:pt x="9048" y="512"/>
                  </a:lnTo>
                  <a:lnTo>
                    <a:pt x="8817" y="644"/>
                  </a:lnTo>
                  <a:lnTo>
                    <a:pt x="8586" y="793"/>
                  </a:lnTo>
                  <a:lnTo>
                    <a:pt x="8372" y="942"/>
                  </a:lnTo>
                  <a:lnTo>
                    <a:pt x="8173" y="1090"/>
                  </a:lnTo>
                  <a:lnTo>
                    <a:pt x="7810" y="1404"/>
                  </a:lnTo>
                  <a:lnTo>
                    <a:pt x="7496" y="1701"/>
                  </a:lnTo>
                  <a:lnTo>
                    <a:pt x="7232" y="1965"/>
                  </a:lnTo>
                  <a:lnTo>
                    <a:pt x="7051" y="2163"/>
                  </a:lnTo>
                  <a:lnTo>
                    <a:pt x="6885" y="2362"/>
                  </a:lnTo>
                  <a:lnTo>
                    <a:pt x="6753" y="2262"/>
                  </a:lnTo>
                  <a:lnTo>
                    <a:pt x="6374" y="2031"/>
                  </a:lnTo>
                  <a:lnTo>
                    <a:pt x="6109" y="1883"/>
                  </a:lnTo>
                  <a:lnTo>
                    <a:pt x="5796" y="1734"/>
                  </a:lnTo>
                  <a:lnTo>
                    <a:pt x="5449" y="1585"/>
                  </a:lnTo>
                  <a:lnTo>
                    <a:pt x="5069" y="1453"/>
                  </a:lnTo>
                  <a:lnTo>
                    <a:pt x="4656" y="1338"/>
                  </a:lnTo>
                  <a:lnTo>
                    <a:pt x="4442" y="1305"/>
                  </a:lnTo>
                  <a:lnTo>
                    <a:pt x="4227" y="1272"/>
                  </a:lnTo>
                  <a:lnTo>
                    <a:pt x="4012" y="1255"/>
                  </a:lnTo>
                  <a:lnTo>
                    <a:pt x="3781" y="1239"/>
                  </a:lnTo>
                  <a:lnTo>
                    <a:pt x="3567" y="1255"/>
                  </a:lnTo>
                  <a:lnTo>
                    <a:pt x="3335" y="1272"/>
                  </a:lnTo>
                  <a:lnTo>
                    <a:pt x="3104" y="1305"/>
                  </a:lnTo>
                  <a:lnTo>
                    <a:pt x="2890" y="1371"/>
                  </a:lnTo>
                  <a:lnTo>
                    <a:pt x="2658" y="1437"/>
                  </a:lnTo>
                  <a:lnTo>
                    <a:pt x="2427" y="1536"/>
                  </a:lnTo>
                  <a:lnTo>
                    <a:pt x="2213" y="1652"/>
                  </a:lnTo>
                  <a:lnTo>
                    <a:pt x="1998" y="1784"/>
                  </a:lnTo>
                  <a:lnTo>
                    <a:pt x="1783" y="1949"/>
                  </a:lnTo>
                  <a:lnTo>
                    <a:pt x="1569" y="2130"/>
                  </a:lnTo>
                  <a:lnTo>
                    <a:pt x="1288" y="2428"/>
                  </a:lnTo>
                  <a:lnTo>
                    <a:pt x="1040" y="2725"/>
                  </a:lnTo>
                  <a:lnTo>
                    <a:pt x="826" y="3022"/>
                  </a:lnTo>
                  <a:lnTo>
                    <a:pt x="644" y="3319"/>
                  </a:lnTo>
                  <a:lnTo>
                    <a:pt x="495" y="3600"/>
                  </a:lnTo>
                  <a:lnTo>
                    <a:pt x="363" y="3881"/>
                  </a:lnTo>
                  <a:lnTo>
                    <a:pt x="264" y="4161"/>
                  </a:lnTo>
                  <a:lnTo>
                    <a:pt x="182" y="4409"/>
                  </a:lnTo>
                  <a:lnTo>
                    <a:pt x="116" y="4640"/>
                  </a:lnTo>
                  <a:lnTo>
                    <a:pt x="66" y="4871"/>
                  </a:lnTo>
                  <a:lnTo>
                    <a:pt x="17" y="5218"/>
                  </a:lnTo>
                  <a:lnTo>
                    <a:pt x="0" y="5449"/>
                  </a:lnTo>
                  <a:lnTo>
                    <a:pt x="0" y="5532"/>
                  </a:lnTo>
                  <a:lnTo>
                    <a:pt x="23381" y="5532"/>
                  </a:lnTo>
                  <a:lnTo>
                    <a:pt x="23083" y="5400"/>
                  </a:lnTo>
                  <a:lnTo>
                    <a:pt x="22786" y="5251"/>
                  </a:lnTo>
                  <a:lnTo>
                    <a:pt x="22175" y="4921"/>
                  </a:lnTo>
                  <a:lnTo>
                    <a:pt x="21564" y="4558"/>
                  </a:lnTo>
                  <a:lnTo>
                    <a:pt x="20937" y="4161"/>
                  </a:lnTo>
                  <a:lnTo>
                    <a:pt x="19665" y="3319"/>
                  </a:lnTo>
                  <a:lnTo>
                    <a:pt x="19022" y="2906"/>
                  </a:lnTo>
                  <a:lnTo>
                    <a:pt x="18394" y="2510"/>
                  </a:lnTo>
                  <a:lnTo>
                    <a:pt x="17750" y="2147"/>
                  </a:lnTo>
                  <a:lnTo>
                    <a:pt x="17436" y="1982"/>
                  </a:lnTo>
                  <a:lnTo>
                    <a:pt x="17123" y="1817"/>
                  </a:lnTo>
                  <a:lnTo>
                    <a:pt x="16809" y="1685"/>
                  </a:lnTo>
                  <a:lnTo>
                    <a:pt x="16495" y="1552"/>
                  </a:lnTo>
                  <a:lnTo>
                    <a:pt x="16198" y="1437"/>
                  </a:lnTo>
                  <a:lnTo>
                    <a:pt x="15884" y="1354"/>
                  </a:lnTo>
                  <a:lnTo>
                    <a:pt x="15587" y="1272"/>
                  </a:lnTo>
                  <a:lnTo>
                    <a:pt x="15290" y="1222"/>
                  </a:lnTo>
                  <a:lnTo>
                    <a:pt x="14993" y="1189"/>
                  </a:lnTo>
                  <a:lnTo>
                    <a:pt x="14712" y="1173"/>
                  </a:lnTo>
                  <a:lnTo>
                    <a:pt x="14431" y="1189"/>
                  </a:lnTo>
                  <a:lnTo>
                    <a:pt x="14151" y="1239"/>
                  </a:lnTo>
                  <a:lnTo>
                    <a:pt x="13886" y="1305"/>
                  </a:lnTo>
                  <a:lnTo>
                    <a:pt x="13606" y="1404"/>
                  </a:lnTo>
                  <a:lnTo>
                    <a:pt x="13309" y="1074"/>
                  </a:lnTo>
                  <a:lnTo>
                    <a:pt x="13011" y="809"/>
                  </a:lnTo>
                  <a:lnTo>
                    <a:pt x="12698" y="578"/>
                  </a:lnTo>
                  <a:lnTo>
                    <a:pt x="12400" y="397"/>
                  </a:lnTo>
                  <a:lnTo>
                    <a:pt x="12103" y="248"/>
                  </a:lnTo>
                  <a:lnTo>
                    <a:pt x="11806" y="132"/>
                  </a:lnTo>
                  <a:lnTo>
                    <a:pt x="11492" y="66"/>
                  </a:lnTo>
                  <a:lnTo>
                    <a:pt x="11212" y="17"/>
                  </a:lnTo>
                  <a:lnTo>
                    <a:pt x="10914" y="0"/>
                  </a:lnTo>
                  <a:close/>
                </a:path>
              </a:pathLst>
            </a:custGeom>
            <a:solidFill>
              <a:srgbClr val="FFFFFF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4"/>
            <p:cNvSpPr/>
            <p:nvPr/>
          </p:nvSpPr>
          <p:spPr>
            <a:xfrm rot="10800000" flipH="1">
              <a:off x="4111024" y="-61852"/>
              <a:ext cx="5977002" cy="1414145"/>
            </a:xfrm>
            <a:custGeom>
              <a:avLst/>
              <a:gdLst/>
              <a:ahLst/>
              <a:cxnLst/>
              <a:rect l="l" t="t" r="r" b="b"/>
              <a:pathLst>
                <a:path w="23381" h="5532" extrusionOk="0">
                  <a:moveTo>
                    <a:pt x="10914" y="0"/>
                  </a:moveTo>
                  <a:lnTo>
                    <a:pt x="10634" y="17"/>
                  </a:lnTo>
                  <a:lnTo>
                    <a:pt x="10353" y="50"/>
                  </a:lnTo>
                  <a:lnTo>
                    <a:pt x="10072" y="99"/>
                  </a:lnTo>
                  <a:lnTo>
                    <a:pt x="9808" y="182"/>
                  </a:lnTo>
                  <a:lnTo>
                    <a:pt x="9544" y="281"/>
                  </a:lnTo>
                  <a:lnTo>
                    <a:pt x="9296" y="397"/>
                  </a:lnTo>
                  <a:lnTo>
                    <a:pt x="9048" y="512"/>
                  </a:lnTo>
                  <a:lnTo>
                    <a:pt x="8817" y="644"/>
                  </a:lnTo>
                  <a:lnTo>
                    <a:pt x="8586" y="793"/>
                  </a:lnTo>
                  <a:lnTo>
                    <a:pt x="8372" y="942"/>
                  </a:lnTo>
                  <a:lnTo>
                    <a:pt x="8173" y="1090"/>
                  </a:lnTo>
                  <a:lnTo>
                    <a:pt x="7810" y="1404"/>
                  </a:lnTo>
                  <a:lnTo>
                    <a:pt x="7496" y="1701"/>
                  </a:lnTo>
                  <a:lnTo>
                    <a:pt x="7232" y="1965"/>
                  </a:lnTo>
                  <a:lnTo>
                    <a:pt x="7051" y="2163"/>
                  </a:lnTo>
                  <a:lnTo>
                    <a:pt x="6885" y="2362"/>
                  </a:lnTo>
                  <a:lnTo>
                    <a:pt x="6753" y="2262"/>
                  </a:lnTo>
                  <a:lnTo>
                    <a:pt x="6374" y="2031"/>
                  </a:lnTo>
                  <a:lnTo>
                    <a:pt x="6109" y="1883"/>
                  </a:lnTo>
                  <a:lnTo>
                    <a:pt x="5796" y="1734"/>
                  </a:lnTo>
                  <a:lnTo>
                    <a:pt x="5449" y="1585"/>
                  </a:lnTo>
                  <a:lnTo>
                    <a:pt x="5069" y="1453"/>
                  </a:lnTo>
                  <a:lnTo>
                    <a:pt x="4656" y="1338"/>
                  </a:lnTo>
                  <a:lnTo>
                    <a:pt x="4442" y="1305"/>
                  </a:lnTo>
                  <a:lnTo>
                    <a:pt x="4227" y="1272"/>
                  </a:lnTo>
                  <a:lnTo>
                    <a:pt x="4012" y="1255"/>
                  </a:lnTo>
                  <a:lnTo>
                    <a:pt x="3781" y="1239"/>
                  </a:lnTo>
                  <a:lnTo>
                    <a:pt x="3567" y="1255"/>
                  </a:lnTo>
                  <a:lnTo>
                    <a:pt x="3335" y="1272"/>
                  </a:lnTo>
                  <a:lnTo>
                    <a:pt x="3104" y="1305"/>
                  </a:lnTo>
                  <a:lnTo>
                    <a:pt x="2890" y="1371"/>
                  </a:lnTo>
                  <a:lnTo>
                    <a:pt x="2658" y="1437"/>
                  </a:lnTo>
                  <a:lnTo>
                    <a:pt x="2427" y="1536"/>
                  </a:lnTo>
                  <a:lnTo>
                    <a:pt x="2213" y="1652"/>
                  </a:lnTo>
                  <a:lnTo>
                    <a:pt x="1998" y="1784"/>
                  </a:lnTo>
                  <a:lnTo>
                    <a:pt x="1783" y="1949"/>
                  </a:lnTo>
                  <a:lnTo>
                    <a:pt x="1569" y="2130"/>
                  </a:lnTo>
                  <a:lnTo>
                    <a:pt x="1288" y="2428"/>
                  </a:lnTo>
                  <a:lnTo>
                    <a:pt x="1040" y="2725"/>
                  </a:lnTo>
                  <a:lnTo>
                    <a:pt x="826" y="3022"/>
                  </a:lnTo>
                  <a:lnTo>
                    <a:pt x="644" y="3319"/>
                  </a:lnTo>
                  <a:lnTo>
                    <a:pt x="495" y="3600"/>
                  </a:lnTo>
                  <a:lnTo>
                    <a:pt x="363" y="3881"/>
                  </a:lnTo>
                  <a:lnTo>
                    <a:pt x="264" y="4161"/>
                  </a:lnTo>
                  <a:lnTo>
                    <a:pt x="182" y="4409"/>
                  </a:lnTo>
                  <a:lnTo>
                    <a:pt x="116" y="4640"/>
                  </a:lnTo>
                  <a:lnTo>
                    <a:pt x="66" y="4871"/>
                  </a:lnTo>
                  <a:lnTo>
                    <a:pt x="17" y="5218"/>
                  </a:lnTo>
                  <a:lnTo>
                    <a:pt x="0" y="5449"/>
                  </a:lnTo>
                  <a:lnTo>
                    <a:pt x="0" y="5532"/>
                  </a:lnTo>
                  <a:lnTo>
                    <a:pt x="23381" y="5532"/>
                  </a:lnTo>
                  <a:lnTo>
                    <a:pt x="23083" y="5400"/>
                  </a:lnTo>
                  <a:lnTo>
                    <a:pt x="22786" y="5251"/>
                  </a:lnTo>
                  <a:lnTo>
                    <a:pt x="22175" y="4921"/>
                  </a:lnTo>
                  <a:lnTo>
                    <a:pt x="21564" y="4558"/>
                  </a:lnTo>
                  <a:lnTo>
                    <a:pt x="20937" y="4161"/>
                  </a:lnTo>
                  <a:lnTo>
                    <a:pt x="19665" y="3319"/>
                  </a:lnTo>
                  <a:lnTo>
                    <a:pt x="19022" y="2906"/>
                  </a:lnTo>
                  <a:lnTo>
                    <a:pt x="18394" y="2510"/>
                  </a:lnTo>
                  <a:lnTo>
                    <a:pt x="17750" y="2147"/>
                  </a:lnTo>
                  <a:lnTo>
                    <a:pt x="17436" y="1982"/>
                  </a:lnTo>
                  <a:lnTo>
                    <a:pt x="17123" y="1817"/>
                  </a:lnTo>
                  <a:lnTo>
                    <a:pt x="16809" y="1685"/>
                  </a:lnTo>
                  <a:lnTo>
                    <a:pt x="16495" y="1552"/>
                  </a:lnTo>
                  <a:lnTo>
                    <a:pt x="16198" y="1437"/>
                  </a:lnTo>
                  <a:lnTo>
                    <a:pt x="15884" y="1354"/>
                  </a:lnTo>
                  <a:lnTo>
                    <a:pt x="15587" y="1272"/>
                  </a:lnTo>
                  <a:lnTo>
                    <a:pt x="15290" y="1222"/>
                  </a:lnTo>
                  <a:lnTo>
                    <a:pt x="14993" y="1189"/>
                  </a:lnTo>
                  <a:lnTo>
                    <a:pt x="14712" y="1173"/>
                  </a:lnTo>
                  <a:lnTo>
                    <a:pt x="14431" y="1189"/>
                  </a:lnTo>
                  <a:lnTo>
                    <a:pt x="14151" y="1239"/>
                  </a:lnTo>
                  <a:lnTo>
                    <a:pt x="13886" y="1305"/>
                  </a:lnTo>
                  <a:lnTo>
                    <a:pt x="13606" y="1404"/>
                  </a:lnTo>
                  <a:lnTo>
                    <a:pt x="13309" y="1074"/>
                  </a:lnTo>
                  <a:lnTo>
                    <a:pt x="13011" y="809"/>
                  </a:lnTo>
                  <a:lnTo>
                    <a:pt x="12698" y="578"/>
                  </a:lnTo>
                  <a:lnTo>
                    <a:pt x="12400" y="397"/>
                  </a:lnTo>
                  <a:lnTo>
                    <a:pt x="12103" y="248"/>
                  </a:lnTo>
                  <a:lnTo>
                    <a:pt x="11806" y="132"/>
                  </a:lnTo>
                  <a:lnTo>
                    <a:pt x="11492" y="66"/>
                  </a:lnTo>
                  <a:lnTo>
                    <a:pt x="11212" y="17"/>
                  </a:lnTo>
                  <a:lnTo>
                    <a:pt x="10914" y="0"/>
                  </a:lnTo>
                  <a:close/>
                </a:path>
              </a:pathLst>
            </a:custGeom>
            <a:solidFill>
              <a:srgbClr val="FFFFFF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1" name="Google Shape;391;p14"/>
          <p:cNvSpPr txBox="1">
            <a:spLocks noGrp="1"/>
          </p:cNvSpPr>
          <p:nvPr>
            <p:ph type="title"/>
          </p:nvPr>
        </p:nvSpPr>
        <p:spPr>
          <a:xfrm>
            <a:off x="3076400" y="2026925"/>
            <a:ext cx="43047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2" name="Google Shape;392;p14"/>
          <p:cNvSpPr txBox="1">
            <a:spLocks noGrp="1"/>
          </p:cNvSpPr>
          <p:nvPr>
            <p:ph type="title" idx="2" hasCustomPrompt="1"/>
          </p:nvPr>
        </p:nvSpPr>
        <p:spPr>
          <a:xfrm>
            <a:off x="1886349" y="2226304"/>
            <a:ext cx="914400" cy="69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93" name="Google Shape;393;p14"/>
          <p:cNvSpPr txBox="1">
            <a:spLocks noGrp="1"/>
          </p:cNvSpPr>
          <p:nvPr>
            <p:ph type="subTitle" idx="1"/>
          </p:nvPr>
        </p:nvSpPr>
        <p:spPr>
          <a:xfrm>
            <a:off x="3076400" y="2750877"/>
            <a:ext cx="43023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14"/>
          <p:cNvSpPr/>
          <p:nvPr/>
        </p:nvSpPr>
        <p:spPr>
          <a:xfrm>
            <a:off x="0" y="4291025"/>
            <a:ext cx="9144000" cy="852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ea typeface="Chivo"/>
              <a:cs typeface="Arial" panose="020B0604020202020204" pitchFamily="34" charset="0"/>
              <a:sym typeface="Chivo"/>
            </a:endParaRPr>
          </a:p>
        </p:txBody>
      </p:sp>
      <p:grpSp>
        <p:nvGrpSpPr>
          <p:cNvPr id="395" name="Google Shape;395;p14"/>
          <p:cNvGrpSpPr/>
          <p:nvPr/>
        </p:nvGrpSpPr>
        <p:grpSpPr>
          <a:xfrm>
            <a:off x="326525" y="194875"/>
            <a:ext cx="8462486" cy="389768"/>
            <a:chOff x="326525" y="194875"/>
            <a:chExt cx="8462486" cy="389768"/>
          </a:xfrm>
        </p:grpSpPr>
        <p:sp>
          <p:nvSpPr>
            <p:cNvPr id="396" name="Google Shape;396;p14"/>
            <p:cNvSpPr/>
            <p:nvPr/>
          </p:nvSpPr>
          <p:spPr>
            <a:xfrm>
              <a:off x="326525" y="272113"/>
              <a:ext cx="1320910" cy="312530"/>
            </a:xfrm>
            <a:custGeom>
              <a:avLst/>
              <a:gdLst/>
              <a:ahLst/>
              <a:cxnLst/>
              <a:rect l="l" t="t" r="r" b="b"/>
              <a:pathLst>
                <a:path w="23381" h="5532" extrusionOk="0">
                  <a:moveTo>
                    <a:pt x="10914" y="0"/>
                  </a:moveTo>
                  <a:lnTo>
                    <a:pt x="10634" y="17"/>
                  </a:lnTo>
                  <a:lnTo>
                    <a:pt x="10353" y="50"/>
                  </a:lnTo>
                  <a:lnTo>
                    <a:pt x="10072" y="99"/>
                  </a:lnTo>
                  <a:lnTo>
                    <a:pt x="9808" y="182"/>
                  </a:lnTo>
                  <a:lnTo>
                    <a:pt x="9544" y="281"/>
                  </a:lnTo>
                  <a:lnTo>
                    <a:pt x="9296" y="397"/>
                  </a:lnTo>
                  <a:lnTo>
                    <a:pt x="9048" y="512"/>
                  </a:lnTo>
                  <a:lnTo>
                    <a:pt x="8817" y="644"/>
                  </a:lnTo>
                  <a:lnTo>
                    <a:pt x="8586" y="793"/>
                  </a:lnTo>
                  <a:lnTo>
                    <a:pt x="8372" y="942"/>
                  </a:lnTo>
                  <a:lnTo>
                    <a:pt x="8173" y="1090"/>
                  </a:lnTo>
                  <a:lnTo>
                    <a:pt x="7810" y="1404"/>
                  </a:lnTo>
                  <a:lnTo>
                    <a:pt x="7496" y="1701"/>
                  </a:lnTo>
                  <a:lnTo>
                    <a:pt x="7232" y="1965"/>
                  </a:lnTo>
                  <a:lnTo>
                    <a:pt x="7051" y="2163"/>
                  </a:lnTo>
                  <a:lnTo>
                    <a:pt x="6885" y="2362"/>
                  </a:lnTo>
                  <a:lnTo>
                    <a:pt x="6753" y="2262"/>
                  </a:lnTo>
                  <a:lnTo>
                    <a:pt x="6374" y="2031"/>
                  </a:lnTo>
                  <a:lnTo>
                    <a:pt x="6109" y="1883"/>
                  </a:lnTo>
                  <a:lnTo>
                    <a:pt x="5796" y="1734"/>
                  </a:lnTo>
                  <a:lnTo>
                    <a:pt x="5449" y="1585"/>
                  </a:lnTo>
                  <a:lnTo>
                    <a:pt x="5069" y="1453"/>
                  </a:lnTo>
                  <a:lnTo>
                    <a:pt x="4656" y="1338"/>
                  </a:lnTo>
                  <a:lnTo>
                    <a:pt x="4442" y="1305"/>
                  </a:lnTo>
                  <a:lnTo>
                    <a:pt x="4227" y="1272"/>
                  </a:lnTo>
                  <a:lnTo>
                    <a:pt x="4012" y="1255"/>
                  </a:lnTo>
                  <a:lnTo>
                    <a:pt x="3781" y="1239"/>
                  </a:lnTo>
                  <a:lnTo>
                    <a:pt x="3567" y="1255"/>
                  </a:lnTo>
                  <a:lnTo>
                    <a:pt x="3335" y="1272"/>
                  </a:lnTo>
                  <a:lnTo>
                    <a:pt x="3104" y="1305"/>
                  </a:lnTo>
                  <a:lnTo>
                    <a:pt x="2890" y="1371"/>
                  </a:lnTo>
                  <a:lnTo>
                    <a:pt x="2658" y="1437"/>
                  </a:lnTo>
                  <a:lnTo>
                    <a:pt x="2427" y="1536"/>
                  </a:lnTo>
                  <a:lnTo>
                    <a:pt x="2213" y="1652"/>
                  </a:lnTo>
                  <a:lnTo>
                    <a:pt x="1998" y="1784"/>
                  </a:lnTo>
                  <a:lnTo>
                    <a:pt x="1783" y="1949"/>
                  </a:lnTo>
                  <a:lnTo>
                    <a:pt x="1569" y="2130"/>
                  </a:lnTo>
                  <a:lnTo>
                    <a:pt x="1288" y="2428"/>
                  </a:lnTo>
                  <a:lnTo>
                    <a:pt x="1040" y="2725"/>
                  </a:lnTo>
                  <a:lnTo>
                    <a:pt x="826" y="3022"/>
                  </a:lnTo>
                  <a:lnTo>
                    <a:pt x="644" y="3319"/>
                  </a:lnTo>
                  <a:lnTo>
                    <a:pt x="495" y="3600"/>
                  </a:lnTo>
                  <a:lnTo>
                    <a:pt x="363" y="3881"/>
                  </a:lnTo>
                  <a:lnTo>
                    <a:pt x="264" y="4161"/>
                  </a:lnTo>
                  <a:lnTo>
                    <a:pt x="182" y="4409"/>
                  </a:lnTo>
                  <a:lnTo>
                    <a:pt x="116" y="4640"/>
                  </a:lnTo>
                  <a:lnTo>
                    <a:pt x="66" y="4871"/>
                  </a:lnTo>
                  <a:lnTo>
                    <a:pt x="17" y="5218"/>
                  </a:lnTo>
                  <a:lnTo>
                    <a:pt x="0" y="5449"/>
                  </a:lnTo>
                  <a:lnTo>
                    <a:pt x="0" y="5532"/>
                  </a:lnTo>
                  <a:lnTo>
                    <a:pt x="23381" y="5532"/>
                  </a:lnTo>
                  <a:lnTo>
                    <a:pt x="23083" y="5400"/>
                  </a:lnTo>
                  <a:lnTo>
                    <a:pt x="22786" y="5251"/>
                  </a:lnTo>
                  <a:lnTo>
                    <a:pt x="22175" y="4921"/>
                  </a:lnTo>
                  <a:lnTo>
                    <a:pt x="21564" y="4558"/>
                  </a:lnTo>
                  <a:lnTo>
                    <a:pt x="20937" y="4161"/>
                  </a:lnTo>
                  <a:lnTo>
                    <a:pt x="19665" y="3319"/>
                  </a:lnTo>
                  <a:lnTo>
                    <a:pt x="19022" y="2906"/>
                  </a:lnTo>
                  <a:lnTo>
                    <a:pt x="18394" y="2510"/>
                  </a:lnTo>
                  <a:lnTo>
                    <a:pt x="17750" y="2147"/>
                  </a:lnTo>
                  <a:lnTo>
                    <a:pt x="17436" y="1982"/>
                  </a:lnTo>
                  <a:lnTo>
                    <a:pt x="17123" y="1817"/>
                  </a:lnTo>
                  <a:lnTo>
                    <a:pt x="16809" y="1685"/>
                  </a:lnTo>
                  <a:lnTo>
                    <a:pt x="16495" y="1552"/>
                  </a:lnTo>
                  <a:lnTo>
                    <a:pt x="16198" y="1437"/>
                  </a:lnTo>
                  <a:lnTo>
                    <a:pt x="15884" y="1354"/>
                  </a:lnTo>
                  <a:lnTo>
                    <a:pt x="15587" y="1272"/>
                  </a:lnTo>
                  <a:lnTo>
                    <a:pt x="15290" y="1222"/>
                  </a:lnTo>
                  <a:lnTo>
                    <a:pt x="14993" y="1189"/>
                  </a:lnTo>
                  <a:lnTo>
                    <a:pt x="14712" y="1173"/>
                  </a:lnTo>
                  <a:lnTo>
                    <a:pt x="14431" y="1189"/>
                  </a:lnTo>
                  <a:lnTo>
                    <a:pt x="14151" y="1239"/>
                  </a:lnTo>
                  <a:lnTo>
                    <a:pt x="13886" y="1305"/>
                  </a:lnTo>
                  <a:lnTo>
                    <a:pt x="13606" y="1404"/>
                  </a:lnTo>
                  <a:lnTo>
                    <a:pt x="13309" y="1074"/>
                  </a:lnTo>
                  <a:lnTo>
                    <a:pt x="13011" y="809"/>
                  </a:lnTo>
                  <a:lnTo>
                    <a:pt x="12698" y="578"/>
                  </a:lnTo>
                  <a:lnTo>
                    <a:pt x="12400" y="397"/>
                  </a:lnTo>
                  <a:lnTo>
                    <a:pt x="12103" y="248"/>
                  </a:lnTo>
                  <a:lnTo>
                    <a:pt x="11806" y="132"/>
                  </a:lnTo>
                  <a:lnTo>
                    <a:pt x="11492" y="66"/>
                  </a:lnTo>
                  <a:lnTo>
                    <a:pt x="11212" y="17"/>
                  </a:lnTo>
                  <a:lnTo>
                    <a:pt x="109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8072542" y="194875"/>
              <a:ext cx="716470" cy="204342"/>
            </a:xfrm>
            <a:custGeom>
              <a:avLst/>
              <a:gdLst/>
              <a:ahLst/>
              <a:cxnLst/>
              <a:rect l="l" t="t" r="r" b="b"/>
              <a:pathLst>
                <a:path w="12682" h="3617" extrusionOk="0">
                  <a:moveTo>
                    <a:pt x="4475" y="0"/>
                  </a:moveTo>
                  <a:lnTo>
                    <a:pt x="4244" y="17"/>
                  </a:lnTo>
                  <a:lnTo>
                    <a:pt x="4029" y="50"/>
                  </a:lnTo>
                  <a:lnTo>
                    <a:pt x="3815" y="116"/>
                  </a:lnTo>
                  <a:lnTo>
                    <a:pt x="3616" y="198"/>
                  </a:lnTo>
                  <a:lnTo>
                    <a:pt x="3435" y="297"/>
                  </a:lnTo>
                  <a:lnTo>
                    <a:pt x="3237" y="429"/>
                  </a:lnTo>
                  <a:lnTo>
                    <a:pt x="3072" y="562"/>
                  </a:lnTo>
                  <a:lnTo>
                    <a:pt x="2890" y="710"/>
                  </a:lnTo>
                  <a:lnTo>
                    <a:pt x="2725" y="875"/>
                  </a:lnTo>
                  <a:lnTo>
                    <a:pt x="2411" y="1222"/>
                  </a:lnTo>
                  <a:lnTo>
                    <a:pt x="2114" y="1602"/>
                  </a:lnTo>
                  <a:lnTo>
                    <a:pt x="1817" y="1998"/>
                  </a:lnTo>
                  <a:lnTo>
                    <a:pt x="1519" y="2378"/>
                  </a:lnTo>
                  <a:lnTo>
                    <a:pt x="1239" y="2725"/>
                  </a:lnTo>
                  <a:lnTo>
                    <a:pt x="942" y="3055"/>
                  </a:lnTo>
                  <a:lnTo>
                    <a:pt x="793" y="3187"/>
                  </a:lnTo>
                  <a:lnTo>
                    <a:pt x="644" y="3319"/>
                  </a:lnTo>
                  <a:lnTo>
                    <a:pt x="496" y="3418"/>
                  </a:lnTo>
                  <a:lnTo>
                    <a:pt x="331" y="3517"/>
                  </a:lnTo>
                  <a:lnTo>
                    <a:pt x="166" y="3583"/>
                  </a:lnTo>
                  <a:lnTo>
                    <a:pt x="0" y="3616"/>
                  </a:lnTo>
                  <a:lnTo>
                    <a:pt x="12681" y="3616"/>
                  </a:lnTo>
                  <a:lnTo>
                    <a:pt x="12533" y="3534"/>
                  </a:lnTo>
                  <a:lnTo>
                    <a:pt x="12368" y="3435"/>
                  </a:lnTo>
                  <a:lnTo>
                    <a:pt x="12219" y="3319"/>
                  </a:lnTo>
                  <a:lnTo>
                    <a:pt x="12070" y="3203"/>
                  </a:lnTo>
                  <a:lnTo>
                    <a:pt x="11773" y="2939"/>
                  </a:lnTo>
                  <a:lnTo>
                    <a:pt x="11476" y="2642"/>
                  </a:lnTo>
                  <a:lnTo>
                    <a:pt x="10898" y="1998"/>
                  </a:lnTo>
                  <a:lnTo>
                    <a:pt x="10617" y="1684"/>
                  </a:lnTo>
                  <a:lnTo>
                    <a:pt x="10304" y="1371"/>
                  </a:lnTo>
                  <a:lnTo>
                    <a:pt x="10006" y="1090"/>
                  </a:lnTo>
                  <a:lnTo>
                    <a:pt x="9841" y="958"/>
                  </a:lnTo>
                  <a:lnTo>
                    <a:pt x="9676" y="842"/>
                  </a:lnTo>
                  <a:lnTo>
                    <a:pt x="9511" y="727"/>
                  </a:lnTo>
                  <a:lnTo>
                    <a:pt x="9329" y="628"/>
                  </a:lnTo>
                  <a:lnTo>
                    <a:pt x="9148" y="545"/>
                  </a:lnTo>
                  <a:lnTo>
                    <a:pt x="8966" y="463"/>
                  </a:lnTo>
                  <a:lnTo>
                    <a:pt x="8785" y="413"/>
                  </a:lnTo>
                  <a:lnTo>
                    <a:pt x="8586" y="363"/>
                  </a:lnTo>
                  <a:lnTo>
                    <a:pt x="8372" y="347"/>
                  </a:lnTo>
                  <a:lnTo>
                    <a:pt x="8157" y="330"/>
                  </a:lnTo>
                  <a:lnTo>
                    <a:pt x="7943" y="347"/>
                  </a:lnTo>
                  <a:lnTo>
                    <a:pt x="7711" y="396"/>
                  </a:lnTo>
                  <a:lnTo>
                    <a:pt x="7480" y="446"/>
                  </a:lnTo>
                  <a:lnTo>
                    <a:pt x="7233" y="529"/>
                  </a:lnTo>
                  <a:lnTo>
                    <a:pt x="7051" y="595"/>
                  </a:lnTo>
                  <a:lnTo>
                    <a:pt x="6869" y="628"/>
                  </a:lnTo>
                  <a:lnTo>
                    <a:pt x="6688" y="644"/>
                  </a:lnTo>
                  <a:lnTo>
                    <a:pt x="6489" y="628"/>
                  </a:lnTo>
                  <a:lnTo>
                    <a:pt x="6308" y="611"/>
                  </a:lnTo>
                  <a:lnTo>
                    <a:pt x="6126" y="562"/>
                  </a:lnTo>
                  <a:lnTo>
                    <a:pt x="5945" y="496"/>
                  </a:lnTo>
                  <a:lnTo>
                    <a:pt x="5779" y="413"/>
                  </a:lnTo>
                  <a:lnTo>
                    <a:pt x="5499" y="264"/>
                  </a:lnTo>
                  <a:lnTo>
                    <a:pt x="5218" y="149"/>
                  </a:lnTo>
                  <a:lnTo>
                    <a:pt x="4954" y="66"/>
                  </a:lnTo>
                  <a:lnTo>
                    <a:pt x="4706" y="17"/>
                  </a:lnTo>
                  <a:lnTo>
                    <a:pt x="44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14"/>
          <p:cNvGrpSpPr/>
          <p:nvPr/>
        </p:nvGrpSpPr>
        <p:grpSpPr>
          <a:xfrm flipH="1">
            <a:off x="8543812" y="2036618"/>
            <a:ext cx="448748" cy="599667"/>
            <a:chOff x="109112" y="632206"/>
            <a:chExt cx="448748" cy="599667"/>
          </a:xfrm>
        </p:grpSpPr>
        <p:sp>
          <p:nvSpPr>
            <p:cNvPr id="399" name="Google Shape;399;p14"/>
            <p:cNvSpPr/>
            <p:nvPr/>
          </p:nvSpPr>
          <p:spPr>
            <a:xfrm rot="-1566404">
              <a:off x="145126" y="683516"/>
              <a:ext cx="286556" cy="230121"/>
            </a:xfrm>
            <a:custGeom>
              <a:avLst/>
              <a:gdLst/>
              <a:ahLst/>
              <a:cxnLst/>
              <a:rect l="l" t="t" r="r" b="b"/>
              <a:pathLst>
                <a:path w="5367" h="4310" extrusionOk="0">
                  <a:moveTo>
                    <a:pt x="1354" y="0"/>
                  </a:moveTo>
                  <a:lnTo>
                    <a:pt x="1206" y="17"/>
                  </a:lnTo>
                  <a:lnTo>
                    <a:pt x="1041" y="50"/>
                  </a:lnTo>
                  <a:lnTo>
                    <a:pt x="892" y="99"/>
                  </a:lnTo>
                  <a:lnTo>
                    <a:pt x="760" y="182"/>
                  </a:lnTo>
                  <a:lnTo>
                    <a:pt x="611" y="264"/>
                  </a:lnTo>
                  <a:lnTo>
                    <a:pt x="496" y="363"/>
                  </a:lnTo>
                  <a:lnTo>
                    <a:pt x="380" y="479"/>
                  </a:lnTo>
                  <a:lnTo>
                    <a:pt x="265" y="595"/>
                  </a:lnTo>
                  <a:lnTo>
                    <a:pt x="182" y="743"/>
                  </a:lnTo>
                  <a:lnTo>
                    <a:pt x="99" y="908"/>
                  </a:lnTo>
                  <a:lnTo>
                    <a:pt x="66" y="1007"/>
                  </a:lnTo>
                  <a:lnTo>
                    <a:pt x="33" y="1123"/>
                  </a:lnTo>
                  <a:lnTo>
                    <a:pt x="0" y="1371"/>
                  </a:lnTo>
                  <a:lnTo>
                    <a:pt x="0" y="1602"/>
                  </a:lnTo>
                  <a:lnTo>
                    <a:pt x="33" y="1833"/>
                  </a:lnTo>
                  <a:lnTo>
                    <a:pt x="116" y="2048"/>
                  </a:lnTo>
                  <a:lnTo>
                    <a:pt x="231" y="2246"/>
                  </a:lnTo>
                  <a:lnTo>
                    <a:pt x="364" y="2444"/>
                  </a:lnTo>
                  <a:lnTo>
                    <a:pt x="446" y="2526"/>
                  </a:lnTo>
                  <a:lnTo>
                    <a:pt x="545" y="2609"/>
                  </a:lnTo>
                  <a:lnTo>
                    <a:pt x="2692" y="4310"/>
                  </a:lnTo>
                  <a:lnTo>
                    <a:pt x="4822" y="2609"/>
                  </a:lnTo>
                  <a:lnTo>
                    <a:pt x="4921" y="2526"/>
                  </a:lnTo>
                  <a:lnTo>
                    <a:pt x="5003" y="2444"/>
                  </a:lnTo>
                  <a:lnTo>
                    <a:pt x="5135" y="2246"/>
                  </a:lnTo>
                  <a:lnTo>
                    <a:pt x="5251" y="2048"/>
                  </a:lnTo>
                  <a:lnTo>
                    <a:pt x="5334" y="1833"/>
                  </a:lnTo>
                  <a:lnTo>
                    <a:pt x="5367" y="1602"/>
                  </a:lnTo>
                  <a:lnTo>
                    <a:pt x="5367" y="1371"/>
                  </a:lnTo>
                  <a:lnTo>
                    <a:pt x="5334" y="1123"/>
                  </a:lnTo>
                  <a:lnTo>
                    <a:pt x="5301" y="1007"/>
                  </a:lnTo>
                  <a:lnTo>
                    <a:pt x="5268" y="908"/>
                  </a:lnTo>
                  <a:lnTo>
                    <a:pt x="5185" y="743"/>
                  </a:lnTo>
                  <a:lnTo>
                    <a:pt x="5102" y="595"/>
                  </a:lnTo>
                  <a:lnTo>
                    <a:pt x="4987" y="479"/>
                  </a:lnTo>
                  <a:lnTo>
                    <a:pt x="4871" y="363"/>
                  </a:lnTo>
                  <a:lnTo>
                    <a:pt x="4756" y="264"/>
                  </a:lnTo>
                  <a:lnTo>
                    <a:pt x="4607" y="182"/>
                  </a:lnTo>
                  <a:lnTo>
                    <a:pt x="4475" y="99"/>
                  </a:lnTo>
                  <a:lnTo>
                    <a:pt x="4326" y="50"/>
                  </a:lnTo>
                  <a:lnTo>
                    <a:pt x="4161" y="17"/>
                  </a:lnTo>
                  <a:lnTo>
                    <a:pt x="4013" y="0"/>
                  </a:lnTo>
                  <a:lnTo>
                    <a:pt x="3682" y="0"/>
                  </a:lnTo>
                  <a:lnTo>
                    <a:pt x="3534" y="33"/>
                  </a:lnTo>
                  <a:lnTo>
                    <a:pt x="3369" y="99"/>
                  </a:lnTo>
                  <a:lnTo>
                    <a:pt x="3220" y="165"/>
                  </a:lnTo>
                  <a:lnTo>
                    <a:pt x="3071" y="248"/>
                  </a:lnTo>
                  <a:lnTo>
                    <a:pt x="2692" y="528"/>
                  </a:lnTo>
                  <a:lnTo>
                    <a:pt x="2295" y="248"/>
                  </a:lnTo>
                  <a:lnTo>
                    <a:pt x="2147" y="165"/>
                  </a:lnTo>
                  <a:lnTo>
                    <a:pt x="1998" y="99"/>
                  </a:lnTo>
                  <a:lnTo>
                    <a:pt x="1833" y="33"/>
                  </a:lnTo>
                  <a:lnTo>
                    <a:pt x="1685" y="0"/>
                  </a:lnTo>
                  <a:close/>
                </a:path>
              </a:pathLst>
            </a:custGeom>
            <a:solidFill>
              <a:srgbClr val="CA2E6C">
                <a:alpha val="16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4"/>
            <p:cNvSpPr/>
            <p:nvPr/>
          </p:nvSpPr>
          <p:spPr>
            <a:xfrm rot="-465197">
              <a:off x="135467" y="1050059"/>
              <a:ext cx="209755" cy="168435"/>
            </a:xfrm>
            <a:custGeom>
              <a:avLst/>
              <a:gdLst/>
              <a:ahLst/>
              <a:cxnLst/>
              <a:rect l="l" t="t" r="r" b="b"/>
              <a:pathLst>
                <a:path w="5367" h="4310" extrusionOk="0">
                  <a:moveTo>
                    <a:pt x="1354" y="0"/>
                  </a:moveTo>
                  <a:lnTo>
                    <a:pt x="1206" y="17"/>
                  </a:lnTo>
                  <a:lnTo>
                    <a:pt x="1041" y="50"/>
                  </a:lnTo>
                  <a:lnTo>
                    <a:pt x="892" y="99"/>
                  </a:lnTo>
                  <a:lnTo>
                    <a:pt x="760" y="182"/>
                  </a:lnTo>
                  <a:lnTo>
                    <a:pt x="611" y="264"/>
                  </a:lnTo>
                  <a:lnTo>
                    <a:pt x="496" y="363"/>
                  </a:lnTo>
                  <a:lnTo>
                    <a:pt x="380" y="479"/>
                  </a:lnTo>
                  <a:lnTo>
                    <a:pt x="265" y="595"/>
                  </a:lnTo>
                  <a:lnTo>
                    <a:pt x="182" y="743"/>
                  </a:lnTo>
                  <a:lnTo>
                    <a:pt x="99" y="908"/>
                  </a:lnTo>
                  <a:lnTo>
                    <a:pt x="66" y="1007"/>
                  </a:lnTo>
                  <a:lnTo>
                    <a:pt x="33" y="1123"/>
                  </a:lnTo>
                  <a:lnTo>
                    <a:pt x="0" y="1371"/>
                  </a:lnTo>
                  <a:lnTo>
                    <a:pt x="0" y="1602"/>
                  </a:lnTo>
                  <a:lnTo>
                    <a:pt x="33" y="1833"/>
                  </a:lnTo>
                  <a:lnTo>
                    <a:pt x="116" y="2048"/>
                  </a:lnTo>
                  <a:lnTo>
                    <a:pt x="231" y="2246"/>
                  </a:lnTo>
                  <a:lnTo>
                    <a:pt x="364" y="2444"/>
                  </a:lnTo>
                  <a:lnTo>
                    <a:pt x="446" y="2526"/>
                  </a:lnTo>
                  <a:lnTo>
                    <a:pt x="545" y="2609"/>
                  </a:lnTo>
                  <a:lnTo>
                    <a:pt x="2692" y="4310"/>
                  </a:lnTo>
                  <a:lnTo>
                    <a:pt x="4822" y="2609"/>
                  </a:lnTo>
                  <a:lnTo>
                    <a:pt x="4921" y="2526"/>
                  </a:lnTo>
                  <a:lnTo>
                    <a:pt x="5003" y="2444"/>
                  </a:lnTo>
                  <a:lnTo>
                    <a:pt x="5135" y="2246"/>
                  </a:lnTo>
                  <a:lnTo>
                    <a:pt x="5251" y="2048"/>
                  </a:lnTo>
                  <a:lnTo>
                    <a:pt x="5334" y="1833"/>
                  </a:lnTo>
                  <a:lnTo>
                    <a:pt x="5367" y="1602"/>
                  </a:lnTo>
                  <a:lnTo>
                    <a:pt x="5367" y="1371"/>
                  </a:lnTo>
                  <a:lnTo>
                    <a:pt x="5334" y="1123"/>
                  </a:lnTo>
                  <a:lnTo>
                    <a:pt x="5301" y="1007"/>
                  </a:lnTo>
                  <a:lnTo>
                    <a:pt x="5268" y="908"/>
                  </a:lnTo>
                  <a:lnTo>
                    <a:pt x="5185" y="743"/>
                  </a:lnTo>
                  <a:lnTo>
                    <a:pt x="5102" y="595"/>
                  </a:lnTo>
                  <a:lnTo>
                    <a:pt x="4987" y="479"/>
                  </a:lnTo>
                  <a:lnTo>
                    <a:pt x="4871" y="363"/>
                  </a:lnTo>
                  <a:lnTo>
                    <a:pt x="4756" y="264"/>
                  </a:lnTo>
                  <a:lnTo>
                    <a:pt x="4607" y="182"/>
                  </a:lnTo>
                  <a:lnTo>
                    <a:pt x="4475" y="99"/>
                  </a:lnTo>
                  <a:lnTo>
                    <a:pt x="4326" y="50"/>
                  </a:lnTo>
                  <a:lnTo>
                    <a:pt x="4161" y="17"/>
                  </a:lnTo>
                  <a:lnTo>
                    <a:pt x="4013" y="0"/>
                  </a:lnTo>
                  <a:lnTo>
                    <a:pt x="3682" y="0"/>
                  </a:lnTo>
                  <a:lnTo>
                    <a:pt x="3534" y="33"/>
                  </a:lnTo>
                  <a:lnTo>
                    <a:pt x="3369" y="99"/>
                  </a:lnTo>
                  <a:lnTo>
                    <a:pt x="3220" y="165"/>
                  </a:lnTo>
                  <a:lnTo>
                    <a:pt x="3071" y="248"/>
                  </a:lnTo>
                  <a:lnTo>
                    <a:pt x="2692" y="528"/>
                  </a:lnTo>
                  <a:lnTo>
                    <a:pt x="2295" y="248"/>
                  </a:lnTo>
                  <a:lnTo>
                    <a:pt x="2147" y="165"/>
                  </a:lnTo>
                  <a:lnTo>
                    <a:pt x="1998" y="99"/>
                  </a:lnTo>
                  <a:lnTo>
                    <a:pt x="1833" y="33"/>
                  </a:lnTo>
                  <a:lnTo>
                    <a:pt x="1685" y="0"/>
                  </a:lnTo>
                  <a:close/>
                </a:path>
              </a:pathLst>
            </a:custGeom>
            <a:solidFill>
              <a:srgbClr val="CA2E6C">
                <a:alpha val="16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4"/>
            <p:cNvSpPr/>
            <p:nvPr/>
          </p:nvSpPr>
          <p:spPr>
            <a:xfrm rot="1141122">
              <a:off x="405741" y="880740"/>
              <a:ext cx="137849" cy="110697"/>
            </a:xfrm>
            <a:custGeom>
              <a:avLst/>
              <a:gdLst/>
              <a:ahLst/>
              <a:cxnLst/>
              <a:rect l="l" t="t" r="r" b="b"/>
              <a:pathLst>
                <a:path w="5367" h="4310" extrusionOk="0">
                  <a:moveTo>
                    <a:pt x="1354" y="0"/>
                  </a:moveTo>
                  <a:lnTo>
                    <a:pt x="1206" y="17"/>
                  </a:lnTo>
                  <a:lnTo>
                    <a:pt x="1041" y="50"/>
                  </a:lnTo>
                  <a:lnTo>
                    <a:pt x="892" y="99"/>
                  </a:lnTo>
                  <a:lnTo>
                    <a:pt x="760" y="182"/>
                  </a:lnTo>
                  <a:lnTo>
                    <a:pt x="611" y="264"/>
                  </a:lnTo>
                  <a:lnTo>
                    <a:pt x="496" y="363"/>
                  </a:lnTo>
                  <a:lnTo>
                    <a:pt x="380" y="479"/>
                  </a:lnTo>
                  <a:lnTo>
                    <a:pt x="265" y="595"/>
                  </a:lnTo>
                  <a:lnTo>
                    <a:pt x="182" y="743"/>
                  </a:lnTo>
                  <a:lnTo>
                    <a:pt x="99" y="908"/>
                  </a:lnTo>
                  <a:lnTo>
                    <a:pt x="66" y="1007"/>
                  </a:lnTo>
                  <a:lnTo>
                    <a:pt x="33" y="1123"/>
                  </a:lnTo>
                  <a:lnTo>
                    <a:pt x="0" y="1371"/>
                  </a:lnTo>
                  <a:lnTo>
                    <a:pt x="0" y="1602"/>
                  </a:lnTo>
                  <a:lnTo>
                    <a:pt x="33" y="1833"/>
                  </a:lnTo>
                  <a:lnTo>
                    <a:pt x="116" y="2048"/>
                  </a:lnTo>
                  <a:lnTo>
                    <a:pt x="231" y="2246"/>
                  </a:lnTo>
                  <a:lnTo>
                    <a:pt x="364" y="2444"/>
                  </a:lnTo>
                  <a:lnTo>
                    <a:pt x="446" y="2526"/>
                  </a:lnTo>
                  <a:lnTo>
                    <a:pt x="545" y="2609"/>
                  </a:lnTo>
                  <a:lnTo>
                    <a:pt x="2692" y="4310"/>
                  </a:lnTo>
                  <a:lnTo>
                    <a:pt x="4822" y="2609"/>
                  </a:lnTo>
                  <a:lnTo>
                    <a:pt x="4921" y="2526"/>
                  </a:lnTo>
                  <a:lnTo>
                    <a:pt x="5003" y="2444"/>
                  </a:lnTo>
                  <a:lnTo>
                    <a:pt x="5135" y="2246"/>
                  </a:lnTo>
                  <a:lnTo>
                    <a:pt x="5251" y="2048"/>
                  </a:lnTo>
                  <a:lnTo>
                    <a:pt x="5334" y="1833"/>
                  </a:lnTo>
                  <a:lnTo>
                    <a:pt x="5367" y="1602"/>
                  </a:lnTo>
                  <a:lnTo>
                    <a:pt x="5367" y="1371"/>
                  </a:lnTo>
                  <a:lnTo>
                    <a:pt x="5334" y="1123"/>
                  </a:lnTo>
                  <a:lnTo>
                    <a:pt x="5301" y="1007"/>
                  </a:lnTo>
                  <a:lnTo>
                    <a:pt x="5268" y="908"/>
                  </a:lnTo>
                  <a:lnTo>
                    <a:pt x="5185" y="743"/>
                  </a:lnTo>
                  <a:lnTo>
                    <a:pt x="5102" y="595"/>
                  </a:lnTo>
                  <a:lnTo>
                    <a:pt x="4987" y="479"/>
                  </a:lnTo>
                  <a:lnTo>
                    <a:pt x="4871" y="363"/>
                  </a:lnTo>
                  <a:lnTo>
                    <a:pt x="4756" y="264"/>
                  </a:lnTo>
                  <a:lnTo>
                    <a:pt x="4607" y="182"/>
                  </a:lnTo>
                  <a:lnTo>
                    <a:pt x="4475" y="99"/>
                  </a:lnTo>
                  <a:lnTo>
                    <a:pt x="4326" y="50"/>
                  </a:lnTo>
                  <a:lnTo>
                    <a:pt x="4161" y="17"/>
                  </a:lnTo>
                  <a:lnTo>
                    <a:pt x="4013" y="0"/>
                  </a:lnTo>
                  <a:lnTo>
                    <a:pt x="3682" y="0"/>
                  </a:lnTo>
                  <a:lnTo>
                    <a:pt x="3534" y="33"/>
                  </a:lnTo>
                  <a:lnTo>
                    <a:pt x="3369" y="99"/>
                  </a:lnTo>
                  <a:lnTo>
                    <a:pt x="3220" y="165"/>
                  </a:lnTo>
                  <a:lnTo>
                    <a:pt x="3071" y="248"/>
                  </a:lnTo>
                  <a:lnTo>
                    <a:pt x="2692" y="528"/>
                  </a:lnTo>
                  <a:lnTo>
                    <a:pt x="2295" y="248"/>
                  </a:lnTo>
                  <a:lnTo>
                    <a:pt x="2147" y="165"/>
                  </a:lnTo>
                  <a:lnTo>
                    <a:pt x="1998" y="99"/>
                  </a:lnTo>
                  <a:lnTo>
                    <a:pt x="1833" y="33"/>
                  </a:lnTo>
                  <a:lnTo>
                    <a:pt x="1685" y="0"/>
                  </a:lnTo>
                  <a:close/>
                </a:path>
              </a:pathLst>
            </a:custGeom>
            <a:solidFill>
              <a:srgbClr val="CA2E6C">
                <a:alpha val="16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" name="Google Shape;402;p14"/>
          <p:cNvGrpSpPr/>
          <p:nvPr/>
        </p:nvGrpSpPr>
        <p:grpSpPr>
          <a:xfrm>
            <a:off x="215087" y="2199918"/>
            <a:ext cx="448748" cy="599667"/>
            <a:chOff x="109112" y="632206"/>
            <a:chExt cx="448748" cy="599667"/>
          </a:xfrm>
        </p:grpSpPr>
        <p:sp>
          <p:nvSpPr>
            <p:cNvPr id="403" name="Google Shape;403;p14"/>
            <p:cNvSpPr/>
            <p:nvPr/>
          </p:nvSpPr>
          <p:spPr>
            <a:xfrm rot="-1566404">
              <a:off x="145126" y="683516"/>
              <a:ext cx="286556" cy="230121"/>
            </a:xfrm>
            <a:custGeom>
              <a:avLst/>
              <a:gdLst/>
              <a:ahLst/>
              <a:cxnLst/>
              <a:rect l="l" t="t" r="r" b="b"/>
              <a:pathLst>
                <a:path w="5367" h="4310" extrusionOk="0">
                  <a:moveTo>
                    <a:pt x="1354" y="0"/>
                  </a:moveTo>
                  <a:lnTo>
                    <a:pt x="1206" y="17"/>
                  </a:lnTo>
                  <a:lnTo>
                    <a:pt x="1041" y="50"/>
                  </a:lnTo>
                  <a:lnTo>
                    <a:pt x="892" y="99"/>
                  </a:lnTo>
                  <a:lnTo>
                    <a:pt x="760" y="182"/>
                  </a:lnTo>
                  <a:lnTo>
                    <a:pt x="611" y="264"/>
                  </a:lnTo>
                  <a:lnTo>
                    <a:pt x="496" y="363"/>
                  </a:lnTo>
                  <a:lnTo>
                    <a:pt x="380" y="479"/>
                  </a:lnTo>
                  <a:lnTo>
                    <a:pt x="265" y="595"/>
                  </a:lnTo>
                  <a:lnTo>
                    <a:pt x="182" y="743"/>
                  </a:lnTo>
                  <a:lnTo>
                    <a:pt x="99" y="908"/>
                  </a:lnTo>
                  <a:lnTo>
                    <a:pt x="66" y="1007"/>
                  </a:lnTo>
                  <a:lnTo>
                    <a:pt x="33" y="1123"/>
                  </a:lnTo>
                  <a:lnTo>
                    <a:pt x="0" y="1371"/>
                  </a:lnTo>
                  <a:lnTo>
                    <a:pt x="0" y="1602"/>
                  </a:lnTo>
                  <a:lnTo>
                    <a:pt x="33" y="1833"/>
                  </a:lnTo>
                  <a:lnTo>
                    <a:pt x="116" y="2048"/>
                  </a:lnTo>
                  <a:lnTo>
                    <a:pt x="231" y="2246"/>
                  </a:lnTo>
                  <a:lnTo>
                    <a:pt x="364" y="2444"/>
                  </a:lnTo>
                  <a:lnTo>
                    <a:pt x="446" y="2526"/>
                  </a:lnTo>
                  <a:lnTo>
                    <a:pt x="545" y="2609"/>
                  </a:lnTo>
                  <a:lnTo>
                    <a:pt x="2692" y="4310"/>
                  </a:lnTo>
                  <a:lnTo>
                    <a:pt x="4822" y="2609"/>
                  </a:lnTo>
                  <a:lnTo>
                    <a:pt x="4921" y="2526"/>
                  </a:lnTo>
                  <a:lnTo>
                    <a:pt x="5003" y="2444"/>
                  </a:lnTo>
                  <a:lnTo>
                    <a:pt x="5135" y="2246"/>
                  </a:lnTo>
                  <a:lnTo>
                    <a:pt x="5251" y="2048"/>
                  </a:lnTo>
                  <a:lnTo>
                    <a:pt x="5334" y="1833"/>
                  </a:lnTo>
                  <a:lnTo>
                    <a:pt x="5367" y="1602"/>
                  </a:lnTo>
                  <a:lnTo>
                    <a:pt x="5367" y="1371"/>
                  </a:lnTo>
                  <a:lnTo>
                    <a:pt x="5334" y="1123"/>
                  </a:lnTo>
                  <a:lnTo>
                    <a:pt x="5301" y="1007"/>
                  </a:lnTo>
                  <a:lnTo>
                    <a:pt x="5268" y="908"/>
                  </a:lnTo>
                  <a:lnTo>
                    <a:pt x="5185" y="743"/>
                  </a:lnTo>
                  <a:lnTo>
                    <a:pt x="5102" y="595"/>
                  </a:lnTo>
                  <a:lnTo>
                    <a:pt x="4987" y="479"/>
                  </a:lnTo>
                  <a:lnTo>
                    <a:pt x="4871" y="363"/>
                  </a:lnTo>
                  <a:lnTo>
                    <a:pt x="4756" y="264"/>
                  </a:lnTo>
                  <a:lnTo>
                    <a:pt x="4607" y="182"/>
                  </a:lnTo>
                  <a:lnTo>
                    <a:pt x="4475" y="99"/>
                  </a:lnTo>
                  <a:lnTo>
                    <a:pt x="4326" y="50"/>
                  </a:lnTo>
                  <a:lnTo>
                    <a:pt x="4161" y="17"/>
                  </a:lnTo>
                  <a:lnTo>
                    <a:pt x="4013" y="0"/>
                  </a:lnTo>
                  <a:lnTo>
                    <a:pt x="3682" y="0"/>
                  </a:lnTo>
                  <a:lnTo>
                    <a:pt x="3534" y="33"/>
                  </a:lnTo>
                  <a:lnTo>
                    <a:pt x="3369" y="99"/>
                  </a:lnTo>
                  <a:lnTo>
                    <a:pt x="3220" y="165"/>
                  </a:lnTo>
                  <a:lnTo>
                    <a:pt x="3071" y="248"/>
                  </a:lnTo>
                  <a:lnTo>
                    <a:pt x="2692" y="528"/>
                  </a:lnTo>
                  <a:lnTo>
                    <a:pt x="2295" y="248"/>
                  </a:lnTo>
                  <a:lnTo>
                    <a:pt x="2147" y="165"/>
                  </a:lnTo>
                  <a:lnTo>
                    <a:pt x="1998" y="99"/>
                  </a:lnTo>
                  <a:lnTo>
                    <a:pt x="1833" y="33"/>
                  </a:lnTo>
                  <a:lnTo>
                    <a:pt x="1685" y="0"/>
                  </a:lnTo>
                  <a:close/>
                </a:path>
              </a:pathLst>
            </a:custGeom>
            <a:solidFill>
              <a:srgbClr val="CA2E6C">
                <a:alpha val="16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4"/>
            <p:cNvSpPr/>
            <p:nvPr/>
          </p:nvSpPr>
          <p:spPr>
            <a:xfrm rot="-465197">
              <a:off x="135467" y="1050059"/>
              <a:ext cx="209755" cy="168435"/>
            </a:xfrm>
            <a:custGeom>
              <a:avLst/>
              <a:gdLst/>
              <a:ahLst/>
              <a:cxnLst/>
              <a:rect l="l" t="t" r="r" b="b"/>
              <a:pathLst>
                <a:path w="5367" h="4310" extrusionOk="0">
                  <a:moveTo>
                    <a:pt x="1354" y="0"/>
                  </a:moveTo>
                  <a:lnTo>
                    <a:pt x="1206" y="17"/>
                  </a:lnTo>
                  <a:lnTo>
                    <a:pt x="1041" y="50"/>
                  </a:lnTo>
                  <a:lnTo>
                    <a:pt x="892" y="99"/>
                  </a:lnTo>
                  <a:lnTo>
                    <a:pt x="760" y="182"/>
                  </a:lnTo>
                  <a:lnTo>
                    <a:pt x="611" y="264"/>
                  </a:lnTo>
                  <a:lnTo>
                    <a:pt x="496" y="363"/>
                  </a:lnTo>
                  <a:lnTo>
                    <a:pt x="380" y="479"/>
                  </a:lnTo>
                  <a:lnTo>
                    <a:pt x="265" y="595"/>
                  </a:lnTo>
                  <a:lnTo>
                    <a:pt x="182" y="743"/>
                  </a:lnTo>
                  <a:lnTo>
                    <a:pt x="99" y="908"/>
                  </a:lnTo>
                  <a:lnTo>
                    <a:pt x="66" y="1007"/>
                  </a:lnTo>
                  <a:lnTo>
                    <a:pt x="33" y="1123"/>
                  </a:lnTo>
                  <a:lnTo>
                    <a:pt x="0" y="1371"/>
                  </a:lnTo>
                  <a:lnTo>
                    <a:pt x="0" y="1602"/>
                  </a:lnTo>
                  <a:lnTo>
                    <a:pt x="33" y="1833"/>
                  </a:lnTo>
                  <a:lnTo>
                    <a:pt x="116" y="2048"/>
                  </a:lnTo>
                  <a:lnTo>
                    <a:pt x="231" y="2246"/>
                  </a:lnTo>
                  <a:lnTo>
                    <a:pt x="364" y="2444"/>
                  </a:lnTo>
                  <a:lnTo>
                    <a:pt x="446" y="2526"/>
                  </a:lnTo>
                  <a:lnTo>
                    <a:pt x="545" y="2609"/>
                  </a:lnTo>
                  <a:lnTo>
                    <a:pt x="2692" y="4310"/>
                  </a:lnTo>
                  <a:lnTo>
                    <a:pt x="4822" y="2609"/>
                  </a:lnTo>
                  <a:lnTo>
                    <a:pt x="4921" y="2526"/>
                  </a:lnTo>
                  <a:lnTo>
                    <a:pt x="5003" y="2444"/>
                  </a:lnTo>
                  <a:lnTo>
                    <a:pt x="5135" y="2246"/>
                  </a:lnTo>
                  <a:lnTo>
                    <a:pt x="5251" y="2048"/>
                  </a:lnTo>
                  <a:lnTo>
                    <a:pt x="5334" y="1833"/>
                  </a:lnTo>
                  <a:lnTo>
                    <a:pt x="5367" y="1602"/>
                  </a:lnTo>
                  <a:lnTo>
                    <a:pt x="5367" y="1371"/>
                  </a:lnTo>
                  <a:lnTo>
                    <a:pt x="5334" y="1123"/>
                  </a:lnTo>
                  <a:lnTo>
                    <a:pt x="5301" y="1007"/>
                  </a:lnTo>
                  <a:lnTo>
                    <a:pt x="5268" y="908"/>
                  </a:lnTo>
                  <a:lnTo>
                    <a:pt x="5185" y="743"/>
                  </a:lnTo>
                  <a:lnTo>
                    <a:pt x="5102" y="595"/>
                  </a:lnTo>
                  <a:lnTo>
                    <a:pt x="4987" y="479"/>
                  </a:lnTo>
                  <a:lnTo>
                    <a:pt x="4871" y="363"/>
                  </a:lnTo>
                  <a:lnTo>
                    <a:pt x="4756" y="264"/>
                  </a:lnTo>
                  <a:lnTo>
                    <a:pt x="4607" y="182"/>
                  </a:lnTo>
                  <a:lnTo>
                    <a:pt x="4475" y="99"/>
                  </a:lnTo>
                  <a:lnTo>
                    <a:pt x="4326" y="50"/>
                  </a:lnTo>
                  <a:lnTo>
                    <a:pt x="4161" y="17"/>
                  </a:lnTo>
                  <a:lnTo>
                    <a:pt x="4013" y="0"/>
                  </a:lnTo>
                  <a:lnTo>
                    <a:pt x="3682" y="0"/>
                  </a:lnTo>
                  <a:lnTo>
                    <a:pt x="3534" y="33"/>
                  </a:lnTo>
                  <a:lnTo>
                    <a:pt x="3369" y="99"/>
                  </a:lnTo>
                  <a:lnTo>
                    <a:pt x="3220" y="165"/>
                  </a:lnTo>
                  <a:lnTo>
                    <a:pt x="3071" y="248"/>
                  </a:lnTo>
                  <a:lnTo>
                    <a:pt x="2692" y="528"/>
                  </a:lnTo>
                  <a:lnTo>
                    <a:pt x="2295" y="248"/>
                  </a:lnTo>
                  <a:lnTo>
                    <a:pt x="2147" y="165"/>
                  </a:lnTo>
                  <a:lnTo>
                    <a:pt x="1998" y="99"/>
                  </a:lnTo>
                  <a:lnTo>
                    <a:pt x="1833" y="33"/>
                  </a:lnTo>
                  <a:lnTo>
                    <a:pt x="1685" y="0"/>
                  </a:lnTo>
                  <a:close/>
                </a:path>
              </a:pathLst>
            </a:custGeom>
            <a:solidFill>
              <a:srgbClr val="CA2E6C">
                <a:alpha val="16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4"/>
            <p:cNvSpPr/>
            <p:nvPr/>
          </p:nvSpPr>
          <p:spPr>
            <a:xfrm rot="1141122">
              <a:off x="405741" y="880740"/>
              <a:ext cx="137849" cy="110697"/>
            </a:xfrm>
            <a:custGeom>
              <a:avLst/>
              <a:gdLst/>
              <a:ahLst/>
              <a:cxnLst/>
              <a:rect l="l" t="t" r="r" b="b"/>
              <a:pathLst>
                <a:path w="5367" h="4310" extrusionOk="0">
                  <a:moveTo>
                    <a:pt x="1354" y="0"/>
                  </a:moveTo>
                  <a:lnTo>
                    <a:pt x="1206" y="17"/>
                  </a:lnTo>
                  <a:lnTo>
                    <a:pt x="1041" y="50"/>
                  </a:lnTo>
                  <a:lnTo>
                    <a:pt x="892" y="99"/>
                  </a:lnTo>
                  <a:lnTo>
                    <a:pt x="760" y="182"/>
                  </a:lnTo>
                  <a:lnTo>
                    <a:pt x="611" y="264"/>
                  </a:lnTo>
                  <a:lnTo>
                    <a:pt x="496" y="363"/>
                  </a:lnTo>
                  <a:lnTo>
                    <a:pt x="380" y="479"/>
                  </a:lnTo>
                  <a:lnTo>
                    <a:pt x="265" y="595"/>
                  </a:lnTo>
                  <a:lnTo>
                    <a:pt x="182" y="743"/>
                  </a:lnTo>
                  <a:lnTo>
                    <a:pt x="99" y="908"/>
                  </a:lnTo>
                  <a:lnTo>
                    <a:pt x="66" y="1007"/>
                  </a:lnTo>
                  <a:lnTo>
                    <a:pt x="33" y="1123"/>
                  </a:lnTo>
                  <a:lnTo>
                    <a:pt x="0" y="1371"/>
                  </a:lnTo>
                  <a:lnTo>
                    <a:pt x="0" y="1602"/>
                  </a:lnTo>
                  <a:lnTo>
                    <a:pt x="33" y="1833"/>
                  </a:lnTo>
                  <a:lnTo>
                    <a:pt x="116" y="2048"/>
                  </a:lnTo>
                  <a:lnTo>
                    <a:pt x="231" y="2246"/>
                  </a:lnTo>
                  <a:lnTo>
                    <a:pt x="364" y="2444"/>
                  </a:lnTo>
                  <a:lnTo>
                    <a:pt x="446" y="2526"/>
                  </a:lnTo>
                  <a:lnTo>
                    <a:pt x="545" y="2609"/>
                  </a:lnTo>
                  <a:lnTo>
                    <a:pt x="2692" y="4310"/>
                  </a:lnTo>
                  <a:lnTo>
                    <a:pt x="4822" y="2609"/>
                  </a:lnTo>
                  <a:lnTo>
                    <a:pt x="4921" y="2526"/>
                  </a:lnTo>
                  <a:lnTo>
                    <a:pt x="5003" y="2444"/>
                  </a:lnTo>
                  <a:lnTo>
                    <a:pt x="5135" y="2246"/>
                  </a:lnTo>
                  <a:lnTo>
                    <a:pt x="5251" y="2048"/>
                  </a:lnTo>
                  <a:lnTo>
                    <a:pt x="5334" y="1833"/>
                  </a:lnTo>
                  <a:lnTo>
                    <a:pt x="5367" y="1602"/>
                  </a:lnTo>
                  <a:lnTo>
                    <a:pt x="5367" y="1371"/>
                  </a:lnTo>
                  <a:lnTo>
                    <a:pt x="5334" y="1123"/>
                  </a:lnTo>
                  <a:lnTo>
                    <a:pt x="5301" y="1007"/>
                  </a:lnTo>
                  <a:lnTo>
                    <a:pt x="5268" y="908"/>
                  </a:lnTo>
                  <a:lnTo>
                    <a:pt x="5185" y="743"/>
                  </a:lnTo>
                  <a:lnTo>
                    <a:pt x="5102" y="595"/>
                  </a:lnTo>
                  <a:lnTo>
                    <a:pt x="4987" y="479"/>
                  </a:lnTo>
                  <a:lnTo>
                    <a:pt x="4871" y="363"/>
                  </a:lnTo>
                  <a:lnTo>
                    <a:pt x="4756" y="264"/>
                  </a:lnTo>
                  <a:lnTo>
                    <a:pt x="4607" y="182"/>
                  </a:lnTo>
                  <a:lnTo>
                    <a:pt x="4475" y="99"/>
                  </a:lnTo>
                  <a:lnTo>
                    <a:pt x="4326" y="50"/>
                  </a:lnTo>
                  <a:lnTo>
                    <a:pt x="4161" y="17"/>
                  </a:lnTo>
                  <a:lnTo>
                    <a:pt x="4013" y="0"/>
                  </a:lnTo>
                  <a:lnTo>
                    <a:pt x="3682" y="0"/>
                  </a:lnTo>
                  <a:lnTo>
                    <a:pt x="3534" y="33"/>
                  </a:lnTo>
                  <a:lnTo>
                    <a:pt x="3369" y="99"/>
                  </a:lnTo>
                  <a:lnTo>
                    <a:pt x="3220" y="165"/>
                  </a:lnTo>
                  <a:lnTo>
                    <a:pt x="3071" y="248"/>
                  </a:lnTo>
                  <a:lnTo>
                    <a:pt x="2692" y="528"/>
                  </a:lnTo>
                  <a:lnTo>
                    <a:pt x="2295" y="248"/>
                  </a:lnTo>
                  <a:lnTo>
                    <a:pt x="2147" y="165"/>
                  </a:lnTo>
                  <a:lnTo>
                    <a:pt x="1998" y="99"/>
                  </a:lnTo>
                  <a:lnTo>
                    <a:pt x="1833" y="33"/>
                  </a:lnTo>
                  <a:lnTo>
                    <a:pt x="1685" y="0"/>
                  </a:lnTo>
                  <a:close/>
                </a:path>
              </a:pathLst>
            </a:custGeom>
            <a:solidFill>
              <a:srgbClr val="CA2E6C">
                <a:alpha val="16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6" name="Google Shape;406;p14"/>
          <p:cNvGrpSpPr/>
          <p:nvPr/>
        </p:nvGrpSpPr>
        <p:grpSpPr>
          <a:xfrm>
            <a:off x="-72650" y="3058424"/>
            <a:ext cx="1286700" cy="1241653"/>
            <a:chOff x="-245900" y="3763172"/>
            <a:chExt cx="1286700" cy="1241653"/>
          </a:xfrm>
        </p:grpSpPr>
        <p:sp>
          <p:nvSpPr>
            <p:cNvPr id="407" name="Google Shape;407;p14"/>
            <p:cNvSpPr/>
            <p:nvPr/>
          </p:nvSpPr>
          <p:spPr>
            <a:xfrm>
              <a:off x="-124785" y="3763172"/>
              <a:ext cx="1044471" cy="1241644"/>
            </a:xfrm>
            <a:custGeom>
              <a:avLst/>
              <a:gdLst/>
              <a:ahLst/>
              <a:cxnLst/>
              <a:rect l="l" t="t" r="r" b="b"/>
              <a:pathLst>
                <a:path w="24570" h="29210" extrusionOk="0">
                  <a:moveTo>
                    <a:pt x="10188" y="1"/>
                  </a:moveTo>
                  <a:lnTo>
                    <a:pt x="10056" y="34"/>
                  </a:lnTo>
                  <a:lnTo>
                    <a:pt x="9924" y="67"/>
                  </a:lnTo>
                  <a:lnTo>
                    <a:pt x="9792" y="133"/>
                  </a:lnTo>
                  <a:lnTo>
                    <a:pt x="9676" y="215"/>
                  </a:lnTo>
                  <a:lnTo>
                    <a:pt x="9560" y="314"/>
                  </a:lnTo>
                  <a:lnTo>
                    <a:pt x="9445" y="430"/>
                  </a:lnTo>
                  <a:lnTo>
                    <a:pt x="9346" y="562"/>
                  </a:lnTo>
                  <a:lnTo>
                    <a:pt x="9230" y="694"/>
                  </a:lnTo>
                  <a:lnTo>
                    <a:pt x="9131" y="859"/>
                  </a:lnTo>
                  <a:lnTo>
                    <a:pt x="9049" y="1041"/>
                  </a:lnTo>
                  <a:lnTo>
                    <a:pt x="8949" y="1239"/>
                  </a:lnTo>
                  <a:lnTo>
                    <a:pt x="8867" y="1454"/>
                  </a:lnTo>
                  <a:lnTo>
                    <a:pt x="8718" y="1916"/>
                  </a:lnTo>
                  <a:lnTo>
                    <a:pt x="8586" y="2428"/>
                  </a:lnTo>
                  <a:lnTo>
                    <a:pt x="8471" y="2989"/>
                  </a:lnTo>
                  <a:lnTo>
                    <a:pt x="8388" y="3617"/>
                  </a:lnTo>
                  <a:lnTo>
                    <a:pt x="8322" y="4277"/>
                  </a:lnTo>
                  <a:lnTo>
                    <a:pt x="8289" y="4971"/>
                  </a:lnTo>
                  <a:lnTo>
                    <a:pt x="8289" y="5714"/>
                  </a:lnTo>
                  <a:lnTo>
                    <a:pt x="8306" y="6490"/>
                  </a:lnTo>
                  <a:lnTo>
                    <a:pt x="8306" y="6490"/>
                  </a:lnTo>
                  <a:lnTo>
                    <a:pt x="8058" y="6126"/>
                  </a:lnTo>
                  <a:lnTo>
                    <a:pt x="7794" y="5829"/>
                  </a:lnTo>
                  <a:lnTo>
                    <a:pt x="7546" y="5565"/>
                  </a:lnTo>
                  <a:lnTo>
                    <a:pt x="7315" y="5350"/>
                  </a:lnTo>
                  <a:lnTo>
                    <a:pt x="7067" y="5202"/>
                  </a:lnTo>
                  <a:lnTo>
                    <a:pt x="6952" y="5136"/>
                  </a:lnTo>
                  <a:lnTo>
                    <a:pt x="6836" y="5086"/>
                  </a:lnTo>
                  <a:lnTo>
                    <a:pt x="6737" y="5053"/>
                  </a:lnTo>
                  <a:lnTo>
                    <a:pt x="6621" y="5020"/>
                  </a:lnTo>
                  <a:lnTo>
                    <a:pt x="6506" y="5004"/>
                  </a:lnTo>
                  <a:lnTo>
                    <a:pt x="6407" y="5004"/>
                  </a:lnTo>
                  <a:lnTo>
                    <a:pt x="6291" y="5020"/>
                  </a:lnTo>
                  <a:lnTo>
                    <a:pt x="6192" y="5037"/>
                  </a:lnTo>
                  <a:lnTo>
                    <a:pt x="6093" y="5070"/>
                  </a:lnTo>
                  <a:lnTo>
                    <a:pt x="5994" y="5119"/>
                  </a:lnTo>
                  <a:lnTo>
                    <a:pt x="5895" y="5169"/>
                  </a:lnTo>
                  <a:lnTo>
                    <a:pt x="5796" y="5251"/>
                  </a:lnTo>
                  <a:lnTo>
                    <a:pt x="5614" y="5416"/>
                  </a:lnTo>
                  <a:lnTo>
                    <a:pt x="5432" y="5631"/>
                  </a:lnTo>
                  <a:lnTo>
                    <a:pt x="5267" y="5879"/>
                  </a:lnTo>
                  <a:lnTo>
                    <a:pt x="5119" y="6176"/>
                  </a:lnTo>
                  <a:lnTo>
                    <a:pt x="4970" y="6523"/>
                  </a:lnTo>
                  <a:lnTo>
                    <a:pt x="4822" y="6902"/>
                  </a:lnTo>
                  <a:lnTo>
                    <a:pt x="4689" y="7315"/>
                  </a:lnTo>
                  <a:lnTo>
                    <a:pt x="4574" y="7778"/>
                  </a:lnTo>
                  <a:lnTo>
                    <a:pt x="4475" y="8289"/>
                  </a:lnTo>
                  <a:lnTo>
                    <a:pt x="4376" y="8818"/>
                  </a:lnTo>
                  <a:lnTo>
                    <a:pt x="4293" y="9396"/>
                  </a:lnTo>
                  <a:lnTo>
                    <a:pt x="4227" y="10007"/>
                  </a:lnTo>
                  <a:lnTo>
                    <a:pt x="4178" y="10667"/>
                  </a:lnTo>
                  <a:lnTo>
                    <a:pt x="4128" y="11344"/>
                  </a:lnTo>
                  <a:lnTo>
                    <a:pt x="4095" y="12071"/>
                  </a:lnTo>
                  <a:lnTo>
                    <a:pt x="4079" y="12814"/>
                  </a:lnTo>
                  <a:lnTo>
                    <a:pt x="4079" y="13606"/>
                  </a:lnTo>
                  <a:lnTo>
                    <a:pt x="4095" y="14432"/>
                  </a:lnTo>
                  <a:lnTo>
                    <a:pt x="4112" y="15274"/>
                  </a:lnTo>
                  <a:lnTo>
                    <a:pt x="4161" y="16165"/>
                  </a:lnTo>
                  <a:lnTo>
                    <a:pt x="4211" y="17074"/>
                  </a:lnTo>
                  <a:lnTo>
                    <a:pt x="3897" y="17057"/>
                  </a:lnTo>
                  <a:lnTo>
                    <a:pt x="3600" y="17057"/>
                  </a:lnTo>
                  <a:lnTo>
                    <a:pt x="3302" y="17074"/>
                  </a:lnTo>
                  <a:lnTo>
                    <a:pt x="3038" y="17107"/>
                  </a:lnTo>
                  <a:lnTo>
                    <a:pt x="2774" y="17156"/>
                  </a:lnTo>
                  <a:lnTo>
                    <a:pt x="2543" y="17222"/>
                  </a:lnTo>
                  <a:lnTo>
                    <a:pt x="2312" y="17305"/>
                  </a:lnTo>
                  <a:lnTo>
                    <a:pt x="2081" y="17404"/>
                  </a:lnTo>
                  <a:lnTo>
                    <a:pt x="1882" y="17519"/>
                  </a:lnTo>
                  <a:lnTo>
                    <a:pt x="1684" y="17652"/>
                  </a:lnTo>
                  <a:lnTo>
                    <a:pt x="1519" y="17784"/>
                  </a:lnTo>
                  <a:lnTo>
                    <a:pt x="1338" y="17949"/>
                  </a:lnTo>
                  <a:lnTo>
                    <a:pt x="1189" y="18114"/>
                  </a:lnTo>
                  <a:lnTo>
                    <a:pt x="1040" y="18295"/>
                  </a:lnTo>
                  <a:lnTo>
                    <a:pt x="908" y="18477"/>
                  </a:lnTo>
                  <a:lnTo>
                    <a:pt x="793" y="18692"/>
                  </a:lnTo>
                  <a:lnTo>
                    <a:pt x="677" y="18890"/>
                  </a:lnTo>
                  <a:lnTo>
                    <a:pt x="578" y="19121"/>
                  </a:lnTo>
                  <a:lnTo>
                    <a:pt x="479" y="19352"/>
                  </a:lnTo>
                  <a:lnTo>
                    <a:pt x="396" y="19583"/>
                  </a:lnTo>
                  <a:lnTo>
                    <a:pt x="330" y="19831"/>
                  </a:lnTo>
                  <a:lnTo>
                    <a:pt x="264" y="20095"/>
                  </a:lnTo>
                  <a:lnTo>
                    <a:pt x="149" y="20624"/>
                  </a:lnTo>
                  <a:lnTo>
                    <a:pt x="66" y="21169"/>
                  </a:lnTo>
                  <a:lnTo>
                    <a:pt x="33" y="21730"/>
                  </a:lnTo>
                  <a:lnTo>
                    <a:pt x="0" y="22308"/>
                  </a:lnTo>
                  <a:lnTo>
                    <a:pt x="0" y="22886"/>
                  </a:lnTo>
                  <a:lnTo>
                    <a:pt x="17" y="23480"/>
                  </a:lnTo>
                  <a:lnTo>
                    <a:pt x="66" y="24058"/>
                  </a:lnTo>
                  <a:lnTo>
                    <a:pt x="116" y="24636"/>
                  </a:lnTo>
                  <a:lnTo>
                    <a:pt x="182" y="25197"/>
                  </a:lnTo>
                  <a:lnTo>
                    <a:pt x="264" y="25742"/>
                  </a:lnTo>
                  <a:lnTo>
                    <a:pt x="347" y="26271"/>
                  </a:lnTo>
                  <a:lnTo>
                    <a:pt x="512" y="27228"/>
                  </a:lnTo>
                  <a:lnTo>
                    <a:pt x="694" y="28037"/>
                  </a:lnTo>
                  <a:lnTo>
                    <a:pt x="842" y="28665"/>
                  </a:lnTo>
                  <a:lnTo>
                    <a:pt x="991" y="29210"/>
                  </a:lnTo>
                  <a:lnTo>
                    <a:pt x="24570" y="29210"/>
                  </a:lnTo>
                  <a:lnTo>
                    <a:pt x="24421" y="28582"/>
                  </a:lnTo>
                  <a:lnTo>
                    <a:pt x="24272" y="27839"/>
                  </a:lnTo>
                  <a:lnTo>
                    <a:pt x="23926" y="26188"/>
                  </a:lnTo>
                  <a:lnTo>
                    <a:pt x="23727" y="25329"/>
                  </a:lnTo>
                  <a:lnTo>
                    <a:pt x="23529" y="24471"/>
                  </a:lnTo>
                  <a:lnTo>
                    <a:pt x="23315" y="23645"/>
                  </a:lnTo>
                  <a:lnTo>
                    <a:pt x="23083" y="22886"/>
                  </a:lnTo>
                  <a:lnTo>
                    <a:pt x="22968" y="22522"/>
                  </a:lnTo>
                  <a:lnTo>
                    <a:pt x="22852" y="22192"/>
                  </a:lnTo>
                  <a:lnTo>
                    <a:pt x="22720" y="21895"/>
                  </a:lnTo>
                  <a:lnTo>
                    <a:pt x="22588" y="21631"/>
                  </a:lnTo>
                  <a:lnTo>
                    <a:pt x="22473" y="21383"/>
                  </a:lnTo>
                  <a:lnTo>
                    <a:pt x="22324" y="21185"/>
                  </a:lnTo>
                  <a:lnTo>
                    <a:pt x="22192" y="21020"/>
                  </a:lnTo>
                  <a:lnTo>
                    <a:pt x="22060" y="20904"/>
                  </a:lnTo>
                  <a:lnTo>
                    <a:pt x="21977" y="20871"/>
                  </a:lnTo>
                  <a:lnTo>
                    <a:pt x="21911" y="20838"/>
                  </a:lnTo>
                  <a:lnTo>
                    <a:pt x="21845" y="20822"/>
                  </a:lnTo>
                  <a:lnTo>
                    <a:pt x="21763" y="20805"/>
                  </a:lnTo>
                  <a:lnTo>
                    <a:pt x="21696" y="20822"/>
                  </a:lnTo>
                  <a:lnTo>
                    <a:pt x="21614" y="20838"/>
                  </a:lnTo>
                  <a:lnTo>
                    <a:pt x="21548" y="20871"/>
                  </a:lnTo>
                  <a:lnTo>
                    <a:pt x="21465" y="20921"/>
                  </a:lnTo>
                  <a:lnTo>
                    <a:pt x="21383" y="20987"/>
                  </a:lnTo>
                  <a:lnTo>
                    <a:pt x="21300" y="21069"/>
                  </a:lnTo>
                  <a:lnTo>
                    <a:pt x="21152" y="21284"/>
                  </a:lnTo>
                  <a:lnTo>
                    <a:pt x="20986" y="21548"/>
                  </a:lnTo>
                  <a:lnTo>
                    <a:pt x="20821" y="21895"/>
                  </a:lnTo>
                  <a:lnTo>
                    <a:pt x="20755" y="21301"/>
                  </a:lnTo>
                  <a:lnTo>
                    <a:pt x="20673" y="20723"/>
                  </a:lnTo>
                  <a:lnTo>
                    <a:pt x="20574" y="20145"/>
                  </a:lnTo>
                  <a:lnTo>
                    <a:pt x="20458" y="19567"/>
                  </a:lnTo>
                  <a:lnTo>
                    <a:pt x="20343" y="18989"/>
                  </a:lnTo>
                  <a:lnTo>
                    <a:pt x="20210" y="18428"/>
                  </a:lnTo>
                  <a:lnTo>
                    <a:pt x="20062" y="17883"/>
                  </a:lnTo>
                  <a:lnTo>
                    <a:pt x="19897" y="17354"/>
                  </a:lnTo>
                  <a:lnTo>
                    <a:pt x="19732" y="16842"/>
                  </a:lnTo>
                  <a:lnTo>
                    <a:pt x="19566" y="16347"/>
                  </a:lnTo>
                  <a:lnTo>
                    <a:pt x="19385" y="15868"/>
                  </a:lnTo>
                  <a:lnTo>
                    <a:pt x="19203" y="15422"/>
                  </a:lnTo>
                  <a:lnTo>
                    <a:pt x="19022" y="14993"/>
                  </a:lnTo>
                  <a:lnTo>
                    <a:pt x="18840" y="14597"/>
                  </a:lnTo>
                  <a:lnTo>
                    <a:pt x="18642" y="14234"/>
                  </a:lnTo>
                  <a:lnTo>
                    <a:pt x="18444" y="13903"/>
                  </a:lnTo>
                  <a:lnTo>
                    <a:pt x="18262" y="13606"/>
                  </a:lnTo>
                  <a:lnTo>
                    <a:pt x="18064" y="13342"/>
                  </a:lnTo>
                  <a:lnTo>
                    <a:pt x="17866" y="13127"/>
                  </a:lnTo>
                  <a:lnTo>
                    <a:pt x="17684" y="12946"/>
                  </a:lnTo>
                  <a:lnTo>
                    <a:pt x="17503" y="12814"/>
                  </a:lnTo>
                  <a:lnTo>
                    <a:pt x="17420" y="12764"/>
                  </a:lnTo>
                  <a:lnTo>
                    <a:pt x="17321" y="12731"/>
                  </a:lnTo>
                  <a:lnTo>
                    <a:pt x="17238" y="12715"/>
                  </a:lnTo>
                  <a:lnTo>
                    <a:pt x="17156" y="12698"/>
                  </a:lnTo>
                  <a:lnTo>
                    <a:pt x="17073" y="12698"/>
                  </a:lnTo>
                  <a:lnTo>
                    <a:pt x="16991" y="12715"/>
                  </a:lnTo>
                  <a:lnTo>
                    <a:pt x="16908" y="12748"/>
                  </a:lnTo>
                  <a:lnTo>
                    <a:pt x="16826" y="12781"/>
                  </a:lnTo>
                  <a:lnTo>
                    <a:pt x="16759" y="12847"/>
                  </a:lnTo>
                  <a:lnTo>
                    <a:pt x="16677" y="12913"/>
                  </a:lnTo>
                  <a:lnTo>
                    <a:pt x="16611" y="12995"/>
                  </a:lnTo>
                  <a:lnTo>
                    <a:pt x="16545" y="13094"/>
                  </a:lnTo>
                  <a:lnTo>
                    <a:pt x="16413" y="13342"/>
                  </a:lnTo>
                  <a:lnTo>
                    <a:pt x="16297" y="13639"/>
                  </a:lnTo>
                  <a:lnTo>
                    <a:pt x="16198" y="14019"/>
                  </a:lnTo>
                  <a:lnTo>
                    <a:pt x="16116" y="14465"/>
                  </a:lnTo>
                  <a:lnTo>
                    <a:pt x="16033" y="14977"/>
                  </a:lnTo>
                  <a:lnTo>
                    <a:pt x="15719" y="13177"/>
                  </a:lnTo>
                  <a:lnTo>
                    <a:pt x="15389" y="11509"/>
                  </a:lnTo>
                  <a:lnTo>
                    <a:pt x="15042" y="9974"/>
                  </a:lnTo>
                  <a:lnTo>
                    <a:pt x="14712" y="8554"/>
                  </a:lnTo>
                  <a:lnTo>
                    <a:pt x="14365" y="7266"/>
                  </a:lnTo>
                  <a:lnTo>
                    <a:pt x="14019" y="6077"/>
                  </a:lnTo>
                  <a:lnTo>
                    <a:pt x="13672" y="5020"/>
                  </a:lnTo>
                  <a:lnTo>
                    <a:pt x="13342" y="4079"/>
                  </a:lnTo>
                  <a:lnTo>
                    <a:pt x="12995" y="3237"/>
                  </a:lnTo>
                  <a:lnTo>
                    <a:pt x="12830" y="2841"/>
                  </a:lnTo>
                  <a:lnTo>
                    <a:pt x="12648" y="2494"/>
                  </a:lnTo>
                  <a:lnTo>
                    <a:pt x="12483" y="2164"/>
                  </a:lnTo>
                  <a:lnTo>
                    <a:pt x="12318" y="1850"/>
                  </a:lnTo>
                  <a:lnTo>
                    <a:pt x="12153" y="1569"/>
                  </a:lnTo>
                  <a:lnTo>
                    <a:pt x="11988" y="1321"/>
                  </a:lnTo>
                  <a:lnTo>
                    <a:pt x="11823" y="1090"/>
                  </a:lnTo>
                  <a:lnTo>
                    <a:pt x="11657" y="876"/>
                  </a:lnTo>
                  <a:lnTo>
                    <a:pt x="11509" y="694"/>
                  </a:lnTo>
                  <a:lnTo>
                    <a:pt x="11344" y="529"/>
                  </a:lnTo>
                  <a:lnTo>
                    <a:pt x="11195" y="397"/>
                  </a:lnTo>
                  <a:lnTo>
                    <a:pt x="11046" y="281"/>
                  </a:lnTo>
                  <a:lnTo>
                    <a:pt x="10898" y="182"/>
                  </a:lnTo>
                  <a:lnTo>
                    <a:pt x="10749" y="100"/>
                  </a:lnTo>
                  <a:lnTo>
                    <a:pt x="10601" y="50"/>
                  </a:lnTo>
                  <a:lnTo>
                    <a:pt x="10452" y="17"/>
                  </a:lnTo>
                  <a:lnTo>
                    <a:pt x="103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08" name="Google Shape;408;p14"/>
            <p:cNvCxnSpPr/>
            <p:nvPr/>
          </p:nvCxnSpPr>
          <p:spPr>
            <a:xfrm>
              <a:off x="-245900" y="5004825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4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5"/>
          <p:cNvGrpSpPr/>
          <p:nvPr/>
        </p:nvGrpSpPr>
        <p:grpSpPr>
          <a:xfrm>
            <a:off x="-656576" y="-1464506"/>
            <a:ext cx="9979132" cy="5977002"/>
            <a:chOff x="-656576" y="-1464506"/>
            <a:chExt cx="9979132" cy="5977002"/>
          </a:xfrm>
        </p:grpSpPr>
        <p:sp>
          <p:nvSpPr>
            <p:cNvPr id="411" name="Google Shape;411;p15"/>
            <p:cNvSpPr/>
            <p:nvPr/>
          </p:nvSpPr>
          <p:spPr>
            <a:xfrm rot="-5400000" flipH="1">
              <a:off x="6747781" y="1195988"/>
              <a:ext cx="4164273" cy="985277"/>
            </a:xfrm>
            <a:custGeom>
              <a:avLst/>
              <a:gdLst/>
              <a:ahLst/>
              <a:cxnLst/>
              <a:rect l="l" t="t" r="r" b="b"/>
              <a:pathLst>
                <a:path w="23381" h="5532" extrusionOk="0">
                  <a:moveTo>
                    <a:pt x="10914" y="0"/>
                  </a:moveTo>
                  <a:lnTo>
                    <a:pt x="10634" y="17"/>
                  </a:lnTo>
                  <a:lnTo>
                    <a:pt x="10353" y="50"/>
                  </a:lnTo>
                  <a:lnTo>
                    <a:pt x="10072" y="99"/>
                  </a:lnTo>
                  <a:lnTo>
                    <a:pt x="9808" y="182"/>
                  </a:lnTo>
                  <a:lnTo>
                    <a:pt x="9544" y="281"/>
                  </a:lnTo>
                  <a:lnTo>
                    <a:pt x="9296" y="397"/>
                  </a:lnTo>
                  <a:lnTo>
                    <a:pt x="9048" y="512"/>
                  </a:lnTo>
                  <a:lnTo>
                    <a:pt x="8817" y="644"/>
                  </a:lnTo>
                  <a:lnTo>
                    <a:pt x="8586" y="793"/>
                  </a:lnTo>
                  <a:lnTo>
                    <a:pt x="8372" y="942"/>
                  </a:lnTo>
                  <a:lnTo>
                    <a:pt x="8173" y="1090"/>
                  </a:lnTo>
                  <a:lnTo>
                    <a:pt x="7810" y="1404"/>
                  </a:lnTo>
                  <a:lnTo>
                    <a:pt x="7496" y="1701"/>
                  </a:lnTo>
                  <a:lnTo>
                    <a:pt x="7232" y="1965"/>
                  </a:lnTo>
                  <a:lnTo>
                    <a:pt x="7051" y="2163"/>
                  </a:lnTo>
                  <a:lnTo>
                    <a:pt x="6885" y="2362"/>
                  </a:lnTo>
                  <a:lnTo>
                    <a:pt x="6753" y="2262"/>
                  </a:lnTo>
                  <a:lnTo>
                    <a:pt x="6374" y="2031"/>
                  </a:lnTo>
                  <a:lnTo>
                    <a:pt x="6109" y="1883"/>
                  </a:lnTo>
                  <a:lnTo>
                    <a:pt x="5796" y="1734"/>
                  </a:lnTo>
                  <a:lnTo>
                    <a:pt x="5449" y="1585"/>
                  </a:lnTo>
                  <a:lnTo>
                    <a:pt x="5069" y="1453"/>
                  </a:lnTo>
                  <a:lnTo>
                    <a:pt x="4656" y="1338"/>
                  </a:lnTo>
                  <a:lnTo>
                    <a:pt x="4442" y="1305"/>
                  </a:lnTo>
                  <a:lnTo>
                    <a:pt x="4227" y="1272"/>
                  </a:lnTo>
                  <a:lnTo>
                    <a:pt x="4012" y="1255"/>
                  </a:lnTo>
                  <a:lnTo>
                    <a:pt x="3781" y="1239"/>
                  </a:lnTo>
                  <a:lnTo>
                    <a:pt x="3567" y="1255"/>
                  </a:lnTo>
                  <a:lnTo>
                    <a:pt x="3335" y="1272"/>
                  </a:lnTo>
                  <a:lnTo>
                    <a:pt x="3104" y="1305"/>
                  </a:lnTo>
                  <a:lnTo>
                    <a:pt x="2890" y="1371"/>
                  </a:lnTo>
                  <a:lnTo>
                    <a:pt x="2658" y="1437"/>
                  </a:lnTo>
                  <a:lnTo>
                    <a:pt x="2427" y="1536"/>
                  </a:lnTo>
                  <a:lnTo>
                    <a:pt x="2213" y="1652"/>
                  </a:lnTo>
                  <a:lnTo>
                    <a:pt x="1998" y="1784"/>
                  </a:lnTo>
                  <a:lnTo>
                    <a:pt x="1783" y="1949"/>
                  </a:lnTo>
                  <a:lnTo>
                    <a:pt x="1569" y="2130"/>
                  </a:lnTo>
                  <a:lnTo>
                    <a:pt x="1288" y="2428"/>
                  </a:lnTo>
                  <a:lnTo>
                    <a:pt x="1040" y="2725"/>
                  </a:lnTo>
                  <a:lnTo>
                    <a:pt x="826" y="3022"/>
                  </a:lnTo>
                  <a:lnTo>
                    <a:pt x="644" y="3319"/>
                  </a:lnTo>
                  <a:lnTo>
                    <a:pt x="495" y="3600"/>
                  </a:lnTo>
                  <a:lnTo>
                    <a:pt x="363" y="3881"/>
                  </a:lnTo>
                  <a:lnTo>
                    <a:pt x="264" y="4161"/>
                  </a:lnTo>
                  <a:lnTo>
                    <a:pt x="182" y="4409"/>
                  </a:lnTo>
                  <a:lnTo>
                    <a:pt x="116" y="4640"/>
                  </a:lnTo>
                  <a:lnTo>
                    <a:pt x="66" y="4871"/>
                  </a:lnTo>
                  <a:lnTo>
                    <a:pt x="17" y="5218"/>
                  </a:lnTo>
                  <a:lnTo>
                    <a:pt x="0" y="5449"/>
                  </a:lnTo>
                  <a:lnTo>
                    <a:pt x="0" y="5532"/>
                  </a:lnTo>
                  <a:lnTo>
                    <a:pt x="23381" y="5532"/>
                  </a:lnTo>
                  <a:lnTo>
                    <a:pt x="23083" y="5400"/>
                  </a:lnTo>
                  <a:lnTo>
                    <a:pt x="22786" y="5251"/>
                  </a:lnTo>
                  <a:lnTo>
                    <a:pt x="22175" y="4921"/>
                  </a:lnTo>
                  <a:lnTo>
                    <a:pt x="21564" y="4558"/>
                  </a:lnTo>
                  <a:lnTo>
                    <a:pt x="20937" y="4161"/>
                  </a:lnTo>
                  <a:lnTo>
                    <a:pt x="19665" y="3319"/>
                  </a:lnTo>
                  <a:lnTo>
                    <a:pt x="19022" y="2906"/>
                  </a:lnTo>
                  <a:lnTo>
                    <a:pt x="18394" y="2510"/>
                  </a:lnTo>
                  <a:lnTo>
                    <a:pt x="17750" y="2147"/>
                  </a:lnTo>
                  <a:lnTo>
                    <a:pt x="17436" y="1982"/>
                  </a:lnTo>
                  <a:lnTo>
                    <a:pt x="17123" y="1817"/>
                  </a:lnTo>
                  <a:lnTo>
                    <a:pt x="16809" y="1685"/>
                  </a:lnTo>
                  <a:lnTo>
                    <a:pt x="16495" y="1552"/>
                  </a:lnTo>
                  <a:lnTo>
                    <a:pt x="16198" y="1437"/>
                  </a:lnTo>
                  <a:lnTo>
                    <a:pt x="15884" y="1354"/>
                  </a:lnTo>
                  <a:lnTo>
                    <a:pt x="15587" y="1272"/>
                  </a:lnTo>
                  <a:lnTo>
                    <a:pt x="15290" y="1222"/>
                  </a:lnTo>
                  <a:lnTo>
                    <a:pt x="14993" y="1189"/>
                  </a:lnTo>
                  <a:lnTo>
                    <a:pt x="14712" y="1173"/>
                  </a:lnTo>
                  <a:lnTo>
                    <a:pt x="14431" y="1189"/>
                  </a:lnTo>
                  <a:lnTo>
                    <a:pt x="14151" y="1239"/>
                  </a:lnTo>
                  <a:lnTo>
                    <a:pt x="13886" y="1305"/>
                  </a:lnTo>
                  <a:lnTo>
                    <a:pt x="13606" y="1404"/>
                  </a:lnTo>
                  <a:lnTo>
                    <a:pt x="13309" y="1074"/>
                  </a:lnTo>
                  <a:lnTo>
                    <a:pt x="13011" y="809"/>
                  </a:lnTo>
                  <a:lnTo>
                    <a:pt x="12698" y="578"/>
                  </a:lnTo>
                  <a:lnTo>
                    <a:pt x="12400" y="397"/>
                  </a:lnTo>
                  <a:lnTo>
                    <a:pt x="12103" y="248"/>
                  </a:lnTo>
                  <a:lnTo>
                    <a:pt x="11806" y="132"/>
                  </a:lnTo>
                  <a:lnTo>
                    <a:pt x="11492" y="66"/>
                  </a:lnTo>
                  <a:lnTo>
                    <a:pt x="11212" y="17"/>
                  </a:lnTo>
                  <a:lnTo>
                    <a:pt x="10914" y="0"/>
                  </a:lnTo>
                  <a:close/>
                </a:path>
              </a:pathLst>
            </a:custGeom>
            <a:solidFill>
              <a:srgbClr val="FFFFFF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5"/>
            <p:cNvSpPr/>
            <p:nvPr/>
          </p:nvSpPr>
          <p:spPr>
            <a:xfrm rot="5400000">
              <a:off x="-2938005" y="816923"/>
              <a:ext cx="5977002" cy="1414145"/>
            </a:xfrm>
            <a:custGeom>
              <a:avLst/>
              <a:gdLst/>
              <a:ahLst/>
              <a:cxnLst/>
              <a:rect l="l" t="t" r="r" b="b"/>
              <a:pathLst>
                <a:path w="23381" h="5532" extrusionOk="0">
                  <a:moveTo>
                    <a:pt x="10914" y="0"/>
                  </a:moveTo>
                  <a:lnTo>
                    <a:pt x="10634" y="17"/>
                  </a:lnTo>
                  <a:lnTo>
                    <a:pt x="10353" y="50"/>
                  </a:lnTo>
                  <a:lnTo>
                    <a:pt x="10072" y="99"/>
                  </a:lnTo>
                  <a:lnTo>
                    <a:pt x="9808" y="182"/>
                  </a:lnTo>
                  <a:lnTo>
                    <a:pt x="9544" y="281"/>
                  </a:lnTo>
                  <a:lnTo>
                    <a:pt x="9296" y="397"/>
                  </a:lnTo>
                  <a:lnTo>
                    <a:pt x="9048" y="512"/>
                  </a:lnTo>
                  <a:lnTo>
                    <a:pt x="8817" y="644"/>
                  </a:lnTo>
                  <a:lnTo>
                    <a:pt x="8586" y="793"/>
                  </a:lnTo>
                  <a:lnTo>
                    <a:pt x="8372" y="942"/>
                  </a:lnTo>
                  <a:lnTo>
                    <a:pt x="8173" y="1090"/>
                  </a:lnTo>
                  <a:lnTo>
                    <a:pt x="7810" y="1404"/>
                  </a:lnTo>
                  <a:lnTo>
                    <a:pt x="7496" y="1701"/>
                  </a:lnTo>
                  <a:lnTo>
                    <a:pt x="7232" y="1965"/>
                  </a:lnTo>
                  <a:lnTo>
                    <a:pt x="7051" y="2163"/>
                  </a:lnTo>
                  <a:lnTo>
                    <a:pt x="6885" y="2362"/>
                  </a:lnTo>
                  <a:lnTo>
                    <a:pt x="6753" y="2262"/>
                  </a:lnTo>
                  <a:lnTo>
                    <a:pt x="6374" y="2031"/>
                  </a:lnTo>
                  <a:lnTo>
                    <a:pt x="6109" y="1883"/>
                  </a:lnTo>
                  <a:lnTo>
                    <a:pt x="5796" y="1734"/>
                  </a:lnTo>
                  <a:lnTo>
                    <a:pt x="5449" y="1585"/>
                  </a:lnTo>
                  <a:lnTo>
                    <a:pt x="5069" y="1453"/>
                  </a:lnTo>
                  <a:lnTo>
                    <a:pt x="4656" y="1338"/>
                  </a:lnTo>
                  <a:lnTo>
                    <a:pt x="4442" y="1305"/>
                  </a:lnTo>
                  <a:lnTo>
                    <a:pt x="4227" y="1272"/>
                  </a:lnTo>
                  <a:lnTo>
                    <a:pt x="4012" y="1255"/>
                  </a:lnTo>
                  <a:lnTo>
                    <a:pt x="3781" y="1239"/>
                  </a:lnTo>
                  <a:lnTo>
                    <a:pt x="3567" y="1255"/>
                  </a:lnTo>
                  <a:lnTo>
                    <a:pt x="3335" y="1272"/>
                  </a:lnTo>
                  <a:lnTo>
                    <a:pt x="3104" y="1305"/>
                  </a:lnTo>
                  <a:lnTo>
                    <a:pt x="2890" y="1371"/>
                  </a:lnTo>
                  <a:lnTo>
                    <a:pt x="2658" y="1437"/>
                  </a:lnTo>
                  <a:lnTo>
                    <a:pt x="2427" y="1536"/>
                  </a:lnTo>
                  <a:lnTo>
                    <a:pt x="2213" y="1652"/>
                  </a:lnTo>
                  <a:lnTo>
                    <a:pt x="1998" y="1784"/>
                  </a:lnTo>
                  <a:lnTo>
                    <a:pt x="1783" y="1949"/>
                  </a:lnTo>
                  <a:lnTo>
                    <a:pt x="1569" y="2130"/>
                  </a:lnTo>
                  <a:lnTo>
                    <a:pt x="1288" y="2428"/>
                  </a:lnTo>
                  <a:lnTo>
                    <a:pt x="1040" y="2725"/>
                  </a:lnTo>
                  <a:lnTo>
                    <a:pt x="826" y="3022"/>
                  </a:lnTo>
                  <a:lnTo>
                    <a:pt x="644" y="3319"/>
                  </a:lnTo>
                  <a:lnTo>
                    <a:pt x="495" y="3600"/>
                  </a:lnTo>
                  <a:lnTo>
                    <a:pt x="363" y="3881"/>
                  </a:lnTo>
                  <a:lnTo>
                    <a:pt x="264" y="4161"/>
                  </a:lnTo>
                  <a:lnTo>
                    <a:pt x="182" y="4409"/>
                  </a:lnTo>
                  <a:lnTo>
                    <a:pt x="116" y="4640"/>
                  </a:lnTo>
                  <a:lnTo>
                    <a:pt x="66" y="4871"/>
                  </a:lnTo>
                  <a:lnTo>
                    <a:pt x="17" y="5218"/>
                  </a:lnTo>
                  <a:lnTo>
                    <a:pt x="0" y="5449"/>
                  </a:lnTo>
                  <a:lnTo>
                    <a:pt x="0" y="5532"/>
                  </a:lnTo>
                  <a:lnTo>
                    <a:pt x="23381" y="5532"/>
                  </a:lnTo>
                  <a:lnTo>
                    <a:pt x="23083" y="5400"/>
                  </a:lnTo>
                  <a:lnTo>
                    <a:pt x="22786" y="5251"/>
                  </a:lnTo>
                  <a:lnTo>
                    <a:pt x="22175" y="4921"/>
                  </a:lnTo>
                  <a:lnTo>
                    <a:pt x="21564" y="4558"/>
                  </a:lnTo>
                  <a:lnTo>
                    <a:pt x="20937" y="4161"/>
                  </a:lnTo>
                  <a:lnTo>
                    <a:pt x="19665" y="3319"/>
                  </a:lnTo>
                  <a:lnTo>
                    <a:pt x="19022" y="2906"/>
                  </a:lnTo>
                  <a:lnTo>
                    <a:pt x="18394" y="2510"/>
                  </a:lnTo>
                  <a:lnTo>
                    <a:pt x="17750" y="2147"/>
                  </a:lnTo>
                  <a:lnTo>
                    <a:pt x="17436" y="1982"/>
                  </a:lnTo>
                  <a:lnTo>
                    <a:pt x="17123" y="1817"/>
                  </a:lnTo>
                  <a:lnTo>
                    <a:pt x="16809" y="1685"/>
                  </a:lnTo>
                  <a:lnTo>
                    <a:pt x="16495" y="1552"/>
                  </a:lnTo>
                  <a:lnTo>
                    <a:pt x="16198" y="1437"/>
                  </a:lnTo>
                  <a:lnTo>
                    <a:pt x="15884" y="1354"/>
                  </a:lnTo>
                  <a:lnTo>
                    <a:pt x="15587" y="1272"/>
                  </a:lnTo>
                  <a:lnTo>
                    <a:pt x="15290" y="1222"/>
                  </a:lnTo>
                  <a:lnTo>
                    <a:pt x="14993" y="1189"/>
                  </a:lnTo>
                  <a:lnTo>
                    <a:pt x="14712" y="1173"/>
                  </a:lnTo>
                  <a:lnTo>
                    <a:pt x="14431" y="1189"/>
                  </a:lnTo>
                  <a:lnTo>
                    <a:pt x="14151" y="1239"/>
                  </a:lnTo>
                  <a:lnTo>
                    <a:pt x="13886" y="1305"/>
                  </a:lnTo>
                  <a:lnTo>
                    <a:pt x="13606" y="1404"/>
                  </a:lnTo>
                  <a:lnTo>
                    <a:pt x="13309" y="1074"/>
                  </a:lnTo>
                  <a:lnTo>
                    <a:pt x="13011" y="809"/>
                  </a:lnTo>
                  <a:lnTo>
                    <a:pt x="12698" y="578"/>
                  </a:lnTo>
                  <a:lnTo>
                    <a:pt x="12400" y="397"/>
                  </a:lnTo>
                  <a:lnTo>
                    <a:pt x="12103" y="248"/>
                  </a:lnTo>
                  <a:lnTo>
                    <a:pt x="11806" y="132"/>
                  </a:lnTo>
                  <a:lnTo>
                    <a:pt x="11492" y="66"/>
                  </a:lnTo>
                  <a:lnTo>
                    <a:pt x="11212" y="17"/>
                  </a:lnTo>
                  <a:lnTo>
                    <a:pt x="10914" y="0"/>
                  </a:lnTo>
                  <a:close/>
                </a:path>
              </a:pathLst>
            </a:custGeom>
            <a:solidFill>
              <a:srgbClr val="FFFFFF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3" name="Google Shape;413;p15"/>
          <p:cNvSpPr txBox="1">
            <a:spLocks noGrp="1"/>
          </p:cNvSpPr>
          <p:nvPr>
            <p:ph type="title"/>
          </p:nvPr>
        </p:nvSpPr>
        <p:spPr>
          <a:xfrm>
            <a:off x="1107209" y="2945963"/>
            <a:ext cx="69297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5"/>
          <p:cNvSpPr txBox="1">
            <a:spLocks noGrp="1"/>
          </p:cNvSpPr>
          <p:nvPr>
            <p:ph type="subTitle" idx="1"/>
          </p:nvPr>
        </p:nvSpPr>
        <p:spPr>
          <a:xfrm>
            <a:off x="1105950" y="1206937"/>
            <a:ext cx="6932100" cy="17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15"/>
          <p:cNvSpPr/>
          <p:nvPr/>
        </p:nvSpPr>
        <p:spPr>
          <a:xfrm>
            <a:off x="-55050" y="4291025"/>
            <a:ext cx="9254100" cy="852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ea typeface="Chivo"/>
              <a:cs typeface="Arial" panose="020B0604020202020204" pitchFamily="34" charset="0"/>
              <a:sym typeface="Chivo"/>
            </a:endParaRPr>
          </a:p>
        </p:txBody>
      </p:sp>
      <p:grpSp>
        <p:nvGrpSpPr>
          <p:cNvPr id="416" name="Google Shape;416;p15"/>
          <p:cNvGrpSpPr/>
          <p:nvPr/>
        </p:nvGrpSpPr>
        <p:grpSpPr>
          <a:xfrm>
            <a:off x="167450" y="3151391"/>
            <a:ext cx="1028400" cy="1140401"/>
            <a:chOff x="167450" y="3151391"/>
            <a:chExt cx="1028400" cy="1140401"/>
          </a:xfrm>
        </p:grpSpPr>
        <p:grpSp>
          <p:nvGrpSpPr>
            <p:cNvPr id="417" name="Google Shape;417;p15"/>
            <p:cNvGrpSpPr/>
            <p:nvPr/>
          </p:nvGrpSpPr>
          <p:grpSpPr>
            <a:xfrm>
              <a:off x="307671" y="3151391"/>
              <a:ext cx="747958" cy="1136070"/>
              <a:chOff x="-2667711" y="1779584"/>
              <a:chExt cx="747958" cy="1136070"/>
            </a:xfrm>
          </p:grpSpPr>
          <p:sp>
            <p:nvSpPr>
              <p:cNvPr id="418" name="Google Shape;418;p15"/>
              <p:cNvSpPr/>
              <p:nvPr/>
            </p:nvSpPr>
            <p:spPr>
              <a:xfrm>
                <a:off x="-2415168" y="1779584"/>
                <a:ext cx="270738" cy="316343"/>
              </a:xfrm>
              <a:custGeom>
                <a:avLst/>
                <a:gdLst/>
                <a:ahLst/>
                <a:cxnLst/>
                <a:rect l="l" t="t" r="r" b="b"/>
                <a:pathLst>
                  <a:path w="10585" h="12368" extrusionOk="0">
                    <a:moveTo>
                      <a:pt x="5136" y="0"/>
                    </a:moveTo>
                    <a:lnTo>
                      <a:pt x="4839" y="17"/>
                    </a:lnTo>
                    <a:lnTo>
                      <a:pt x="4541" y="50"/>
                    </a:lnTo>
                    <a:lnTo>
                      <a:pt x="4211" y="99"/>
                    </a:lnTo>
                    <a:lnTo>
                      <a:pt x="3898" y="166"/>
                    </a:lnTo>
                    <a:lnTo>
                      <a:pt x="3567" y="248"/>
                    </a:lnTo>
                    <a:lnTo>
                      <a:pt x="3221" y="331"/>
                    </a:lnTo>
                    <a:lnTo>
                      <a:pt x="2907" y="446"/>
                    </a:lnTo>
                    <a:lnTo>
                      <a:pt x="2593" y="578"/>
                    </a:lnTo>
                    <a:lnTo>
                      <a:pt x="2312" y="727"/>
                    </a:lnTo>
                    <a:lnTo>
                      <a:pt x="2048" y="892"/>
                    </a:lnTo>
                    <a:lnTo>
                      <a:pt x="1784" y="1057"/>
                    </a:lnTo>
                    <a:lnTo>
                      <a:pt x="1553" y="1255"/>
                    </a:lnTo>
                    <a:lnTo>
                      <a:pt x="1355" y="1470"/>
                    </a:lnTo>
                    <a:lnTo>
                      <a:pt x="1157" y="1685"/>
                    </a:lnTo>
                    <a:lnTo>
                      <a:pt x="975" y="1932"/>
                    </a:lnTo>
                    <a:lnTo>
                      <a:pt x="810" y="2180"/>
                    </a:lnTo>
                    <a:lnTo>
                      <a:pt x="661" y="2428"/>
                    </a:lnTo>
                    <a:lnTo>
                      <a:pt x="529" y="2692"/>
                    </a:lnTo>
                    <a:lnTo>
                      <a:pt x="414" y="2973"/>
                    </a:lnTo>
                    <a:lnTo>
                      <a:pt x="314" y="3253"/>
                    </a:lnTo>
                    <a:lnTo>
                      <a:pt x="232" y="3550"/>
                    </a:lnTo>
                    <a:lnTo>
                      <a:pt x="166" y="3831"/>
                    </a:lnTo>
                    <a:lnTo>
                      <a:pt x="100" y="4145"/>
                    </a:lnTo>
                    <a:lnTo>
                      <a:pt x="50" y="4442"/>
                    </a:lnTo>
                    <a:lnTo>
                      <a:pt x="17" y="4756"/>
                    </a:lnTo>
                    <a:lnTo>
                      <a:pt x="1" y="5053"/>
                    </a:lnTo>
                    <a:lnTo>
                      <a:pt x="1" y="5367"/>
                    </a:lnTo>
                    <a:lnTo>
                      <a:pt x="1" y="5680"/>
                    </a:lnTo>
                    <a:lnTo>
                      <a:pt x="17" y="5978"/>
                    </a:lnTo>
                    <a:lnTo>
                      <a:pt x="34" y="6291"/>
                    </a:lnTo>
                    <a:lnTo>
                      <a:pt x="67" y="6589"/>
                    </a:lnTo>
                    <a:lnTo>
                      <a:pt x="116" y="6886"/>
                    </a:lnTo>
                    <a:lnTo>
                      <a:pt x="182" y="7183"/>
                    </a:lnTo>
                    <a:lnTo>
                      <a:pt x="232" y="7464"/>
                    </a:lnTo>
                    <a:lnTo>
                      <a:pt x="314" y="7744"/>
                    </a:lnTo>
                    <a:lnTo>
                      <a:pt x="397" y="8009"/>
                    </a:lnTo>
                    <a:lnTo>
                      <a:pt x="480" y="8273"/>
                    </a:lnTo>
                    <a:lnTo>
                      <a:pt x="579" y="8537"/>
                    </a:lnTo>
                    <a:lnTo>
                      <a:pt x="793" y="9016"/>
                    </a:lnTo>
                    <a:lnTo>
                      <a:pt x="1041" y="9478"/>
                    </a:lnTo>
                    <a:lnTo>
                      <a:pt x="1305" y="9907"/>
                    </a:lnTo>
                    <a:lnTo>
                      <a:pt x="1602" y="10320"/>
                    </a:lnTo>
                    <a:lnTo>
                      <a:pt x="1916" y="10683"/>
                    </a:lnTo>
                    <a:lnTo>
                      <a:pt x="2081" y="10865"/>
                    </a:lnTo>
                    <a:lnTo>
                      <a:pt x="2246" y="11030"/>
                    </a:lnTo>
                    <a:lnTo>
                      <a:pt x="2428" y="11179"/>
                    </a:lnTo>
                    <a:lnTo>
                      <a:pt x="2610" y="11327"/>
                    </a:lnTo>
                    <a:lnTo>
                      <a:pt x="2808" y="11476"/>
                    </a:lnTo>
                    <a:lnTo>
                      <a:pt x="3006" y="11608"/>
                    </a:lnTo>
                    <a:lnTo>
                      <a:pt x="3204" y="11724"/>
                    </a:lnTo>
                    <a:lnTo>
                      <a:pt x="3402" y="11839"/>
                    </a:lnTo>
                    <a:lnTo>
                      <a:pt x="3617" y="11938"/>
                    </a:lnTo>
                    <a:lnTo>
                      <a:pt x="3831" y="12037"/>
                    </a:lnTo>
                    <a:lnTo>
                      <a:pt x="4063" y="12120"/>
                    </a:lnTo>
                    <a:lnTo>
                      <a:pt x="4277" y="12186"/>
                    </a:lnTo>
                    <a:lnTo>
                      <a:pt x="4508" y="12236"/>
                    </a:lnTo>
                    <a:lnTo>
                      <a:pt x="4740" y="12285"/>
                    </a:lnTo>
                    <a:lnTo>
                      <a:pt x="4987" y="12335"/>
                    </a:lnTo>
                    <a:lnTo>
                      <a:pt x="5235" y="12351"/>
                    </a:lnTo>
                    <a:lnTo>
                      <a:pt x="5483" y="12368"/>
                    </a:lnTo>
                    <a:lnTo>
                      <a:pt x="5730" y="12368"/>
                    </a:lnTo>
                    <a:lnTo>
                      <a:pt x="5978" y="12351"/>
                    </a:lnTo>
                    <a:lnTo>
                      <a:pt x="6242" y="12335"/>
                    </a:lnTo>
                    <a:lnTo>
                      <a:pt x="6506" y="12302"/>
                    </a:lnTo>
                    <a:lnTo>
                      <a:pt x="6771" y="12252"/>
                    </a:lnTo>
                    <a:lnTo>
                      <a:pt x="7035" y="12186"/>
                    </a:lnTo>
                    <a:lnTo>
                      <a:pt x="7282" y="12104"/>
                    </a:lnTo>
                    <a:lnTo>
                      <a:pt x="7530" y="12004"/>
                    </a:lnTo>
                    <a:lnTo>
                      <a:pt x="7761" y="11889"/>
                    </a:lnTo>
                    <a:lnTo>
                      <a:pt x="7992" y="11773"/>
                    </a:lnTo>
                    <a:lnTo>
                      <a:pt x="8207" y="11641"/>
                    </a:lnTo>
                    <a:lnTo>
                      <a:pt x="8422" y="11493"/>
                    </a:lnTo>
                    <a:lnTo>
                      <a:pt x="8620" y="11344"/>
                    </a:lnTo>
                    <a:lnTo>
                      <a:pt x="8917" y="11080"/>
                    </a:lnTo>
                    <a:lnTo>
                      <a:pt x="9198" y="10799"/>
                    </a:lnTo>
                    <a:lnTo>
                      <a:pt x="9445" y="10502"/>
                    </a:lnTo>
                    <a:lnTo>
                      <a:pt x="9677" y="10188"/>
                    </a:lnTo>
                    <a:lnTo>
                      <a:pt x="9875" y="9858"/>
                    </a:lnTo>
                    <a:lnTo>
                      <a:pt x="10056" y="9511"/>
                    </a:lnTo>
                    <a:lnTo>
                      <a:pt x="10205" y="9148"/>
                    </a:lnTo>
                    <a:lnTo>
                      <a:pt x="10337" y="8785"/>
                    </a:lnTo>
                    <a:lnTo>
                      <a:pt x="10436" y="8421"/>
                    </a:lnTo>
                    <a:lnTo>
                      <a:pt x="10502" y="8025"/>
                    </a:lnTo>
                    <a:lnTo>
                      <a:pt x="10552" y="7645"/>
                    </a:lnTo>
                    <a:lnTo>
                      <a:pt x="10585" y="7249"/>
                    </a:lnTo>
                    <a:lnTo>
                      <a:pt x="10585" y="6869"/>
                    </a:lnTo>
                    <a:lnTo>
                      <a:pt x="10552" y="6473"/>
                    </a:lnTo>
                    <a:lnTo>
                      <a:pt x="10502" y="6077"/>
                    </a:lnTo>
                    <a:lnTo>
                      <a:pt x="10420" y="5680"/>
                    </a:lnTo>
                    <a:lnTo>
                      <a:pt x="10304" y="5235"/>
                    </a:lnTo>
                    <a:lnTo>
                      <a:pt x="10188" y="4805"/>
                    </a:lnTo>
                    <a:lnTo>
                      <a:pt x="10056" y="4393"/>
                    </a:lnTo>
                    <a:lnTo>
                      <a:pt x="9924" y="3996"/>
                    </a:lnTo>
                    <a:lnTo>
                      <a:pt x="9776" y="3616"/>
                    </a:lnTo>
                    <a:lnTo>
                      <a:pt x="9627" y="3270"/>
                    </a:lnTo>
                    <a:lnTo>
                      <a:pt x="9478" y="2923"/>
                    </a:lnTo>
                    <a:lnTo>
                      <a:pt x="9313" y="2609"/>
                    </a:lnTo>
                    <a:lnTo>
                      <a:pt x="9132" y="2312"/>
                    </a:lnTo>
                    <a:lnTo>
                      <a:pt x="8967" y="2031"/>
                    </a:lnTo>
                    <a:lnTo>
                      <a:pt x="8768" y="1784"/>
                    </a:lnTo>
                    <a:lnTo>
                      <a:pt x="8587" y="1536"/>
                    </a:lnTo>
                    <a:lnTo>
                      <a:pt x="8389" y="1321"/>
                    </a:lnTo>
                    <a:lnTo>
                      <a:pt x="8174" y="1107"/>
                    </a:lnTo>
                    <a:lnTo>
                      <a:pt x="7959" y="925"/>
                    </a:lnTo>
                    <a:lnTo>
                      <a:pt x="7745" y="760"/>
                    </a:lnTo>
                    <a:lnTo>
                      <a:pt x="7514" y="595"/>
                    </a:lnTo>
                    <a:lnTo>
                      <a:pt x="7282" y="463"/>
                    </a:lnTo>
                    <a:lnTo>
                      <a:pt x="7035" y="347"/>
                    </a:lnTo>
                    <a:lnTo>
                      <a:pt x="6787" y="248"/>
                    </a:lnTo>
                    <a:lnTo>
                      <a:pt x="6539" y="166"/>
                    </a:lnTo>
                    <a:lnTo>
                      <a:pt x="6275" y="99"/>
                    </a:lnTo>
                    <a:lnTo>
                      <a:pt x="5994" y="50"/>
                    </a:lnTo>
                    <a:lnTo>
                      <a:pt x="5730" y="17"/>
                    </a:lnTo>
                    <a:lnTo>
                      <a:pt x="543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15"/>
              <p:cNvSpPr/>
              <p:nvPr/>
            </p:nvSpPr>
            <p:spPr>
              <a:xfrm>
                <a:off x="-2245390" y="1784648"/>
                <a:ext cx="239073" cy="418985"/>
              </a:xfrm>
              <a:custGeom>
                <a:avLst/>
                <a:gdLst/>
                <a:ahLst/>
                <a:cxnLst/>
                <a:rect l="l" t="t" r="r" b="b"/>
                <a:pathLst>
                  <a:path w="9347" h="16381" extrusionOk="0">
                    <a:moveTo>
                      <a:pt x="0" y="1"/>
                    </a:moveTo>
                    <a:lnTo>
                      <a:pt x="331" y="430"/>
                    </a:lnTo>
                    <a:lnTo>
                      <a:pt x="661" y="876"/>
                    </a:lnTo>
                    <a:lnTo>
                      <a:pt x="958" y="1338"/>
                    </a:lnTo>
                    <a:lnTo>
                      <a:pt x="1255" y="1800"/>
                    </a:lnTo>
                    <a:lnTo>
                      <a:pt x="1520" y="2296"/>
                    </a:lnTo>
                    <a:lnTo>
                      <a:pt x="1784" y="2791"/>
                    </a:lnTo>
                    <a:lnTo>
                      <a:pt x="2031" y="3286"/>
                    </a:lnTo>
                    <a:lnTo>
                      <a:pt x="2263" y="3798"/>
                    </a:lnTo>
                    <a:lnTo>
                      <a:pt x="2477" y="4327"/>
                    </a:lnTo>
                    <a:lnTo>
                      <a:pt x="2692" y="4855"/>
                    </a:lnTo>
                    <a:lnTo>
                      <a:pt x="2873" y="5383"/>
                    </a:lnTo>
                    <a:lnTo>
                      <a:pt x="3055" y="5928"/>
                    </a:lnTo>
                    <a:lnTo>
                      <a:pt x="3237" y="6457"/>
                    </a:lnTo>
                    <a:lnTo>
                      <a:pt x="3385" y="7002"/>
                    </a:lnTo>
                    <a:lnTo>
                      <a:pt x="3534" y="7530"/>
                    </a:lnTo>
                    <a:lnTo>
                      <a:pt x="3666" y="8058"/>
                    </a:lnTo>
                    <a:lnTo>
                      <a:pt x="3914" y="9115"/>
                    </a:lnTo>
                    <a:lnTo>
                      <a:pt x="4112" y="10155"/>
                    </a:lnTo>
                    <a:lnTo>
                      <a:pt x="4277" y="11146"/>
                    </a:lnTo>
                    <a:lnTo>
                      <a:pt x="4409" y="12087"/>
                    </a:lnTo>
                    <a:lnTo>
                      <a:pt x="4525" y="12979"/>
                    </a:lnTo>
                    <a:lnTo>
                      <a:pt x="4607" y="13788"/>
                    </a:lnTo>
                    <a:lnTo>
                      <a:pt x="4673" y="14531"/>
                    </a:lnTo>
                    <a:lnTo>
                      <a:pt x="4723" y="15175"/>
                    </a:lnTo>
                    <a:lnTo>
                      <a:pt x="4739" y="15340"/>
                    </a:lnTo>
                    <a:lnTo>
                      <a:pt x="4772" y="15489"/>
                    </a:lnTo>
                    <a:lnTo>
                      <a:pt x="4822" y="15621"/>
                    </a:lnTo>
                    <a:lnTo>
                      <a:pt x="4888" y="15753"/>
                    </a:lnTo>
                    <a:lnTo>
                      <a:pt x="4970" y="15868"/>
                    </a:lnTo>
                    <a:lnTo>
                      <a:pt x="5070" y="15984"/>
                    </a:lnTo>
                    <a:lnTo>
                      <a:pt x="5169" y="16083"/>
                    </a:lnTo>
                    <a:lnTo>
                      <a:pt x="5284" y="16166"/>
                    </a:lnTo>
                    <a:lnTo>
                      <a:pt x="5400" y="16232"/>
                    </a:lnTo>
                    <a:lnTo>
                      <a:pt x="5532" y="16298"/>
                    </a:lnTo>
                    <a:lnTo>
                      <a:pt x="5664" y="16331"/>
                    </a:lnTo>
                    <a:lnTo>
                      <a:pt x="5813" y="16364"/>
                    </a:lnTo>
                    <a:lnTo>
                      <a:pt x="5945" y="16380"/>
                    </a:lnTo>
                    <a:lnTo>
                      <a:pt x="6093" y="16364"/>
                    </a:lnTo>
                    <a:lnTo>
                      <a:pt x="6242" y="16347"/>
                    </a:lnTo>
                    <a:lnTo>
                      <a:pt x="6390" y="16298"/>
                    </a:lnTo>
                    <a:lnTo>
                      <a:pt x="6688" y="16182"/>
                    </a:lnTo>
                    <a:lnTo>
                      <a:pt x="6952" y="16066"/>
                    </a:lnTo>
                    <a:lnTo>
                      <a:pt x="7216" y="15934"/>
                    </a:lnTo>
                    <a:lnTo>
                      <a:pt x="7447" y="15802"/>
                    </a:lnTo>
                    <a:lnTo>
                      <a:pt x="7678" y="15670"/>
                    </a:lnTo>
                    <a:lnTo>
                      <a:pt x="7893" y="15522"/>
                    </a:lnTo>
                    <a:lnTo>
                      <a:pt x="8091" y="15389"/>
                    </a:lnTo>
                    <a:lnTo>
                      <a:pt x="8273" y="15241"/>
                    </a:lnTo>
                    <a:lnTo>
                      <a:pt x="8421" y="15109"/>
                    </a:lnTo>
                    <a:lnTo>
                      <a:pt x="8570" y="14944"/>
                    </a:lnTo>
                    <a:lnTo>
                      <a:pt x="8702" y="14795"/>
                    </a:lnTo>
                    <a:lnTo>
                      <a:pt x="8818" y="14630"/>
                    </a:lnTo>
                    <a:lnTo>
                      <a:pt x="8933" y="14448"/>
                    </a:lnTo>
                    <a:lnTo>
                      <a:pt x="9032" y="14267"/>
                    </a:lnTo>
                    <a:lnTo>
                      <a:pt x="9115" y="14085"/>
                    </a:lnTo>
                    <a:lnTo>
                      <a:pt x="9181" y="13887"/>
                    </a:lnTo>
                    <a:lnTo>
                      <a:pt x="9247" y="13689"/>
                    </a:lnTo>
                    <a:lnTo>
                      <a:pt x="9280" y="13491"/>
                    </a:lnTo>
                    <a:lnTo>
                      <a:pt x="9313" y="13292"/>
                    </a:lnTo>
                    <a:lnTo>
                      <a:pt x="9346" y="13078"/>
                    </a:lnTo>
                    <a:lnTo>
                      <a:pt x="9346" y="12880"/>
                    </a:lnTo>
                    <a:lnTo>
                      <a:pt x="9330" y="12665"/>
                    </a:lnTo>
                    <a:lnTo>
                      <a:pt x="9313" y="12450"/>
                    </a:lnTo>
                    <a:lnTo>
                      <a:pt x="9280" y="12252"/>
                    </a:lnTo>
                    <a:lnTo>
                      <a:pt x="9148" y="11658"/>
                    </a:lnTo>
                    <a:lnTo>
                      <a:pt x="8999" y="11080"/>
                    </a:lnTo>
                    <a:lnTo>
                      <a:pt x="8851" y="10519"/>
                    </a:lnTo>
                    <a:lnTo>
                      <a:pt x="8702" y="9974"/>
                    </a:lnTo>
                    <a:lnTo>
                      <a:pt x="8553" y="9462"/>
                    </a:lnTo>
                    <a:lnTo>
                      <a:pt x="8388" y="8950"/>
                    </a:lnTo>
                    <a:lnTo>
                      <a:pt x="8207" y="8455"/>
                    </a:lnTo>
                    <a:lnTo>
                      <a:pt x="8025" y="7992"/>
                    </a:lnTo>
                    <a:lnTo>
                      <a:pt x="7827" y="7530"/>
                    </a:lnTo>
                    <a:lnTo>
                      <a:pt x="7629" y="7084"/>
                    </a:lnTo>
                    <a:lnTo>
                      <a:pt x="7431" y="6655"/>
                    </a:lnTo>
                    <a:lnTo>
                      <a:pt x="7200" y="6242"/>
                    </a:lnTo>
                    <a:lnTo>
                      <a:pt x="6968" y="5846"/>
                    </a:lnTo>
                    <a:lnTo>
                      <a:pt x="6737" y="5449"/>
                    </a:lnTo>
                    <a:lnTo>
                      <a:pt x="6473" y="5086"/>
                    </a:lnTo>
                    <a:lnTo>
                      <a:pt x="6209" y="4706"/>
                    </a:lnTo>
                    <a:lnTo>
                      <a:pt x="5928" y="4360"/>
                    </a:lnTo>
                    <a:lnTo>
                      <a:pt x="5647" y="4013"/>
                    </a:lnTo>
                    <a:lnTo>
                      <a:pt x="5334" y="3683"/>
                    </a:lnTo>
                    <a:lnTo>
                      <a:pt x="5020" y="3352"/>
                    </a:lnTo>
                    <a:lnTo>
                      <a:pt x="4690" y="3039"/>
                    </a:lnTo>
                    <a:lnTo>
                      <a:pt x="4343" y="2742"/>
                    </a:lnTo>
                    <a:lnTo>
                      <a:pt x="3980" y="2444"/>
                    </a:lnTo>
                    <a:lnTo>
                      <a:pt x="3617" y="2147"/>
                    </a:lnTo>
                    <a:lnTo>
                      <a:pt x="3220" y="1866"/>
                    </a:lnTo>
                    <a:lnTo>
                      <a:pt x="2807" y="1586"/>
                    </a:lnTo>
                    <a:lnTo>
                      <a:pt x="2395" y="1305"/>
                    </a:lnTo>
                    <a:lnTo>
                      <a:pt x="1949" y="1041"/>
                    </a:lnTo>
                    <a:lnTo>
                      <a:pt x="1486" y="777"/>
                    </a:lnTo>
                    <a:lnTo>
                      <a:pt x="1008" y="512"/>
                    </a:lnTo>
                    <a:lnTo>
                      <a:pt x="512" y="26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5"/>
              <p:cNvSpPr/>
              <p:nvPr/>
            </p:nvSpPr>
            <p:spPr>
              <a:xfrm>
                <a:off x="-2415168" y="1790991"/>
                <a:ext cx="93358" cy="22257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8702" extrusionOk="0">
                    <a:moveTo>
                      <a:pt x="2907" y="0"/>
                    </a:moveTo>
                    <a:lnTo>
                      <a:pt x="2610" y="116"/>
                    </a:lnTo>
                    <a:lnTo>
                      <a:pt x="2345" y="264"/>
                    </a:lnTo>
                    <a:lnTo>
                      <a:pt x="2081" y="413"/>
                    </a:lnTo>
                    <a:lnTo>
                      <a:pt x="1834" y="595"/>
                    </a:lnTo>
                    <a:lnTo>
                      <a:pt x="1602" y="776"/>
                    </a:lnTo>
                    <a:lnTo>
                      <a:pt x="1388" y="974"/>
                    </a:lnTo>
                    <a:lnTo>
                      <a:pt x="1206" y="1189"/>
                    </a:lnTo>
                    <a:lnTo>
                      <a:pt x="1024" y="1420"/>
                    </a:lnTo>
                    <a:lnTo>
                      <a:pt x="859" y="1651"/>
                    </a:lnTo>
                    <a:lnTo>
                      <a:pt x="711" y="1899"/>
                    </a:lnTo>
                    <a:lnTo>
                      <a:pt x="579" y="2147"/>
                    </a:lnTo>
                    <a:lnTo>
                      <a:pt x="463" y="2411"/>
                    </a:lnTo>
                    <a:lnTo>
                      <a:pt x="364" y="2692"/>
                    </a:lnTo>
                    <a:lnTo>
                      <a:pt x="265" y="2972"/>
                    </a:lnTo>
                    <a:lnTo>
                      <a:pt x="199" y="3253"/>
                    </a:lnTo>
                    <a:lnTo>
                      <a:pt x="133" y="3534"/>
                    </a:lnTo>
                    <a:lnTo>
                      <a:pt x="83" y="3831"/>
                    </a:lnTo>
                    <a:lnTo>
                      <a:pt x="34" y="4128"/>
                    </a:lnTo>
                    <a:lnTo>
                      <a:pt x="17" y="4425"/>
                    </a:lnTo>
                    <a:lnTo>
                      <a:pt x="1" y="4723"/>
                    </a:lnTo>
                    <a:lnTo>
                      <a:pt x="1" y="5020"/>
                    </a:lnTo>
                    <a:lnTo>
                      <a:pt x="1" y="5317"/>
                    </a:lnTo>
                    <a:lnTo>
                      <a:pt x="17" y="5614"/>
                    </a:lnTo>
                    <a:lnTo>
                      <a:pt x="50" y="5911"/>
                    </a:lnTo>
                    <a:lnTo>
                      <a:pt x="133" y="6489"/>
                    </a:lnTo>
                    <a:lnTo>
                      <a:pt x="248" y="7051"/>
                    </a:lnTo>
                    <a:lnTo>
                      <a:pt x="397" y="7579"/>
                    </a:lnTo>
                    <a:lnTo>
                      <a:pt x="579" y="8091"/>
                    </a:lnTo>
                    <a:lnTo>
                      <a:pt x="711" y="8388"/>
                    </a:lnTo>
                    <a:lnTo>
                      <a:pt x="859" y="8702"/>
                    </a:lnTo>
                    <a:lnTo>
                      <a:pt x="1140" y="8553"/>
                    </a:lnTo>
                    <a:lnTo>
                      <a:pt x="1404" y="8405"/>
                    </a:lnTo>
                    <a:lnTo>
                      <a:pt x="1652" y="8240"/>
                    </a:lnTo>
                    <a:lnTo>
                      <a:pt x="1883" y="8058"/>
                    </a:lnTo>
                    <a:lnTo>
                      <a:pt x="2098" y="7876"/>
                    </a:lnTo>
                    <a:lnTo>
                      <a:pt x="2296" y="7678"/>
                    </a:lnTo>
                    <a:lnTo>
                      <a:pt x="2494" y="7480"/>
                    </a:lnTo>
                    <a:lnTo>
                      <a:pt x="2659" y="7249"/>
                    </a:lnTo>
                    <a:lnTo>
                      <a:pt x="2824" y="7034"/>
                    </a:lnTo>
                    <a:lnTo>
                      <a:pt x="2956" y="6803"/>
                    </a:lnTo>
                    <a:lnTo>
                      <a:pt x="3088" y="6555"/>
                    </a:lnTo>
                    <a:lnTo>
                      <a:pt x="3204" y="6291"/>
                    </a:lnTo>
                    <a:lnTo>
                      <a:pt x="3303" y="6044"/>
                    </a:lnTo>
                    <a:lnTo>
                      <a:pt x="3402" y="5763"/>
                    </a:lnTo>
                    <a:lnTo>
                      <a:pt x="3468" y="5499"/>
                    </a:lnTo>
                    <a:lnTo>
                      <a:pt x="3534" y="5218"/>
                    </a:lnTo>
                    <a:lnTo>
                      <a:pt x="3584" y="4921"/>
                    </a:lnTo>
                    <a:lnTo>
                      <a:pt x="3617" y="4624"/>
                    </a:lnTo>
                    <a:lnTo>
                      <a:pt x="3633" y="4326"/>
                    </a:lnTo>
                    <a:lnTo>
                      <a:pt x="3650" y="4013"/>
                    </a:lnTo>
                    <a:lnTo>
                      <a:pt x="3650" y="3699"/>
                    </a:lnTo>
                    <a:lnTo>
                      <a:pt x="3633" y="3385"/>
                    </a:lnTo>
                    <a:lnTo>
                      <a:pt x="3617" y="3055"/>
                    </a:lnTo>
                    <a:lnTo>
                      <a:pt x="3584" y="2741"/>
                    </a:lnTo>
                    <a:lnTo>
                      <a:pt x="3534" y="2394"/>
                    </a:lnTo>
                    <a:lnTo>
                      <a:pt x="3485" y="2064"/>
                    </a:lnTo>
                    <a:lnTo>
                      <a:pt x="3336" y="1387"/>
                    </a:lnTo>
                    <a:lnTo>
                      <a:pt x="3138" y="694"/>
                    </a:lnTo>
                    <a:lnTo>
                      <a:pt x="290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5"/>
              <p:cNvSpPr/>
              <p:nvPr/>
            </p:nvSpPr>
            <p:spPr>
              <a:xfrm>
                <a:off x="-2504277" y="1837438"/>
                <a:ext cx="159680" cy="401234"/>
              </a:xfrm>
              <a:custGeom>
                <a:avLst/>
                <a:gdLst/>
                <a:ahLst/>
                <a:cxnLst/>
                <a:rect l="l" t="t" r="r" b="b"/>
                <a:pathLst>
                  <a:path w="6243" h="15687" extrusionOk="0">
                    <a:moveTo>
                      <a:pt x="4244" y="1"/>
                    </a:moveTo>
                    <a:lnTo>
                      <a:pt x="3964" y="529"/>
                    </a:lnTo>
                    <a:lnTo>
                      <a:pt x="3699" y="1074"/>
                    </a:lnTo>
                    <a:lnTo>
                      <a:pt x="3452" y="1619"/>
                    </a:lnTo>
                    <a:lnTo>
                      <a:pt x="3204" y="2164"/>
                    </a:lnTo>
                    <a:lnTo>
                      <a:pt x="2742" y="3286"/>
                    </a:lnTo>
                    <a:lnTo>
                      <a:pt x="2329" y="4409"/>
                    </a:lnTo>
                    <a:lnTo>
                      <a:pt x="1503" y="6638"/>
                    </a:lnTo>
                    <a:lnTo>
                      <a:pt x="1107" y="7711"/>
                    </a:lnTo>
                    <a:lnTo>
                      <a:pt x="892" y="8223"/>
                    </a:lnTo>
                    <a:lnTo>
                      <a:pt x="678" y="8735"/>
                    </a:lnTo>
                    <a:lnTo>
                      <a:pt x="496" y="9181"/>
                    </a:lnTo>
                    <a:lnTo>
                      <a:pt x="331" y="9643"/>
                    </a:lnTo>
                    <a:lnTo>
                      <a:pt x="199" y="10106"/>
                    </a:lnTo>
                    <a:lnTo>
                      <a:pt x="83" y="10585"/>
                    </a:lnTo>
                    <a:lnTo>
                      <a:pt x="50" y="10816"/>
                    </a:lnTo>
                    <a:lnTo>
                      <a:pt x="17" y="11063"/>
                    </a:lnTo>
                    <a:lnTo>
                      <a:pt x="1" y="11295"/>
                    </a:lnTo>
                    <a:lnTo>
                      <a:pt x="1" y="11542"/>
                    </a:lnTo>
                    <a:lnTo>
                      <a:pt x="1" y="11773"/>
                    </a:lnTo>
                    <a:lnTo>
                      <a:pt x="17" y="12005"/>
                    </a:lnTo>
                    <a:lnTo>
                      <a:pt x="50" y="12252"/>
                    </a:lnTo>
                    <a:lnTo>
                      <a:pt x="100" y="12483"/>
                    </a:lnTo>
                    <a:lnTo>
                      <a:pt x="166" y="12715"/>
                    </a:lnTo>
                    <a:lnTo>
                      <a:pt x="265" y="12929"/>
                    </a:lnTo>
                    <a:lnTo>
                      <a:pt x="364" y="13160"/>
                    </a:lnTo>
                    <a:lnTo>
                      <a:pt x="480" y="13375"/>
                    </a:lnTo>
                    <a:lnTo>
                      <a:pt x="612" y="13590"/>
                    </a:lnTo>
                    <a:lnTo>
                      <a:pt x="777" y="13804"/>
                    </a:lnTo>
                    <a:lnTo>
                      <a:pt x="958" y="14019"/>
                    </a:lnTo>
                    <a:lnTo>
                      <a:pt x="1157" y="14217"/>
                    </a:lnTo>
                    <a:lnTo>
                      <a:pt x="1388" y="14415"/>
                    </a:lnTo>
                    <a:lnTo>
                      <a:pt x="1635" y="14597"/>
                    </a:lnTo>
                    <a:lnTo>
                      <a:pt x="1900" y="14779"/>
                    </a:lnTo>
                    <a:lnTo>
                      <a:pt x="2197" y="14960"/>
                    </a:lnTo>
                    <a:lnTo>
                      <a:pt x="2527" y="15125"/>
                    </a:lnTo>
                    <a:lnTo>
                      <a:pt x="2874" y="15290"/>
                    </a:lnTo>
                    <a:lnTo>
                      <a:pt x="3254" y="15439"/>
                    </a:lnTo>
                    <a:lnTo>
                      <a:pt x="3666" y="15588"/>
                    </a:lnTo>
                    <a:lnTo>
                      <a:pt x="3881" y="15654"/>
                    </a:lnTo>
                    <a:lnTo>
                      <a:pt x="4096" y="15670"/>
                    </a:lnTo>
                    <a:lnTo>
                      <a:pt x="4327" y="15687"/>
                    </a:lnTo>
                    <a:lnTo>
                      <a:pt x="4525" y="15670"/>
                    </a:lnTo>
                    <a:lnTo>
                      <a:pt x="4740" y="15621"/>
                    </a:lnTo>
                    <a:lnTo>
                      <a:pt x="4938" y="15555"/>
                    </a:lnTo>
                    <a:lnTo>
                      <a:pt x="5136" y="15472"/>
                    </a:lnTo>
                    <a:lnTo>
                      <a:pt x="5318" y="15356"/>
                    </a:lnTo>
                    <a:lnTo>
                      <a:pt x="5483" y="15241"/>
                    </a:lnTo>
                    <a:lnTo>
                      <a:pt x="5631" y="15092"/>
                    </a:lnTo>
                    <a:lnTo>
                      <a:pt x="5763" y="14927"/>
                    </a:lnTo>
                    <a:lnTo>
                      <a:pt x="5895" y="14745"/>
                    </a:lnTo>
                    <a:lnTo>
                      <a:pt x="5995" y="14564"/>
                    </a:lnTo>
                    <a:lnTo>
                      <a:pt x="6061" y="14366"/>
                    </a:lnTo>
                    <a:lnTo>
                      <a:pt x="6127" y="14151"/>
                    </a:lnTo>
                    <a:lnTo>
                      <a:pt x="6160" y="13920"/>
                    </a:lnTo>
                    <a:lnTo>
                      <a:pt x="6209" y="13210"/>
                    </a:lnTo>
                    <a:lnTo>
                      <a:pt x="6242" y="12467"/>
                    </a:lnTo>
                    <a:lnTo>
                      <a:pt x="6226" y="11658"/>
                    </a:lnTo>
                    <a:lnTo>
                      <a:pt x="6226" y="11262"/>
                    </a:lnTo>
                    <a:lnTo>
                      <a:pt x="6193" y="10849"/>
                    </a:lnTo>
                    <a:lnTo>
                      <a:pt x="6160" y="10419"/>
                    </a:lnTo>
                    <a:lnTo>
                      <a:pt x="6110" y="10007"/>
                    </a:lnTo>
                    <a:lnTo>
                      <a:pt x="6044" y="9594"/>
                    </a:lnTo>
                    <a:lnTo>
                      <a:pt x="5978" y="9181"/>
                    </a:lnTo>
                    <a:lnTo>
                      <a:pt x="5879" y="8785"/>
                    </a:lnTo>
                    <a:lnTo>
                      <a:pt x="5780" y="8388"/>
                    </a:lnTo>
                    <a:lnTo>
                      <a:pt x="5648" y="7992"/>
                    </a:lnTo>
                    <a:lnTo>
                      <a:pt x="5516" y="7612"/>
                    </a:lnTo>
                    <a:lnTo>
                      <a:pt x="5268" y="6968"/>
                    </a:lnTo>
                    <a:lnTo>
                      <a:pt x="5053" y="6308"/>
                    </a:lnTo>
                    <a:lnTo>
                      <a:pt x="4872" y="5648"/>
                    </a:lnTo>
                    <a:lnTo>
                      <a:pt x="4723" y="4987"/>
                    </a:lnTo>
                    <a:lnTo>
                      <a:pt x="4591" y="4327"/>
                    </a:lnTo>
                    <a:lnTo>
                      <a:pt x="4492" y="3699"/>
                    </a:lnTo>
                    <a:lnTo>
                      <a:pt x="4409" y="3088"/>
                    </a:lnTo>
                    <a:lnTo>
                      <a:pt x="4343" y="2527"/>
                    </a:lnTo>
                    <a:lnTo>
                      <a:pt x="4310" y="1998"/>
                    </a:lnTo>
                    <a:lnTo>
                      <a:pt x="4277" y="1503"/>
                    </a:lnTo>
                    <a:lnTo>
                      <a:pt x="4244" y="711"/>
                    </a:lnTo>
                    <a:lnTo>
                      <a:pt x="4244" y="182"/>
                    </a:lnTo>
                    <a:lnTo>
                      <a:pt x="424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15"/>
              <p:cNvSpPr/>
              <p:nvPr/>
            </p:nvSpPr>
            <p:spPr>
              <a:xfrm>
                <a:off x="-2255110" y="1837438"/>
                <a:ext cx="34248" cy="11842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463" extrusionOk="0">
                    <a:moveTo>
                      <a:pt x="678" y="1"/>
                    </a:moveTo>
                    <a:lnTo>
                      <a:pt x="529" y="17"/>
                    </a:lnTo>
                    <a:lnTo>
                      <a:pt x="413" y="50"/>
                    </a:lnTo>
                    <a:lnTo>
                      <a:pt x="298" y="100"/>
                    </a:lnTo>
                    <a:lnTo>
                      <a:pt x="199" y="149"/>
                    </a:lnTo>
                    <a:lnTo>
                      <a:pt x="116" y="215"/>
                    </a:lnTo>
                    <a:lnTo>
                      <a:pt x="50" y="265"/>
                    </a:lnTo>
                    <a:lnTo>
                      <a:pt x="17" y="331"/>
                    </a:lnTo>
                    <a:lnTo>
                      <a:pt x="1" y="380"/>
                    </a:lnTo>
                    <a:lnTo>
                      <a:pt x="17" y="413"/>
                    </a:lnTo>
                    <a:lnTo>
                      <a:pt x="50" y="446"/>
                    </a:lnTo>
                    <a:lnTo>
                      <a:pt x="116" y="446"/>
                    </a:lnTo>
                    <a:lnTo>
                      <a:pt x="199" y="463"/>
                    </a:lnTo>
                    <a:lnTo>
                      <a:pt x="678" y="446"/>
                    </a:lnTo>
                    <a:lnTo>
                      <a:pt x="1156" y="463"/>
                    </a:lnTo>
                    <a:lnTo>
                      <a:pt x="1223" y="446"/>
                    </a:lnTo>
                    <a:lnTo>
                      <a:pt x="1289" y="446"/>
                    </a:lnTo>
                    <a:lnTo>
                      <a:pt x="1338" y="413"/>
                    </a:lnTo>
                    <a:lnTo>
                      <a:pt x="1338" y="380"/>
                    </a:lnTo>
                    <a:lnTo>
                      <a:pt x="1338" y="331"/>
                    </a:lnTo>
                    <a:lnTo>
                      <a:pt x="1289" y="265"/>
                    </a:lnTo>
                    <a:lnTo>
                      <a:pt x="1223" y="215"/>
                    </a:lnTo>
                    <a:lnTo>
                      <a:pt x="1156" y="149"/>
                    </a:lnTo>
                    <a:lnTo>
                      <a:pt x="1041" y="100"/>
                    </a:lnTo>
                    <a:lnTo>
                      <a:pt x="942" y="50"/>
                    </a:lnTo>
                    <a:lnTo>
                      <a:pt x="810" y="17"/>
                    </a:lnTo>
                    <a:lnTo>
                      <a:pt x="6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15"/>
              <p:cNvSpPr/>
              <p:nvPr/>
            </p:nvSpPr>
            <p:spPr>
              <a:xfrm>
                <a:off x="-2427419" y="1852221"/>
                <a:ext cx="81132" cy="258077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10090" extrusionOk="0">
                    <a:moveTo>
                      <a:pt x="1239" y="0"/>
                    </a:moveTo>
                    <a:lnTo>
                      <a:pt x="1091" y="182"/>
                    </a:lnTo>
                    <a:lnTo>
                      <a:pt x="959" y="364"/>
                    </a:lnTo>
                    <a:lnTo>
                      <a:pt x="843" y="545"/>
                    </a:lnTo>
                    <a:lnTo>
                      <a:pt x="727" y="743"/>
                    </a:lnTo>
                    <a:lnTo>
                      <a:pt x="612" y="942"/>
                    </a:lnTo>
                    <a:lnTo>
                      <a:pt x="529" y="1140"/>
                    </a:lnTo>
                    <a:lnTo>
                      <a:pt x="364" y="1569"/>
                    </a:lnTo>
                    <a:lnTo>
                      <a:pt x="232" y="2015"/>
                    </a:lnTo>
                    <a:lnTo>
                      <a:pt x="133" y="2461"/>
                    </a:lnTo>
                    <a:lnTo>
                      <a:pt x="67" y="2923"/>
                    </a:lnTo>
                    <a:lnTo>
                      <a:pt x="17" y="3402"/>
                    </a:lnTo>
                    <a:lnTo>
                      <a:pt x="1" y="3864"/>
                    </a:lnTo>
                    <a:lnTo>
                      <a:pt x="17" y="4327"/>
                    </a:lnTo>
                    <a:lnTo>
                      <a:pt x="67" y="4789"/>
                    </a:lnTo>
                    <a:lnTo>
                      <a:pt x="133" y="5251"/>
                    </a:lnTo>
                    <a:lnTo>
                      <a:pt x="216" y="5697"/>
                    </a:lnTo>
                    <a:lnTo>
                      <a:pt x="315" y="6126"/>
                    </a:lnTo>
                    <a:lnTo>
                      <a:pt x="447" y="6539"/>
                    </a:lnTo>
                    <a:lnTo>
                      <a:pt x="595" y="6919"/>
                    </a:lnTo>
                    <a:lnTo>
                      <a:pt x="810" y="7431"/>
                    </a:lnTo>
                    <a:lnTo>
                      <a:pt x="1074" y="7910"/>
                    </a:lnTo>
                    <a:lnTo>
                      <a:pt x="1206" y="8141"/>
                    </a:lnTo>
                    <a:lnTo>
                      <a:pt x="1355" y="8372"/>
                    </a:lnTo>
                    <a:lnTo>
                      <a:pt x="1503" y="8570"/>
                    </a:lnTo>
                    <a:lnTo>
                      <a:pt x="1669" y="8785"/>
                    </a:lnTo>
                    <a:lnTo>
                      <a:pt x="1834" y="8983"/>
                    </a:lnTo>
                    <a:lnTo>
                      <a:pt x="2015" y="9164"/>
                    </a:lnTo>
                    <a:lnTo>
                      <a:pt x="2180" y="9346"/>
                    </a:lnTo>
                    <a:lnTo>
                      <a:pt x="2379" y="9511"/>
                    </a:lnTo>
                    <a:lnTo>
                      <a:pt x="2560" y="9676"/>
                    </a:lnTo>
                    <a:lnTo>
                      <a:pt x="2758" y="9825"/>
                    </a:lnTo>
                    <a:lnTo>
                      <a:pt x="2973" y="9957"/>
                    </a:lnTo>
                    <a:lnTo>
                      <a:pt x="3171" y="10089"/>
                    </a:lnTo>
                    <a:lnTo>
                      <a:pt x="3138" y="9693"/>
                    </a:lnTo>
                    <a:lnTo>
                      <a:pt x="3089" y="9297"/>
                    </a:lnTo>
                    <a:lnTo>
                      <a:pt x="3023" y="8917"/>
                    </a:lnTo>
                    <a:lnTo>
                      <a:pt x="2957" y="8520"/>
                    </a:lnTo>
                    <a:lnTo>
                      <a:pt x="2857" y="8141"/>
                    </a:lnTo>
                    <a:lnTo>
                      <a:pt x="2758" y="7761"/>
                    </a:lnTo>
                    <a:lnTo>
                      <a:pt x="2643" y="7398"/>
                    </a:lnTo>
                    <a:lnTo>
                      <a:pt x="2511" y="7034"/>
                    </a:lnTo>
                    <a:lnTo>
                      <a:pt x="2313" y="6539"/>
                    </a:lnTo>
                    <a:lnTo>
                      <a:pt x="2147" y="6027"/>
                    </a:lnTo>
                    <a:lnTo>
                      <a:pt x="1982" y="5515"/>
                    </a:lnTo>
                    <a:lnTo>
                      <a:pt x="1850" y="4987"/>
                    </a:lnTo>
                    <a:lnTo>
                      <a:pt x="1735" y="4475"/>
                    </a:lnTo>
                    <a:lnTo>
                      <a:pt x="1636" y="3980"/>
                    </a:lnTo>
                    <a:lnTo>
                      <a:pt x="1553" y="3484"/>
                    </a:lnTo>
                    <a:lnTo>
                      <a:pt x="1470" y="3006"/>
                    </a:lnTo>
                    <a:lnTo>
                      <a:pt x="1355" y="2081"/>
                    </a:lnTo>
                    <a:lnTo>
                      <a:pt x="1289" y="1255"/>
                    </a:lnTo>
                    <a:lnTo>
                      <a:pt x="1256" y="562"/>
                    </a:lnTo>
                    <a:lnTo>
                      <a:pt x="1239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5"/>
              <p:cNvSpPr/>
              <p:nvPr/>
            </p:nvSpPr>
            <p:spPr>
              <a:xfrm>
                <a:off x="-2255519" y="1864473"/>
                <a:ext cx="29568" cy="29593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57" extrusionOk="0">
                    <a:moveTo>
                      <a:pt x="578" y="0"/>
                    </a:moveTo>
                    <a:lnTo>
                      <a:pt x="462" y="17"/>
                    </a:lnTo>
                    <a:lnTo>
                      <a:pt x="347" y="50"/>
                    </a:lnTo>
                    <a:lnTo>
                      <a:pt x="248" y="99"/>
                    </a:lnTo>
                    <a:lnTo>
                      <a:pt x="165" y="165"/>
                    </a:lnTo>
                    <a:lnTo>
                      <a:pt x="99" y="248"/>
                    </a:lnTo>
                    <a:lnTo>
                      <a:pt x="50" y="347"/>
                    </a:lnTo>
                    <a:lnTo>
                      <a:pt x="17" y="463"/>
                    </a:lnTo>
                    <a:lnTo>
                      <a:pt x="0" y="578"/>
                    </a:lnTo>
                    <a:lnTo>
                      <a:pt x="17" y="694"/>
                    </a:lnTo>
                    <a:lnTo>
                      <a:pt x="50" y="793"/>
                    </a:lnTo>
                    <a:lnTo>
                      <a:pt x="99" y="892"/>
                    </a:lnTo>
                    <a:lnTo>
                      <a:pt x="165" y="991"/>
                    </a:lnTo>
                    <a:lnTo>
                      <a:pt x="248" y="1057"/>
                    </a:lnTo>
                    <a:lnTo>
                      <a:pt x="347" y="1107"/>
                    </a:lnTo>
                    <a:lnTo>
                      <a:pt x="462" y="1140"/>
                    </a:lnTo>
                    <a:lnTo>
                      <a:pt x="578" y="1156"/>
                    </a:lnTo>
                    <a:lnTo>
                      <a:pt x="694" y="1140"/>
                    </a:lnTo>
                    <a:lnTo>
                      <a:pt x="809" y="1107"/>
                    </a:lnTo>
                    <a:lnTo>
                      <a:pt x="908" y="1057"/>
                    </a:lnTo>
                    <a:lnTo>
                      <a:pt x="991" y="991"/>
                    </a:lnTo>
                    <a:lnTo>
                      <a:pt x="1057" y="892"/>
                    </a:lnTo>
                    <a:lnTo>
                      <a:pt x="1106" y="793"/>
                    </a:lnTo>
                    <a:lnTo>
                      <a:pt x="1139" y="694"/>
                    </a:lnTo>
                    <a:lnTo>
                      <a:pt x="1156" y="578"/>
                    </a:lnTo>
                    <a:lnTo>
                      <a:pt x="1139" y="463"/>
                    </a:lnTo>
                    <a:lnTo>
                      <a:pt x="1106" y="347"/>
                    </a:lnTo>
                    <a:lnTo>
                      <a:pt x="1057" y="248"/>
                    </a:lnTo>
                    <a:lnTo>
                      <a:pt x="991" y="165"/>
                    </a:lnTo>
                    <a:lnTo>
                      <a:pt x="908" y="99"/>
                    </a:lnTo>
                    <a:lnTo>
                      <a:pt x="809" y="50"/>
                    </a:lnTo>
                    <a:lnTo>
                      <a:pt x="694" y="17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5"/>
              <p:cNvSpPr/>
              <p:nvPr/>
            </p:nvSpPr>
            <p:spPr>
              <a:xfrm>
                <a:off x="-2376317" y="1868693"/>
                <a:ext cx="29593" cy="21127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826" extrusionOk="0">
                    <a:moveTo>
                      <a:pt x="760" y="0"/>
                    </a:moveTo>
                    <a:lnTo>
                      <a:pt x="628" y="17"/>
                    </a:lnTo>
                    <a:lnTo>
                      <a:pt x="513" y="66"/>
                    </a:lnTo>
                    <a:lnTo>
                      <a:pt x="381" y="132"/>
                    </a:lnTo>
                    <a:lnTo>
                      <a:pt x="282" y="215"/>
                    </a:lnTo>
                    <a:lnTo>
                      <a:pt x="182" y="298"/>
                    </a:lnTo>
                    <a:lnTo>
                      <a:pt x="116" y="397"/>
                    </a:lnTo>
                    <a:lnTo>
                      <a:pt x="67" y="496"/>
                    </a:lnTo>
                    <a:lnTo>
                      <a:pt x="17" y="595"/>
                    </a:lnTo>
                    <a:lnTo>
                      <a:pt x="1" y="677"/>
                    </a:lnTo>
                    <a:lnTo>
                      <a:pt x="1" y="760"/>
                    </a:lnTo>
                    <a:lnTo>
                      <a:pt x="17" y="809"/>
                    </a:lnTo>
                    <a:lnTo>
                      <a:pt x="50" y="826"/>
                    </a:lnTo>
                    <a:lnTo>
                      <a:pt x="100" y="826"/>
                    </a:lnTo>
                    <a:lnTo>
                      <a:pt x="149" y="809"/>
                    </a:lnTo>
                    <a:lnTo>
                      <a:pt x="232" y="760"/>
                    </a:lnTo>
                    <a:lnTo>
                      <a:pt x="628" y="496"/>
                    </a:lnTo>
                    <a:lnTo>
                      <a:pt x="1025" y="248"/>
                    </a:lnTo>
                    <a:lnTo>
                      <a:pt x="1091" y="215"/>
                    </a:lnTo>
                    <a:lnTo>
                      <a:pt x="1140" y="166"/>
                    </a:lnTo>
                    <a:lnTo>
                      <a:pt x="1157" y="116"/>
                    </a:lnTo>
                    <a:lnTo>
                      <a:pt x="1157" y="83"/>
                    </a:lnTo>
                    <a:lnTo>
                      <a:pt x="1124" y="50"/>
                    </a:lnTo>
                    <a:lnTo>
                      <a:pt x="1058" y="17"/>
                    </a:lnTo>
                    <a:lnTo>
                      <a:pt x="97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5"/>
              <p:cNvSpPr/>
              <p:nvPr/>
            </p:nvSpPr>
            <p:spPr>
              <a:xfrm>
                <a:off x="-2361099" y="1894039"/>
                <a:ext cx="29593" cy="29568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1156" extrusionOk="0">
                    <a:moveTo>
                      <a:pt x="578" y="0"/>
                    </a:moveTo>
                    <a:lnTo>
                      <a:pt x="463" y="17"/>
                    </a:lnTo>
                    <a:lnTo>
                      <a:pt x="347" y="50"/>
                    </a:lnTo>
                    <a:lnTo>
                      <a:pt x="248" y="99"/>
                    </a:lnTo>
                    <a:lnTo>
                      <a:pt x="165" y="165"/>
                    </a:lnTo>
                    <a:lnTo>
                      <a:pt x="99" y="248"/>
                    </a:lnTo>
                    <a:lnTo>
                      <a:pt x="50" y="347"/>
                    </a:lnTo>
                    <a:lnTo>
                      <a:pt x="17" y="462"/>
                    </a:lnTo>
                    <a:lnTo>
                      <a:pt x="0" y="578"/>
                    </a:lnTo>
                    <a:lnTo>
                      <a:pt x="17" y="694"/>
                    </a:lnTo>
                    <a:lnTo>
                      <a:pt x="50" y="793"/>
                    </a:lnTo>
                    <a:lnTo>
                      <a:pt x="99" y="892"/>
                    </a:lnTo>
                    <a:lnTo>
                      <a:pt x="165" y="974"/>
                    </a:lnTo>
                    <a:lnTo>
                      <a:pt x="248" y="1057"/>
                    </a:lnTo>
                    <a:lnTo>
                      <a:pt x="347" y="1106"/>
                    </a:lnTo>
                    <a:lnTo>
                      <a:pt x="463" y="1139"/>
                    </a:lnTo>
                    <a:lnTo>
                      <a:pt x="578" y="1156"/>
                    </a:lnTo>
                    <a:lnTo>
                      <a:pt x="694" y="1139"/>
                    </a:lnTo>
                    <a:lnTo>
                      <a:pt x="809" y="1106"/>
                    </a:lnTo>
                    <a:lnTo>
                      <a:pt x="908" y="1057"/>
                    </a:lnTo>
                    <a:lnTo>
                      <a:pt x="991" y="974"/>
                    </a:lnTo>
                    <a:lnTo>
                      <a:pt x="1057" y="892"/>
                    </a:lnTo>
                    <a:lnTo>
                      <a:pt x="1107" y="793"/>
                    </a:lnTo>
                    <a:lnTo>
                      <a:pt x="1140" y="694"/>
                    </a:lnTo>
                    <a:lnTo>
                      <a:pt x="1156" y="578"/>
                    </a:lnTo>
                    <a:lnTo>
                      <a:pt x="1140" y="462"/>
                    </a:lnTo>
                    <a:lnTo>
                      <a:pt x="1107" y="347"/>
                    </a:lnTo>
                    <a:lnTo>
                      <a:pt x="1057" y="248"/>
                    </a:lnTo>
                    <a:lnTo>
                      <a:pt x="991" y="165"/>
                    </a:lnTo>
                    <a:lnTo>
                      <a:pt x="908" y="99"/>
                    </a:lnTo>
                    <a:lnTo>
                      <a:pt x="809" y="50"/>
                    </a:lnTo>
                    <a:lnTo>
                      <a:pt x="694" y="17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5"/>
              <p:cNvSpPr/>
              <p:nvPr/>
            </p:nvSpPr>
            <p:spPr>
              <a:xfrm>
                <a:off x="-2304524" y="1911354"/>
                <a:ext cx="53252" cy="41819"/>
              </a:xfrm>
              <a:custGeom>
                <a:avLst/>
                <a:gdLst/>
                <a:ahLst/>
                <a:cxnLst/>
                <a:rect l="l" t="t" r="r" b="b"/>
                <a:pathLst>
                  <a:path w="2082" h="1635" extrusionOk="0">
                    <a:moveTo>
                      <a:pt x="1735" y="0"/>
                    </a:moveTo>
                    <a:lnTo>
                      <a:pt x="1619" y="17"/>
                    </a:lnTo>
                    <a:lnTo>
                      <a:pt x="282" y="330"/>
                    </a:lnTo>
                    <a:lnTo>
                      <a:pt x="199" y="363"/>
                    </a:lnTo>
                    <a:lnTo>
                      <a:pt x="116" y="429"/>
                    </a:lnTo>
                    <a:lnTo>
                      <a:pt x="50" y="495"/>
                    </a:lnTo>
                    <a:lnTo>
                      <a:pt x="17" y="578"/>
                    </a:lnTo>
                    <a:lnTo>
                      <a:pt x="1" y="677"/>
                    </a:lnTo>
                    <a:lnTo>
                      <a:pt x="1" y="760"/>
                    </a:lnTo>
                    <a:lnTo>
                      <a:pt x="34" y="859"/>
                    </a:lnTo>
                    <a:lnTo>
                      <a:pt x="100" y="941"/>
                    </a:lnTo>
                    <a:lnTo>
                      <a:pt x="215" y="1073"/>
                    </a:lnTo>
                    <a:lnTo>
                      <a:pt x="364" y="1205"/>
                    </a:lnTo>
                    <a:lnTo>
                      <a:pt x="513" y="1338"/>
                    </a:lnTo>
                    <a:lnTo>
                      <a:pt x="661" y="1453"/>
                    </a:lnTo>
                    <a:lnTo>
                      <a:pt x="826" y="1536"/>
                    </a:lnTo>
                    <a:lnTo>
                      <a:pt x="975" y="1602"/>
                    </a:lnTo>
                    <a:lnTo>
                      <a:pt x="1140" y="1635"/>
                    </a:lnTo>
                    <a:lnTo>
                      <a:pt x="1223" y="1618"/>
                    </a:lnTo>
                    <a:lnTo>
                      <a:pt x="1305" y="1618"/>
                    </a:lnTo>
                    <a:lnTo>
                      <a:pt x="1371" y="1585"/>
                    </a:lnTo>
                    <a:lnTo>
                      <a:pt x="1454" y="1552"/>
                    </a:lnTo>
                    <a:lnTo>
                      <a:pt x="1586" y="1453"/>
                    </a:lnTo>
                    <a:lnTo>
                      <a:pt x="1702" y="1321"/>
                    </a:lnTo>
                    <a:lnTo>
                      <a:pt x="1801" y="1172"/>
                    </a:lnTo>
                    <a:lnTo>
                      <a:pt x="1883" y="1007"/>
                    </a:lnTo>
                    <a:lnTo>
                      <a:pt x="1966" y="826"/>
                    </a:lnTo>
                    <a:lnTo>
                      <a:pt x="2015" y="644"/>
                    </a:lnTo>
                    <a:lnTo>
                      <a:pt x="2065" y="462"/>
                    </a:lnTo>
                    <a:lnTo>
                      <a:pt x="2081" y="363"/>
                    </a:lnTo>
                    <a:lnTo>
                      <a:pt x="2065" y="264"/>
                    </a:lnTo>
                    <a:lnTo>
                      <a:pt x="2032" y="182"/>
                    </a:lnTo>
                    <a:lnTo>
                      <a:pt x="1982" y="116"/>
                    </a:lnTo>
                    <a:lnTo>
                      <a:pt x="1900" y="50"/>
                    </a:lnTo>
                    <a:lnTo>
                      <a:pt x="1817" y="17"/>
                    </a:lnTo>
                    <a:lnTo>
                      <a:pt x="17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5"/>
              <p:cNvSpPr/>
              <p:nvPr/>
            </p:nvSpPr>
            <p:spPr>
              <a:xfrm>
                <a:off x="-2223420" y="1925703"/>
                <a:ext cx="44351" cy="44377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735" extrusionOk="0">
                    <a:moveTo>
                      <a:pt x="859" y="0"/>
                    </a:moveTo>
                    <a:lnTo>
                      <a:pt x="694" y="17"/>
                    </a:lnTo>
                    <a:lnTo>
                      <a:pt x="528" y="67"/>
                    </a:lnTo>
                    <a:lnTo>
                      <a:pt x="380" y="149"/>
                    </a:lnTo>
                    <a:lnTo>
                      <a:pt x="248" y="265"/>
                    </a:lnTo>
                    <a:lnTo>
                      <a:pt x="149" y="380"/>
                    </a:lnTo>
                    <a:lnTo>
                      <a:pt x="66" y="529"/>
                    </a:lnTo>
                    <a:lnTo>
                      <a:pt x="17" y="694"/>
                    </a:lnTo>
                    <a:lnTo>
                      <a:pt x="0" y="876"/>
                    </a:lnTo>
                    <a:lnTo>
                      <a:pt x="17" y="1041"/>
                    </a:lnTo>
                    <a:lnTo>
                      <a:pt x="66" y="1206"/>
                    </a:lnTo>
                    <a:lnTo>
                      <a:pt x="149" y="1354"/>
                    </a:lnTo>
                    <a:lnTo>
                      <a:pt x="248" y="1487"/>
                    </a:lnTo>
                    <a:lnTo>
                      <a:pt x="380" y="1586"/>
                    </a:lnTo>
                    <a:lnTo>
                      <a:pt x="528" y="1668"/>
                    </a:lnTo>
                    <a:lnTo>
                      <a:pt x="694" y="1718"/>
                    </a:lnTo>
                    <a:lnTo>
                      <a:pt x="859" y="1734"/>
                    </a:lnTo>
                    <a:lnTo>
                      <a:pt x="1040" y="1718"/>
                    </a:lnTo>
                    <a:lnTo>
                      <a:pt x="1205" y="1668"/>
                    </a:lnTo>
                    <a:lnTo>
                      <a:pt x="1337" y="1586"/>
                    </a:lnTo>
                    <a:lnTo>
                      <a:pt x="1470" y="1487"/>
                    </a:lnTo>
                    <a:lnTo>
                      <a:pt x="1585" y="1354"/>
                    </a:lnTo>
                    <a:lnTo>
                      <a:pt x="1651" y="1206"/>
                    </a:lnTo>
                    <a:lnTo>
                      <a:pt x="1701" y="1041"/>
                    </a:lnTo>
                    <a:lnTo>
                      <a:pt x="1734" y="876"/>
                    </a:lnTo>
                    <a:lnTo>
                      <a:pt x="1701" y="694"/>
                    </a:lnTo>
                    <a:lnTo>
                      <a:pt x="1651" y="529"/>
                    </a:lnTo>
                    <a:lnTo>
                      <a:pt x="1585" y="380"/>
                    </a:lnTo>
                    <a:lnTo>
                      <a:pt x="1470" y="265"/>
                    </a:lnTo>
                    <a:lnTo>
                      <a:pt x="1337" y="149"/>
                    </a:lnTo>
                    <a:lnTo>
                      <a:pt x="1205" y="67"/>
                    </a:lnTo>
                    <a:lnTo>
                      <a:pt x="1040" y="17"/>
                    </a:ln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5"/>
              <p:cNvSpPr/>
              <p:nvPr/>
            </p:nvSpPr>
            <p:spPr>
              <a:xfrm>
                <a:off x="-2528345" y="1937954"/>
                <a:ext cx="608591" cy="977700"/>
              </a:xfrm>
              <a:custGeom>
                <a:avLst/>
                <a:gdLst/>
                <a:ahLst/>
                <a:cxnLst/>
                <a:rect l="l" t="t" r="r" b="b"/>
                <a:pathLst>
                  <a:path w="23794" h="38225" extrusionOk="0">
                    <a:moveTo>
                      <a:pt x="14944" y="0"/>
                    </a:moveTo>
                    <a:lnTo>
                      <a:pt x="6457" y="2593"/>
                    </a:lnTo>
                    <a:lnTo>
                      <a:pt x="6539" y="3154"/>
                    </a:lnTo>
                    <a:lnTo>
                      <a:pt x="6622" y="3699"/>
                    </a:lnTo>
                    <a:lnTo>
                      <a:pt x="6655" y="4260"/>
                    </a:lnTo>
                    <a:lnTo>
                      <a:pt x="6671" y="4805"/>
                    </a:lnTo>
                    <a:lnTo>
                      <a:pt x="6671" y="5350"/>
                    </a:lnTo>
                    <a:lnTo>
                      <a:pt x="6655" y="5895"/>
                    </a:lnTo>
                    <a:lnTo>
                      <a:pt x="6605" y="6440"/>
                    </a:lnTo>
                    <a:lnTo>
                      <a:pt x="6539" y="6985"/>
                    </a:lnTo>
                    <a:lnTo>
                      <a:pt x="6473" y="7530"/>
                    </a:lnTo>
                    <a:lnTo>
                      <a:pt x="6374" y="8075"/>
                    </a:lnTo>
                    <a:lnTo>
                      <a:pt x="6275" y="8636"/>
                    </a:lnTo>
                    <a:lnTo>
                      <a:pt x="6143" y="9181"/>
                    </a:lnTo>
                    <a:lnTo>
                      <a:pt x="5879" y="10304"/>
                    </a:lnTo>
                    <a:lnTo>
                      <a:pt x="5582" y="11443"/>
                    </a:lnTo>
                    <a:lnTo>
                      <a:pt x="4954" y="13788"/>
                    </a:lnTo>
                    <a:lnTo>
                      <a:pt x="4624" y="14993"/>
                    </a:lnTo>
                    <a:lnTo>
                      <a:pt x="4327" y="16231"/>
                    </a:lnTo>
                    <a:lnTo>
                      <a:pt x="4178" y="16875"/>
                    </a:lnTo>
                    <a:lnTo>
                      <a:pt x="4046" y="17519"/>
                    </a:lnTo>
                    <a:lnTo>
                      <a:pt x="3930" y="18163"/>
                    </a:lnTo>
                    <a:lnTo>
                      <a:pt x="3815" y="18840"/>
                    </a:lnTo>
                    <a:lnTo>
                      <a:pt x="3716" y="19517"/>
                    </a:lnTo>
                    <a:lnTo>
                      <a:pt x="3633" y="20211"/>
                    </a:lnTo>
                    <a:lnTo>
                      <a:pt x="3551" y="20904"/>
                    </a:lnTo>
                    <a:lnTo>
                      <a:pt x="3501" y="21614"/>
                    </a:lnTo>
                    <a:lnTo>
                      <a:pt x="3336" y="21862"/>
                    </a:lnTo>
                    <a:lnTo>
                      <a:pt x="3154" y="22176"/>
                    </a:lnTo>
                    <a:lnTo>
                      <a:pt x="2907" y="22588"/>
                    </a:lnTo>
                    <a:lnTo>
                      <a:pt x="2626" y="23117"/>
                    </a:lnTo>
                    <a:lnTo>
                      <a:pt x="2296" y="23761"/>
                    </a:lnTo>
                    <a:lnTo>
                      <a:pt x="1966" y="24520"/>
                    </a:lnTo>
                    <a:lnTo>
                      <a:pt x="1619" y="25362"/>
                    </a:lnTo>
                    <a:lnTo>
                      <a:pt x="1454" y="25825"/>
                    </a:lnTo>
                    <a:lnTo>
                      <a:pt x="1272" y="26320"/>
                    </a:lnTo>
                    <a:lnTo>
                      <a:pt x="1107" y="26832"/>
                    </a:lnTo>
                    <a:lnTo>
                      <a:pt x="958" y="27360"/>
                    </a:lnTo>
                    <a:lnTo>
                      <a:pt x="810" y="27922"/>
                    </a:lnTo>
                    <a:lnTo>
                      <a:pt x="661" y="28500"/>
                    </a:lnTo>
                    <a:lnTo>
                      <a:pt x="529" y="29110"/>
                    </a:lnTo>
                    <a:lnTo>
                      <a:pt x="397" y="29738"/>
                    </a:lnTo>
                    <a:lnTo>
                      <a:pt x="298" y="30382"/>
                    </a:lnTo>
                    <a:lnTo>
                      <a:pt x="199" y="31042"/>
                    </a:lnTo>
                    <a:lnTo>
                      <a:pt x="116" y="31736"/>
                    </a:lnTo>
                    <a:lnTo>
                      <a:pt x="67" y="32446"/>
                    </a:lnTo>
                    <a:lnTo>
                      <a:pt x="17" y="33172"/>
                    </a:lnTo>
                    <a:lnTo>
                      <a:pt x="1" y="33932"/>
                    </a:lnTo>
                    <a:lnTo>
                      <a:pt x="1" y="34691"/>
                    </a:lnTo>
                    <a:lnTo>
                      <a:pt x="17" y="35484"/>
                    </a:lnTo>
                    <a:lnTo>
                      <a:pt x="50" y="35765"/>
                    </a:lnTo>
                    <a:lnTo>
                      <a:pt x="100" y="36045"/>
                    </a:lnTo>
                    <a:lnTo>
                      <a:pt x="182" y="36310"/>
                    </a:lnTo>
                    <a:lnTo>
                      <a:pt x="281" y="36557"/>
                    </a:lnTo>
                    <a:lnTo>
                      <a:pt x="413" y="36805"/>
                    </a:lnTo>
                    <a:lnTo>
                      <a:pt x="562" y="37020"/>
                    </a:lnTo>
                    <a:lnTo>
                      <a:pt x="727" y="37234"/>
                    </a:lnTo>
                    <a:lnTo>
                      <a:pt x="909" y="37432"/>
                    </a:lnTo>
                    <a:lnTo>
                      <a:pt x="1107" y="37614"/>
                    </a:lnTo>
                    <a:lnTo>
                      <a:pt x="1322" y="37763"/>
                    </a:lnTo>
                    <a:lnTo>
                      <a:pt x="1569" y="37895"/>
                    </a:lnTo>
                    <a:lnTo>
                      <a:pt x="1800" y="38010"/>
                    </a:lnTo>
                    <a:lnTo>
                      <a:pt x="2065" y="38109"/>
                    </a:lnTo>
                    <a:lnTo>
                      <a:pt x="2329" y="38175"/>
                    </a:lnTo>
                    <a:lnTo>
                      <a:pt x="2609" y="38208"/>
                    </a:lnTo>
                    <a:lnTo>
                      <a:pt x="2890" y="38225"/>
                    </a:lnTo>
                    <a:lnTo>
                      <a:pt x="20888" y="38225"/>
                    </a:lnTo>
                    <a:lnTo>
                      <a:pt x="21185" y="38208"/>
                    </a:lnTo>
                    <a:lnTo>
                      <a:pt x="21449" y="38175"/>
                    </a:lnTo>
                    <a:lnTo>
                      <a:pt x="21730" y="38109"/>
                    </a:lnTo>
                    <a:lnTo>
                      <a:pt x="21978" y="38010"/>
                    </a:lnTo>
                    <a:lnTo>
                      <a:pt x="22225" y="37895"/>
                    </a:lnTo>
                    <a:lnTo>
                      <a:pt x="22456" y="37763"/>
                    </a:lnTo>
                    <a:lnTo>
                      <a:pt x="22671" y="37614"/>
                    </a:lnTo>
                    <a:lnTo>
                      <a:pt x="22886" y="37432"/>
                    </a:lnTo>
                    <a:lnTo>
                      <a:pt x="23067" y="37234"/>
                    </a:lnTo>
                    <a:lnTo>
                      <a:pt x="23233" y="37020"/>
                    </a:lnTo>
                    <a:lnTo>
                      <a:pt x="23381" y="36805"/>
                    </a:lnTo>
                    <a:lnTo>
                      <a:pt x="23497" y="36557"/>
                    </a:lnTo>
                    <a:lnTo>
                      <a:pt x="23612" y="36310"/>
                    </a:lnTo>
                    <a:lnTo>
                      <a:pt x="23678" y="36045"/>
                    </a:lnTo>
                    <a:lnTo>
                      <a:pt x="23744" y="35765"/>
                    </a:lnTo>
                    <a:lnTo>
                      <a:pt x="23761" y="35484"/>
                    </a:lnTo>
                    <a:lnTo>
                      <a:pt x="23794" y="34691"/>
                    </a:lnTo>
                    <a:lnTo>
                      <a:pt x="23794" y="33932"/>
                    </a:lnTo>
                    <a:lnTo>
                      <a:pt x="23761" y="33172"/>
                    </a:lnTo>
                    <a:lnTo>
                      <a:pt x="23728" y="32446"/>
                    </a:lnTo>
                    <a:lnTo>
                      <a:pt x="23662" y="31736"/>
                    </a:lnTo>
                    <a:lnTo>
                      <a:pt x="23579" y="31042"/>
                    </a:lnTo>
                    <a:lnTo>
                      <a:pt x="23497" y="30382"/>
                    </a:lnTo>
                    <a:lnTo>
                      <a:pt x="23381" y="29738"/>
                    </a:lnTo>
                    <a:lnTo>
                      <a:pt x="23266" y="29110"/>
                    </a:lnTo>
                    <a:lnTo>
                      <a:pt x="23133" y="28500"/>
                    </a:lnTo>
                    <a:lnTo>
                      <a:pt x="22985" y="27922"/>
                    </a:lnTo>
                    <a:lnTo>
                      <a:pt x="22836" y="27360"/>
                    </a:lnTo>
                    <a:lnTo>
                      <a:pt x="22671" y="26832"/>
                    </a:lnTo>
                    <a:lnTo>
                      <a:pt x="22506" y="26320"/>
                    </a:lnTo>
                    <a:lnTo>
                      <a:pt x="22341" y="25825"/>
                    </a:lnTo>
                    <a:lnTo>
                      <a:pt x="22176" y="25362"/>
                    </a:lnTo>
                    <a:lnTo>
                      <a:pt x="21829" y="24520"/>
                    </a:lnTo>
                    <a:lnTo>
                      <a:pt x="21482" y="23761"/>
                    </a:lnTo>
                    <a:lnTo>
                      <a:pt x="21169" y="23117"/>
                    </a:lnTo>
                    <a:lnTo>
                      <a:pt x="20888" y="22588"/>
                    </a:lnTo>
                    <a:lnTo>
                      <a:pt x="20640" y="22176"/>
                    </a:lnTo>
                    <a:lnTo>
                      <a:pt x="20442" y="21862"/>
                    </a:lnTo>
                    <a:lnTo>
                      <a:pt x="20277" y="21614"/>
                    </a:lnTo>
                    <a:lnTo>
                      <a:pt x="20227" y="20888"/>
                    </a:lnTo>
                    <a:lnTo>
                      <a:pt x="20161" y="20145"/>
                    </a:lnTo>
                    <a:lnTo>
                      <a:pt x="20062" y="19385"/>
                    </a:lnTo>
                    <a:lnTo>
                      <a:pt x="19947" y="18609"/>
                    </a:lnTo>
                    <a:lnTo>
                      <a:pt x="19831" y="17833"/>
                    </a:lnTo>
                    <a:lnTo>
                      <a:pt x="19683" y="17040"/>
                    </a:lnTo>
                    <a:lnTo>
                      <a:pt x="19534" y="16248"/>
                    </a:lnTo>
                    <a:lnTo>
                      <a:pt x="19352" y="15455"/>
                    </a:lnTo>
                    <a:lnTo>
                      <a:pt x="18989" y="13854"/>
                    </a:lnTo>
                    <a:lnTo>
                      <a:pt x="18593" y="12252"/>
                    </a:lnTo>
                    <a:lnTo>
                      <a:pt x="18163" y="10683"/>
                    </a:lnTo>
                    <a:lnTo>
                      <a:pt x="17718" y="9131"/>
                    </a:lnTo>
                    <a:lnTo>
                      <a:pt x="17288" y="7645"/>
                    </a:lnTo>
                    <a:lnTo>
                      <a:pt x="16843" y="6242"/>
                    </a:lnTo>
                    <a:lnTo>
                      <a:pt x="16033" y="3666"/>
                    </a:lnTo>
                    <a:lnTo>
                      <a:pt x="15373" y="1536"/>
                    </a:lnTo>
                    <a:lnTo>
                      <a:pt x="15125" y="694"/>
                    </a:lnTo>
                    <a:lnTo>
                      <a:pt x="1494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5"/>
              <p:cNvSpPr/>
              <p:nvPr/>
            </p:nvSpPr>
            <p:spPr>
              <a:xfrm>
                <a:off x="-2215415" y="1943018"/>
                <a:ext cx="28340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447" fill="none" extrusionOk="0">
                    <a:moveTo>
                      <a:pt x="1" y="0"/>
                    </a:moveTo>
                    <a:lnTo>
                      <a:pt x="1107" y="446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5"/>
              <p:cNvSpPr/>
              <p:nvPr/>
            </p:nvSpPr>
            <p:spPr>
              <a:xfrm>
                <a:off x="-2363222" y="1943428"/>
                <a:ext cx="204850" cy="179938"/>
              </a:xfrm>
              <a:custGeom>
                <a:avLst/>
                <a:gdLst/>
                <a:ahLst/>
                <a:cxnLst/>
                <a:rect l="l" t="t" r="r" b="b"/>
                <a:pathLst>
                  <a:path w="8009" h="7035" extrusionOk="0">
                    <a:moveTo>
                      <a:pt x="7745" y="1"/>
                    </a:moveTo>
                    <a:lnTo>
                      <a:pt x="1" y="2379"/>
                    </a:lnTo>
                    <a:lnTo>
                      <a:pt x="83" y="2857"/>
                    </a:lnTo>
                    <a:lnTo>
                      <a:pt x="133" y="3320"/>
                    </a:lnTo>
                    <a:lnTo>
                      <a:pt x="182" y="3782"/>
                    </a:lnTo>
                    <a:lnTo>
                      <a:pt x="215" y="4244"/>
                    </a:lnTo>
                    <a:lnTo>
                      <a:pt x="215" y="4707"/>
                    </a:lnTo>
                    <a:lnTo>
                      <a:pt x="215" y="5169"/>
                    </a:lnTo>
                    <a:lnTo>
                      <a:pt x="199" y="5631"/>
                    </a:lnTo>
                    <a:lnTo>
                      <a:pt x="166" y="6077"/>
                    </a:lnTo>
                    <a:lnTo>
                      <a:pt x="364" y="6226"/>
                    </a:lnTo>
                    <a:lnTo>
                      <a:pt x="579" y="6358"/>
                    </a:lnTo>
                    <a:lnTo>
                      <a:pt x="810" y="6490"/>
                    </a:lnTo>
                    <a:lnTo>
                      <a:pt x="1041" y="6589"/>
                    </a:lnTo>
                    <a:lnTo>
                      <a:pt x="1272" y="6688"/>
                    </a:lnTo>
                    <a:lnTo>
                      <a:pt x="1503" y="6787"/>
                    </a:lnTo>
                    <a:lnTo>
                      <a:pt x="1751" y="6853"/>
                    </a:lnTo>
                    <a:lnTo>
                      <a:pt x="1999" y="6919"/>
                    </a:lnTo>
                    <a:lnTo>
                      <a:pt x="2263" y="6969"/>
                    </a:lnTo>
                    <a:lnTo>
                      <a:pt x="2527" y="7002"/>
                    </a:lnTo>
                    <a:lnTo>
                      <a:pt x="2791" y="7018"/>
                    </a:lnTo>
                    <a:lnTo>
                      <a:pt x="3055" y="7035"/>
                    </a:lnTo>
                    <a:lnTo>
                      <a:pt x="3336" y="7018"/>
                    </a:lnTo>
                    <a:lnTo>
                      <a:pt x="3617" y="7002"/>
                    </a:lnTo>
                    <a:lnTo>
                      <a:pt x="3897" y="6952"/>
                    </a:lnTo>
                    <a:lnTo>
                      <a:pt x="4195" y="6903"/>
                    </a:lnTo>
                    <a:lnTo>
                      <a:pt x="4442" y="6837"/>
                    </a:lnTo>
                    <a:lnTo>
                      <a:pt x="4707" y="6754"/>
                    </a:lnTo>
                    <a:lnTo>
                      <a:pt x="4954" y="6672"/>
                    </a:lnTo>
                    <a:lnTo>
                      <a:pt x="5185" y="6556"/>
                    </a:lnTo>
                    <a:lnTo>
                      <a:pt x="5417" y="6441"/>
                    </a:lnTo>
                    <a:lnTo>
                      <a:pt x="5631" y="6292"/>
                    </a:lnTo>
                    <a:lnTo>
                      <a:pt x="5829" y="6160"/>
                    </a:lnTo>
                    <a:lnTo>
                      <a:pt x="6027" y="5995"/>
                    </a:lnTo>
                    <a:lnTo>
                      <a:pt x="6341" y="5731"/>
                    </a:lnTo>
                    <a:lnTo>
                      <a:pt x="6605" y="5450"/>
                    </a:lnTo>
                    <a:lnTo>
                      <a:pt x="6853" y="5153"/>
                    </a:lnTo>
                    <a:lnTo>
                      <a:pt x="7084" y="4839"/>
                    </a:lnTo>
                    <a:lnTo>
                      <a:pt x="7282" y="4509"/>
                    </a:lnTo>
                    <a:lnTo>
                      <a:pt x="7464" y="4162"/>
                    </a:lnTo>
                    <a:lnTo>
                      <a:pt x="7613" y="3815"/>
                    </a:lnTo>
                    <a:lnTo>
                      <a:pt x="7745" y="3452"/>
                    </a:lnTo>
                    <a:lnTo>
                      <a:pt x="7844" y="3072"/>
                    </a:lnTo>
                    <a:lnTo>
                      <a:pt x="7926" y="2692"/>
                    </a:lnTo>
                    <a:lnTo>
                      <a:pt x="7976" y="2313"/>
                    </a:lnTo>
                    <a:lnTo>
                      <a:pt x="8009" y="1916"/>
                    </a:lnTo>
                    <a:lnTo>
                      <a:pt x="7992" y="1520"/>
                    </a:lnTo>
                    <a:lnTo>
                      <a:pt x="7976" y="1124"/>
                    </a:lnTo>
                    <a:lnTo>
                      <a:pt x="7926" y="727"/>
                    </a:lnTo>
                    <a:lnTo>
                      <a:pt x="7844" y="348"/>
                    </a:lnTo>
                    <a:lnTo>
                      <a:pt x="7745" y="1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5"/>
              <p:cNvSpPr/>
              <p:nvPr/>
            </p:nvSpPr>
            <p:spPr>
              <a:xfrm>
                <a:off x="-2334499" y="1948082"/>
                <a:ext cx="131801" cy="44377"/>
              </a:xfrm>
              <a:custGeom>
                <a:avLst/>
                <a:gdLst/>
                <a:ahLst/>
                <a:cxnLst/>
                <a:rect l="l" t="t" r="r" b="b"/>
                <a:pathLst>
                  <a:path w="5153" h="1735" fill="none" extrusionOk="0">
                    <a:moveTo>
                      <a:pt x="5152" y="1"/>
                    </a:moveTo>
                    <a:lnTo>
                      <a:pt x="5152" y="1"/>
                    </a:lnTo>
                    <a:lnTo>
                      <a:pt x="5070" y="215"/>
                    </a:lnTo>
                    <a:lnTo>
                      <a:pt x="4987" y="413"/>
                    </a:lnTo>
                    <a:lnTo>
                      <a:pt x="4871" y="562"/>
                    </a:lnTo>
                    <a:lnTo>
                      <a:pt x="4756" y="711"/>
                    </a:lnTo>
                    <a:lnTo>
                      <a:pt x="4607" y="826"/>
                    </a:lnTo>
                    <a:lnTo>
                      <a:pt x="4459" y="909"/>
                    </a:lnTo>
                    <a:lnTo>
                      <a:pt x="4294" y="991"/>
                    </a:lnTo>
                    <a:lnTo>
                      <a:pt x="4112" y="1041"/>
                    </a:lnTo>
                    <a:lnTo>
                      <a:pt x="3930" y="1074"/>
                    </a:lnTo>
                    <a:lnTo>
                      <a:pt x="3749" y="1090"/>
                    </a:lnTo>
                    <a:lnTo>
                      <a:pt x="3567" y="1090"/>
                    </a:lnTo>
                    <a:lnTo>
                      <a:pt x="3385" y="1074"/>
                    </a:lnTo>
                    <a:lnTo>
                      <a:pt x="3204" y="1041"/>
                    </a:lnTo>
                    <a:lnTo>
                      <a:pt x="3022" y="1008"/>
                    </a:lnTo>
                    <a:lnTo>
                      <a:pt x="2857" y="958"/>
                    </a:lnTo>
                    <a:lnTo>
                      <a:pt x="2692" y="909"/>
                    </a:lnTo>
                    <a:lnTo>
                      <a:pt x="2609" y="925"/>
                    </a:lnTo>
                    <a:lnTo>
                      <a:pt x="2609" y="925"/>
                    </a:lnTo>
                    <a:lnTo>
                      <a:pt x="2494" y="1041"/>
                    </a:lnTo>
                    <a:lnTo>
                      <a:pt x="2362" y="1173"/>
                    </a:lnTo>
                    <a:lnTo>
                      <a:pt x="2213" y="1289"/>
                    </a:lnTo>
                    <a:lnTo>
                      <a:pt x="2064" y="1388"/>
                    </a:lnTo>
                    <a:lnTo>
                      <a:pt x="1916" y="1487"/>
                    </a:lnTo>
                    <a:lnTo>
                      <a:pt x="1751" y="1569"/>
                    </a:lnTo>
                    <a:lnTo>
                      <a:pt x="1569" y="1635"/>
                    </a:lnTo>
                    <a:lnTo>
                      <a:pt x="1404" y="1685"/>
                    </a:lnTo>
                    <a:lnTo>
                      <a:pt x="1222" y="1718"/>
                    </a:lnTo>
                    <a:lnTo>
                      <a:pt x="1041" y="1734"/>
                    </a:lnTo>
                    <a:lnTo>
                      <a:pt x="859" y="1718"/>
                    </a:lnTo>
                    <a:lnTo>
                      <a:pt x="694" y="1685"/>
                    </a:lnTo>
                    <a:lnTo>
                      <a:pt x="512" y="1619"/>
                    </a:lnTo>
                    <a:lnTo>
                      <a:pt x="331" y="1520"/>
                    </a:lnTo>
                    <a:lnTo>
                      <a:pt x="166" y="1388"/>
                    </a:lnTo>
                    <a:lnTo>
                      <a:pt x="0" y="1222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5"/>
              <p:cNvSpPr/>
              <p:nvPr/>
            </p:nvSpPr>
            <p:spPr>
              <a:xfrm>
                <a:off x="-2356470" y="1958646"/>
                <a:ext cx="44377" cy="44377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735" extrusionOk="0">
                    <a:moveTo>
                      <a:pt x="859" y="0"/>
                    </a:moveTo>
                    <a:lnTo>
                      <a:pt x="694" y="17"/>
                    </a:lnTo>
                    <a:lnTo>
                      <a:pt x="529" y="66"/>
                    </a:lnTo>
                    <a:lnTo>
                      <a:pt x="381" y="149"/>
                    </a:lnTo>
                    <a:lnTo>
                      <a:pt x="249" y="248"/>
                    </a:lnTo>
                    <a:lnTo>
                      <a:pt x="149" y="380"/>
                    </a:lnTo>
                    <a:lnTo>
                      <a:pt x="67" y="529"/>
                    </a:lnTo>
                    <a:lnTo>
                      <a:pt x="17" y="694"/>
                    </a:lnTo>
                    <a:lnTo>
                      <a:pt x="1" y="859"/>
                    </a:lnTo>
                    <a:lnTo>
                      <a:pt x="17" y="1041"/>
                    </a:lnTo>
                    <a:lnTo>
                      <a:pt x="67" y="1206"/>
                    </a:lnTo>
                    <a:lnTo>
                      <a:pt x="149" y="1338"/>
                    </a:lnTo>
                    <a:lnTo>
                      <a:pt x="249" y="1470"/>
                    </a:lnTo>
                    <a:lnTo>
                      <a:pt x="381" y="1586"/>
                    </a:lnTo>
                    <a:lnTo>
                      <a:pt x="529" y="1652"/>
                    </a:lnTo>
                    <a:lnTo>
                      <a:pt x="694" y="1701"/>
                    </a:lnTo>
                    <a:lnTo>
                      <a:pt x="859" y="1734"/>
                    </a:lnTo>
                    <a:lnTo>
                      <a:pt x="1041" y="1701"/>
                    </a:lnTo>
                    <a:lnTo>
                      <a:pt x="1206" y="1652"/>
                    </a:lnTo>
                    <a:lnTo>
                      <a:pt x="1355" y="1586"/>
                    </a:lnTo>
                    <a:lnTo>
                      <a:pt x="1470" y="1470"/>
                    </a:lnTo>
                    <a:lnTo>
                      <a:pt x="1586" y="1338"/>
                    </a:lnTo>
                    <a:lnTo>
                      <a:pt x="1669" y="1206"/>
                    </a:lnTo>
                    <a:lnTo>
                      <a:pt x="1718" y="1041"/>
                    </a:lnTo>
                    <a:lnTo>
                      <a:pt x="1735" y="859"/>
                    </a:lnTo>
                    <a:lnTo>
                      <a:pt x="1718" y="694"/>
                    </a:lnTo>
                    <a:lnTo>
                      <a:pt x="1669" y="529"/>
                    </a:lnTo>
                    <a:lnTo>
                      <a:pt x="1586" y="380"/>
                    </a:lnTo>
                    <a:lnTo>
                      <a:pt x="1470" y="248"/>
                    </a:lnTo>
                    <a:lnTo>
                      <a:pt x="1355" y="149"/>
                    </a:lnTo>
                    <a:lnTo>
                      <a:pt x="1206" y="66"/>
                    </a:lnTo>
                    <a:lnTo>
                      <a:pt x="1041" y="17"/>
                    </a:ln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-2344628" y="1969209"/>
                <a:ext cx="19874" cy="2281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892" fill="none" extrusionOk="0">
                    <a:moveTo>
                      <a:pt x="776" y="0"/>
                    </a:moveTo>
                    <a:lnTo>
                      <a:pt x="0" y="892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-2299869" y="1971306"/>
                <a:ext cx="75633" cy="84073"/>
              </a:xfrm>
              <a:custGeom>
                <a:avLst/>
                <a:gdLst/>
                <a:ahLst/>
                <a:cxnLst/>
                <a:rect l="l" t="t" r="r" b="b"/>
                <a:pathLst>
                  <a:path w="2957" h="3287" extrusionOk="0">
                    <a:moveTo>
                      <a:pt x="1338" y="1"/>
                    </a:moveTo>
                    <a:lnTo>
                      <a:pt x="1255" y="17"/>
                    </a:lnTo>
                    <a:lnTo>
                      <a:pt x="1140" y="149"/>
                    </a:lnTo>
                    <a:lnTo>
                      <a:pt x="991" y="265"/>
                    </a:lnTo>
                    <a:lnTo>
                      <a:pt x="843" y="381"/>
                    </a:lnTo>
                    <a:lnTo>
                      <a:pt x="694" y="496"/>
                    </a:lnTo>
                    <a:lnTo>
                      <a:pt x="529" y="595"/>
                    </a:lnTo>
                    <a:lnTo>
                      <a:pt x="364" y="678"/>
                    </a:lnTo>
                    <a:lnTo>
                      <a:pt x="182" y="744"/>
                    </a:lnTo>
                    <a:lnTo>
                      <a:pt x="0" y="793"/>
                    </a:lnTo>
                    <a:lnTo>
                      <a:pt x="100" y="1124"/>
                    </a:lnTo>
                    <a:lnTo>
                      <a:pt x="199" y="1421"/>
                    </a:lnTo>
                    <a:lnTo>
                      <a:pt x="314" y="1701"/>
                    </a:lnTo>
                    <a:lnTo>
                      <a:pt x="430" y="1966"/>
                    </a:lnTo>
                    <a:lnTo>
                      <a:pt x="562" y="2197"/>
                    </a:lnTo>
                    <a:lnTo>
                      <a:pt x="694" y="2411"/>
                    </a:lnTo>
                    <a:lnTo>
                      <a:pt x="826" y="2610"/>
                    </a:lnTo>
                    <a:lnTo>
                      <a:pt x="958" y="2775"/>
                    </a:lnTo>
                    <a:lnTo>
                      <a:pt x="1107" y="2907"/>
                    </a:lnTo>
                    <a:lnTo>
                      <a:pt x="1239" y="3022"/>
                    </a:lnTo>
                    <a:lnTo>
                      <a:pt x="1387" y="3121"/>
                    </a:lnTo>
                    <a:lnTo>
                      <a:pt x="1536" y="3204"/>
                    </a:lnTo>
                    <a:lnTo>
                      <a:pt x="1668" y="3254"/>
                    </a:lnTo>
                    <a:lnTo>
                      <a:pt x="1800" y="3270"/>
                    </a:lnTo>
                    <a:lnTo>
                      <a:pt x="1949" y="3287"/>
                    </a:lnTo>
                    <a:lnTo>
                      <a:pt x="2081" y="3254"/>
                    </a:lnTo>
                    <a:lnTo>
                      <a:pt x="2196" y="3221"/>
                    </a:lnTo>
                    <a:lnTo>
                      <a:pt x="2312" y="3154"/>
                    </a:lnTo>
                    <a:lnTo>
                      <a:pt x="2428" y="3072"/>
                    </a:lnTo>
                    <a:lnTo>
                      <a:pt x="2527" y="2956"/>
                    </a:lnTo>
                    <a:lnTo>
                      <a:pt x="2626" y="2824"/>
                    </a:lnTo>
                    <a:lnTo>
                      <a:pt x="2708" y="2676"/>
                    </a:lnTo>
                    <a:lnTo>
                      <a:pt x="2774" y="2511"/>
                    </a:lnTo>
                    <a:lnTo>
                      <a:pt x="2840" y="2312"/>
                    </a:lnTo>
                    <a:lnTo>
                      <a:pt x="2890" y="2114"/>
                    </a:lnTo>
                    <a:lnTo>
                      <a:pt x="2923" y="1883"/>
                    </a:lnTo>
                    <a:lnTo>
                      <a:pt x="2940" y="1635"/>
                    </a:lnTo>
                    <a:lnTo>
                      <a:pt x="2956" y="1355"/>
                    </a:lnTo>
                    <a:lnTo>
                      <a:pt x="2940" y="1074"/>
                    </a:lnTo>
                    <a:lnTo>
                      <a:pt x="2906" y="777"/>
                    </a:lnTo>
                    <a:lnTo>
                      <a:pt x="2873" y="447"/>
                    </a:lnTo>
                    <a:lnTo>
                      <a:pt x="2807" y="116"/>
                    </a:lnTo>
                    <a:lnTo>
                      <a:pt x="2626" y="149"/>
                    </a:lnTo>
                    <a:lnTo>
                      <a:pt x="2428" y="182"/>
                    </a:lnTo>
                    <a:lnTo>
                      <a:pt x="2246" y="182"/>
                    </a:lnTo>
                    <a:lnTo>
                      <a:pt x="2048" y="166"/>
                    </a:lnTo>
                    <a:lnTo>
                      <a:pt x="1866" y="149"/>
                    </a:lnTo>
                    <a:lnTo>
                      <a:pt x="1685" y="100"/>
                    </a:lnTo>
                    <a:lnTo>
                      <a:pt x="1503" y="50"/>
                    </a:lnTo>
                    <a:lnTo>
                      <a:pt x="13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-2266926" y="1971741"/>
                <a:ext cx="11842" cy="47753"/>
              </a:xfrm>
              <a:custGeom>
                <a:avLst/>
                <a:gdLst/>
                <a:ahLst/>
                <a:cxnLst/>
                <a:rect l="l" t="t" r="r" b="b"/>
                <a:pathLst>
                  <a:path w="463" h="1867" fill="none" extrusionOk="0">
                    <a:moveTo>
                      <a:pt x="0" y="0"/>
                    </a:moveTo>
                    <a:lnTo>
                      <a:pt x="463" y="1866"/>
                    </a:lnTo>
                  </a:path>
                </a:pathLst>
              </a:custGeom>
              <a:noFill/>
              <a:ln w="16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-2368695" y="2088293"/>
                <a:ext cx="281711" cy="89547"/>
              </a:xfrm>
              <a:custGeom>
                <a:avLst/>
                <a:gdLst/>
                <a:ahLst/>
                <a:cxnLst/>
                <a:rect l="l" t="t" r="r" b="b"/>
                <a:pathLst>
                  <a:path w="11014" h="3501" extrusionOk="0">
                    <a:moveTo>
                      <a:pt x="10501" y="0"/>
                    </a:moveTo>
                    <a:lnTo>
                      <a:pt x="9907" y="331"/>
                    </a:lnTo>
                    <a:lnTo>
                      <a:pt x="9313" y="628"/>
                    </a:lnTo>
                    <a:lnTo>
                      <a:pt x="8702" y="892"/>
                    </a:lnTo>
                    <a:lnTo>
                      <a:pt x="8074" y="1123"/>
                    </a:lnTo>
                    <a:lnTo>
                      <a:pt x="7447" y="1321"/>
                    </a:lnTo>
                    <a:lnTo>
                      <a:pt x="6819" y="1487"/>
                    </a:lnTo>
                    <a:lnTo>
                      <a:pt x="6159" y="1619"/>
                    </a:lnTo>
                    <a:lnTo>
                      <a:pt x="5515" y="1701"/>
                    </a:lnTo>
                    <a:lnTo>
                      <a:pt x="4854" y="1767"/>
                    </a:lnTo>
                    <a:lnTo>
                      <a:pt x="4211" y="1784"/>
                    </a:lnTo>
                    <a:lnTo>
                      <a:pt x="3550" y="1784"/>
                    </a:lnTo>
                    <a:lnTo>
                      <a:pt x="2890" y="1734"/>
                    </a:lnTo>
                    <a:lnTo>
                      <a:pt x="2229" y="1652"/>
                    </a:lnTo>
                    <a:lnTo>
                      <a:pt x="1585" y="1553"/>
                    </a:lnTo>
                    <a:lnTo>
                      <a:pt x="925" y="1387"/>
                    </a:lnTo>
                    <a:lnTo>
                      <a:pt x="281" y="1206"/>
                    </a:lnTo>
                    <a:lnTo>
                      <a:pt x="149" y="2064"/>
                    </a:lnTo>
                    <a:lnTo>
                      <a:pt x="0" y="2907"/>
                    </a:lnTo>
                    <a:lnTo>
                      <a:pt x="694" y="3105"/>
                    </a:lnTo>
                    <a:lnTo>
                      <a:pt x="1387" y="3253"/>
                    </a:lnTo>
                    <a:lnTo>
                      <a:pt x="2081" y="3369"/>
                    </a:lnTo>
                    <a:lnTo>
                      <a:pt x="2791" y="3451"/>
                    </a:lnTo>
                    <a:lnTo>
                      <a:pt x="3501" y="3501"/>
                    </a:lnTo>
                    <a:lnTo>
                      <a:pt x="4211" y="3501"/>
                    </a:lnTo>
                    <a:lnTo>
                      <a:pt x="4921" y="3484"/>
                    </a:lnTo>
                    <a:lnTo>
                      <a:pt x="5631" y="3418"/>
                    </a:lnTo>
                    <a:lnTo>
                      <a:pt x="6324" y="3319"/>
                    </a:lnTo>
                    <a:lnTo>
                      <a:pt x="7017" y="3187"/>
                    </a:lnTo>
                    <a:lnTo>
                      <a:pt x="7711" y="3022"/>
                    </a:lnTo>
                    <a:lnTo>
                      <a:pt x="8388" y="2824"/>
                    </a:lnTo>
                    <a:lnTo>
                      <a:pt x="9065" y="2593"/>
                    </a:lnTo>
                    <a:lnTo>
                      <a:pt x="9725" y="2329"/>
                    </a:lnTo>
                    <a:lnTo>
                      <a:pt x="10369" y="2015"/>
                    </a:lnTo>
                    <a:lnTo>
                      <a:pt x="11013" y="1685"/>
                    </a:lnTo>
                    <a:lnTo>
                      <a:pt x="105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5"/>
              <p:cNvSpPr/>
              <p:nvPr/>
            </p:nvSpPr>
            <p:spPr>
              <a:xfrm>
                <a:off x="-2667711" y="2253007"/>
                <a:ext cx="205285" cy="460344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7998" extrusionOk="0">
                    <a:moveTo>
                      <a:pt x="2725" y="0"/>
                    </a:moveTo>
                    <a:lnTo>
                      <a:pt x="2626" y="17"/>
                    </a:lnTo>
                    <a:lnTo>
                      <a:pt x="2577" y="33"/>
                    </a:lnTo>
                    <a:lnTo>
                      <a:pt x="2544" y="66"/>
                    </a:lnTo>
                    <a:lnTo>
                      <a:pt x="2329" y="297"/>
                    </a:lnTo>
                    <a:lnTo>
                      <a:pt x="2131" y="528"/>
                    </a:lnTo>
                    <a:lnTo>
                      <a:pt x="1933" y="760"/>
                    </a:lnTo>
                    <a:lnTo>
                      <a:pt x="1751" y="1007"/>
                    </a:lnTo>
                    <a:lnTo>
                      <a:pt x="1569" y="1271"/>
                    </a:lnTo>
                    <a:lnTo>
                      <a:pt x="1404" y="1536"/>
                    </a:lnTo>
                    <a:lnTo>
                      <a:pt x="1239" y="1800"/>
                    </a:lnTo>
                    <a:lnTo>
                      <a:pt x="1107" y="2081"/>
                    </a:lnTo>
                    <a:lnTo>
                      <a:pt x="958" y="2361"/>
                    </a:lnTo>
                    <a:lnTo>
                      <a:pt x="826" y="2658"/>
                    </a:lnTo>
                    <a:lnTo>
                      <a:pt x="711" y="2956"/>
                    </a:lnTo>
                    <a:lnTo>
                      <a:pt x="612" y="3253"/>
                    </a:lnTo>
                    <a:lnTo>
                      <a:pt x="496" y="3567"/>
                    </a:lnTo>
                    <a:lnTo>
                      <a:pt x="414" y="3880"/>
                    </a:lnTo>
                    <a:lnTo>
                      <a:pt x="331" y="4194"/>
                    </a:lnTo>
                    <a:lnTo>
                      <a:pt x="265" y="4524"/>
                    </a:lnTo>
                    <a:lnTo>
                      <a:pt x="133" y="5168"/>
                    </a:lnTo>
                    <a:lnTo>
                      <a:pt x="50" y="5845"/>
                    </a:lnTo>
                    <a:lnTo>
                      <a:pt x="17" y="6522"/>
                    </a:lnTo>
                    <a:lnTo>
                      <a:pt x="1" y="7199"/>
                    </a:lnTo>
                    <a:lnTo>
                      <a:pt x="34" y="7893"/>
                    </a:lnTo>
                    <a:lnTo>
                      <a:pt x="83" y="8586"/>
                    </a:lnTo>
                    <a:lnTo>
                      <a:pt x="182" y="9263"/>
                    </a:lnTo>
                    <a:lnTo>
                      <a:pt x="315" y="9957"/>
                    </a:lnTo>
                    <a:lnTo>
                      <a:pt x="480" y="10634"/>
                    </a:lnTo>
                    <a:lnTo>
                      <a:pt x="678" y="11294"/>
                    </a:lnTo>
                    <a:lnTo>
                      <a:pt x="909" y="11955"/>
                    </a:lnTo>
                    <a:lnTo>
                      <a:pt x="1173" y="12582"/>
                    </a:lnTo>
                    <a:lnTo>
                      <a:pt x="1487" y="13209"/>
                    </a:lnTo>
                    <a:lnTo>
                      <a:pt x="1652" y="13507"/>
                    </a:lnTo>
                    <a:lnTo>
                      <a:pt x="1817" y="13804"/>
                    </a:lnTo>
                    <a:lnTo>
                      <a:pt x="1999" y="14101"/>
                    </a:lnTo>
                    <a:lnTo>
                      <a:pt x="2180" y="14382"/>
                    </a:lnTo>
                    <a:lnTo>
                      <a:pt x="2378" y="14662"/>
                    </a:lnTo>
                    <a:lnTo>
                      <a:pt x="2577" y="14927"/>
                    </a:lnTo>
                    <a:lnTo>
                      <a:pt x="2791" y="15191"/>
                    </a:lnTo>
                    <a:lnTo>
                      <a:pt x="3022" y="15438"/>
                    </a:lnTo>
                    <a:lnTo>
                      <a:pt x="3237" y="15686"/>
                    </a:lnTo>
                    <a:lnTo>
                      <a:pt x="3485" y="15934"/>
                    </a:lnTo>
                    <a:lnTo>
                      <a:pt x="3732" y="16165"/>
                    </a:lnTo>
                    <a:lnTo>
                      <a:pt x="3980" y="16380"/>
                    </a:lnTo>
                    <a:lnTo>
                      <a:pt x="4244" y="16594"/>
                    </a:lnTo>
                    <a:lnTo>
                      <a:pt x="4508" y="16792"/>
                    </a:lnTo>
                    <a:lnTo>
                      <a:pt x="4789" y="16974"/>
                    </a:lnTo>
                    <a:lnTo>
                      <a:pt x="5070" y="17156"/>
                    </a:lnTo>
                    <a:lnTo>
                      <a:pt x="5351" y="17321"/>
                    </a:lnTo>
                    <a:lnTo>
                      <a:pt x="5664" y="17486"/>
                    </a:lnTo>
                    <a:lnTo>
                      <a:pt x="5961" y="17635"/>
                    </a:lnTo>
                    <a:lnTo>
                      <a:pt x="6275" y="17767"/>
                    </a:lnTo>
                    <a:lnTo>
                      <a:pt x="6605" y="17882"/>
                    </a:lnTo>
                    <a:lnTo>
                      <a:pt x="6936" y="17998"/>
                    </a:lnTo>
                    <a:lnTo>
                      <a:pt x="8025" y="13820"/>
                    </a:lnTo>
                    <a:lnTo>
                      <a:pt x="7530" y="13688"/>
                    </a:lnTo>
                    <a:lnTo>
                      <a:pt x="7051" y="13507"/>
                    </a:lnTo>
                    <a:lnTo>
                      <a:pt x="6605" y="13308"/>
                    </a:lnTo>
                    <a:lnTo>
                      <a:pt x="6176" y="13077"/>
                    </a:lnTo>
                    <a:lnTo>
                      <a:pt x="5763" y="12813"/>
                    </a:lnTo>
                    <a:lnTo>
                      <a:pt x="5367" y="12516"/>
                    </a:lnTo>
                    <a:lnTo>
                      <a:pt x="4987" y="12202"/>
                    </a:lnTo>
                    <a:lnTo>
                      <a:pt x="4641" y="11855"/>
                    </a:lnTo>
                    <a:lnTo>
                      <a:pt x="4310" y="11492"/>
                    </a:lnTo>
                    <a:lnTo>
                      <a:pt x="3997" y="11112"/>
                    </a:lnTo>
                    <a:lnTo>
                      <a:pt x="3716" y="10700"/>
                    </a:lnTo>
                    <a:lnTo>
                      <a:pt x="3435" y="10287"/>
                    </a:lnTo>
                    <a:lnTo>
                      <a:pt x="3204" y="9841"/>
                    </a:lnTo>
                    <a:lnTo>
                      <a:pt x="2973" y="9395"/>
                    </a:lnTo>
                    <a:lnTo>
                      <a:pt x="2775" y="8933"/>
                    </a:lnTo>
                    <a:lnTo>
                      <a:pt x="2593" y="8438"/>
                    </a:lnTo>
                    <a:lnTo>
                      <a:pt x="2445" y="7959"/>
                    </a:lnTo>
                    <a:lnTo>
                      <a:pt x="2312" y="7463"/>
                    </a:lnTo>
                    <a:lnTo>
                      <a:pt x="2197" y="6951"/>
                    </a:lnTo>
                    <a:lnTo>
                      <a:pt x="2114" y="6440"/>
                    </a:lnTo>
                    <a:lnTo>
                      <a:pt x="2048" y="5928"/>
                    </a:lnTo>
                    <a:lnTo>
                      <a:pt x="2015" y="5399"/>
                    </a:lnTo>
                    <a:lnTo>
                      <a:pt x="1999" y="4888"/>
                    </a:lnTo>
                    <a:lnTo>
                      <a:pt x="1999" y="4359"/>
                    </a:lnTo>
                    <a:lnTo>
                      <a:pt x="2048" y="3847"/>
                    </a:lnTo>
                    <a:lnTo>
                      <a:pt x="2098" y="3335"/>
                    </a:lnTo>
                    <a:lnTo>
                      <a:pt x="2180" y="2824"/>
                    </a:lnTo>
                    <a:lnTo>
                      <a:pt x="2296" y="2312"/>
                    </a:lnTo>
                    <a:lnTo>
                      <a:pt x="2428" y="1816"/>
                    </a:lnTo>
                    <a:lnTo>
                      <a:pt x="2593" y="1337"/>
                    </a:lnTo>
                    <a:lnTo>
                      <a:pt x="2775" y="859"/>
                    </a:lnTo>
                    <a:lnTo>
                      <a:pt x="2989" y="396"/>
                    </a:lnTo>
                    <a:lnTo>
                      <a:pt x="3006" y="347"/>
                    </a:lnTo>
                    <a:lnTo>
                      <a:pt x="3022" y="297"/>
                    </a:lnTo>
                    <a:lnTo>
                      <a:pt x="3006" y="198"/>
                    </a:lnTo>
                    <a:lnTo>
                      <a:pt x="2973" y="116"/>
                    </a:lnTo>
                    <a:lnTo>
                      <a:pt x="2907" y="50"/>
                    </a:lnTo>
                    <a:lnTo>
                      <a:pt x="282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5"/>
              <p:cNvSpPr/>
              <p:nvPr/>
            </p:nvSpPr>
            <p:spPr>
              <a:xfrm>
                <a:off x="-2489059" y="2312958"/>
                <a:ext cx="128834" cy="411389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16084" extrusionOk="0">
                    <a:moveTo>
                      <a:pt x="3170" y="1"/>
                    </a:moveTo>
                    <a:lnTo>
                      <a:pt x="2972" y="810"/>
                    </a:lnTo>
                    <a:lnTo>
                      <a:pt x="2774" y="1635"/>
                    </a:lnTo>
                    <a:lnTo>
                      <a:pt x="2593" y="2477"/>
                    </a:lnTo>
                    <a:lnTo>
                      <a:pt x="2427" y="3336"/>
                    </a:lnTo>
                    <a:lnTo>
                      <a:pt x="2279" y="4211"/>
                    </a:lnTo>
                    <a:lnTo>
                      <a:pt x="2147" y="5103"/>
                    </a:lnTo>
                    <a:lnTo>
                      <a:pt x="2048" y="6027"/>
                    </a:lnTo>
                    <a:lnTo>
                      <a:pt x="1965" y="6952"/>
                    </a:lnTo>
                    <a:lnTo>
                      <a:pt x="1833" y="7167"/>
                    </a:lnTo>
                    <a:lnTo>
                      <a:pt x="1668" y="7414"/>
                    </a:lnTo>
                    <a:lnTo>
                      <a:pt x="1470" y="7761"/>
                    </a:lnTo>
                    <a:lnTo>
                      <a:pt x="1222" y="8207"/>
                    </a:lnTo>
                    <a:lnTo>
                      <a:pt x="941" y="8735"/>
                    </a:lnTo>
                    <a:lnTo>
                      <a:pt x="644" y="9363"/>
                    </a:lnTo>
                    <a:lnTo>
                      <a:pt x="330" y="10073"/>
                    </a:lnTo>
                    <a:lnTo>
                      <a:pt x="215" y="10387"/>
                    </a:lnTo>
                    <a:lnTo>
                      <a:pt x="132" y="10684"/>
                    </a:lnTo>
                    <a:lnTo>
                      <a:pt x="66" y="10997"/>
                    </a:lnTo>
                    <a:lnTo>
                      <a:pt x="33" y="11311"/>
                    </a:lnTo>
                    <a:lnTo>
                      <a:pt x="0" y="11625"/>
                    </a:lnTo>
                    <a:lnTo>
                      <a:pt x="17" y="11939"/>
                    </a:lnTo>
                    <a:lnTo>
                      <a:pt x="33" y="12252"/>
                    </a:lnTo>
                    <a:lnTo>
                      <a:pt x="83" y="12550"/>
                    </a:lnTo>
                    <a:lnTo>
                      <a:pt x="165" y="12863"/>
                    </a:lnTo>
                    <a:lnTo>
                      <a:pt x="248" y="13161"/>
                    </a:lnTo>
                    <a:lnTo>
                      <a:pt x="363" y="13441"/>
                    </a:lnTo>
                    <a:lnTo>
                      <a:pt x="512" y="13722"/>
                    </a:lnTo>
                    <a:lnTo>
                      <a:pt x="661" y="14003"/>
                    </a:lnTo>
                    <a:lnTo>
                      <a:pt x="842" y="14250"/>
                    </a:lnTo>
                    <a:lnTo>
                      <a:pt x="1040" y="14498"/>
                    </a:lnTo>
                    <a:lnTo>
                      <a:pt x="1272" y="14746"/>
                    </a:lnTo>
                    <a:lnTo>
                      <a:pt x="1635" y="15076"/>
                    </a:lnTo>
                    <a:lnTo>
                      <a:pt x="1998" y="15357"/>
                    </a:lnTo>
                    <a:lnTo>
                      <a:pt x="2312" y="15588"/>
                    </a:lnTo>
                    <a:lnTo>
                      <a:pt x="2609" y="15769"/>
                    </a:lnTo>
                    <a:lnTo>
                      <a:pt x="2840" y="15918"/>
                    </a:lnTo>
                    <a:lnTo>
                      <a:pt x="3038" y="16001"/>
                    </a:lnTo>
                    <a:lnTo>
                      <a:pt x="3187" y="16083"/>
                    </a:lnTo>
                    <a:lnTo>
                      <a:pt x="3055" y="15208"/>
                    </a:lnTo>
                    <a:lnTo>
                      <a:pt x="2758" y="13094"/>
                    </a:lnTo>
                    <a:lnTo>
                      <a:pt x="2890" y="12929"/>
                    </a:lnTo>
                    <a:lnTo>
                      <a:pt x="3055" y="12731"/>
                    </a:lnTo>
                    <a:lnTo>
                      <a:pt x="3203" y="12517"/>
                    </a:lnTo>
                    <a:lnTo>
                      <a:pt x="3352" y="12285"/>
                    </a:lnTo>
                    <a:lnTo>
                      <a:pt x="3517" y="12021"/>
                    </a:lnTo>
                    <a:lnTo>
                      <a:pt x="3666" y="11724"/>
                    </a:lnTo>
                    <a:lnTo>
                      <a:pt x="3814" y="11427"/>
                    </a:lnTo>
                    <a:lnTo>
                      <a:pt x="3963" y="11097"/>
                    </a:lnTo>
                    <a:lnTo>
                      <a:pt x="4112" y="10750"/>
                    </a:lnTo>
                    <a:lnTo>
                      <a:pt x="4260" y="10387"/>
                    </a:lnTo>
                    <a:lnTo>
                      <a:pt x="4392" y="10007"/>
                    </a:lnTo>
                    <a:lnTo>
                      <a:pt x="4508" y="9594"/>
                    </a:lnTo>
                    <a:lnTo>
                      <a:pt x="4623" y="9181"/>
                    </a:lnTo>
                    <a:lnTo>
                      <a:pt x="4723" y="8768"/>
                    </a:lnTo>
                    <a:lnTo>
                      <a:pt x="4822" y="8323"/>
                    </a:lnTo>
                    <a:lnTo>
                      <a:pt x="4904" y="7877"/>
                    </a:lnTo>
                    <a:lnTo>
                      <a:pt x="4954" y="7414"/>
                    </a:lnTo>
                    <a:lnTo>
                      <a:pt x="5003" y="6936"/>
                    </a:lnTo>
                    <a:lnTo>
                      <a:pt x="5036" y="6457"/>
                    </a:lnTo>
                    <a:lnTo>
                      <a:pt x="5036" y="5978"/>
                    </a:lnTo>
                    <a:lnTo>
                      <a:pt x="5036" y="5483"/>
                    </a:lnTo>
                    <a:lnTo>
                      <a:pt x="5003" y="4987"/>
                    </a:lnTo>
                    <a:lnTo>
                      <a:pt x="4937" y="4492"/>
                    </a:lnTo>
                    <a:lnTo>
                      <a:pt x="4855" y="3980"/>
                    </a:lnTo>
                    <a:lnTo>
                      <a:pt x="4756" y="3485"/>
                    </a:lnTo>
                    <a:lnTo>
                      <a:pt x="4623" y="2973"/>
                    </a:lnTo>
                    <a:lnTo>
                      <a:pt x="4458" y="2477"/>
                    </a:lnTo>
                    <a:lnTo>
                      <a:pt x="4260" y="1966"/>
                    </a:lnTo>
                    <a:lnTo>
                      <a:pt x="4046" y="1470"/>
                    </a:lnTo>
                    <a:lnTo>
                      <a:pt x="3798" y="975"/>
                    </a:lnTo>
                    <a:lnTo>
                      <a:pt x="3501" y="480"/>
                    </a:lnTo>
                    <a:lnTo>
                      <a:pt x="31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5"/>
              <p:cNvSpPr/>
              <p:nvPr/>
            </p:nvSpPr>
            <p:spPr>
              <a:xfrm>
                <a:off x="-2291838" y="2346745"/>
                <a:ext cx="45195" cy="568895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2224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198" y="579"/>
                    </a:lnTo>
                    <a:lnTo>
                      <a:pt x="380" y="1223"/>
                    </a:lnTo>
                    <a:lnTo>
                      <a:pt x="545" y="1883"/>
                    </a:lnTo>
                    <a:lnTo>
                      <a:pt x="694" y="2576"/>
                    </a:lnTo>
                    <a:lnTo>
                      <a:pt x="842" y="3303"/>
                    </a:lnTo>
                    <a:lnTo>
                      <a:pt x="958" y="4063"/>
                    </a:lnTo>
                    <a:lnTo>
                      <a:pt x="1057" y="4839"/>
                    </a:lnTo>
                    <a:lnTo>
                      <a:pt x="1156" y="5631"/>
                    </a:lnTo>
                    <a:lnTo>
                      <a:pt x="1239" y="6440"/>
                    </a:lnTo>
                    <a:lnTo>
                      <a:pt x="1305" y="7249"/>
                    </a:lnTo>
                    <a:lnTo>
                      <a:pt x="1354" y="8058"/>
                    </a:lnTo>
                    <a:lnTo>
                      <a:pt x="1404" y="8884"/>
                    </a:lnTo>
                    <a:lnTo>
                      <a:pt x="1470" y="10519"/>
                    </a:lnTo>
                    <a:lnTo>
                      <a:pt x="1503" y="12104"/>
                    </a:lnTo>
                    <a:lnTo>
                      <a:pt x="1503" y="13623"/>
                    </a:lnTo>
                    <a:lnTo>
                      <a:pt x="1486" y="15043"/>
                    </a:lnTo>
                    <a:lnTo>
                      <a:pt x="1453" y="16331"/>
                    </a:lnTo>
                    <a:lnTo>
                      <a:pt x="1420" y="17454"/>
                    </a:lnTo>
                    <a:lnTo>
                      <a:pt x="1338" y="19088"/>
                    </a:lnTo>
                    <a:lnTo>
                      <a:pt x="1305" y="19683"/>
                    </a:lnTo>
                    <a:lnTo>
                      <a:pt x="1305" y="19683"/>
                    </a:lnTo>
                    <a:lnTo>
                      <a:pt x="1371" y="19815"/>
                    </a:lnTo>
                    <a:lnTo>
                      <a:pt x="1437" y="19996"/>
                    </a:lnTo>
                    <a:lnTo>
                      <a:pt x="1519" y="20260"/>
                    </a:lnTo>
                    <a:lnTo>
                      <a:pt x="1602" y="20607"/>
                    </a:lnTo>
                    <a:lnTo>
                      <a:pt x="1684" y="21053"/>
                    </a:lnTo>
                    <a:lnTo>
                      <a:pt x="1734" y="21598"/>
                    </a:lnTo>
                    <a:lnTo>
                      <a:pt x="1767" y="22242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15"/>
              <p:cNvSpPr/>
              <p:nvPr/>
            </p:nvSpPr>
            <p:spPr>
              <a:xfrm>
                <a:off x="-2201885" y="2346745"/>
                <a:ext cx="45195" cy="568895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22242" fill="none" extrusionOk="0">
                    <a:moveTo>
                      <a:pt x="1767" y="1"/>
                    </a:moveTo>
                    <a:lnTo>
                      <a:pt x="1767" y="1"/>
                    </a:lnTo>
                    <a:lnTo>
                      <a:pt x="1569" y="579"/>
                    </a:lnTo>
                    <a:lnTo>
                      <a:pt x="1387" y="1223"/>
                    </a:lnTo>
                    <a:lnTo>
                      <a:pt x="1222" y="1883"/>
                    </a:lnTo>
                    <a:lnTo>
                      <a:pt x="1073" y="2576"/>
                    </a:lnTo>
                    <a:lnTo>
                      <a:pt x="941" y="3303"/>
                    </a:lnTo>
                    <a:lnTo>
                      <a:pt x="826" y="4063"/>
                    </a:lnTo>
                    <a:lnTo>
                      <a:pt x="710" y="4839"/>
                    </a:lnTo>
                    <a:lnTo>
                      <a:pt x="628" y="5631"/>
                    </a:lnTo>
                    <a:lnTo>
                      <a:pt x="545" y="6440"/>
                    </a:lnTo>
                    <a:lnTo>
                      <a:pt x="479" y="7249"/>
                    </a:lnTo>
                    <a:lnTo>
                      <a:pt x="429" y="8058"/>
                    </a:lnTo>
                    <a:lnTo>
                      <a:pt x="380" y="8884"/>
                    </a:lnTo>
                    <a:lnTo>
                      <a:pt x="314" y="10519"/>
                    </a:lnTo>
                    <a:lnTo>
                      <a:pt x="281" y="12104"/>
                    </a:lnTo>
                    <a:lnTo>
                      <a:pt x="281" y="13623"/>
                    </a:lnTo>
                    <a:lnTo>
                      <a:pt x="297" y="15043"/>
                    </a:lnTo>
                    <a:lnTo>
                      <a:pt x="314" y="16331"/>
                    </a:lnTo>
                    <a:lnTo>
                      <a:pt x="363" y="17454"/>
                    </a:lnTo>
                    <a:lnTo>
                      <a:pt x="429" y="19088"/>
                    </a:lnTo>
                    <a:lnTo>
                      <a:pt x="462" y="19683"/>
                    </a:lnTo>
                    <a:lnTo>
                      <a:pt x="462" y="19683"/>
                    </a:lnTo>
                    <a:lnTo>
                      <a:pt x="396" y="19815"/>
                    </a:lnTo>
                    <a:lnTo>
                      <a:pt x="330" y="19996"/>
                    </a:lnTo>
                    <a:lnTo>
                      <a:pt x="248" y="20260"/>
                    </a:lnTo>
                    <a:lnTo>
                      <a:pt x="165" y="20607"/>
                    </a:lnTo>
                    <a:lnTo>
                      <a:pt x="99" y="21053"/>
                    </a:lnTo>
                    <a:lnTo>
                      <a:pt x="33" y="21598"/>
                    </a:lnTo>
                    <a:lnTo>
                      <a:pt x="0" y="22242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5"/>
              <p:cNvSpPr/>
              <p:nvPr/>
            </p:nvSpPr>
            <p:spPr>
              <a:xfrm>
                <a:off x="-2428263" y="2543966"/>
                <a:ext cx="68036" cy="371667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1453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7" y="364"/>
                    </a:lnTo>
                    <a:lnTo>
                      <a:pt x="100" y="1355"/>
                    </a:lnTo>
                    <a:lnTo>
                      <a:pt x="232" y="2890"/>
                    </a:lnTo>
                    <a:lnTo>
                      <a:pt x="348" y="3815"/>
                    </a:lnTo>
                    <a:lnTo>
                      <a:pt x="480" y="4839"/>
                    </a:lnTo>
                    <a:lnTo>
                      <a:pt x="628" y="5928"/>
                    </a:lnTo>
                    <a:lnTo>
                      <a:pt x="826" y="7084"/>
                    </a:lnTo>
                    <a:lnTo>
                      <a:pt x="1041" y="8289"/>
                    </a:lnTo>
                    <a:lnTo>
                      <a:pt x="1289" y="9528"/>
                    </a:lnTo>
                    <a:lnTo>
                      <a:pt x="1570" y="10783"/>
                    </a:lnTo>
                    <a:lnTo>
                      <a:pt x="1883" y="12054"/>
                    </a:lnTo>
                    <a:lnTo>
                      <a:pt x="2065" y="12682"/>
                    </a:lnTo>
                    <a:lnTo>
                      <a:pt x="2246" y="13309"/>
                    </a:lnTo>
                    <a:lnTo>
                      <a:pt x="2445" y="13920"/>
                    </a:lnTo>
                    <a:lnTo>
                      <a:pt x="2659" y="1453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5"/>
              <p:cNvSpPr/>
              <p:nvPr/>
            </p:nvSpPr>
            <p:spPr>
              <a:xfrm>
                <a:off x="-2087864" y="2543966"/>
                <a:ext cx="68011" cy="371667"/>
              </a:xfrm>
              <a:custGeom>
                <a:avLst/>
                <a:gdLst/>
                <a:ahLst/>
                <a:cxnLst/>
                <a:rect l="l" t="t" r="r" b="b"/>
                <a:pathLst>
                  <a:path w="2659" h="14531" fill="none" extrusionOk="0">
                    <a:moveTo>
                      <a:pt x="2659" y="1"/>
                    </a:moveTo>
                    <a:lnTo>
                      <a:pt x="2659" y="1"/>
                    </a:lnTo>
                    <a:lnTo>
                      <a:pt x="2642" y="364"/>
                    </a:lnTo>
                    <a:lnTo>
                      <a:pt x="2560" y="1355"/>
                    </a:lnTo>
                    <a:lnTo>
                      <a:pt x="2411" y="2890"/>
                    </a:lnTo>
                    <a:lnTo>
                      <a:pt x="2312" y="3815"/>
                    </a:lnTo>
                    <a:lnTo>
                      <a:pt x="2180" y="4839"/>
                    </a:lnTo>
                    <a:lnTo>
                      <a:pt x="2015" y="5928"/>
                    </a:lnTo>
                    <a:lnTo>
                      <a:pt x="1833" y="7084"/>
                    </a:lnTo>
                    <a:lnTo>
                      <a:pt x="1618" y="8289"/>
                    </a:lnTo>
                    <a:lnTo>
                      <a:pt x="1371" y="9528"/>
                    </a:lnTo>
                    <a:lnTo>
                      <a:pt x="1090" y="10783"/>
                    </a:lnTo>
                    <a:lnTo>
                      <a:pt x="760" y="12054"/>
                    </a:lnTo>
                    <a:lnTo>
                      <a:pt x="595" y="12682"/>
                    </a:lnTo>
                    <a:lnTo>
                      <a:pt x="397" y="13309"/>
                    </a:lnTo>
                    <a:lnTo>
                      <a:pt x="198" y="13920"/>
                    </a:lnTo>
                    <a:lnTo>
                      <a:pt x="0" y="1453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5"/>
              <p:cNvSpPr/>
              <p:nvPr/>
            </p:nvSpPr>
            <p:spPr>
              <a:xfrm>
                <a:off x="-2456960" y="2873802"/>
                <a:ext cx="7187" cy="41819"/>
              </a:xfrm>
              <a:custGeom>
                <a:avLst/>
                <a:gdLst/>
                <a:ahLst/>
                <a:cxnLst/>
                <a:rect l="l" t="t" r="r" b="b"/>
                <a:pathLst>
                  <a:path w="281" h="1635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33" y="116"/>
                    </a:lnTo>
                    <a:lnTo>
                      <a:pt x="132" y="446"/>
                    </a:lnTo>
                    <a:lnTo>
                      <a:pt x="182" y="677"/>
                    </a:lnTo>
                    <a:lnTo>
                      <a:pt x="231" y="958"/>
                    </a:lnTo>
                    <a:lnTo>
                      <a:pt x="264" y="1272"/>
                    </a:lnTo>
                    <a:lnTo>
                      <a:pt x="281" y="1635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5"/>
              <p:cNvSpPr/>
              <p:nvPr/>
            </p:nvSpPr>
            <p:spPr>
              <a:xfrm>
                <a:off x="-2419797" y="2873802"/>
                <a:ext cx="7187" cy="41819"/>
              </a:xfrm>
              <a:custGeom>
                <a:avLst/>
                <a:gdLst/>
                <a:ahLst/>
                <a:cxnLst/>
                <a:rect l="l" t="t" r="r" b="b"/>
                <a:pathLst>
                  <a:path w="281" h="1635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33" y="116"/>
                    </a:lnTo>
                    <a:lnTo>
                      <a:pt x="132" y="446"/>
                    </a:lnTo>
                    <a:lnTo>
                      <a:pt x="182" y="677"/>
                    </a:lnTo>
                    <a:lnTo>
                      <a:pt x="231" y="958"/>
                    </a:lnTo>
                    <a:lnTo>
                      <a:pt x="264" y="1272"/>
                    </a:lnTo>
                    <a:lnTo>
                      <a:pt x="281" y="1635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5"/>
              <p:cNvSpPr/>
              <p:nvPr/>
            </p:nvSpPr>
            <p:spPr>
              <a:xfrm>
                <a:off x="-2318872" y="2873802"/>
                <a:ext cx="7622" cy="4181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635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50" y="116"/>
                    </a:lnTo>
                    <a:lnTo>
                      <a:pt x="133" y="446"/>
                    </a:lnTo>
                    <a:lnTo>
                      <a:pt x="199" y="677"/>
                    </a:lnTo>
                    <a:lnTo>
                      <a:pt x="232" y="958"/>
                    </a:lnTo>
                    <a:lnTo>
                      <a:pt x="281" y="1272"/>
                    </a:lnTo>
                    <a:lnTo>
                      <a:pt x="298" y="1635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5"/>
              <p:cNvSpPr/>
              <p:nvPr/>
            </p:nvSpPr>
            <p:spPr>
              <a:xfrm>
                <a:off x="-2281709" y="2873802"/>
                <a:ext cx="7622" cy="4181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635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50" y="116"/>
                    </a:lnTo>
                    <a:lnTo>
                      <a:pt x="149" y="446"/>
                    </a:lnTo>
                    <a:lnTo>
                      <a:pt x="199" y="677"/>
                    </a:lnTo>
                    <a:lnTo>
                      <a:pt x="248" y="958"/>
                    </a:lnTo>
                    <a:lnTo>
                      <a:pt x="281" y="1272"/>
                    </a:lnTo>
                    <a:lnTo>
                      <a:pt x="298" y="1635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5"/>
              <p:cNvSpPr/>
              <p:nvPr/>
            </p:nvSpPr>
            <p:spPr>
              <a:xfrm>
                <a:off x="-2174032" y="2873802"/>
                <a:ext cx="7213" cy="41819"/>
              </a:xfrm>
              <a:custGeom>
                <a:avLst/>
                <a:gdLst/>
                <a:ahLst/>
                <a:cxnLst/>
                <a:rect l="l" t="t" r="r" b="b"/>
                <a:pathLst>
                  <a:path w="282" h="1635" fill="none" extrusionOk="0">
                    <a:moveTo>
                      <a:pt x="282" y="0"/>
                    </a:moveTo>
                    <a:lnTo>
                      <a:pt x="282" y="0"/>
                    </a:lnTo>
                    <a:lnTo>
                      <a:pt x="249" y="116"/>
                    </a:lnTo>
                    <a:lnTo>
                      <a:pt x="150" y="446"/>
                    </a:lnTo>
                    <a:lnTo>
                      <a:pt x="100" y="677"/>
                    </a:lnTo>
                    <a:lnTo>
                      <a:pt x="50" y="958"/>
                    </a:lnTo>
                    <a:lnTo>
                      <a:pt x="17" y="1272"/>
                    </a:lnTo>
                    <a:lnTo>
                      <a:pt x="1" y="1635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5"/>
              <p:cNvSpPr/>
              <p:nvPr/>
            </p:nvSpPr>
            <p:spPr>
              <a:xfrm>
                <a:off x="-2136869" y="2873802"/>
                <a:ext cx="7213" cy="41819"/>
              </a:xfrm>
              <a:custGeom>
                <a:avLst/>
                <a:gdLst/>
                <a:ahLst/>
                <a:cxnLst/>
                <a:rect l="l" t="t" r="r" b="b"/>
                <a:pathLst>
                  <a:path w="282" h="1635" fill="none" extrusionOk="0">
                    <a:moveTo>
                      <a:pt x="282" y="0"/>
                    </a:moveTo>
                    <a:lnTo>
                      <a:pt x="282" y="0"/>
                    </a:lnTo>
                    <a:lnTo>
                      <a:pt x="249" y="116"/>
                    </a:lnTo>
                    <a:lnTo>
                      <a:pt x="150" y="446"/>
                    </a:lnTo>
                    <a:lnTo>
                      <a:pt x="100" y="677"/>
                    </a:lnTo>
                    <a:lnTo>
                      <a:pt x="50" y="958"/>
                    </a:lnTo>
                    <a:lnTo>
                      <a:pt x="17" y="1272"/>
                    </a:lnTo>
                    <a:lnTo>
                      <a:pt x="1" y="1635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5"/>
              <p:cNvSpPr/>
              <p:nvPr/>
            </p:nvSpPr>
            <p:spPr>
              <a:xfrm>
                <a:off x="-2035918" y="2873802"/>
                <a:ext cx="7622" cy="4181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635" fill="none" extrusionOk="0">
                    <a:moveTo>
                      <a:pt x="297" y="0"/>
                    </a:moveTo>
                    <a:lnTo>
                      <a:pt x="297" y="0"/>
                    </a:lnTo>
                    <a:lnTo>
                      <a:pt x="248" y="116"/>
                    </a:lnTo>
                    <a:lnTo>
                      <a:pt x="165" y="446"/>
                    </a:lnTo>
                    <a:lnTo>
                      <a:pt x="99" y="677"/>
                    </a:lnTo>
                    <a:lnTo>
                      <a:pt x="66" y="958"/>
                    </a:lnTo>
                    <a:lnTo>
                      <a:pt x="17" y="1272"/>
                    </a:lnTo>
                    <a:lnTo>
                      <a:pt x="0" y="1635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5"/>
              <p:cNvSpPr/>
              <p:nvPr/>
            </p:nvSpPr>
            <p:spPr>
              <a:xfrm>
                <a:off x="-1998755" y="2873802"/>
                <a:ext cx="7622" cy="4181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635" fill="none" extrusionOk="0">
                    <a:moveTo>
                      <a:pt x="297" y="0"/>
                    </a:moveTo>
                    <a:lnTo>
                      <a:pt x="297" y="0"/>
                    </a:lnTo>
                    <a:lnTo>
                      <a:pt x="248" y="116"/>
                    </a:lnTo>
                    <a:lnTo>
                      <a:pt x="165" y="446"/>
                    </a:lnTo>
                    <a:lnTo>
                      <a:pt x="116" y="677"/>
                    </a:lnTo>
                    <a:lnTo>
                      <a:pt x="66" y="958"/>
                    </a:lnTo>
                    <a:lnTo>
                      <a:pt x="33" y="1272"/>
                    </a:lnTo>
                    <a:lnTo>
                      <a:pt x="0" y="1635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52" name="Google Shape;452;p15"/>
            <p:cNvCxnSpPr/>
            <p:nvPr/>
          </p:nvCxnSpPr>
          <p:spPr>
            <a:xfrm>
              <a:off x="167450" y="4291792"/>
              <a:ext cx="1028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53" name="Google Shape;453;p15"/>
          <p:cNvGrpSpPr/>
          <p:nvPr/>
        </p:nvGrpSpPr>
        <p:grpSpPr>
          <a:xfrm>
            <a:off x="1360650" y="335150"/>
            <a:ext cx="5836336" cy="360606"/>
            <a:chOff x="1360650" y="335150"/>
            <a:chExt cx="5836336" cy="360606"/>
          </a:xfrm>
        </p:grpSpPr>
        <p:sp>
          <p:nvSpPr>
            <p:cNvPr id="454" name="Google Shape;454;p15"/>
            <p:cNvSpPr/>
            <p:nvPr/>
          </p:nvSpPr>
          <p:spPr>
            <a:xfrm>
              <a:off x="1360650" y="383225"/>
              <a:ext cx="1320910" cy="312530"/>
            </a:xfrm>
            <a:custGeom>
              <a:avLst/>
              <a:gdLst/>
              <a:ahLst/>
              <a:cxnLst/>
              <a:rect l="l" t="t" r="r" b="b"/>
              <a:pathLst>
                <a:path w="23381" h="5532" extrusionOk="0">
                  <a:moveTo>
                    <a:pt x="10914" y="0"/>
                  </a:moveTo>
                  <a:lnTo>
                    <a:pt x="10634" y="17"/>
                  </a:lnTo>
                  <a:lnTo>
                    <a:pt x="10353" y="50"/>
                  </a:lnTo>
                  <a:lnTo>
                    <a:pt x="10072" y="99"/>
                  </a:lnTo>
                  <a:lnTo>
                    <a:pt x="9808" y="182"/>
                  </a:lnTo>
                  <a:lnTo>
                    <a:pt x="9544" y="281"/>
                  </a:lnTo>
                  <a:lnTo>
                    <a:pt x="9296" y="397"/>
                  </a:lnTo>
                  <a:lnTo>
                    <a:pt x="9048" y="512"/>
                  </a:lnTo>
                  <a:lnTo>
                    <a:pt x="8817" y="644"/>
                  </a:lnTo>
                  <a:lnTo>
                    <a:pt x="8586" y="793"/>
                  </a:lnTo>
                  <a:lnTo>
                    <a:pt x="8372" y="942"/>
                  </a:lnTo>
                  <a:lnTo>
                    <a:pt x="8173" y="1090"/>
                  </a:lnTo>
                  <a:lnTo>
                    <a:pt x="7810" y="1404"/>
                  </a:lnTo>
                  <a:lnTo>
                    <a:pt x="7496" y="1701"/>
                  </a:lnTo>
                  <a:lnTo>
                    <a:pt x="7232" y="1965"/>
                  </a:lnTo>
                  <a:lnTo>
                    <a:pt x="7051" y="2163"/>
                  </a:lnTo>
                  <a:lnTo>
                    <a:pt x="6885" y="2362"/>
                  </a:lnTo>
                  <a:lnTo>
                    <a:pt x="6753" y="2262"/>
                  </a:lnTo>
                  <a:lnTo>
                    <a:pt x="6374" y="2031"/>
                  </a:lnTo>
                  <a:lnTo>
                    <a:pt x="6109" y="1883"/>
                  </a:lnTo>
                  <a:lnTo>
                    <a:pt x="5796" y="1734"/>
                  </a:lnTo>
                  <a:lnTo>
                    <a:pt x="5449" y="1585"/>
                  </a:lnTo>
                  <a:lnTo>
                    <a:pt x="5069" y="1453"/>
                  </a:lnTo>
                  <a:lnTo>
                    <a:pt x="4656" y="1338"/>
                  </a:lnTo>
                  <a:lnTo>
                    <a:pt x="4442" y="1305"/>
                  </a:lnTo>
                  <a:lnTo>
                    <a:pt x="4227" y="1272"/>
                  </a:lnTo>
                  <a:lnTo>
                    <a:pt x="4012" y="1255"/>
                  </a:lnTo>
                  <a:lnTo>
                    <a:pt x="3781" y="1239"/>
                  </a:lnTo>
                  <a:lnTo>
                    <a:pt x="3567" y="1255"/>
                  </a:lnTo>
                  <a:lnTo>
                    <a:pt x="3335" y="1272"/>
                  </a:lnTo>
                  <a:lnTo>
                    <a:pt x="3104" y="1305"/>
                  </a:lnTo>
                  <a:lnTo>
                    <a:pt x="2890" y="1371"/>
                  </a:lnTo>
                  <a:lnTo>
                    <a:pt x="2658" y="1437"/>
                  </a:lnTo>
                  <a:lnTo>
                    <a:pt x="2427" y="1536"/>
                  </a:lnTo>
                  <a:lnTo>
                    <a:pt x="2213" y="1652"/>
                  </a:lnTo>
                  <a:lnTo>
                    <a:pt x="1998" y="1784"/>
                  </a:lnTo>
                  <a:lnTo>
                    <a:pt x="1783" y="1949"/>
                  </a:lnTo>
                  <a:lnTo>
                    <a:pt x="1569" y="2130"/>
                  </a:lnTo>
                  <a:lnTo>
                    <a:pt x="1288" y="2428"/>
                  </a:lnTo>
                  <a:lnTo>
                    <a:pt x="1040" y="2725"/>
                  </a:lnTo>
                  <a:lnTo>
                    <a:pt x="826" y="3022"/>
                  </a:lnTo>
                  <a:lnTo>
                    <a:pt x="644" y="3319"/>
                  </a:lnTo>
                  <a:lnTo>
                    <a:pt x="495" y="3600"/>
                  </a:lnTo>
                  <a:lnTo>
                    <a:pt x="363" y="3881"/>
                  </a:lnTo>
                  <a:lnTo>
                    <a:pt x="264" y="4161"/>
                  </a:lnTo>
                  <a:lnTo>
                    <a:pt x="182" y="4409"/>
                  </a:lnTo>
                  <a:lnTo>
                    <a:pt x="116" y="4640"/>
                  </a:lnTo>
                  <a:lnTo>
                    <a:pt x="66" y="4871"/>
                  </a:lnTo>
                  <a:lnTo>
                    <a:pt x="17" y="5218"/>
                  </a:lnTo>
                  <a:lnTo>
                    <a:pt x="0" y="5449"/>
                  </a:lnTo>
                  <a:lnTo>
                    <a:pt x="0" y="5532"/>
                  </a:lnTo>
                  <a:lnTo>
                    <a:pt x="23381" y="5532"/>
                  </a:lnTo>
                  <a:lnTo>
                    <a:pt x="23083" y="5400"/>
                  </a:lnTo>
                  <a:lnTo>
                    <a:pt x="22786" y="5251"/>
                  </a:lnTo>
                  <a:lnTo>
                    <a:pt x="22175" y="4921"/>
                  </a:lnTo>
                  <a:lnTo>
                    <a:pt x="21564" y="4558"/>
                  </a:lnTo>
                  <a:lnTo>
                    <a:pt x="20937" y="4161"/>
                  </a:lnTo>
                  <a:lnTo>
                    <a:pt x="19665" y="3319"/>
                  </a:lnTo>
                  <a:lnTo>
                    <a:pt x="19022" y="2906"/>
                  </a:lnTo>
                  <a:lnTo>
                    <a:pt x="18394" y="2510"/>
                  </a:lnTo>
                  <a:lnTo>
                    <a:pt x="17750" y="2147"/>
                  </a:lnTo>
                  <a:lnTo>
                    <a:pt x="17436" y="1982"/>
                  </a:lnTo>
                  <a:lnTo>
                    <a:pt x="17123" y="1817"/>
                  </a:lnTo>
                  <a:lnTo>
                    <a:pt x="16809" y="1685"/>
                  </a:lnTo>
                  <a:lnTo>
                    <a:pt x="16495" y="1552"/>
                  </a:lnTo>
                  <a:lnTo>
                    <a:pt x="16198" y="1437"/>
                  </a:lnTo>
                  <a:lnTo>
                    <a:pt x="15884" y="1354"/>
                  </a:lnTo>
                  <a:lnTo>
                    <a:pt x="15587" y="1272"/>
                  </a:lnTo>
                  <a:lnTo>
                    <a:pt x="15290" y="1222"/>
                  </a:lnTo>
                  <a:lnTo>
                    <a:pt x="14993" y="1189"/>
                  </a:lnTo>
                  <a:lnTo>
                    <a:pt x="14712" y="1173"/>
                  </a:lnTo>
                  <a:lnTo>
                    <a:pt x="14431" y="1189"/>
                  </a:lnTo>
                  <a:lnTo>
                    <a:pt x="14151" y="1239"/>
                  </a:lnTo>
                  <a:lnTo>
                    <a:pt x="13886" y="1305"/>
                  </a:lnTo>
                  <a:lnTo>
                    <a:pt x="13606" y="1404"/>
                  </a:lnTo>
                  <a:lnTo>
                    <a:pt x="13309" y="1074"/>
                  </a:lnTo>
                  <a:lnTo>
                    <a:pt x="13011" y="809"/>
                  </a:lnTo>
                  <a:lnTo>
                    <a:pt x="12698" y="578"/>
                  </a:lnTo>
                  <a:lnTo>
                    <a:pt x="12400" y="397"/>
                  </a:lnTo>
                  <a:lnTo>
                    <a:pt x="12103" y="248"/>
                  </a:lnTo>
                  <a:lnTo>
                    <a:pt x="11806" y="132"/>
                  </a:lnTo>
                  <a:lnTo>
                    <a:pt x="11492" y="66"/>
                  </a:lnTo>
                  <a:lnTo>
                    <a:pt x="11212" y="17"/>
                  </a:lnTo>
                  <a:lnTo>
                    <a:pt x="109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6480517" y="335150"/>
              <a:ext cx="716470" cy="204342"/>
            </a:xfrm>
            <a:custGeom>
              <a:avLst/>
              <a:gdLst/>
              <a:ahLst/>
              <a:cxnLst/>
              <a:rect l="l" t="t" r="r" b="b"/>
              <a:pathLst>
                <a:path w="12682" h="3617" extrusionOk="0">
                  <a:moveTo>
                    <a:pt x="4475" y="0"/>
                  </a:moveTo>
                  <a:lnTo>
                    <a:pt x="4244" y="17"/>
                  </a:lnTo>
                  <a:lnTo>
                    <a:pt x="4029" y="50"/>
                  </a:lnTo>
                  <a:lnTo>
                    <a:pt x="3815" y="116"/>
                  </a:lnTo>
                  <a:lnTo>
                    <a:pt x="3616" y="198"/>
                  </a:lnTo>
                  <a:lnTo>
                    <a:pt x="3435" y="297"/>
                  </a:lnTo>
                  <a:lnTo>
                    <a:pt x="3237" y="429"/>
                  </a:lnTo>
                  <a:lnTo>
                    <a:pt x="3072" y="562"/>
                  </a:lnTo>
                  <a:lnTo>
                    <a:pt x="2890" y="710"/>
                  </a:lnTo>
                  <a:lnTo>
                    <a:pt x="2725" y="875"/>
                  </a:lnTo>
                  <a:lnTo>
                    <a:pt x="2411" y="1222"/>
                  </a:lnTo>
                  <a:lnTo>
                    <a:pt x="2114" y="1602"/>
                  </a:lnTo>
                  <a:lnTo>
                    <a:pt x="1817" y="1998"/>
                  </a:lnTo>
                  <a:lnTo>
                    <a:pt x="1519" y="2378"/>
                  </a:lnTo>
                  <a:lnTo>
                    <a:pt x="1239" y="2725"/>
                  </a:lnTo>
                  <a:lnTo>
                    <a:pt x="942" y="3055"/>
                  </a:lnTo>
                  <a:lnTo>
                    <a:pt x="793" y="3187"/>
                  </a:lnTo>
                  <a:lnTo>
                    <a:pt x="644" y="3319"/>
                  </a:lnTo>
                  <a:lnTo>
                    <a:pt x="496" y="3418"/>
                  </a:lnTo>
                  <a:lnTo>
                    <a:pt x="331" y="3517"/>
                  </a:lnTo>
                  <a:lnTo>
                    <a:pt x="166" y="3583"/>
                  </a:lnTo>
                  <a:lnTo>
                    <a:pt x="0" y="3616"/>
                  </a:lnTo>
                  <a:lnTo>
                    <a:pt x="12681" y="3616"/>
                  </a:lnTo>
                  <a:lnTo>
                    <a:pt x="12533" y="3534"/>
                  </a:lnTo>
                  <a:lnTo>
                    <a:pt x="12368" y="3435"/>
                  </a:lnTo>
                  <a:lnTo>
                    <a:pt x="12219" y="3319"/>
                  </a:lnTo>
                  <a:lnTo>
                    <a:pt x="12070" y="3203"/>
                  </a:lnTo>
                  <a:lnTo>
                    <a:pt x="11773" y="2939"/>
                  </a:lnTo>
                  <a:lnTo>
                    <a:pt x="11476" y="2642"/>
                  </a:lnTo>
                  <a:lnTo>
                    <a:pt x="10898" y="1998"/>
                  </a:lnTo>
                  <a:lnTo>
                    <a:pt x="10617" y="1684"/>
                  </a:lnTo>
                  <a:lnTo>
                    <a:pt x="10304" y="1371"/>
                  </a:lnTo>
                  <a:lnTo>
                    <a:pt x="10006" y="1090"/>
                  </a:lnTo>
                  <a:lnTo>
                    <a:pt x="9841" y="958"/>
                  </a:lnTo>
                  <a:lnTo>
                    <a:pt x="9676" y="842"/>
                  </a:lnTo>
                  <a:lnTo>
                    <a:pt x="9511" y="727"/>
                  </a:lnTo>
                  <a:lnTo>
                    <a:pt x="9329" y="628"/>
                  </a:lnTo>
                  <a:lnTo>
                    <a:pt x="9148" y="545"/>
                  </a:lnTo>
                  <a:lnTo>
                    <a:pt x="8966" y="463"/>
                  </a:lnTo>
                  <a:lnTo>
                    <a:pt x="8785" y="413"/>
                  </a:lnTo>
                  <a:lnTo>
                    <a:pt x="8586" y="363"/>
                  </a:lnTo>
                  <a:lnTo>
                    <a:pt x="8372" y="347"/>
                  </a:lnTo>
                  <a:lnTo>
                    <a:pt x="8157" y="330"/>
                  </a:lnTo>
                  <a:lnTo>
                    <a:pt x="7943" y="347"/>
                  </a:lnTo>
                  <a:lnTo>
                    <a:pt x="7711" y="396"/>
                  </a:lnTo>
                  <a:lnTo>
                    <a:pt x="7480" y="446"/>
                  </a:lnTo>
                  <a:lnTo>
                    <a:pt x="7233" y="529"/>
                  </a:lnTo>
                  <a:lnTo>
                    <a:pt x="7051" y="595"/>
                  </a:lnTo>
                  <a:lnTo>
                    <a:pt x="6869" y="628"/>
                  </a:lnTo>
                  <a:lnTo>
                    <a:pt x="6688" y="644"/>
                  </a:lnTo>
                  <a:lnTo>
                    <a:pt x="6489" y="628"/>
                  </a:lnTo>
                  <a:lnTo>
                    <a:pt x="6308" y="611"/>
                  </a:lnTo>
                  <a:lnTo>
                    <a:pt x="6126" y="562"/>
                  </a:lnTo>
                  <a:lnTo>
                    <a:pt x="5945" y="496"/>
                  </a:lnTo>
                  <a:lnTo>
                    <a:pt x="5779" y="413"/>
                  </a:lnTo>
                  <a:lnTo>
                    <a:pt x="5499" y="264"/>
                  </a:lnTo>
                  <a:lnTo>
                    <a:pt x="5218" y="149"/>
                  </a:lnTo>
                  <a:lnTo>
                    <a:pt x="4954" y="66"/>
                  </a:lnTo>
                  <a:lnTo>
                    <a:pt x="4706" y="17"/>
                  </a:lnTo>
                  <a:lnTo>
                    <a:pt x="44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15"/>
          <p:cNvGrpSpPr/>
          <p:nvPr/>
        </p:nvGrpSpPr>
        <p:grpSpPr>
          <a:xfrm>
            <a:off x="221887" y="2346318"/>
            <a:ext cx="448748" cy="599667"/>
            <a:chOff x="109112" y="632206"/>
            <a:chExt cx="448748" cy="599667"/>
          </a:xfrm>
        </p:grpSpPr>
        <p:sp>
          <p:nvSpPr>
            <p:cNvPr id="457" name="Google Shape;457;p15"/>
            <p:cNvSpPr/>
            <p:nvPr/>
          </p:nvSpPr>
          <p:spPr>
            <a:xfrm rot="-1566404">
              <a:off x="145126" y="683516"/>
              <a:ext cx="286556" cy="230121"/>
            </a:xfrm>
            <a:custGeom>
              <a:avLst/>
              <a:gdLst/>
              <a:ahLst/>
              <a:cxnLst/>
              <a:rect l="l" t="t" r="r" b="b"/>
              <a:pathLst>
                <a:path w="5367" h="4310" extrusionOk="0">
                  <a:moveTo>
                    <a:pt x="1354" y="0"/>
                  </a:moveTo>
                  <a:lnTo>
                    <a:pt x="1206" y="17"/>
                  </a:lnTo>
                  <a:lnTo>
                    <a:pt x="1041" y="50"/>
                  </a:lnTo>
                  <a:lnTo>
                    <a:pt x="892" y="99"/>
                  </a:lnTo>
                  <a:lnTo>
                    <a:pt x="760" y="182"/>
                  </a:lnTo>
                  <a:lnTo>
                    <a:pt x="611" y="264"/>
                  </a:lnTo>
                  <a:lnTo>
                    <a:pt x="496" y="363"/>
                  </a:lnTo>
                  <a:lnTo>
                    <a:pt x="380" y="479"/>
                  </a:lnTo>
                  <a:lnTo>
                    <a:pt x="265" y="595"/>
                  </a:lnTo>
                  <a:lnTo>
                    <a:pt x="182" y="743"/>
                  </a:lnTo>
                  <a:lnTo>
                    <a:pt x="99" y="908"/>
                  </a:lnTo>
                  <a:lnTo>
                    <a:pt x="66" y="1007"/>
                  </a:lnTo>
                  <a:lnTo>
                    <a:pt x="33" y="1123"/>
                  </a:lnTo>
                  <a:lnTo>
                    <a:pt x="0" y="1371"/>
                  </a:lnTo>
                  <a:lnTo>
                    <a:pt x="0" y="1602"/>
                  </a:lnTo>
                  <a:lnTo>
                    <a:pt x="33" y="1833"/>
                  </a:lnTo>
                  <a:lnTo>
                    <a:pt x="116" y="2048"/>
                  </a:lnTo>
                  <a:lnTo>
                    <a:pt x="231" y="2246"/>
                  </a:lnTo>
                  <a:lnTo>
                    <a:pt x="364" y="2444"/>
                  </a:lnTo>
                  <a:lnTo>
                    <a:pt x="446" y="2526"/>
                  </a:lnTo>
                  <a:lnTo>
                    <a:pt x="545" y="2609"/>
                  </a:lnTo>
                  <a:lnTo>
                    <a:pt x="2692" y="4310"/>
                  </a:lnTo>
                  <a:lnTo>
                    <a:pt x="4822" y="2609"/>
                  </a:lnTo>
                  <a:lnTo>
                    <a:pt x="4921" y="2526"/>
                  </a:lnTo>
                  <a:lnTo>
                    <a:pt x="5003" y="2444"/>
                  </a:lnTo>
                  <a:lnTo>
                    <a:pt x="5135" y="2246"/>
                  </a:lnTo>
                  <a:lnTo>
                    <a:pt x="5251" y="2048"/>
                  </a:lnTo>
                  <a:lnTo>
                    <a:pt x="5334" y="1833"/>
                  </a:lnTo>
                  <a:lnTo>
                    <a:pt x="5367" y="1602"/>
                  </a:lnTo>
                  <a:lnTo>
                    <a:pt x="5367" y="1371"/>
                  </a:lnTo>
                  <a:lnTo>
                    <a:pt x="5334" y="1123"/>
                  </a:lnTo>
                  <a:lnTo>
                    <a:pt x="5301" y="1007"/>
                  </a:lnTo>
                  <a:lnTo>
                    <a:pt x="5268" y="908"/>
                  </a:lnTo>
                  <a:lnTo>
                    <a:pt x="5185" y="743"/>
                  </a:lnTo>
                  <a:lnTo>
                    <a:pt x="5102" y="595"/>
                  </a:lnTo>
                  <a:lnTo>
                    <a:pt x="4987" y="479"/>
                  </a:lnTo>
                  <a:lnTo>
                    <a:pt x="4871" y="363"/>
                  </a:lnTo>
                  <a:lnTo>
                    <a:pt x="4756" y="264"/>
                  </a:lnTo>
                  <a:lnTo>
                    <a:pt x="4607" y="182"/>
                  </a:lnTo>
                  <a:lnTo>
                    <a:pt x="4475" y="99"/>
                  </a:lnTo>
                  <a:lnTo>
                    <a:pt x="4326" y="50"/>
                  </a:lnTo>
                  <a:lnTo>
                    <a:pt x="4161" y="17"/>
                  </a:lnTo>
                  <a:lnTo>
                    <a:pt x="4013" y="0"/>
                  </a:lnTo>
                  <a:lnTo>
                    <a:pt x="3682" y="0"/>
                  </a:lnTo>
                  <a:lnTo>
                    <a:pt x="3534" y="33"/>
                  </a:lnTo>
                  <a:lnTo>
                    <a:pt x="3369" y="99"/>
                  </a:lnTo>
                  <a:lnTo>
                    <a:pt x="3220" y="165"/>
                  </a:lnTo>
                  <a:lnTo>
                    <a:pt x="3071" y="248"/>
                  </a:lnTo>
                  <a:lnTo>
                    <a:pt x="2692" y="528"/>
                  </a:lnTo>
                  <a:lnTo>
                    <a:pt x="2295" y="248"/>
                  </a:lnTo>
                  <a:lnTo>
                    <a:pt x="2147" y="165"/>
                  </a:lnTo>
                  <a:lnTo>
                    <a:pt x="1998" y="99"/>
                  </a:lnTo>
                  <a:lnTo>
                    <a:pt x="1833" y="33"/>
                  </a:lnTo>
                  <a:lnTo>
                    <a:pt x="1685" y="0"/>
                  </a:lnTo>
                  <a:close/>
                </a:path>
              </a:pathLst>
            </a:custGeom>
            <a:solidFill>
              <a:srgbClr val="CA2E6C">
                <a:alpha val="16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5"/>
            <p:cNvSpPr/>
            <p:nvPr/>
          </p:nvSpPr>
          <p:spPr>
            <a:xfrm rot="-465197">
              <a:off x="135467" y="1050059"/>
              <a:ext cx="209755" cy="168435"/>
            </a:xfrm>
            <a:custGeom>
              <a:avLst/>
              <a:gdLst/>
              <a:ahLst/>
              <a:cxnLst/>
              <a:rect l="l" t="t" r="r" b="b"/>
              <a:pathLst>
                <a:path w="5367" h="4310" extrusionOk="0">
                  <a:moveTo>
                    <a:pt x="1354" y="0"/>
                  </a:moveTo>
                  <a:lnTo>
                    <a:pt x="1206" y="17"/>
                  </a:lnTo>
                  <a:lnTo>
                    <a:pt x="1041" y="50"/>
                  </a:lnTo>
                  <a:lnTo>
                    <a:pt x="892" y="99"/>
                  </a:lnTo>
                  <a:lnTo>
                    <a:pt x="760" y="182"/>
                  </a:lnTo>
                  <a:lnTo>
                    <a:pt x="611" y="264"/>
                  </a:lnTo>
                  <a:lnTo>
                    <a:pt x="496" y="363"/>
                  </a:lnTo>
                  <a:lnTo>
                    <a:pt x="380" y="479"/>
                  </a:lnTo>
                  <a:lnTo>
                    <a:pt x="265" y="595"/>
                  </a:lnTo>
                  <a:lnTo>
                    <a:pt x="182" y="743"/>
                  </a:lnTo>
                  <a:lnTo>
                    <a:pt x="99" y="908"/>
                  </a:lnTo>
                  <a:lnTo>
                    <a:pt x="66" y="1007"/>
                  </a:lnTo>
                  <a:lnTo>
                    <a:pt x="33" y="1123"/>
                  </a:lnTo>
                  <a:lnTo>
                    <a:pt x="0" y="1371"/>
                  </a:lnTo>
                  <a:lnTo>
                    <a:pt x="0" y="1602"/>
                  </a:lnTo>
                  <a:lnTo>
                    <a:pt x="33" y="1833"/>
                  </a:lnTo>
                  <a:lnTo>
                    <a:pt x="116" y="2048"/>
                  </a:lnTo>
                  <a:lnTo>
                    <a:pt x="231" y="2246"/>
                  </a:lnTo>
                  <a:lnTo>
                    <a:pt x="364" y="2444"/>
                  </a:lnTo>
                  <a:lnTo>
                    <a:pt x="446" y="2526"/>
                  </a:lnTo>
                  <a:lnTo>
                    <a:pt x="545" y="2609"/>
                  </a:lnTo>
                  <a:lnTo>
                    <a:pt x="2692" y="4310"/>
                  </a:lnTo>
                  <a:lnTo>
                    <a:pt x="4822" y="2609"/>
                  </a:lnTo>
                  <a:lnTo>
                    <a:pt x="4921" y="2526"/>
                  </a:lnTo>
                  <a:lnTo>
                    <a:pt x="5003" y="2444"/>
                  </a:lnTo>
                  <a:lnTo>
                    <a:pt x="5135" y="2246"/>
                  </a:lnTo>
                  <a:lnTo>
                    <a:pt x="5251" y="2048"/>
                  </a:lnTo>
                  <a:lnTo>
                    <a:pt x="5334" y="1833"/>
                  </a:lnTo>
                  <a:lnTo>
                    <a:pt x="5367" y="1602"/>
                  </a:lnTo>
                  <a:lnTo>
                    <a:pt x="5367" y="1371"/>
                  </a:lnTo>
                  <a:lnTo>
                    <a:pt x="5334" y="1123"/>
                  </a:lnTo>
                  <a:lnTo>
                    <a:pt x="5301" y="1007"/>
                  </a:lnTo>
                  <a:lnTo>
                    <a:pt x="5268" y="908"/>
                  </a:lnTo>
                  <a:lnTo>
                    <a:pt x="5185" y="743"/>
                  </a:lnTo>
                  <a:lnTo>
                    <a:pt x="5102" y="595"/>
                  </a:lnTo>
                  <a:lnTo>
                    <a:pt x="4987" y="479"/>
                  </a:lnTo>
                  <a:lnTo>
                    <a:pt x="4871" y="363"/>
                  </a:lnTo>
                  <a:lnTo>
                    <a:pt x="4756" y="264"/>
                  </a:lnTo>
                  <a:lnTo>
                    <a:pt x="4607" y="182"/>
                  </a:lnTo>
                  <a:lnTo>
                    <a:pt x="4475" y="99"/>
                  </a:lnTo>
                  <a:lnTo>
                    <a:pt x="4326" y="50"/>
                  </a:lnTo>
                  <a:lnTo>
                    <a:pt x="4161" y="17"/>
                  </a:lnTo>
                  <a:lnTo>
                    <a:pt x="4013" y="0"/>
                  </a:lnTo>
                  <a:lnTo>
                    <a:pt x="3682" y="0"/>
                  </a:lnTo>
                  <a:lnTo>
                    <a:pt x="3534" y="33"/>
                  </a:lnTo>
                  <a:lnTo>
                    <a:pt x="3369" y="99"/>
                  </a:lnTo>
                  <a:lnTo>
                    <a:pt x="3220" y="165"/>
                  </a:lnTo>
                  <a:lnTo>
                    <a:pt x="3071" y="248"/>
                  </a:lnTo>
                  <a:lnTo>
                    <a:pt x="2692" y="528"/>
                  </a:lnTo>
                  <a:lnTo>
                    <a:pt x="2295" y="248"/>
                  </a:lnTo>
                  <a:lnTo>
                    <a:pt x="2147" y="165"/>
                  </a:lnTo>
                  <a:lnTo>
                    <a:pt x="1998" y="99"/>
                  </a:lnTo>
                  <a:lnTo>
                    <a:pt x="1833" y="33"/>
                  </a:lnTo>
                  <a:lnTo>
                    <a:pt x="1685" y="0"/>
                  </a:lnTo>
                  <a:close/>
                </a:path>
              </a:pathLst>
            </a:custGeom>
            <a:solidFill>
              <a:srgbClr val="CA2E6C">
                <a:alpha val="16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5"/>
            <p:cNvSpPr/>
            <p:nvPr/>
          </p:nvSpPr>
          <p:spPr>
            <a:xfrm rot="1141122">
              <a:off x="405741" y="880740"/>
              <a:ext cx="137849" cy="110697"/>
            </a:xfrm>
            <a:custGeom>
              <a:avLst/>
              <a:gdLst/>
              <a:ahLst/>
              <a:cxnLst/>
              <a:rect l="l" t="t" r="r" b="b"/>
              <a:pathLst>
                <a:path w="5367" h="4310" extrusionOk="0">
                  <a:moveTo>
                    <a:pt x="1354" y="0"/>
                  </a:moveTo>
                  <a:lnTo>
                    <a:pt x="1206" y="17"/>
                  </a:lnTo>
                  <a:lnTo>
                    <a:pt x="1041" y="50"/>
                  </a:lnTo>
                  <a:lnTo>
                    <a:pt x="892" y="99"/>
                  </a:lnTo>
                  <a:lnTo>
                    <a:pt x="760" y="182"/>
                  </a:lnTo>
                  <a:lnTo>
                    <a:pt x="611" y="264"/>
                  </a:lnTo>
                  <a:lnTo>
                    <a:pt x="496" y="363"/>
                  </a:lnTo>
                  <a:lnTo>
                    <a:pt x="380" y="479"/>
                  </a:lnTo>
                  <a:lnTo>
                    <a:pt x="265" y="595"/>
                  </a:lnTo>
                  <a:lnTo>
                    <a:pt x="182" y="743"/>
                  </a:lnTo>
                  <a:lnTo>
                    <a:pt x="99" y="908"/>
                  </a:lnTo>
                  <a:lnTo>
                    <a:pt x="66" y="1007"/>
                  </a:lnTo>
                  <a:lnTo>
                    <a:pt x="33" y="1123"/>
                  </a:lnTo>
                  <a:lnTo>
                    <a:pt x="0" y="1371"/>
                  </a:lnTo>
                  <a:lnTo>
                    <a:pt x="0" y="1602"/>
                  </a:lnTo>
                  <a:lnTo>
                    <a:pt x="33" y="1833"/>
                  </a:lnTo>
                  <a:lnTo>
                    <a:pt x="116" y="2048"/>
                  </a:lnTo>
                  <a:lnTo>
                    <a:pt x="231" y="2246"/>
                  </a:lnTo>
                  <a:lnTo>
                    <a:pt x="364" y="2444"/>
                  </a:lnTo>
                  <a:lnTo>
                    <a:pt x="446" y="2526"/>
                  </a:lnTo>
                  <a:lnTo>
                    <a:pt x="545" y="2609"/>
                  </a:lnTo>
                  <a:lnTo>
                    <a:pt x="2692" y="4310"/>
                  </a:lnTo>
                  <a:lnTo>
                    <a:pt x="4822" y="2609"/>
                  </a:lnTo>
                  <a:lnTo>
                    <a:pt x="4921" y="2526"/>
                  </a:lnTo>
                  <a:lnTo>
                    <a:pt x="5003" y="2444"/>
                  </a:lnTo>
                  <a:lnTo>
                    <a:pt x="5135" y="2246"/>
                  </a:lnTo>
                  <a:lnTo>
                    <a:pt x="5251" y="2048"/>
                  </a:lnTo>
                  <a:lnTo>
                    <a:pt x="5334" y="1833"/>
                  </a:lnTo>
                  <a:lnTo>
                    <a:pt x="5367" y="1602"/>
                  </a:lnTo>
                  <a:lnTo>
                    <a:pt x="5367" y="1371"/>
                  </a:lnTo>
                  <a:lnTo>
                    <a:pt x="5334" y="1123"/>
                  </a:lnTo>
                  <a:lnTo>
                    <a:pt x="5301" y="1007"/>
                  </a:lnTo>
                  <a:lnTo>
                    <a:pt x="5268" y="908"/>
                  </a:lnTo>
                  <a:lnTo>
                    <a:pt x="5185" y="743"/>
                  </a:lnTo>
                  <a:lnTo>
                    <a:pt x="5102" y="595"/>
                  </a:lnTo>
                  <a:lnTo>
                    <a:pt x="4987" y="479"/>
                  </a:lnTo>
                  <a:lnTo>
                    <a:pt x="4871" y="363"/>
                  </a:lnTo>
                  <a:lnTo>
                    <a:pt x="4756" y="264"/>
                  </a:lnTo>
                  <a:lnTo>
                    <a:pt x="4607" y="182"/>
                  </a:lnTo>
                  <a:lnTo>
                    <a:pt x="4475" y="99"/>
                  </a:lnTo>
                  <a:lnTo>
                    <a:pt x="4326" y="50"/>
                  </a:lnTo>
                  <a:lnTo>
                    <a:pt x="4161" y="17"/>
                  </a:lnTo>
                  <a:lnTo>
                    <a:pt x="4013" y="0"/>
                  </a:lnTo>
                  <a:lnTo>
                    <a:pt x="3682" y="0"/>
                  </a:lnTo>
                  <a:lnTo>
                    <a:pt x="3534" y="33"/>
                  </a:lnTo>
                  <a:lnTo>
                    <a:pt x="3369" y="99"/>
                  </a:lnTo>
                  <a:lnTo>
                    <a:pt x="3220" y="165"/>
                  </a:lnTo>
                  <a:lnTo>
                    <a:pt x="3071" y="248"/>
                  </a:lnTo>
                  <a:lnTo>
                    <a:pt x="2692" y="528"/>
                  </a:lnTo>
                  <a:lnTo>
                    <a:pt x="2295" y="248"/>
                  </a:lnTo>
                  <a:lnTo>
                    <a:pt x="2147" y="165"/>
                  </a:lnTo>
                  <a:lnTo>
                    <a:pt x="1998" y="99"/>
                  </a:lnTo>
                  <a:lnTo>
                    <a:pt x="1833" y="33"/>
                  </a:lnTo>
                  <a:lnTo>
                    <a:pt x="1685" y="0"/>
                  </a:lnTo>
                  <a:close/>
                </a:path>
              </a:pathLst>
            </a:custGeom>
            <a:solidFill>
              <a:srgbClr val="CA2E6C">
                <a:alpha val="16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" name="Google Shape;460;p15"/>
          <p:cNvGrpSpPr/>
          <p:nvPr/>
        </p:nvGrpSpPr>
        <p:grpSpPr>
          <a:xfrm flipH="1">
            <a:off x="8383162" y="2385293"/>
            <a:ext cx="448748" cy="599667"/>
            <a:chOff x="109112" y="632206"/>
            <a:chExt cx="448748" cy="599667"/>
          </a:xfrm>
        </p:grpSpPr>
        <p:sp>
          <p:nvSpPr>
            <p:cNvPr id="461" name="Google Shape;461;p15"/>
            <p:cNvSpPr/>
            <p:nvPr/>
          </p:nvSpPr>
          <p:spPr>
            <a:xfrm rot="-1566404">
              <a:off x="145126" y="683516"/>
              <a:ext cx="286556" cy="230121"/>
            </a:xfrm>
            <a:custGeom>
              <a:avLst/>
              <a:gdLst/>
              <a:ahLst/>
              <a:cxnLst/>
              <a:rect l="l" t="t" r="r" b="b"/>
              <a:pathLst>
                <a:path w="5367" h="4310" extrusionOk="0">
                  <a:moveTo>
                    <a:pt x="1354" y="0"/>
                  </a:moveTo>
                  <a:lnTo>
                    <a:pt x="1206" y="17"/>
                  </a:lnTo>
                  <a:lnTo>
                    <a:pt x="1041" y="50"/>
                  </a:lnTo>
                  <a:lnTo>
                    <a:pt x="892" y="99"/>
                  </a:lnTo>
                  <a:lnTo>
                    <a:pt x="760" y="182"/>
                  </a:lnTo>
                  <a:lnTo>
                    <a:pt x="611" y="264"/>
                  </a:lnTo>
                  <a:lnTo>
                    <a:pt x="496" y="363"/>
                  </a:lnTo>
                  <a:lnTo>
                    <a:pt x="380" y="479"/>
                  </a:lnTo>
                  <a:lnTo>
                    <a:pt x="265" y="595"/>
                  </a:lnTo>
                  <a:lnTo>
                    <a:pt x="182" y="743"/>
                  </a:lnTo>
                  <a:lnTo>
                    <a:pt x="99" y="908"/>
                  </a:lnTo>
                  <a:lnTo>
                    <a:pt x="66" y="1007"/>
                  </a:lnTo>
                  <a:lnTo>
                    <a:pt x="33" y="1123"/>
                  </a:lnTo>
                  <a:lnTo>
                    <a:pt x="0" y="1371"/>
                  </a:lnTo>
                  <a:lnTo>
                    <a:pt x="0" y="1602"/>
                  </a:lnTo>
                  <a:lnTo>
                    <a:pt x="33" y="1833"/>
                  </a:lnTo>
                  <a:lnTo>
                    <a:pt x="116" y="2048"/>
                  </a:lnTo>
                  <a:lnTo>
                    <a:pt x="231" y="2246"/>
                  </a:lnTo>
                  <a:lnTo>
                    <a:pt x="364" y="2444"/>
                  </a:lnTo>
                  <a:lnTo>
                    <a:pt x="446" y="2526"/>
                  </a:lnTo>
                  <a:lnTo>
                    <a:pt x="545" y="2609"/>
                  </a:lnTo>
                  <a:lnTo>
                    <a:pt x="2692" y="4310"/>
                  </a:lnTo>
                  <a:lnTo>
                    <a:pt x="4822" y="2609"/>
                  </a:lnTo>
                  <a:lnTo>
                    <a:pt x="4921" y="2526"/>
                  </a:lnTo>
                  <a:lnTo>
                    <a:pt x="5003" y="2444"/>
                  </a:lnTo>
                  <a:lnTo>
                    <a:pt x="5135" y="2246"/>
                  </a:lnTo>
                  <a:lnTo>
                    <a:pt x="5251" y="2048"/>
                  </a:lnTo>
                  <a:lnTo>
                    <a:pt x="5334" y="1833"/>
                  </a:lnTo>
                  <a:lnTo>
                    <a:pt x="5367" y="1602"/>
                  </a:lnTo>
                  <a:lnTo>
                    <a:pt x="5367" y="1371"/>
                  </a:lnTo>
                  <a:lnTo>
                    <a:pt x="5334" y="1123"/>
                  </a:lnTo>
                  <a:lnTo>
                    <a:pt x="5301" y="1007"/>
                  </a:lnTo>
                  <a:lnTo>
                    <a:pt x="5268" y="908"/>
                  </a:lnTo>
                  <a:lnTo>
                    <a:pt x="5185" y="743"/>
                  </a:lnTo>
                  <a:lnTo>
                    <a:pt x="5102" y="595"/>
                  </a:lnTo>
                  <a:lnTo>
                    <a:pt x="4987" y="479"/>
                  </a:lnTo>
                  <a:lnTo>
                    <a:pt x="4871" y="363"/>
                  </a:lnTo>
                  <a:lnTo>
                    <a:pt x="4756" y="264"/>
                  </a:lnTo>
                  <a:lnTo>
                    <a:pt x="4607" y="182"/>
                  </a:lnTo>
                  <a:lnTo>
                    <a:pt x="4475" y="99"/>
                  </a:lnTo>
                  <a:lnTo>
                    <a:pt x="4326" y="50"/>
                  </a:lnTo>
                  <a:lnTo>
                    <a:pt x="4161" y="17"/>
                  </a:lnTo>
                  <a:lnTo>
                    <a:pt x="4013" y="0"/>
                  </a:lnTo>
                  <a:lnTo>
                    <a:pt x="3682" y="0"/>
                  </a:lnTo>
                  <a:lnTo>
                    <a:pt x="3534" y="33"/>
                  </a:lnTo>
                  <a:lnTo>
                    <a:pt x="3369" y="99"/>
                  </a:lnTo>
                  <a:lnTo>
                    <a:pt x="3220" y="165"/>
                  </a:lnTo>
                  <a:lnTo>
                    <a:pt x="3071" y="248"/>
                  </a:lnTo>
                  <a:lnTo>
                    <a:pt x="2692" y="528"/>
                  </a:lnTo>
                  <a:lnTo>
                    <a:pt x="2295" y="248"/>
                  </a:lnTo>
                  <a:lnTo>
                    <a:pt x="2147" y="165"/>
                  </a:lnTo>
                  <a:lnTo>
                    <a:pt x="1998" y="99"/>
                  </a:lnTo>
                  <a:lnTo>
                    <a:pt x="1833" y="33"/>
                  </a:lnTo>
                  <a:lnTo>
                    <a:pt x="1685" y="0"/>
                  </a:lnTo>
                  <a:close/>
                </a:path>
              </a:pathLst>
            </a:custGeom>
            <a:solidFill>
              <a:srgbClr val="CA2E6C">
                <a:alpha val="16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5"/>
            <p:cNvSpPr/>
            <p:nvPr/>
          </p:nvSpPr>
          <p:spPr>
            <a:xfrm rot="-465197">
              <a:off x="135467" y="1050059"/>
              <a:ext cx="209755" cy="168435"/>
            </a:xfrm>
            <a:custGeom>
              <a:avLst/>
              <a:gdLst/>
              <a:ahLst/>
              <a:cxnLst/>
              <a:rect l="l" t="t" r="r" b="b"/>
              <a:pathLst>
                <a:path w="5367" h="4310" extrusionOk="0">
                  <a:moveTo>
                    <a:pt x="1354" y="0"/>
                  </a:moveTo>
                  <a:lnTo>
                    <a:pt x="1206" y="17"/>
                  </a:lnTo>
                  <a:lnTo>
                    <a:pt x="1041" y="50"/>
                  </a:lnTo>
                  <a:lnTo>
                    <a:pt x="892" y="99"/>
                  </a:lnTo>
                  <a:lnTo>
                    <a:pt x="760" y="182"/>
                  </a:lnTo>
                  <a:lnTo>
                    <a:pt x="611" y="264"/>
                  </a:lnTo>
                  <a:lnTo>
                    <a:pt x="496" y="363"/>
                  </a:lnTo>
                  <a:lnTo>
                    <a:pt x="380" y="479"/>
                  </a:lnTo>
                  <a:lnTo>
                    <a:pt x="265" y="595"/>
                  </a:lnTo>
                  <a:lnTo>
                    <a:pt x="182" y="743"/>
                  </a:lnTo>
                  <a:lnTo>
                    <a:pt x="99" y="908"/>
                  </a:lnTo>
                  <a:lnTo>
                    <a:pt x="66" y="1007"/>
                  </a:lnTo>
                  <a:lnTo>
                    <a:pt x="33" y="1123"/>
                  </a:lnTo>
                  <a:lnTo>
                    <a:pt x="0" y="1371"/>
                  </a:lnTo>
                  <a:lnTo>
                    <a:pt x="0" y="1602"/>
                  </a:lnTo>
                  <a:lnTo>
                    <a:pt x="33" y="1833"/>
                  </a:lnTo>
                  <a:lnTo>
                    <a:pt x="116" y="2048"/>
                  </a:lnTo>
                  <a:lnTo>
                    <a:pt x="231" y="2246"/>
                  </a:lnTo>
                  <a:lnTo>
                    <a:pt x="364" y="2444"/>
                  </a:lnTo>
                  <a:lnTo>
                    <a:pt x="446" y="2526"/>
                  </a:lnTo>
                  <a:lnTo>
                    <a:pt x="545" y="2609"/>
                  </a:lnTo>
                  <a:lnTo>
                    <a:pt x="2692" y="4310"/>
                  </a:lnTo>
                  <a:lnTo>
                    <a:pt x="4822" y="2609"/>
                  </a:lnTo>
                  <a:lnTo>
                    <a:pt x="4921" y="2526"/>
                  </a:lnTo>
                  <a:lnTo>
                    <a:pt x="5003" y="2444"/>
                  </a:lnTo>
                  <a:lnTo>
                    <a:pt x="5135" y="2246"/>
                  </a:lnTo>
                  <a:lnTo>
                    <a:pt x="5251" y="2048"/>
                  </a:lnTo>
                  <a:lnTo>
                    <a:pt x="5334" y="1833"/>
                  </a:lnTo>
                  <a:lnTo>
                    <a:pt x="5367" y="1602"/>
                  </a:lnTo>
                  <a:lnTo>
                    <a:pt x="5367" y="1371"/>
                  </a:lnTo>
                  <a:lnTo>
                    <a:pt x="5334" y="1123"/>
                  </a:lnTo>
                  <a:lnTo>
                    <a:pt x="5301" y="1007"/>
                  </a:lnTo>
                  <a:lnTo>
                    <a:pt x="5268" y="908"/>
                  </a:lnTo>
                  <a:lnTo>
                    <a:pt x="5185" y="743"/>
                  </a:lnTo>
                  <a:lnTo>
                    <a:pt x="5102" y="595"/>
                  </a:lnTo>
                  <a:lnTo>
                    <a:pt x="4987" y="479"/>
                  </a:lnTo>
                  <a:lnTo>
                    <a:pt x="4871" y="363"/>
                  </a:lnTo>
                  <a:lnTo>
                    <a:pt x="4756" y="264"/>
                  </a:lnTo>
                  <a:lnTo>
                    <a:pt x="4607" y="182"/>
                  </a:lnTo>
                  <a:lnTo>
                    <a:pt x="4475" y="99"/>
                  </a:lnTo>
                  <a:lnTo>
                    <a:pt x="4326" y="50"/>
                  </a:lnTo>
                  <a:lnTo>
                    <a:pt x="4161" y="17"/>
                  </a:lnTo>
                  <a:lnTo>
                    <a:pt x="4013" y="0"/>
                  </a:lnTo>
                  <a:lnTo>
                    <a:pt x="3682" y="0"/>
                  </a:lnTo>
                  <a:lnTo>
                    <a:pt x="3534" y="33"/>
                  </a:lnTo>
                  <a:lnTo>
                    <a:pt x="3369" y="99"/>
                  </a:lnTo>
                  <a:lnTo>
                    <a:pt x="3220" y="165"/>
                  </a:lnTo>
                  <a:lnTo>
                    <a:pt x="3071" y="248"/>
                  </a:lnTo>
                  <a:lnTo>
                    <a:pt x="2692" y="528"/>
                  </a:lnTo>
                  <a:lnTo>
                    <a:pt x="2295" y="248"/>
                  </a:lnTo>
                  <a:lnTo>
                    <a:pt x="2147" y="165"/>
                  </a:lnTo>
                  <a:lnTo>
                    <a:pt x="1998" y="99"/>
                  </a:lnTo>
                  <a:lnTo>
                    <a:pt x="1833" y="33"/>
                  </a:lnTo>
                  <a:lnTo>
                    <a:pt x="1685" y="0"/>
                  </a:lnTo>
                  <a:close/>
                </a:path>
              </a:pathLst>
            </a:custGeom>
            <a:solidFill>
              <a:srgbClr val="CA2E6C">
                <a:alpha val="16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5"/>
            <p:cNvSpPr/>
            <p:nvPr/>
          </p:nvSpPr>
          <p:spPr>
            <a:xfrm rot="1141122">
              <a:off x="405741" y="880740"/>
              <a:ext cx="137849" cy="110697"/>
            </a:xfrm>
            <a:custGeom>
              <a:avLst/>
              <a:gdLst/>
              <a:ahLst/>
              <a:cxnLst/>
              <a:rect l="l" t="t" r="r" b="b"/>
              <a:pathLst>
                <a:path w="5367" h="4310" extrusionOk="0">
                  <a:moveTo>
                    <a:pt x="1354" y="0"/>
                  </a:moveTo>
                  <a:lnTo>
                    <a:pt x="1206" y="17"/>
                  </a:lnTo>
                  <a:lnTo>
                    <a:pt x="1041" y="50"/>
                  </a:lnTo>
                  <a:lnTo>
                    <a:pt x="892" y="99"/>
                  </a:lnTo>
                  <a:lnTo>
                    <a:pt x="760" y="182"/>
                  </a:lnTo>
                  <a:lnTo>
                    <a:pt x="611" y="264"/>
                  </a:lnTo>
                  <a:lnTo>
                    <a:pt x="496" y="363"/>
                  </a:lnTo>
                  <a:lnTo>
                    <a:pt x="380" y="479"/>
                  </a:lnTo>
                  <a:lnTo>
                    <a:pt x="265" y="595"/>
                  </a:lnTo>
                  <a:lnTo>
                    <a:pt x="182" y="743"/>
                  </a:lnTo>
                  <a:lnTo>
                    <a:pt x="99" y="908"/>
                  </a:lnTo>
                  <a:lnTo>
                    <a:pt x="66" y="1007"/>
                  </a:lnTo>
                  <a:lnTo>
                    <a:pt x="33" y="1123"/>
                  </a:lnTo>
                  <a:lnTo>
                    <a:pt x="0" y="1371"/>
                  </a:lnTo>
                  <a:lnTo>
                    <a:pt x="0" y="1602"/>
                  </a:lnTo>
                  <a:lnTo>
                    <a:pt x="33" y="1833"/>
                  </a:lnTo>
                  <a:lnTo>
                    <a:pt x="116" y="2048"/>
                  </a:lnTo>
                  <a:lnTo>
                    <a:pt x="231" y="2246"/>
                  </a:lnTo>
                  <a:lnTo>
                    <a:pt x="364" y="2444"/>
                  </a:lnTo>
                  <a:lnTo>
                    <a:pt x="446" y="2526"/>
                  </a:lnTo>
                  <a:lnTo>
                    <a:pt x="545" y="2609"/>
                  </a:lnTo>
                  <a:lnTo>
                    <a:pt x="2692" y="4310"/>
                  </a:lnTo>
                  <a:lnTo>
                    <a:pt x="4822" y="2609"/>
                  </a:lnTo>
                  <a:lnTo>
                    <a:pt x="4921" y="2526"/>
                  </a:lnTo>
                  <a:lnTo>
                    <a:pt x="5003" y="2444"/>
                  </a:lnTo>
                  <a:lnTo>
                    <a:pt x="5135" y="2246"/>
                  </a:lnTo>
                  <a:lnTo>
                    <a:pt x="5251" y="2048"/>
                  </a:lnTo>
                  <a:lnTo>
                    <a:pt x="5334" y="1833"/>
                  </a:lnTo>
                  <a:lnTo>
                    <a:pt x="5367" y="1602"/>
                  </a:lnTo>
                  <a:lnTo>
                    <a:pt x="5367" y="1371"/>
                  </a:lnTo>
                  <a:lnTo>
                    <a:pt x="5334" y="1123"/>
                  </a:lnTo>
                  <a:lnTo>
                    <a:pt x="5301" y="1007"/>
                  </a:lnTo>
                  <a:lnTo>
                    <a:pt x="5268" y="908"/>
                  </a:lnTo>
                  <a:lnTo>
                    <a:pt x="5185" y="743"/>
                  </a:lnTo>
                  <a:lnTo>
                    <a:pt x="5102" y="595"/>
                  </a:lnTo>
                  <a:lnTo>
                    <a:pt x="4987" y="479"/>
                  </a:lnTo>
                  <a:lnTo>
                    <a:pt x="4871" y="363"/>
                  </a:lnTo>
                  <a:lnTo>
                    <a:pt x="4756" y="264"/>
                  </a:lnTo>
                  <a:lnTo>
                    <a:pt x="4607" y="182"/>
                  </a:lnTo>
                  <a:lnTo>
                    <a:pt x="4475" y="99"/>
                  </a:lnTo>
                  <a:lnTo>
                    <a:pt x="4326" y="50"/>
                  </a:lnTo>
                  <a:lnTo>
                    <a:pt x="4161" y="17"/>
                  </a:lnTo>
                  <a:lnTo>
                    <a:pt x="4013" y="0"/>
                  </a:lnTo>
                  <a:lnTo>
                    <a:pt x="3682" y="0"/>
                  </a:lnTo>
                  <a:lnTo>
                    <a:pt x="3534" y="33"/>
                  </a:lnTo>
                  <a:lnTo>
                    <a:pt x="3369" y="99"/>
                  </a:lnTo>
                  <a:lnTo>
                    <a:pt x="3220" y="165"/>
                  </a:lnTo>
                  <a:lnTo>
                    <a:pt x="3071" y="248"/>
                  </a:lnTo>
                  <a:lnTo>
                    <a:pt x="2692" y="528"/>
                  </a:lnTo>
                  <a:lnTo>
                    <a:pt x="2295" y="248"/>
                  </a:lnTo>
                  <a:lnTo>
                    <a:pt x="2147" y="165"/>
                  </a:lnTo>
                  <a:lnTo>
                    <a:pt x="1998" y="99"/>
                  </a:lnTo>
                  <a:lnTo>
                    <a:pt x="1833" y="33"/>
                  </a:lnTo>
                  <a:lnTo>
                    <a:pt x="1685" y="0"/>
                  </a:lnTo>
                  <a:close/>
                </a:path>
              </a:pathLst>
            </a:custGeom>
            <a:solidFill>
              <a:srgbClr val="CA2E6C">
                <a:alpha val="16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" name="Google Shape;464;p15"/>
          <p:cNvGrpSpPr/>
          <p:nvPr/>
        </p:nvGrpSpPr>
        <p:grpSpPr>
          <a:xfrm>
            <a:off x="4166950" y="281975"/>
            <a:ext cx="810081" cy="515052"/>
            <a:chOff x="6052513" y="126625"/>
            <a:chExt cx="810081" cy="515052"/>
          </a:xfrm>
        </p:grpSpPr>
        <p:sp>
          <p:nvSpPr>
            <p:cNvPr id="465" name="Google Shape;465;p15"/>
            <p:cNvSpPr/>
            <p:nvPr/>
          </p:nvSpPr>
          <p:spPr>
            <a:xfrm>
              <a:off x="6281888" y="126625"/>
              <a:ext cx="289404" cy="312518"/>
            </a:xfrm>
            <a:custGeom>
              <a:avLst/>
              <a:gdLst/>
              <a:ahLst/>
              <a:cxnLst/>
              <a:rect l="l" t="t" r="r" b="b"/>
              <a:pathLst>
                <a:path w="6661" h="7193" extrusionOk="0">
                  <a:moveTo>
                    <a:pt x="3328" y="1"/>
                  </a:moveTo>
                  <a:lnTo>
                    <a:pt x="3230" y="454"/>
                  </a:lnTo>
                  <a:lnTo>
                    <a:pt x="3127" y="857"/>
                  </a:lnTo>
                  <a:lnTo>
                    <a:pt x="3075" y="1045"/>
                  </a:lnTo>
                  <a:lnTo>
                    <a:pt x="3016" y="1220"/>
                  </a:lnTo>
                  <a:lnTo>
                    <a:pt x="2964" y="1388"/>
                  </a:lnTo>
                  <a:lnTo>
                    <a:pt x="2906" y="1544"/>
                  </a:lnTo>
                  <a:lnTo>
                    <a:pt x="2848" y="1693"/>
                  </a:lnTo>
                  <a:lnTo>
                    <a:pt x="2783" y="1836"/>
                  </a:lnTo>
                  <a:lnTo>
                    <a:pt x="2718" y="1965"/>
                  </a:lnTo>
                  <a:lnTo>
                    <a:pt x="2653" y="2089"/>
                  </a:lnTo>
                  <a:lnTo>
                    <a:pt x="2575" y="2212"/>
                  </a:lnTo>
                  <a:lnTo>
                    <a:pt x="2504" y="2322"/>
                  </a:lnTo>
                  <a:lnTo>
                    <a:pt x="2420" y="2426"/>
                  </a:lnTo>
                  <a:lnTo>
                    <a:pt x="2335" y="2523"/>
                  </a:lnTo>
                  <a:lnTo>
                    <a:pt x="2245" y="2614"/>
                  </a:lnTo>
                  <a:lnTo>
                    <a:pt x="2147" y="2705"/>
                  </a:lnTo>
                  <a:lnTo>
                    <a:pt x="2044" y="2789"/>
                  </a:lnTo>
                  <a:lnTo>
                    <a:pt x="1933" y="2867"/>
                  </a:lnTo>
                  <a:lnTo>
                    <a:pt x="1817" y="2938"/>
                  </a:lnTo>
                  <a:lnTo>
                    <a:pt x="1693" y="3010"/>
                  </a:lnTo>
                  <a:lnTo>
                    <a:pt x="1564" y="3074"/>
                  </a:lnTo>
                  <a:lnTo>
                    <a:pt x="1428" y="3139"/>
                  </a:lnTo>
                  <a:lnTo>
                    <a:pt x="1278" y="3204"/>
                  </a:lnTo>
                  <a:lnTo>
                    <a:pt x="1129" y="3262"/>
                  </a:lnTo>
                  <a:lnTo>
                    <a:pt x="961" y="3321"/>
                  </a:lnTo>
                  <a:lnTo>
                    <a:pt x="792" y="3379"/>
                  </a:lnTo>
                  <a:lnTo>
                    <a:pt x="416" y="3489"/>
                  </a:lnTo>
                  <a:lnTo>
                    <a:pt x="1" y="3600"/>
                  </a:lnTo>
                  <a:lnTo>
                    <a:pt x="416" y="3710"/>
                  </a:lnTo>
                  <a:lnTo>
                    <a:pt x="792" y="3820"/>
                  </a:lnTo>
                  <a:lnTo>
                    <a:pt x="961" y="3879"/>
                  </a:lnTo>
                  <a:lnTo>
                    <a:pt x="1129" y="3937"/>
                  </a:lnTo>
                  <a:lnTo>
                    <a:pt x="1278" y="3995"/>
                  </a:lnTo>
                  <a:lnTo>
                    <a:pt x="1428" y="4054"/>
                  </a:lnTo>
                  <a:lnTo>
                    <a:pt x="1564" y="4118"/>
                  </a:lnTo>
                  <a:lnTo>
                    <a:pt x="1693" y="4190"/>
                  </a:lnTo>
                  <a:lnTo>
                    <a:pt x="1817" y="4255"/>
                  </a:lnTo>
                  <a:lnTo>
                    <a:pt x="1933" y="4332"/>
                  </a:lnTo>
                  <a:lnTo>
                    <a:pt x="2044" y="4410"/>
                  </a:lnTo>
                  <a:lnTo>
                    <a:pt x="2147" y="4495"/>
                  </a:lnTo>
                  <a:lnTo>
                    <a:pt x="2245" y="4579"/>
                  </a:lnTo>
                  <a:lnTo>
                    <a:pt x="2335" y="4676"/>
                  </a:lnTo>
                  <a:lnTo>
                    <a:pt x="2420" y="4773"/>
                  </a:lnTo>
                  <a:lnTo>
                    <a:pt x="2504" y="4877"/>
                  </a:lnTo>
                  <a:lnTo>
                    <a:pt x="2575" y="4987"/>
                  </a:lnTo>
                  <a:lnTo>
                    <a:pt x="2653" y="5104"/>
                  </a:lnTo>
                  <a:lnTo>
                    <a:pt x="2718" y="5227"/>
                  </a:lnTo>
                  <a:lnTo>
                    <a:pt x="2783" y="5364"/>
                  </a:lnTo>
                  <a:lnTo>
                    <a:pt x="2848" y="5506"/>
                  </a:lnTo>
                  <a:lnTo>
                    <a:pt x="2906" y="5649"/>
                  </a:lnTo>
                  <a:lnTo>
                    <a:pt x="2964" y="5811"/>
                  </a:lnTo>
                  <a:lnTo>
                    <a:pt x="3016" y="5980"/>
                  </a:lnTo>
                  <a:lnTo>
                    <a:pt x="3075" y="6155"/>
                  </a:lnTo>
                  <a:lnTo>
                    <a:pt x="3127" y="6343"/>
                  </a:lnTo>
                  <a:lnTo>
                    <a:pt x="3230" y="6745"/>
                  </a:lnTo>
                  <a:lnTo>
                    <a:pt x="3328" y="7192"/>
                  </a:lnTo>
                  <a:lnTo>
                    <a:pt x="3431" y="6745"/>
                  </a:lnTo>
                  <a:lnTo>
                    <a:pt x="3535" y="6343"/>
                  </a:lnTo>
                  <a:lnTo>
                    <a:pt x="3587" y="6155"/>
                  </a:lnTo>
                  <a:lnTo>
                    <a:pt x="3639" y="5980"/>
                  </a:lnTo>
                  <a:lnTo>
                    <a:pt x="3697" y="5811"/>
                  </a:lnTo>
                  <a:lnTo>
                    <a:pt x="3756" y="5649"/>
                  </a:lnTo>
                  <a:lnTo>
                    <a:pt x="3814" y="5506"/>
                  </a:lnTo>
                  <a:lnTo>
                    <a:pt x="3879" y="5364"/>
                  </a:lnTo>
                  <a:lnTo>
                    <a:pt x="3944" y="5227"/>
                  </a:lnTo>
                  <a:lnTo>
                    <a:pt x="4009" y="5104"/>
                  </a:lnTo>
                  <a:lnTo>
                    <a:pt x="4080" y="4987"/>
                  </a:lnTo>
                  <a:lnTo>
                    <a:pt x="4158" y="4877"/>
                  </a:lnTo>
                  <a:lnTo>
                    <a:pt x="4242" y="4773"/>
                  </a:lnTo>
                  <a:lnTo>
                    <a:pt x="4326" y="4676"/>
                  </a:lnTo>
                  <a:lnTo>
                    <a:pt x="4417" y="4579"/>
                  </a:lnTo>
                  <a:lnTo>
                    <a:pt x="4514" y="4495"/>
                  </a:lnTo>
                  <a:lnTo>
                    <a:pt x="4618" y="4410"/>
                  </a:lnTo>
                  <a:lnTo>
                    <a:pt x="4728" y="4332"/>
                  </a:lnTo>
                  <a:lnTo>
                    <a:pt x="4845" y="4255"/>
                  </a:lnTo>
                  <a:lnTo>
                    <a:pt x="4962" y="4190"/>
                  </a:lnTo>
                  <a:lnTo>
                    <a:pt x="5098" y="4118"/>
                  </a:lnTo>
                  <a:lnTo>
                    <a:pt x="5234" y="4054"/>
                  </a:lnTo>
                  <a:lnTo>
                    <a:pt x="5377" y="3995"/>
                  </a:lnTo>
                  <a:lnTo>
                    <a:pt x="5533" y="3937"/>
                  </a:lnTo>
                  <a:lnTo>
                    <a:pt x="5701" y="3879"/>
                  </a:lnTo>
                  <a:lnTo>
                    <a:pt x="5870" y="3820"/>
                  </a:lnTo>
                  <a:lnTo>
                    <a:pt x="6246" y="3710"/>
                  </a:lnTo>
                  <a:lnTo>
                    <a:pt x="6661" y="3600"/>
                  </a:lnTo>
                  <a:lnTo>
                    <a:pt x="6246" y="3489"/>
                  </a:lnTo>
                  <a:lnTo>
                    <a:pt x="5870" y="3379"/>
                  </a:lnTo>
                  <a:lnTo>
                    <a:pt x="5701" y="3321"/>
                  </a:lnTo>
                  <a:lnTo>
                    <a:pt x="5533" y="3262"/>
                  </a:lnTo>
                  <a:lnTo>
                    <a:pt x="5377" y="3204"/>
                  </a:lnTo>
                  <a:lnTo>
                    <a:pt x="5234" y="3139"/>
                  </a:lnTo>
                  <a:lnTo>
                    <a:pt x="5098" y="3074"/>
                  </a:lnTo>
                  <a:lnTo>
                    <a:pt x="4962" y="3010"/>
                  </a:lnTo>
                  <a:lnTo>
                    <a:pt x="4845" y="2938"/>
                  </a:lnTo>
                  <a:lnTo>
                    <a:pt x="4728" y="2867"/>
                  </a:lnTo>
                  <a:lnTo>
                    <a:pt x="4618" y="2789"/>
                  </a:lnTo>
                  <a:lnTo>
                    <a:pt x="4514" y="2705"/>
                  </a:lnTo>
                  <a:lnTo>
                    <a:pt x="4417" y="2614"/>
                  </a:lnTo>
                  <a:lnTo>
                    <a:pt x="4326" y="2523"/>
                  </a:lnTo>
                  <a:lnTo>
                    <a:pt x="4242" y="2426"/>
                  </a:lnTo>
                  <a:lnTo>
                    <a:pt x="4158" y="2322"/>
                  </a:lnTo>
                  <a:lnTo>
                    <a:pt x="4080" y="2212"/>
                  </a:lnTo>
                  <a:lnTo>
                    <a:pt x="4009" y="2089"/>
                  </a:lnTo>
                  <a:lnTo>
                    <a:pt x="3944" y="1965"/>
                  </a:lnTo>
                  <a:lnTo>
                    <a:pt x="3879" y="1836"/>
                  </a:lnTo>
                  <a:lnTo>
                    <a:pt x="3814" y="1693"/>
                  </a:lnTo>
                  <a:lnTo>
                    <a:pt x="3756" y="1544"/>
                  </a:lnTo>
                  <a:lnTo>
                    <a:pt x="3697" y="1388"/>
                  </a:lnTo>
                  <a:lnTo>
                    <a:pt x="3639" y="1220"/>
                  </a:lnTo>
                  <a:lnTo>
                    <a:pt x="3587" y="1045"/>
                  </a:lnTo>
                  <a:lnTo>
                    <a:pt x="3535" y="857"/>
                  </a:lnTo>
                  <a:lnTo>
                    <a:pt x="3431" y="454"/>
                  </a:lnTo>
                  <a:lnTo>
                    <a:pt x="33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6052513" y="437324"/>
              <a:ext cx="189256" cy="204353"/>
            </a:xfrm>
            <a:custGeom>
              <a:avLst/>
              <a:gdLst/>
              <a:ahLst/>
              <a:cxnLst/>
              <a:rect l="l" t="t" r="r" b="b"/>
              <a:pathLst>
                <a:path w="6661" h="7193" extrusionOk="0">
                  <a:moveTo>
                    <a:pt x="3328" y="1"/>
                  </a:moveTo>
                  <a:lnTo>
                    <a:pt x="3230" y="454"/>
                  </a:lnTo>
                  <a:lnTo>
                    <a:pt x="3127" y="857"/>
                  </a:lnTo>
                  <a:lnTo>
                    <a:pt x="3075" y="1045"/>
                  </a:lnTo>
                  <a:lnTo>
                    <a:pt x="3016" y="1220"/>
                  </a:lnTo>
                  <a:lnTo>
                    <a:pt x="2964" y="1388"/>
                  </a:lnTo>
                  <a:lnTo>
                    <a:pt x="2906" y="1544"/>
                  </a:lnTo>
                  <a:lnTo>
                    <a:pt x="2848" y="1693"/>
                  </a:lnTo>
                  <a:lnTo>
                    <a:pt x="2783" y="1836"/>
                  </a:lnTo>
                  <a:lnTo>
                    <a:pt x="2718" y="1965"/>
                  </a:lnTo>
                  <a:lnTo>
                    <a:pt x="2653" y="2089"/>
                  </a:lnTo>
                  <a:lnTo>
                    <a:pt x="2575" y="2212"/>
                  </a:lnTo>
                  <a:lnTo>
                    <a:pt x="2504" y="2322"/>
                  </a:lnTo>
                  <a:lnTo>
                    <a:pt x="2420" y="2426"/>
                  </a:lnTo>
                  <a:lnTo>
                    <a:pt x="2335" y="2523"/>
                  </a:lnTo>
                  <a:lnTo>
                    <a:pt x="2245" y="2614"/>
                  </a:lnTo>
                  <a:lnTo>
                    <a:pt x="2147" y="2705"/>
                  </a:lnTo>
                  <a:lnTo>
                    <a:pt x="2044" y="2789"/>
                  </a:lnTo>
                  <a:lnTo>
                    <a:pt x="1933" y="2867"/>
                  </a:lnTo>
                  <a:lnTo>
                    <a:pt x="1817" y="2938"/>
                  </a:lnTo>
                  <a:lnTo>
                    <a:pt x="1693" y="3010"/>
                  </a:lnTo>
                  <a:lnTo>
                    <a:pt x="1564" y="3074"/>
                  </a:lnTo>
                  <a:lnTo>
                    <a:pt x="1428" y="3139"/>
                  </a:lnTo>
                  <a:lnTo>
                    <a:pt x="1278" y="3204"/>
                  </a:lnTo>
                  <a:lnTo>
                    <a:pt x="1129" y="3262"/>
                  </a:lnTo>
                  <a:lnTo>
                    <a:pt x="961" y="3321"/>
                  </a:lnTo>
                  <a:lnTo>
                    <a:pt x="792" y="3379"/>
                  </a:lnTo>
                  <a:lnTo>
                    <a:pt x="416" y="3489"/>
                  </a:lnTo>
                  <a:lnTo>
                    <a:pt x="1" y="3600"/>
                  </a:lnTo>
                  <a:lnTo>
                    <a:pt x="416" y="3710"/>
                  </a:lnTo>
                  <a:lnTo>
                    <a:pt x="792" y="3820"/>
                  </a:lnTo>
                  <a:lnTo>
                    <a:pt x="961" y="3879"/>
                  </a:lnTo>
                  <a:lnTo>
                    <a:pt x="1129" y="3937"/>
                  </a:lnTo>
                  <a:lnTo>
                    <a:pt x="1278" y="3995"/>
                  </a:lnTo>
                  <a:lnTo>
                    <a:pt x="1428" y="4054"/>
                  </a:lnTo>
                  <a:lnTo>
                    <a:pt x="1564" y="4118"/>
                  </a:lnTo>
                  <a:lnTo>
                    <a:pt x="1693" y="4190"/>
                  </a:lnTo>
                  <a:lnTo>
                    <a:pt x="1817" y="4255"/>
                  </a:lnTo>
                  <a:lnTo>
                    <a:pt x="1933" y="4332"/>
                  </a:lnTo>
                  <a:lnTo>
                    <a:pt x="2044" y="4410"/>
                  </a:lnTo>
                  <a:lnTo>
                    <a:pt x="2147" y="4495"/>
                  </a:lnTo>
                  <a:lnTo>
                    <a:pt x="2245" y="4579"/>
                  </a:lnTo>
                  <a:lnTo>
                    <a:pt x="2335" y="4676"/>
                  </a:lnTo>
                  <a:lnTo>
                    <a:pt x="2420" y="4773"/>
                  </a:lnTo>
                  <a:lnTo>
                    <a:pt x="2504" y="4877"/>
                  </a:lnTo>
                  <a:lnTo>
                    <a:pt x="2575" y="4987"/>
                  </a:lnTo>
                  <a:lnTo>
                    <a:pt x="2653" y="5104"/>
                  </a:lnTo>
                  <a:lnTo>
                    <a:pt x="2718" y="5227"/>
                  </a:lnTo>
                  <a:lnTo>
                    <a:pt x="2783" y="5364"/>
                  </a:lnTo>
                  <a:lnTo>
                    <a:pt x="2848" y="5506"/>
                  </a:lnTo>
                  <a:lnTo>
                    <a:pt x="2906" y="5649"/>
                  </a:lnTo>
                  <a:lnTo>
                    <a:pt x="2964" y="5811"/>
                  </a:lnTo>
                  <a:lnTo>
                    <a:pt x="3016" y="5980"/>
                  </a:lnTo>
                  <a:lnTo>
                    <a:pt x="3075" y="6155"/>
                  </a:lnTo>
                  <a:lnTo>
                    <a:pt x="3127" y="6343"/>
                  </a:lnTo>
                  <a:lnTo>
                    <a:pt x="3230" y="6745"/>
                  </a:lnTo>
                  <a:lnTo>
                    <a:pt x="3328" y="7192"/>
                  </a:lnTo>
                  <a:lnTo>
                    <a:pt x="3431" y="6745"/>
                  </a:lnTo>
                  <a:lnTo>
                    <a:pt x="3535" y="6343"/>
                  </a:lnTo>
                  <a:lnTo>
                    <a:pt x="3587" y="6155"/>
                  </a:lnTo>
                  <a:lnTo>
                    <a:pt x="3639" y="5980"/>
                  </a:lnTo>
                  <a:lnTo>
                    <a:pt x="3697" y="5811"/>
                  </a:lnTo>
                  <a:lnTo>
                    <a:pt x="3756" y="5649"/>
                  </a:lnTo>
                  <a:lnTo>
                    <a:pt x="3814" y="5506"/>
                  </a:lnTo>
                  <a:lnTo>
                    <a:pt x="3879" y="5364"/>
                  </a:lnTo>
                  <a:lnTo>
                    <a:pt x="3944" y="5227"/>
                  </a:lnTo>
                  <a:lnTo>
                    <a:pt x="4009" y="5104"/>
                  </a:lnTo>
                  <a:lnTo>
                    <a:pt x="4080" y="4987"/>
                  </a:lnTo>
                  <a:lnTo>
                    <a:pt x="4158" y="4877"/>
                  </a:lnTo>
                  <a:lnTo>
                    <a:pt x="4242" y="4773"/>
                  </a:lnTo>
                  <a:lnTo>
                    <a:pt x="4326" y="4676"/>
                  </a:lnTo>
                  <a:lnTo>
                    <a:pt x="4417" y="4579"/>
                  </a:lnTo>
                  <a:lnTo>
                    <a:pt x="4514" y="4495"/>
                  </a:lnTo>
                  <a:lnTo>
                    <a:pt x="4618" y="4410"/>
                  </a:lnTo>
                  <a:lnTo>
                    <a:pt x="4728" y="4332"/>
                  </a:lnTo>
                  <a:lnTo>
                    <a:pt x="4845" y="4255"/>
                  </a:lnTo>
                  <a:lnTo>
                    <a:pt x="4962" y="4190"/>
                  </a:lnTo>
                  <a:lnTo>
                    <a:pt x="5098" y="4118"/>
                  </a:lnTo>
                  <a:lnTo>
                    <a:pt x="5234" y="4054"/>
                  </a:lnTo>
                  <a:lnTo>
                    <a:pt x="5377" y="3995"/>
                  </a:lnTo>
                  <a:lnTo>
                    <a:pt x="5533" y="3937"/>
                  </a:lnTo>
                  <a:lnTo>
                    <a:pt x="5701" y="3879"/>
                  </a:lnTo>
                  <a:lnTo>
                    <a:pt x="5870" y="3820"/>
                  </a:lnTo>
                  <a:lnTo>
                    <a:pt x="6246" y="3710"/>
                  </a:lnTo>
                  <a:lnTo>
                    <a:pt x="6661" y="3600"/>
                  </a:lnTo>
                  <a:lnTo>
                    <a:pt x="6246" y="3489"/>
                  </a:lnTo>
                  <a:lnTo>
                    <a:pt x="5870" y="3379"/>
                  </a:lnTo>
                  <a:lnTo>
                    <a:pt x="5701" y="3321"/>
                  </a:lnTo>
                  <a:lnTo>
                    <a:pt x="5533" y="3262"/>
                  </a:lnTo>
                  <a:lnTo>
                    <a:pt x="5377" y="3204"/>
                  </a:lnTo>
                  <a:lnTo>
                    <a:pt x="5234" y="3139"/>
                  </a:lnTo>
                  <a:lnTo>
                    <a:pt x="5098" y="3074"/>
                  </a:lnTo>
                  <a:lnTo>
                    <a:pt x="4962" y="3010"/>
                  </a:lnTo>
                  <a:lnTo>
                    <a:pt x="4845" y="2938"/>
                  </a:lnTo>
                  <a:lnTo>
                    <a:pt x="4728" y="2867"/>
                  </a:lnTo>
                  <a:lnTo>
                    <a:pt x="4618" y="2789"/>
                  </a:lnTo>
                  <a:lnTo>
                    <a:pt x="4514" y="2705"/>
                  </a:lnTo>
                  <a:lnTo>
                    <a:pt x="4417" y="2614"/>
                  </a:lnTo>
                  <a:lnTo>
                    <a:pt x="4326" y="2523"/>
                  </a:lnTo>
                  <a:lnTo>
                    <a:pt x="4242" y="2426"/>
                  </a:lnTo>
                  <a:lnTo>
                    <a:pt x="4158" y="2322"/>
                  </a:lnTo>
                  <a:lnTo>
                    <a:pt x="4080" y="2212"/>
                  </a:lnTo>
                  <a:lnTo>
                    <a:pt x="4009" y="2089"/>
                  </a:lnTo>
                  <a:lnTo>
                    <a:pt x="3944" y="1965"/>
                  </a:lnTo>
                  <a:lnTo>
                    <a:pt x="3879" y="1836"/>
                  </a:lnTo>
                  <a:lnTo>
                    <a:pt x="3814" y="1693"/>
                  </a:lnTo>
                  <a:lnTo>
                    <a:pt x="3756" y="1544"/>
                  </a:lnTo>
                  <a:lnTo>
                    <a:pt x="3697" y="1388"/>
                  </a:lnTo>
                  <a:lnTo>
                    <a:pt x="3639" y="1220"/>
                  </a:lnTo>
                  <a:lnTo>
                    <a:pt x="3587" y="1045"/>
                  </a:lnTo>
                  <a:lnTo>
                    <a:pt x="3535" y="857"/>
                  </a:lnTo>
                  <a:lnTo>
                    <a:pt x="3431" y="454"/>
                  </a:lnTo>
                  <a:lnTo>
                    <a:pt x="33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6673338" y="403299"/>
              <a:ext cx="189256" cy="204353"/>
            </a:xfrm>
            <a:custGeom>
              <a:avLst/>
              <a:gdLst/>
              <a:ahLst/>
              <a:cxnLst/>
              <a:rect l="l" t="t" r="r" b="b"/>
              <a:pathLst>
                <a:path w="6661" h="7193" extrusionOk="0">
                  <a:moveTo>
                    <a:pt x="3328" y="1"/>
                  </a:moveTo>
                  <a:lnTo>
                    <a:pt x="3230" y="454"/>
                  </a:lnTo>
                  <a:lnTo>
                    <a:pt x="3127" y="857"/>
                  </a:lnTo>
                  <a:lnTo>
                    <a:pt x="3075" y="1045"/>
                  </a:lnTo>
                  <a:lnTo>
                    <a:pt x="3016" y="1220"/>
                  </a:lnTo>
                  <a:lnTo>
                    <a:pt x="2964" y="1388"/>
                  </a:lnTo>
                  <a:lnTo>
                    <a:pt x="2906" y="1544"/>
                  </a:lnTo>
                  <a:lnTo>
                    <a:pt x="2848" y="1693"/>
                  </a:lnTo>
                  <a:lnTo>
                    <a:pt x="2783" y="1836"/>
                  </a:lnTo>
                  <a:lnTo>
                    <a:pt x="2718" y="1965"/>
                  </a:lnTo>
                  <a:lnTo>
                    <a:pt x="2653" y="2089"/>
                  </a:lnTo>
                  <a:lnTo>
                    <a:pt x="2575" y="2212"/>
                  </a:lnTo>
                  <a:lnTo>
                    <a:pt x="2504" y="2322"/>
                  </a:lnTo>
                  <a:lnTo>
                    <a:pt x="2420" y="2426"/>
                  </a:lnTo>
                  <a:lnTo>
                    <a:pt x="2335" y="2523"/>
                  </a:lnTo>
                  <a:lnTo>
                    <a:pt x="2245" y="2614"/>
                  </a:lnTo>
                  <a:lnTo>
                    <a:pt x="2147" y="2705"/>
                  </a:lnTo>
                  <a:lnTo>
                    <a:pt x="2044" y="2789"/>
                  </a:lnTo>
                  <a:lnTo>
                    <a:pt x="1933" y="2867"/>
                  </a:lnTo>
                  <a:lnTo>
                    <a:pt x="1817" y="2938"/>
                  </a:lnTo>
                  <a:lnTo>
                    <a:pt x="1693" y="3010"/>
                  </a:lnTo>
                  <a:lnTo>
                    <a:pt x="1564" y="3074"/>
                  </a:lnTo>
                  <a:lnTo>
                    <a:pt x="1428" y="3139"/>
                  </a:lnTo>
                  <a:lnTo>
                    <a:pt x="1278" y="3204"/>
                  </a:lnTo>
                  <a:lnTo>
                    <a:pt x="1129" y="3262"/>
                  </a:lnTo>
                  <a:lnTo>
                    <a:pt x="961" y="3321"/>
                  </a:lnTo>
                  <a:lnTo>
                    <a:pt x="792" y="3379"/>
                  </a:lnTo>
                  <a:lnTo>
                    <a:pt x="416" y="3489"/>
                  </a:lnTo>
                  <a:lnTo>
                    <a:pt x="1" y="3600"/>
                  </a:lnTo>
                  <a:lnTo>
                    <a:pt x="416" y="3710"/>
                  </a:lnTo>
                  <a:lnTo>
                    <a:pt x="792" y="3820"/>
                  </a:lnTo>
                  <a:lnTo>
                    <a:pt x="961" y="3879"/>
                  </a:lnTo>
                  <a:lnTo>
                    <a:pt x="1129" y="3937"/>
                  </a:lnTo>
                  <a:lnTo>
                    <a:pt x="1278" y="3995"/>
                  </a:lnTo>
                  <a:lnTo>
                    <a:pt x="1428" y="4054"/>
                  </a:lnTo>
                  <a:lnTo>
                    <a:pt x="1564" y="4118"/>
                  </a:lnTo>
                  <a:lnTo>
                    <a:pt x="1693" y="4190"/>
                  </a:lnTo>
                  <a:lnTo>
                    <a:pt x="1817" y="4255"/>
                  </a:lnTo>
                  <a:lnTo>
                    <a:pt x="1933" y="4332"/>
                  </a:lnTo>
                  <a:lnTo>
                    <a:pt x="2044" y="4410"/>
                  </a:lnTo>
                  <a:lnTo>
                    <a:pt x="2147" y="4495"/>
                  </a:lnTo>
                  <a:lnTo>
                    <a:pt x="2245" y="4579"/>
                  </a:lnTo>
                  <a:lnTo>
                    <a:pt x="2335" y="4676"/>
                  </a:lnTo>
                  <a:lnTo>
                    <a:pt x="2420" y="4773"/>
                  </a:lnTo>
                  <a:lnTo>
                    <a:pt x="2504" y="4877"/>
                  </a:lnTo>
                  <a:lnTo>
                    <a:pt x="2575" y="4987"/>
                  </a:lnTo>
                  <a:lnTo>
                    <a:pt x="2653" y="5104"/>
                  </a:lnTo>
                  <a:lnTo>
                    <a:pt x="2718" y="5227"/>
                  </a:lnTo>
                  <a:lnTo>
                    <a:pt x="2783" y="5364"/>
                  </a:lnTo>
                  <a:lnTo>
                    <a:pt x="2848" y="5506"/>
                  </a:lnTo>
                  <a:lnTo>
                    <a:pt x="2906" y="5649"/>
                  </a:lnTo>
                  <a:lnTo>
                    <a:pt x="2964" y="5811"/>
                  </a:lnTo>
                  <a:lnTo>
                    <a:pt x="3016" y="5980"/>
                  </a:lnTo>
                  <a:lnTo>
                    <a:pt x="3075" y="6155"/>
                  </a:lnTo>
                  <a:lnTo>
                    <a:pt x="3127" y="6343"/>
                  </a:lnTo>
                  <a:lnTo>
                    <a:pt x="3230" y="6745"/>
                  </a:lnTo>
                  <a:lnTo>
                    <a:pt x="3328" y="7192"/>
                  </a:lnTo>
                  <a:lnTo>
                    <a:pt x="3431" y="6745"/>
                  </a:lnTo>
                  <a:lnTo>
                    <a:pt x="3535" y="6343"/>
                  </a:lnTo>
                  <a:lnTo>
                    <a:pt x="3587" y="6155"/>
                  </a:lnTo>
                  <a:lnTo>
                    <a:pt x="3639" y="5980"/>
                  </a:lnTo>
                  <a:lnTo>
                    <a:pt x="3697" y="5811"/>
                  </a:lnTo>
                  <a:lnTo>
                    <a:pt x="3756" y="5649"/>
                  </a:lnTo>
                  <a:lnTo>
                    <a:pt x="3814" y="5506"/>
                  </a:lnTo>
                  <a:lnTo>
                    <a:pt x="3879" y="5364"/>
                  </a:lnTo>
                  <a:lnTo>
                    <a:pt x="3944" y="5227"/>
                  </a:lnTo>
                  <a:lnTo>
                    <a:pt x="4009" y="5104"/>
                  </a:lnTo>
                  <a:lnTo>
                    <a:pt x="4080" y="4987"/>
                  </a:lnTo>
                  <a:lnTo>
                    <a:pt x="4158" y="4877"/>
                  </a:lnTo>
                  <a:lnTo>
                    <a:pt x="4242" y="4773"/>
                  </a:lnTo>
                  <a:lnTo>
                    <a:pt x="4326" y="4676"/>
                  </a:lnTo>
                  <a:lnTo>
                    <a:pt x="4417" y="4579"/>
                  </a:lnTo>
                  <a:lnTo>
                    <a:pt x="4514" y="4495"/>
                  </a:lnTo>
                  <a:lnTo>
                    <a:pt x="4618" y="4410"/>
                  </a:lnTo>
                  <a:lnTo>
                    <a:pt x="4728" y="4332"/>
                  </a:lnTo>
                  <a:lnTo>
                    <a:pt x="4845" y="4255"/>
                  </a:lnTo>
                  <a:lnTo>
                    <a:pt x="4962" y="4190"/>
                  </a:lnTo>
                  <a:lnTo>
                    <a:pt x="5098" y="4118"/>
                  </a:lnTo>
                  <a:lnTo>
                    <a:pt x="5234" y="4054"/>
                  </a:lnTo>
                  <a:lnTo>
                    <a:pt x="5377" y="3995"/>
                  </a:lnTo>
                  <a:lnTo>
                    <a:pt x="5533" y="3937"/>
                  </a:lnTo>
                  <a:lnTo>
                    <a:pt x="5701" y="3879"/>
                  </a:lnTo>
                  <a:lnTo>
                    <a:pt x="5870" y="3820"/>
                  </a:lnTo>
                  <a:lnTo>
                    <a:pt x="6246" y="3710"/>
                  </a:lnTo>
                  <a:lnTo>
                    <a:pt x="6661" y="3600"/>
                  </a:lnTo>
                  <a:lnTo>
                    <a:pt x="6246" y="3489"/>
                  </a:lnTo>
                  <a:lnTo>
                    <a:pt x="5870" y="3379"/>
                  </a:lnTo>
                  <a:lnTo>
                    <a:pt x="5701" y="3321"/>
                  </a:lnTo>
                  <a:lnTo>
                    <a:pt x="5533" y="3262"/>
                  </a:lnTo>
                  <a:lnTo>
                    <a:pt x="5377" y="3204"/>
                  </a:lnTo>
                  <a:lnTo>
                    <a:pt x="5234" y="3139"/>
                  </a:lnTo>
                  <a:lnTo>
                    <a:pt x="5098" y="3074"/>
                  </a:lnTo>
                  <a:lnTo>
                    <a:pt x="4962" y="3010"/>
                  </a:lnTo>
                  <a:lnTo>
                    <a:pt x="4845" y="2938"/>
                  </a:lnTo>
                  <a:lnTo>
                    <a:pt x="4728" y="2867"/>
                  </a:lnTo>
                  <a:lnTo>
                    <a:pt x="4618" y="2789"/>
                  </a:lnTo>
                  <a:lnTo>
                    <a:pt x="4514" y="2705"/>
                  </a:lnTo>
                  <a:lnTo>
                    <a:pt x="4417" y="2614"/>
                  </a:lnTo>
                  <a:lnTo>
                    <a:pt x="4326" y="2523"/>
                  </a:lnTo>
                  <a:lnTo>
                    <a:pt x="4242" y="2426"/>
                  </a:lnTo>
                  <a:lnTo>
                    <a:pt x="4158" y="2322"/>
                  </a:lnTo>
                  <a:lnTo>
                    <a:pt x="4080" y="2212"/>
                  </a:lnTo>
                  <a:lnTo>
                    <a:pt x="4009" y="2089"/>
                  </a:lnTo>
                  <a:lnTo>
                    <a:pt x="3944" y="1965"/>
                  </a:lnTo>
                  <a:lnTo>
                    <a:pt x="3879" y="1836"/>
                  </a:lnTo>
                  <a:lnTo>
                    <a:pt x="3814" y="1693"/>
                  </a:lnTo>
                  <a:lnTo>
                    <a:pt x="3756" y="1544"/>
                  </a:lnTo>
                  <a:lnTo>
                    <a:pt x="3697" y="1388"/>
                  </a:lnTo>
                  <a:lnTo>
                    <a:pt x="3639" y="1220"/>
                  </a:lnTo>
                  <a:lnTo>
                    <a:pt x="3587" y="1045"/>
                  </a:lnTo>
                  <a:lnTo>
                    <a:pt x="3535" y="857"/>
                  </a:lnTo>
                  <a:lnTo>
                    <a:pt x="3431" y="454"/>
                  </a:lnTo>
                  <a:lnTo>
                    <a:pt x="33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28"/>
          <p:cNvSpPr/>
          <p:nvPr/>
        </p:nvSpPr>
        <p:spPr>
          <a:xfrm>
            <a:off x="-25350" y="4830975"/>
            <a:ext cx="9194700" cy="31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ea typeface="Chivo"/>
              <a:cs typeface="Arial" panose="020B0604020202020204" pitchFamily="34" charset="0"/>
              <a:sym typeface="Chivo"/>
            </a:endParaRPr>
          </a:p>
        </p:txBody>
      </p:sp>
      <p:sp>
        <p:nvSpPr>
          <p:cNvPr id="1079" name="Google Shape;1079;p28"/>
          <p:cNvSpPr txBox="1">
            <a:spLocks noGrp="1"/>
          </p:cNvSpPr>
          <p:nvPr>
            <p:ph type="title"/>
          </p:nvPr>
        </p:nvSpPr>
        <p:spPr>
          <a:xfrm>
            <a:off x="4094550" y="576050"/>
            <a:ext cx="4349100" cy="109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6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28"/>
          <p:cNvSpPr txBox="1">
            <a:spLocks noGrp="1"/>
          </p:cNvSpPr>
          <p:nvPr>
            <p:ph type="subTitle" idx="1"/>
          </p:nvPr>
        </p:nvSpPr>
        <p:spPr>
          <a:xfrm>
            <a:off x="4091550" y="1674600"/>
            <a:ext cx="43521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1" name="Google Shape;1081;p28"/>
          <p:cNvSpPr txBox="1"/>
          <p:nvPr/>
        </p:nvSpPr>
        <p:spPr>
          <a:xfrm>
            <a:off x="4946400" y="3539902"/>
            <a:ext cx="3497400" cy="6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Arial" panose="020B0604020202020204" pitchFamily="34" charset="0"/>
                <a:ea typeface="Chivo"/>
                <a:cs typeface="Arial" panose="020B0604020202020204" pitchFamily="34" charset="0"/>
                <a:sym typeface="Chivo"/>
              </a:rPr>
              <a:t>CREDITS: This presentation template was created by </a:t>
            </a:r>
            <a:r>
              <a:rPr lang="en" sz="1100" b="1" u="sng">
                <a:solidFill>
                  <a:schemeClr val="lt1"/>
                </a:solidFill>
                <a:latin typeface="Arial" panose="020B0604020202020204" pitchFamily="34" charset="0"/>
                <a:ea typeface="Chivo"/>
                <a:cs typeface="Arial" panose="020B0604020202020204" pitchFamily="34" charset="0"/>
                <a:sym typeface="Chivo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lt1"/>
                </a:solidFill>
                <a:latin typeface="Arial" panose="020B0604020202020204" pitchFamily="34" charset="0"/>
                <a:ea typeface="Chivo"/>
                <a:cs typeface="Arial" panose="020B0604020202020204" pitchFamily="34" charset="0"/>
                <a:sym typeface="Chivo"/>
              </a:rPr>
              <a:t>, and includes icons by </a:t>
            </a:r>
            <a:r>
              <a:rPr lang="en" sz="1100" b="1" u="sng">
                <a:solidFill>
                  <a:schemeClr val="lt1"/>
                </a:solidFill>
                <a:latin typeface="Arial" panose="020B0604020202020204" pitchFamily="34" charset="0"/>
                <a:ea typeface="Chivo"/>
                <a:cs typeface="Arial" panose="020B0604020202020204" pitchFamily="34" charset="0"/>
                <a:sym typeface="Chivo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lt1"/>
                </a:solidFill>
                <a:latin typeface="Arial" panose="020B0604020202020204" pitchFamily="34" charset="0"/>
                <a:ea typeface="Chivo"/>
                <a:cs typeface="Arial" panose="020B0604020202020204" pitchFamily="34" charset="0"/>
                <a:sym typeface="Chivo"/>
              </a:rPr>
              <a:t>, and infographics &amp; images by </a:t>
            </a:r>
            <a:r>
              <a:rPr lang="en" sz="1100" b="1" u="sng">
                <a:solidFill>
                  <a:schemeClr val="lt1"/>
                </a:solidFill>
                <a:latin typeface="Arial" panose="020B0604020202020204" pitchFamily="34" charset="0"/>
                <a:ea typeface="Chivo"/>
                <a:cs typeface="Arial" panose="020B0604020202020204" pitchFamily="34" charset="0"/>
                <a:sym typeface="Chiv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100" b="1" u="sng">
              <a:solidFill>
                <a:schemeClr val="lt1"/>
              </a:solidFill>
              <a:latin typeface="Arial" panose="020B0604020202020204" pitchFamily="34" charset="0"/>
              <a:ea typeface="Chivo"/>
              <a:cs typeface="Arial" panose="020B0604020202020204" pitchFamily="34" charset="0"/>
              <a:sym typeface="Chivo"/>
            </a:endParaRPr>
          </a:p>
        </p:txBody>
      </p:sp>
      <p:grpSp>
        <p:nvGrpSpPr>
          <p:cNvPr id="1082" name="Google Shape;1082;p28"/>
          <p:cNvGrpSpPr/>
          <p:nvPr/>
        </p:nvGrpSpPr>
        <p:grpSpPr>
          <a:xfrm>
            <a:off x="-2586342" y="-482577"/>
            <a:ext cx="9545521" cy="1414145"/>
            <a:chOff x="-2586342" y="-482577"/>
            <a:chExt cx="9545521" cy="1414145"/>
          </a:xfrm>
        </p:grpSpPr>
        <p:sp>
          <p:nvSpPr>
            <p:cNvPr id="1083" name="Google Shape;1083;p28"/>
            <p:cNvSpPr/>
            <p:nvPr/>
          </p:nvSpPr>
          <p:spPr>
            <a:xfrm rot="10800000">
              <a:off x="-2586342" y="-482577"/>
              <a:ext cx="5977002" cy="1414145"/>
            </a:xfrm>
            <a:custGeom>
              <a:avLst/>
              <a:gdLst/>
              <a:ahLst/>
              <a:cxnLst/>
              <a:rect l="l" t="t" r="r" b="b"/>
              <a:pathLst>
                <a:path w="23381" h="5532" extrusionOk="0">
                  <a:moveTo>
                    <a:pt x="10914" y="0"/>
                  </a:moveTo>
                  <a:lnTo>
                    <a:pt x="10634" y="17"/>
                  </a:lnTo>
                  <a:lnTo>
                    <a:pt x="10353" y="50"/>
                  </a:lnTo>
                  <a:lnTo>
                    <a:pt x="10072" y="99"/>
                  </a:lnTo>
                  <a:lnTo>
                    <a:pt x="9808" y="182"/>
                  </a:lnTo>
                  <a:lnTo>
                    <a:pt x="9544" y="281"/>
                  </a:lnTo>
                  <a:lnTo>
                    <a:pt x="9296" y="397"/>
                  </a:lnTo>
                  <a:lnTo>
                    <a:pt x="9048" y="512"/>
                  </a:lnTo>
                  <a:lnTo>
                    <a:pt x="8817" y="644"/>
                  </a:lnTo>
                  <a:lnTo>
                    <a:pt x="8586" y="793"/>
                  </a:lnTo>
                  <a:lnTo>
                    <a:pt x="8372" y="942"/>
                  </a:lnTo>
                  <a:lnTo>
                    <a:pt x="8173" y="1090"/>
                  </a:lnTo>
                  <a:lnTo>
                    <a:pt x="7810" y="1404"/>
                  </a:lnTo>
                  <a:lnTo>
                    <a:pt x="7496" y="1701"/>
                  </a:lnTo>
                  <a:lnTo>
                    <a:pt x="7232" y="1965"/>
                  </a:lnTo>
                  <a:lnTo>
                    <a:pt x="7051" y="2163"/>
                  </a:lnTo>
                  <a:lnTo>
                    <a:pt x="6885" y="2362"/>
                  </a:lnTo>
                  <a:lnTo>
                    <a:pt x="6753" y="2262"/>
                  </a:lnTo>
                  <a:lnTo>
                    <a:pt x="6374" y="2031"/>
                  </a:lnTo>
                  <a:lnTo>
                    <a:pt x="6109" y="1883"/>
                  </a:lnTo>
                  <a:lnTo>
                    <a:pt x="5796" y="1734"/>
                  </a:lnTo>
                  <a:lnTo>
                    <a:pt x="5449" y="1585"/>
                  </a:lnTo>
                  <a:lnTo>
                    <a:pt x="5069" y="1453"/>
                  </a:lnTo>
                  <a:lnTo>
                    <a:pt x="4656" y="1338"/>
                  </a:lnTo>
                  <a:lnTo>
                    <a:pt x="4442" y="1305"/>
                  </a:lnTo>
                  <a:lnTo>
                    <a:pt x="4227" y="1272"/>
                  </a:lnTo>
                  <a:lnTo>
                    <a:pt x="4012" y="1255"/>
                  </a:lnTo>
                  <a:lnTo>
                    <a:pt x="3781" y="1239"/>
                  </a:lnTo>
                  <a:lnTo>
                    <a:pt x="3567" y="1255"/>
                  </a:lnTo>
                  <a:lnTo>
                    <a:pt x="3335" y="1272"/>
                  </a:lnTo>
                  <a:lnTo>
                    <a:pt x="3104" y="1305"/>
                  </a:lnTo>
                  <a:lnTo>
                    <a:pt x="2890" y="1371"/>
                  </a:lnTo>
                  <a:lnTo>
                    <a:pt x="2658" y="1437"/>
                  </a:lnTo>
                  <a:lnTo>
                    <a:pt x="2427" y="1536"/>
                  </a:lnTo>
                  <a:lnTo>
                    <a:pt x="2213" y="1652"/>
                  </a:lnTo>
                  <a:lnTo>
                    <a:pt x="1998" y="1784"/>
                  </a:lnTo>
                  <a:lnTo>
                    <a:pt x="1783" y="1949"/>
                  </a:lnTo>
                  <a:lnTo>
                    <a:pt x="1569" y="2130"/>
                  </a:lnTo>
                  <a:lnTo>
                    <a:pt x="1288" y="2428"/>
                  </a:lnTo>
                  <a:lnTo>
                    <a:pt x="1040" y="2725"/>
                  </a:lnTo>
                  <a:lnTo>
                    <a:pt x="826" y="3022"/>
                  </a:lnTo>
                  <a:lnTo>
                    <a:pt x="644" y="3319"/>
                  </a:lnTo>
                  <a:lnTo>
                    <a:pt x="495" y="3600"/>
                  </a:lnTo>
                  <a:lnTo>
                    <a:pt x="363" y="3881"/>
                  </a:lnTo>
                  <a:lnTo>
                    <a:pt x="264" y="4161"/>
                  </a:lnTo>
                  <a:lnTo>
                    <a:pt x="182" y="4409"/>
                  </a:lnTo>
                  <a:lnTo>
                    <a:pt x="116" y="4640"/>
                  </a:lnTo>
                  <a:lnTo>
                    <a:pt x="66" y="4871"/>
                  </a:lnTo>
                  <a:lnTo>
                    <a:pt x="17" y="5218"/>
                  </a:lnTo>
                  <a:lnTo>
                    <a:pt x="0" y="5449"/>
                  </a:lnTo>
                  <a:lnTo>
                    <a:pt x="0" y="5532"/>
                  </a:lnTo>
                  <a:lnTo>
                    <a:pt x="23381" y="5532"/>
                  </a:lnTo>
                  <a:lnTo>
                    <a:pt x="23083" y="5400"/>
                  </a:lnTo>
                  <a:lnTo>
                    <a:pt x="22786" y="5251"/>
                  </a:lnTo>
                  <a:lnTo>
                    <a:pt x="22175" y="4921"/>
                  </a:lnTo>
                  <a:lnTo>
                    <a:pt x="21564" y="4558"/>
                  </a:lnTo>
                  <a:lnTo>
                    <a:pt x="20937" y="4161"/>
                  </a:lnTo>
                  <a:lnTo>
                    <a:pt x="19665" y="3319"/>
                  </a:lnTo>
                  <a:lnTo>
                    <a:pt x="19022" y="2906"/>
                  </a:lnTo>
                  <a:lnTo>
                    <a:pt x="18394" y="2510"/>
                  </a:lnTo>
                  <a:lnTo>
                    <a:pt x="17750" y="2147"/>
                  </a:lnTo>
                  <a:lnTo>
                    <a:pt x="17436" y="1982"/>
                  </a:lnTo>
                  <a:lnTo>
                    <a:pt x="17123" y="1817"/>
                  </a:lnTo>
                  <a:lnTo>
                    <a:pt x="16809" y="1685"/>
                  </a:lnTo>
                  <a:lnTo>
                    <a:pt x="16495" y="1552"/>
                  </a:lnTo>
                  <a:lnTo>
                    <a:pt x="16198" y="1437"/>
                  </a:lnTo>
                  <a:lnTo>
                    <a:pt x="15884" y="1354"/>
                  </a:lnTo>
                  <a:lnTo>
                    <a:pt x="15587" y="1272"/>
                  </a:lnTo>
                  <a:lnTo>
                    <a:pt x="15290" y="1222"/>
                  </a:lnTo>
                  <a:lnTo>
                    <a:pt x="14993" y="1189"/>
                  </a:lnTo>
                  <a:lnTo>
                    <a:pt x="14712" y="1173"/>
                  </a:lnTo>
                  <a:lnTo>
                    <a:pt x="14431" y="1189"/>
                  </a:lnTo>
                  <a:lnTo>
                    <a:pt x="14151" y="1239"/>
                  </a:lnTo>
                  <a:lnTo>
                    <a:pt x="13886" y="1305"/>
                  </a:lnTo>
                  <a:lnTo>
                    <a:pt x="13606" y="1404"/>
                  </a:lnTo>
                  <a:lnTo>
                    <a:pt x="13309" y="1074"/>
                  </a:lnTo>
                  <a:lnTo>
                    <a:pt x="13011" y="809"/>
                  </a:lnTo>
                  <a:lnTo>
                    <a:pt x="12698" y="578"/>
                  </a:lnTo>
                  <a:lnTo>
                    <a:pt x="12400" y="397"/>
                  </a:lnTo>
                  <a:lnTo>
                    <a:pt x="12103" y="248"/>
                  </a:lnTo>
                  <a:lnTo>
                    <a:pt x="11806" y="132"/>
                  </a:lnTo>
                  <a:lnTo>
                    <a:pt x="11492" y="66"/>
                  </a:lnTo>
                  <a:lnTo>
                    <a:pt x="11212" y="17"/>
                  </a:lnTo>
                  <a:lnTo>
                    <a:pt x="10914" y="0"/>
                  </a:lnTo>
                  <a:close/>
                </a:path>
              </a:pathLst>
            </a:custGeom>
            <a:solidFill>
              <a:srgbClr val="FFFFFF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8"/>
            <p:cNvSpPr/>
            <p:nvPr/>
          </p:nvSpPr>
          <p:spPr>
            <a:xfrm rot="10800000" flipH="1">
              <a:off x="2794906" y="-348412"/>
              <a:ext cx="4164273" cy="985277"/>
            </a:xfrm>
            <a:custGeom>
              <a:avLst/>
              <a:gdLst/>
              <a:ahLst/>
              <a:cxnLst/>
              <a:rect l="l" t="t" r="r" b="b"/>
              <a:pathLst>
                <a:path w="23381" h="5532" extrusionOk="0">
                  <a:moveTo>
                    <a:pt x="10914" y="0"/>
                  </a:moveTo>
                  <a:lnTo>
                    <a:pt x="10634" y="17"/>
                  </a:lnTo>
                  <a:lnTo>
                    <a:pt x="10353" y="50"/>
                  </a:lnTo>
                  <a:lnTo>
                    <a:pt x="10072" y="99"/>
                  </a:lnTo>
                  <a:lnTo>
                    <a:pt x="9808" y="182"/>
                  </a:lnTo>
                  <a:lnTo>
                    <a:pt x="9544" y="281"/>
                  </a:lnTo>
                  <a:lnTo>
                    <a:pt x="9296" y="397"/>
                  </a:lnTo>
                  <a:lnTo>
                    <a:pt x="9048" y="512"/>
                  </a:lnTo>
                  <a:lnTo>
                    <a:pt x="8817" y="644"/>
                  </a:lnTo>
                  <a:lnTo>
                    <a:pt x="8586" y="793"/>
                  </a:lnTo>
                  <a:lnTo>
                    <a:pt x="8372" y="942"/>
                  </a:lnTo>
                  <a:lnTo>
                    <a:pt x="8173" y="1090"/>
                  </a:lnTo>
                  <a:lnTo>
                    <a:pt x="7810" y="1404"/>
                  </a:lnTo>
                  <a:lnTo>
                    <a:pt x="7496" y="1701"/>
                  </a:lnTo>
                  <a:lnTo>
                    <a:pt x="7232" y="1965"/>
                  </a:lnTo>
                  <a:lnTo>
                    <a:pt x="7051" y="2163"/>
                  </a:lnTo>
                  <a:lnTo>
                    <a:pt x="6885" y="2362"/>
                  </a:lnTo>
                  <a:lnTo>
                    <a:pt x="6753" y="2262"/>
                  </a:lnTo>
                  <a:lnTo>
                    <a:pt x="6374" y="2031"/>
                  </a:lnTo>
                  <a:lnTo>
                    <a:pt x="6109" y="1883"/>
                  </a:lnTo>
                  <a:lnTo>
                    <a:pt x="5796" y="1734"/>
                  </a:lnTo>
                  <a:lnTo>
                    <a:pt x="5449" y="1585"/>
                  </a:lnTo>
                  <a:lnTo>
                    <a:pt x="5069" y="1453"/>
                  </a:lnTo>
                  <a:lnTo>
                    <a:pt x="4656" y="1338"/>
                  </a:lnTo>
                  <a:lnTo>
                    <a:pt x="4442" y="1305"/>
                  </a:lnTo>
                  <a:lnTo>
                    <a:pt x="4227" y="1272"/>
                  </a:lnTo>
                  <a:lnTo>
                    <a:pt x="4012" y="1255"/>
                  </a:lnTo>
                  <a:lnTo>
                    <a:pt x="3781" y="1239"/>
                  </a:lnTo>
                  <a:lnTo>
                    <a:pt x="3567" y="1255"/>
                  </a:lnTo>
                  <a:lnTo>
                    <a:pt x="3335" y="1272"/>
                  </a:lnTo>
                  <a:lnTo>
                    <a:pt x="3104" y="1305"/>
                  </a:lnTo>
                  <a:lnTo>
                    <a:pt x="2890" y="1371"/>
                  </a:lnTo>
                  <a:lnTo>
                    <a:pt x="2658" y="1437"/>
                  </a:lnTo>
                  <a:lnTo>
                    <a:pt x="2427" y="1536"/>
                  </a:lnTo>
                  <a:lnTo>
                    <a:pt x="2213" y="1652"/>
                  </a:lnTo>
                  <a:lnTo>
                    <a:pt x="1998" y="1784"/>
                  </a:lnTo>
                  <a:lnTo>
                    <a:pt x="1783" y="1949"/>
                  </a:lnTo>
                  <a:lnTo>
                    <a:pt x="1569" y="2130"/>
                  </a:lnTo>
                  <a:lnTo>
                    <a:pt x="1288" y="2428"/>
                  </a:lnTo>
                  <a:lnTo>
                    <a:pt x="1040" y="2725"/>
                  </a:lnTo>
                  <a:lnTo>
                    <a:pt x="826" y="3022"/>
                  </a:lnTo>
                  <a:lnTo>
                    <a:pt x="644" y="3319"/>
                  </a:lnTo>
                  <a:lnTo>
                    <a:pt x="495" y="3600"/>
                  </a:lnTo>
                  <a:lnTo>
                    <a:pt x="363" y="3881"/>
                  </a:lnTo>
                  <a:lnTo>
                    <a:pt x="264" y="4161"/>
                  </a:lnTo>
                  <a:lnTo>
                    <a:pt x="182" y="4409"/>
                  </a:lnTo>
                  <a:lnTo>
                    <a:pt x="116" y="4640"/>
                  </a:lnTo>
                  <a:lnTo>
                    <a:pt x="66" y="4871"/>
                  </a:lnTo>
                  <a:lnTo>
                    <a:pt x="17" y="5218"/>
                  </a:lnTo>
                  <a:lnTo>
                    <a:pt x="0" y="5449"/>
                  </a:lnTo>
                  <a:lnTo>
                    <a:pt x="0" y="5532"/>
                  </a:lnTo>
                  <a:lnTo>
                    <a:pt x="23381" y="5532"/>
                  </a:lnTo>
                  <a:lnTo>
                    <a:pt x="23083" y="5400"/>
                  </a:lnTo>
                  <a:lnTo>
                    <a:pt x="22786" y="5251"/>
                  </a:lnTo>
                  <a:lnTo>
                    <a:pt x="22175" y="4921"/>
                  </a:lnTo>
                  <a:lnTo>
                    <a:pt x="21564" y="4558"/>
                  </a:lnTo>
                  <a:lnTo>
                    <a:pt x="20937" y="4161"/>
                  </a:lnTo>
                  <a:lnTo>
                    <a:pt x="19665" y="3319"/>
                  </a:lnTo>
                  <a:lnTo>
                    <a:pt x="19022" y="2906"/>
                  </a:lnTo>
                  <a:lnTo>
                    <a:pt x="18394" y="2510"/>
                  </a:lnTo>
                  <a:lnTo>
                    <a:pt x="17750" y="2147"/>
                  </a:lnTo>
                  <a:lnTo>
                    <a:pt x="17436" y="1982"/>
                  </a:lnTo>
                  <a:lnTo>
                    <a:pt x="17123" y="1817"/>
                  </a:lnTo>
                  <a:lnTo>
                    <a:pt x="16809" y="1685"/>
                  </a:lnTo>
                  <a:lnTo>
                    <a:pt x="16495" y="1552"/>
                  </a:lnTo>
                  <a:lnTo>
                    <a:pt x="16198" y="1437"/>
                  </a:lnTo>
                  <a:lnTo>
                    <a:pt x="15884" y="1354"/>
                  </a:lnTo>
                  <a:lnTo>
                    <a:pt x="15587" y="1272"/>
                  </a:lnTo>
                  <a:lnTo>
                    <a:pt x="15290" y="1222"/>
                  </a:lnTo>
                  <a:lnTo>
                    <a:pt x="14993" y="1189"/>
                  </a:lnTo>
                  <a:lnTo>
                    <a:pt x="14712" y="1173"/>
                  </a:lnTo>
                  <a:lnTo>
                    <a:pt x="14431" y="1189"/>
                  </a:lnTo>
                  <a:lnTo>
                    <a:pt x="14151" y="1239"/>
                  </a:lnTo>
                  <a:lnTo>
                    <a:pt x="13886" y="1305"/>
                  </a:lnTo>
                  <a:lnTo>
                    <a:pt x="13606" y="1404"/>
                  </a:lnTo>
                  <a:lnTo>
                    <a:pt x="13309" y="1074"/>
                  </a:lnTo>
                  <a:lnTo>
                    <a:pt x="13011" y="809"/>
                  </a:lnTo>
                  <a:lnTo>
                    <a:pt x="12698" y="578"/>
                  </a:lnTo>
                  <a:lnTo>
                    <a:pt x="12400" y="397"/>
                  </a:lnTo>
                  <a:lnTo>
                    <a:pt x="12103" y="248"/>
                  </a:lnTo>
                  <a:lnTo>
                    <a:pt x="11806" y="132"/>
                  </a:lnTo>
                  <a:lnTo>
                    <a:pt x="11492" y="66"/>
                  </a:lnTo>
                  <a:lnTo>
                    <a:pt x="11212" y="17"/>
                  </a:lnTo>
                  <a:lnTo>
                    <a:pt x="10914" y="0"/>
                  </a:lnTo>
                  <a:close/>
                </a:path>
              </a:pathLst>
            </a:custGeom>
            <a:solidFill>
              <a:srgbClr val="FFFFFF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5" name="Google Shape;1085;p28"/>
          <p:cNvGrpSpPr/>
          <p:nvPr/>
        </p:nvGrpSpPr>
        <p:grpSpPr>
          <a:xfrm>
            <a:off x="326525" y="194875"/>
            <a:ext cx="8462486" cy="389768"/>
            <a:chOff x="326525" y="194875"/>
            <a:chExt cx="8462486" cy="389768"/>
          </a:xfrm>
        </p:grpSpPr>
        <p:sp>
          <p:nvSpPr>
            <p:cNvPr id="1086" name="Google Shape;1086;p28"/>
            <p:cNvSpPr/>
            <p:nvPr/>
          </p:nvSpPr>
          <p:spPr>
            <a:xfrm>
              <a:off x="326525" y="272113"/>
              <a:ext cx="1320910" cy="312530"/>
            </a:xfrm>
            <a:custGeom>
              <a:avLst/>
              <a:gdLst/>
              <a:ahLst/>
              <a:cxnLst/>
              <a:rect l="l" t="t" r="r" b="b"/>
              <a:pathLst>
                <a:path w="23381" h="5532" extrusionOk="0">
                  <a:moveTo>
                    <a:pt x="10914" y="0"/>
                  </a:moveTo>
                  <a:lnTo>
                    <a:pt x="10634" y="17"/>
                  </a:lnTo>
                  <a:lnTo>
                    <a:pt x="10353" y="50"/>
                  </a:lnTo>
                  <a:lnTo>
                    <a:pt x="10072" y="99"/>
                  </a:lnTo>
                  <a:lnTo>
                    <a:pt x="9808" y="182"/>
                  </a:lnTo>
                  <a:lnTo>
                    <a:pt x="9544" y="281"/>
                  </a:lnTo>
                  <a:lnTo>
                    <a:pt x="9296" y="397"/>
                  </a:lnTo>
                  <a:lnTo>
                    <a:pt x="9048" y="512"/>
                  </a:lnTo>
                  <a:lnTo>
                    <a:pt x="8817" y="644"/>
                  </a:lnTo>
                  <a:lnTo>
                    <a:pt x="8586" y="793"/>
                  </a:lnTo>
                  <a:lnTo>
                    <a:pt x="8372" y="942"/>
                  </a:lnTo>
                  <a:lnTo>
                    <a:pt x="8173" y="1090"/>
                  </a:lnTo>
                  <a:lnTo>
                    <a:pt x="7810" y="1404"/>
                  </a:lnTo>
                  <a:lnTo>
                    <a:pt x="7496" y="1701"/>
                  </a:lnTo>
                  <a:lnTo>
                    <a:pt x="7232" y="1965"/>
                  </a:lnTo>
                  <a:lnTo>
                    <a:pt x="7051" y="2163"/>
                  </a:lnTo>
                  <a:lnTo>
                    <a:pt x="6885" y="2362"/>
                  </a:lnTo>
                  <a:lnTo>
                    <a:pt x="6753" y="2262"/>
                  </a:lnTo>
                  <a:lnTo>
                    <a:pt x="6374" y="2031"/>
                  </a:lnTo>
                  <a:lnTo>
                    <a:pt x="6109" y="1883"/>
                  </a:lnTo>
                  <a:lnTo>
                    <a:pt x="5796" y="1734"/>
                  </a:lnTo>
                  <a:lnTo>
                    <a:pt x="5449" y="1585"/>
                  </a:lnTo>
                  <a:lnTo>
                    <a:pt x="5069" y="1453"/>
                  </a:lnTo>
                  <a:lnTo>
                    <a:pt x="4656" y="1338"/>
                  </a:lnTo>
                  <a:lnTo>
                    <a:pt x="4442" y="1305"/>
                  </a:lnTo>
                  <a:lnTo>
                    <a:pt x="4227" y="1272"/>
                  </a:lnTo>
                  <a:lnTo>
                    <a:pt x="4012" y="1255"/>
                  </a:lnTo>
                  <a:lnTo>
                    <a:pt x="3781" y="1239"/>
                  </a:lnTo>
                  <a:lnTo>
                    <a:pt x="3567" y="1255"/>
                  </a:lnTo>
                  <a:lnTo>
                    <a:pt x="3335" y="1272"/>
                  </a:lnTo>
                  <a:lnTo>
                    <a:pt x="3104" y="1305"/>
                  </a:lnTo>
                  <a:lnTo>
                    <a:pt x="2890" y="1371"/>
                  </a:lnTo>
                  <a:lnTo>
                    <a:pt x="2658" y="1437"/>
                  </a:lnTo>
                  <a:lnTo>
                    <a:pt x="2427" y="1536"/>
                  </a:lnTo>
                  <a:lnTo>
                    <a:pt x="2213" y="1652"/>
                  </a:lnTo>
                  <a:lnTo>
                    <a:pt x="1998" y="1784"/>
                  </a:lnTo>
                  <a:lnTo>
                    <a:pt x="1783" y="1949"/>
                  </a:lnTo>
                  <a:lnTo>
                    <a:pt x="1569" y="2130"/>
                  </a:lnTo>
                  <a:lnTo>
                    <a:pt x="1288" y="2428"/>
                  </a:lnTo>
                  <a:lnTo>
                    <a:pt x="1040" y="2725"/>
                  </a:lnTo>
                  <a:lnTo>
                    <a:pt x="826" y="3022"/>
                  </a:lnTo>
                  <a:lnTo>
                    <a:pt x="644" y="3319"/>
                  </a:lnTo>
                  <a:lnTo>
                    <a:pt x="495" y="3600"/>
                  </a:lnTo>
                  <a:lnTo>
                    <a:pt x="363" y="3881"/>
                  </a:lnTo>
                  <a:lnTo>
                    <a:pt x="264" y="4161"/>
                  </a:lnTo>
                  <a:lnTo>
                    <a:pt x="182" y="4409"/>
                  </a:lnTo>
                  <a:lnTo>
                    <a:pt x="116" y="4640"/>
                  </a:lnTo>
                  <a:lnTo>
                    <a:pt x="66" y="4871"/>
                  </a:lnTo>
                  <a:lnTo>
                    <a:pt x="17" y="5218"/>
                  </a:lnTo>
                  <a:lnTo>
                    <a:pt x="0" y="5449"/>
                  </a:lnTo>
                  <a:lnTo>
                    <a:pt x="0" y="5532"/>
                  </a:lnTo>
                  <a:lnTo>
                    <a:pt x="23381" y="5532"/>
                  </a:lnTo>
                  <a:lnTo>
                    <a:pt x="23083" y="5400"/>
                  </a:lnTo>
                  <a:lnTo>
                    <a:pt x="22786" y="5251"/>
                  </a:lnTo>
                  <a:lnTo>
                    <a:pt x="22175" y="4921"/>
                  </a:lnTo>
                  <a:lnTo>
                    <a:pt x="21564" y="4558"/>
                  </a:lnTo>
                  <a:lnTo>
                    <a:pt x="20937" y="4161"/>
                  </a:lnTo>
                  <a:lnTo>
                    <a:pt x="19665" y="3319"/>
                  </a:lnTo>
                  <a:lnTo>
                    <a:pt x="19022" y="2906"/>
                  </a:lnTo>
                  <a:lnTo>
                    <a:pt x="18394" y="2510"/>
                  </a:lnTo>
                  <a:lnTo>
                    <a:pt x="17750" y="2147"/>
                  </a:lnTo>
                  <a:lnTo>
                    <a:pt x="17436" y="1982"/>
                  </a:lnTo>
                  <a:lnTo>
                    <a:pt x="17123" y="1817"/>
                  </a:lnTo>
                  <a:lnTo>
                    <a:pt x="16809" y="1685"/>
                  </a:lnTo>
                  <a:lnTo>
                    <a:pt x="16495" y="1552"/>
                  </a:lnTo>
                  <a:lnTo>
                    <a:pt x="16198" y="1437"/>
                  </a:lnTo>
                  <a:lnTo>
                    <a:pt x="15884" y="1354"/>
                  </a:lnTo>
                  <a:lnTo>
                    <a:pt x="15587" y="1272"/>
                  </a:lnTo>
                  <a:lnTo>
                    <a:pt x="15290" y="1222"/>
                  </a:lnTo>
                  <a:lnTo>
                    <a:pt x="14993" y="1189"/>
                  </a:lnTo>
                  <a:lnTo>
                    <a:pt x="14712" y="1173"/>
                  </a:lnTo>
                  <a:lnTo>
                    <a:pt x="14431" y="1189"/>
                  </a:lnTo>
                  <a:lnTo>
                    <a:pt x="14151" y="1239"/>
                  </a:lnTo>
                  <a:lnTo>
                    <a:pt x="13886" y="1305"/>
                  </a:lnTo>
                  <a:lnTo>
                    <a:pt x="13606" y="1404"/>
                  </a:lnTo>
                  <a:lnTo>
                    <a:pt x="13309" y="1074"/>
                  </a:lnTo>
                  <a:lnTo>
                    <a:pt x="13011" y="809"/>
                  </a:lnTo>
                  <a:lnTo>
                    <a:pt x="12698" y="578"/>
                  </a:lnTo>
                  <a:lnTo>
                    <a:pt x="12400" y="397"/>
                  </a:lnTo>
                  <a:lnTo>
                    <a:pt x="12103" y="248"/>
                  </a:lnTo>
                  <a:lnTo>
                    <a:pt x="11806" y="132"/>
                  </a:lnTo>
                  <a:lnTo>
                    <a:pt x="11492" y="66"/>
                  </a:lnTo>
                  <a:lnTo>
                    <a:pt x="11212" y="17"/>
                  </a:lnTo>
                  <a:lnTo>
                    <a:pt x="109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8072542" y="194875"/>
              <a:ext cx="716470" cy="204342"/>
            </a:xfrm>
            <a:custGeom>
              <a:avLst/>
              <a:gdLst/>
              <a:ahLst/>
              <a:cxnLst/>
              <a:rect l="l" t="t" r="r" b="b"/>
              <a:pathLst>
                <a:path w="12682" h="3617" extrusionOk="0">
                  <a:moveTo>
                    <a:pt x="4475" y="0"/>
                  </a:moveTo>
                  <a:lnTo>
                    <a:pt x="4244" y="17"/>
                  </a:lnTo>
                  <a:lnTo>
                    <a:pt x="4029" y="50"/>
                  </a:lnTo>
                  <a:lnTo>
                    <a:pt x="3815" y="116"/>
                  </a:lnTo>
                  <a:lnTo>
                    <a:pt x="3616" y="198"/>
                  </a:lnTo>
                  <a:lnTo>
                    <a:pt x="3435" y="297"/>
                  </a:lnTo>
                  <a:lnTo>
                    <a:pt x="3237" y="429"/>
                  </a:lnTo>
                  <a:lnTo>
                    <a:pt x="3072" y="562"/>
                  </a:lnTo>
                  <a:lnTo>
                    <a:pt x="2890" y="710"/>
                  </a:lnTo>
                  <a:lnTo>
                    <a:pt x="2725" y="875"/>
                  </a:lnTo>
                  <a:lnTo>
                    <a:pt x="2411" y="1222"/>
                  </a:lnTo>
                  <a:lnTo>
                    <a:pt x="2114" y="1602"/>
                  </a:lnTo>
                  <a:lnTo>
                    <a:pt x="1817" y="1998"/>
                  </a:lnTo>
                  <a:lnTo>
                    <a:pt x="1519" y="2378"/>
                  </a:lnTo>
                  <a:lnTo>
                    <a:pt x="1239" y="2725"/>
                  </a:lnTo>
                  <a:lnTo>
                    <a:pt x="942" y="3055"/>
                  </a:lnTo>
                  <a:lnTo>
                    <a:pt x="793" y="3187"/>
                  </a:lnTo>
                  <a:lnTo>
                    <a:pt x="644" y="3319"/>
                  </a:lnTo>
                  <a:lnTo>
                    <a:pt x="496" y="3418"/>
                  </a:lnTo>
                  <a:lnTo>
                    <a:pt x="331" y="3517"/>
                  </a:lnTo>
                  <a:lnTo>
                    <a:pt x="166" y="3583"/>
                  </a:lnTo>
                  <a:lnTo>
                    <a:pt x="0" y="3616"/>
                  </a:lnTo>
                  <a:lnTo>
                    <a:pt x="12681" y="3616"/>
                  </a:lnTo>
                  <a:lnTo>
                    <a:pt x="12533" y="3534"/>
                  </a:lnTo>
                  <a:lnTo>
                    <a:pt x="12368" y="3435"/>
                  </a:lnTo>
                  <a:lnTo>
                    <a:pt x="12219" y="3319"/>
                  </a:lnTo>
                  <a:lnTo>
                    <a:pt x="12070" y="3203"/>
                  </a:lnTo>
                  <a:lnTo>
                    <a:pt x="11773" y="2939"/>
                  </a:lnTo>
                  <a:lnTo>
                    <a:pt x="11476" y="2642"/>
                  </a:lnTo>
                  <a:lnTo>
                    <a:pt x="10898" y="1998"/>
                  </a:lnTo>
                  <a:lnTo>
                    <a:pt x="10617" y="1684"/>
                  </a:lnTo>
                  <a:lnTo>
                    <a:pt x="10304" y="1371"/>
                  </a:lnTo>
                  <a:lnTo>
                    <a:pt x="10006" y="1090"/>
                  </a:lnTo>
                  <a:lnTo>
                    <a:pt x="9841" y="958"/>
                  </a:lnTo>
                  <a:lnTo>
                    <a:pt x="9676" y="842"/>
                  </a:lnTo>
                  <a:lnTo>
                    <a:pt x="9511" y="727"/>
                  </a:lnTo>
                  <a:lnTo>
                    <a:pt x="9329" y="628"/>
                  </a:lnTo>
                  <a:lnTo>
                    <a:pt x="9148" y="545"/>
                  </a:lnTo>
                  <a:lnTo>
                    <a:pt x="8966" y="463"/>
                  </a:lnTo>
                  <a:lnTo>
                    <a:pt x="8785" y="413"/>
                  </a:lnTo>
                  <a:lnTo>
                    <a:pt x="8586" y="363"/>
                  </a:lnTo>
                  <a:lnTo>
                    <a:pt x="8372" y="347"/>
                  </a:lnTo>
                  <a:lnTo>
                    <a:pt x="8157" y="330"/>
                  </a:lnTo>
                  <a:lnTo>
                    <a:pt x="7943" y="347"/>
                  </a:lnTo>
                  <a:lnTo>
                    <a:pt x="7711" y="396"/>
                  </a:lnTo>
                  <a:lnTo>
                    <a:pt x="7480" y="446"/>
                  </a:lnTo>
                  <a:lnTo>
                    <a:pt x="7233" y="529"/>
                  </a:lnTo>
                  <a:lnTo>
                    <a:pt x="7051" y="595"/>
                  </a:lnTo>
                  <a:lnTo>
                    <a:pt x="6869" y="628"/>
                  </a:lnTo>
                  <a:lnTo>
                    <a:pt x="6688" y="644"/>
                  </a:lnTo>
                  <a:lnTo>
                    <a:pt x="6489" y="628"/>
                  </a:lnTo>
                  <a:lnTo>
                    <a:pt x="6308" y="611"/>
                  </a:lnTo>
                  <a:lnTo>
                    <a:pt x="6126" y="562"/>
                  </a:lnTo>
                  <a:lnTo>
                    <a:pt x="5945" y="496"/>
                  </a:lnTo>
                  <a:lnTo>
                    <a:pt x="5779" y="413"/>
                  </a:lnTo>
                  <a:lnTo>
                    <a:pt x="5499" y="264"/>
                  </a:lnTo>
                  <a:lnTo>
                    <a:pt x="5218" y="149"/>
                  </a:lnTo>
                  <a:lnTo>
                    <a:pt x="4954" y="66"/>
                  </a:lnTo>
                  <a:lnTo>
                    <a:pt x="4706" y="17"/>
                  </a:lnTo>
                  <a:lnTo>
                    <a:pt x="44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8" name="Google Shape;1088;p28"/>
          <p:cNvGrpSpPr/>
          <p:nvPr/>
        </p:nvGrpSpPr>
        <p:grpSpPr>
          <a:xfrm>
            <a:off x="277988" y="556100"/>
            <a:ext cx="810081" cy="515052"/>
            <a:chOff x="6052513" y="126625"/>
            <a:chExt cx="810081" cy="515052"/>
          </a:xfrm>
        </p:grpSpPr>
        <p:sp>
          <p:nvSpPr>
            <p:cNvPr id="1089" name="Google Shape;1089;p28"/>
            <p:cNvSpPr/>
            <p:nvPr/>
          </p:nvSpPr>
          <p:spPr>
            <a:xfrm>
              <a:off x="6281888" y="126625"/>
              <a:ext cx="289404" cy="312518"/>
            </a:xfrm>
            <a:custGeom>
              <a:avLst/>
              <a:gdLst/>
              <a:ahLst/>
              <a:cxnLst/>
              <a:rect l="l" t="t" r="r" b="b"/>
              <a:pathLst>
                <a:path w="6661" h="7193" extrusionOk="0">
                  <a:moveTo>
                    <a:pt x="3328" y="1"/>
                  </a:moveTo>
                  <a:lnTo>
                    <a:pt x="3230" y="454"/>
                  </a:lnTo>
                  <a:lnTo>
                    <a:pt x="3127" y="857"/>
                  </a:lnTo>
                  <a:lnTo>
                    <a:pt x="3075" y="1045"/>
                  </a:lnTo>
                  <a:lnTo>
                    <a:pt x="3016" y="1220"/>
                  </a:lnTo>
                  <a:lnTo>
                    <a:pt x="2964" y="1388"/>
                  </a:lnTo>
                  <a:lnTo>
                    <a:pt x="2906" y="1544"/>
                  </a:lnTo>
                  <a:lnTo>
                    <a:pt x="2848" y="1693"/>
                  </a:lnTo>
                  <a:lnTo>
                    <a:pt x="2783" y="1836"/>
                  </a:lnTo>
                  <a:lnTo>
                    <a:pt x="2718" y="1965"/>
                  </a:lnTo>
                  <a:lnTo>
                    <a:pt x="2653" y="2089"/>
                  </a:lnTo>
                  <a:lnTo>
                    <a:pt x="2575" y="2212"/>
                  </a:lnTo>
                  <a:lnTo>
                    <a:pt x="2504" y="2322"/>
                  </a:lnTo>
                  <a:lnTo>
                    <a:pt x="2420" y="2426"/>
                  </a:lnTo>
                  <a:lnTo>
                    <a:pt x="2335" y="2523"/>
                  </a:lnTo>
                  <a:lnTo>
                    <a:pt x="2245" y="2614"/>
                  </a:lnTo>
                  <a:lnTo>
                    <a:pt x="2147" y="2705"/>
                  </a:lnTo>
                  <a:lnTo>
                    <a:pt x="2044" y="2789"/>
                  </a:lnTo>
                  <a:lnTo>
                    <a:pt x="1933" y="2867"/>
                  </a:lnTo>
                  <a:lnTo>
                    <a:pt x="1817" y="2938"/>
                  </a:lnTo>
                  <a:lnTo>
                    <a:pt x="1693" y="3010"/>
                  </a:lnTo>
                  <a:lnTo>
                    <a:pt x="1564" y="3074"/>
                  </a:lnTo>
                  <a:lnTo>
                    <a:pt x="1428" y="3139"/>
                  </a:lnTo>
                  <a:lnTo>
                    <a:pt x="1278" y="3204"/>
                  </a:lnTo>
                  <a:lnTo>
                    <a:pt x="1129" y="3262"/>
                  </a:lnTo>
                  <a:lnTo>
                    <a:pt x="961" y="3321"/>
                  </a:lnTo>
                  <a:lnTo>
                    <a:pt x="792" y="3379"/>
                  </a:lnTo>
                  <a:lnTo>
                    <a:pt x="416" y="3489"/>
                  </a:lnTo>
                  <a:lnTo>
                    <a:pt x="1" y="3600"/>
                  </a:lnTo>
                  <a:lnTo>
                    <a:pt x="416" y="3710"/>
                  </a:lnTo>
                  <a:lnTo>
                    <a:pt x="792" y="3820"/>
                  </a:lnTo>
                  <a:lnTo>
                    <a:pt x="961" y="3879"/>
                  </a:lnTo>
                  <a:lnTo>
                    <a:pt x="1129" y="3937"/>
                  </a:lnTo>
                  <a:lnTo>
                    <a:pt x="1278" y="3995"/>
                  </a:lnTo>
                  <a:lnTo>
                    <a:pt x="1428" y="4054"/>
                  </a:lnTo>
                  <a:lnTo>
                    <a:pt x="1564" y="4118"/>
                  </a:lnTo>
                  <a:lnTo>
                    <a:pt x="1693" y="4190"/>
                  </a:lnTo>
                  <a:lnTo>
                    <a:pt x="1817" y="4255"/>
                  </a:lnTo>
                  <a:lnTo>
                    <a:pt x="1933" y="4332"/>
                  </a:lnTo>
                  <a:lnTo>
                    <a:pt x="2044" y="4410"/>
                  </a:lnTo>
                  <a:lnTo>
                    <a:pt x="2147" y="4495"/>
                  </a:lnTo>
                  <a:lnTo>
                    <a:pt x="2245" y="4579"/>
                  </a:lnTo>
                  <a:lnTo>
                    <a:pt x="2335" y="4676"/>
                  </a:lnTo>
                  <a:lnTo>
                    <a:pt x="2420" y="4773"/>
                  </a:lnTo>
                  <a:lnTo>
                    <a:pt x="2504" y="4877"/>
                  </a:lnTo>
                  <a:lnTo>
                    <a:pt x="2575" y="4987"/>
                  </a:lnTo>
                  <a:lnTo>
                    <a:pt x="2653" y="5104"/>
                  </a:lnTo>
                  <a:lnTo>
                    <a:pt x="2718" y="5227"/>
                  </a:lnTo>
                  <a:lnTo>
                    <a:pt x="2783" y="5364"/>
                  </a:lnTo>
                  <a:lnTo>
                    <a:pt x="2848" y="5506"/>
                  </a:lnTo>
                  <a:lnTo>
                    <a:pt x="2906" y="5649"/>
                  </a:lnTo>
                  <a:lnTo>
                    <a:pt x="2964" y="5811"/>
                  </a:lnTo>
                  <a:lnTo>
                    <a:pt x="3016" y="5980"/>
                  </a:lnTo>
                  <a:lnTo>
                    <a:pt x="3075" y="6155"/>
                  </a:lnTo>
                  <a:lnTo>
                    <a:pt x="3127" y="6343"/>
                  </a:lnTo>
                  <a:lnTo>
                    <a:pt x="3230" y="6745"/>
                  </a:lnTo>
                  <a:lnTo>
                    <a:pt x="3328" y="7192"/>
                  </a:lnTo>
                  <a:lnTo>
                    <a:pt x="3431" y="6745"/>
                  </a:lnTo>
                  <a:lnTo>
                    <a:pt x="3535" y="6343"/>
                  </a:lnTo>
                  <a:lnTo>
                    <a:pt x="3587" y="6155"/>
                  </a:lnTo>
                  <a:lnTo>
                    <a:pt x="3639" y="5980"/>
                  </a:lnTo>
                  <a:lnTo>
                    <a:pt x="3697" y="5811"/>
                  </a:lnTo>
                  <a:lnTo>
                    <a:pt x="3756" y="5649"/>
                  </a:lnTo>
                  <a:lnTo>
                    <a:pt x="3814" y="5506"/>
                  </a:lnTo>
                  <a:lnTo>
                    <a:pt x="3879" y="5364"/>
                  </a:lnTo>
                  <a:lnTo>
                    <a:pt x="3944" y="5227"/>
                  </a:lnTo>
                  <a:lnTo>
                    <a:pt x="4009" y="5104"/>
                  </a:lnTo>
                  <a:lnTo>
                    <a:pt x="4080" y="4987"/>
                  </a:lnTo>
                  <a:lnTo>
                    <a:pt x="4158" y="4877"/>
                  </a:lnTo>
                  <a:lnTo>
                    <a:pt x="4242" y="4773"/>
                  </a:lnTo>
                  <a:lnTo>
                    <a:pt x="4326" y="4676"/>
                  </a:lnTo>
                  <a:lnTo>
                    <a:pt x="4417" y="4579"/>
                  </a:lnTo>
                  <a:lnTo>
                    <a:pt x="4514" y="4495"/>
                  </a:lnTo>
                  <a:lnTo>
                    <a:pt x="4618" y="4410"/>
                  </a:lnTo>
                  <a:lnTo>
                    <a:pt x="4728" y="4332"/>
                  </a:lnTo>
                  <a:lnTo>
                    <a:pt x="4845" y="4255"/>
                  </a:lnTo>
                  <a:lnTo>
                    <a:pt x="4962" y="4190"/>
                  </a:lnTo>
                  <a:lnTo>
                    <a:pt x="5098" y="4118"/>
                  </a:lnTo>
                  <a:lnTo>
                    <a:pt x="5234" y="4054"/>
                  </a:lnTo>
                  <a:lnTo>
                    <a:pt x="5377" y="3995"/>
                  </a:lnTo>
                  <a:lnTo>
                    <a:pt x="5533" y="3937"/>
                  </a:lnTo>
                  <a:lnTo>
                    <a:pt x="5701" y="3879"/>
                  </a:lnTo>
                  <a:lnTo>
                    <a:pt x="5870" y="3820"/>
                  </a:lnTo>
                  <a:lnTo>
                    <a:pt x="6246" y="3710"/>
                  </a:lnTo>
                  <a:lnTo>
                    <a:pt x="6661" y="3600"/>
                  </a:lnTo>
                  <a:lnTo>
                    <a:pt x="6246" y="3489"/>
                  </a:lnTo>
                  <a:lnTo>
                    <a:pt x="5870" y="3379"/>
                  </a:lnTo>
                  <a:lnTo>
                    <a:pt x="5701" y="3321"/>
                  </a:lnTo>
                  <a:lnTo>
                    <a:pt x="5533" y="3262"/>
                  </a:lnTo>
                  <a:lnTo>
                    <a:pt x="5377" y="3204"/>
                  </a:lnTo>
                  <a:lnTo>
                    <a:pt x="5234" y="3139"/>
                  </a:lnTo>
                  <a:lnTo>
                    <a:pt x="5098" y="3074"/>
                  </a:lnTo>
                  <a:lnTo>
                    <a:pt x="4962" y="3010"/>
                  </a:lnTo>
                  <a:lnTo>
                    <a:pt x="4845" y="2938"/>
                  </a:lnTo>
                  <a:lnTo>
                    <a:pt x="4728" y="2867"/>
                  </a:lnTo>
                  <a:lnTo>
                    <a:pt x="4618" y="2789"/>
                  </a:lnTo>
                  <a:lnTo>
                    <a:pt x="4514" y="2705"/>
                  </a:lnTo>
                  <a:lnTo>
                    <a:pt x="4417" y="2614"/>
                  </a:lnTo>
                  <a:lnTo>
                    <a:pt x="4326" y="2523"/>
                  </a:lnTo>
                  <a:lnTo>
                    <a:pt x="4242" y="2426"/>
                  </a:lnTo>
                  <a:lnTo>
                    <a:pt x="4158" y="2322"/>
                  </a:lnTo>
                  <a:lnTo>
                    <a:pt x="4080" y="2212"/>
                  </a:lnTo>
                  <a:lnTo>
                    <a:pt x="4009" y="2089"/>
                  </a:lnTo>
                  <a:lnTo>
                    <a:pt x="3944" y="1965"/>
                  </a:lnTo>
                  <a:lnTo>
                    <a:pt x="3879" y="1836"/>
                  </a:lnTo>
                  <a:lnTo>
                    <a:pt x="3814" y="1693"/>
                  </a:lnTo>
                  <a:lnTo>
                    <a:pt x="3756" y="1544"/>
                  </a:lnTo>
                  <a:lnTo>
                    <a:pt x="3697" y="1388"/>
                  </a:lnTo>
                  <a:lnTo>
                    <a:pt x="3639" y="1220"/>
                  </a:lnTo>
                  <a:lnTo>
                    <a:pt x="3587" y="1045"/>
                  </a:lnTo>
                  <a:lnTo>
                    <a:pt x="3535" y="857"/>
                  </a:lnTo>
                  <a:lnTo>
                    <a:pt x="3431" y="454"/>
                  </a:lnTo>
                  <a:lnTo>
                    <a:pt x="33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8"/>
            <p:cNvSpPr/>
            <p:nvPr/>
          </p:nvSpPr>
          <p:spPr>
            <a:xfrm>
              <a:off x="6052513" y="437324"/>
              <a:ext cx="189256" cy="204353"/>
            </a:xfrm>
            <a:custGeom>
              <a:avLst/>
              <a:gdLst/>
              <a:ahLst/>
              <a:cxnLst/>
              <a:rect l="l" t="t" r="r" b="b"/>
              <a:pathLst>
                <a:path w="6661" h="7193" extrusionOk="0">
                  <a:moveTo>
                    <a:pt x="3328" y="1"/>
                  </a:moveTo>
                  <a:lnTo>
                    <a:pt x="3230" y="454"/>
                  </a:lnTo>
                  <a:lnTo>
                    <a:pt x="3127" y="857"/>
                  </a:lnTo>
                  <a:lnTo>
                    <a:pt x="3075" y="1045"/>
                  </a:lnTo>
                  <a:lnTo>
                    <a:pt x="3016" y="1220"/>
                  </a:lnTo>
                  <a:lnTo>
                    <a:pt x="2964" y="1388"/>
                  </a:lnTo>
                  <a:lnTo>
                    <a:pt x="2906" y="1544"/>
                  </a:lnTo>
                  <a:lnTo>
                    <a:pt x="2848" y="1693"/>
                  </a:lnTo>
                  <a:lnTo>
                    <a:pt x="2783" y="1836"/>
                  </a:lnTo>
                  <a:lnTo>
                    <a:pt x="2718" y="1965"/>
                  </a:lnTo>
                  <a:lnTo>
                    <a:pt x="2653" y="2089"/>
                  </a:lnTo>
                  <a:lnTo>
                    <a:pt x="2575" y="2212"/>
                  </a:lnTo>
                  <a:lnTo>
                    <a:pt x="2504" y="2322"/>
                  </a:lnTo>
                  <a:lnTo>
                    <a:pt x="2420" y="2426"/>
                  </a:lnTo>
                  <a:lnTo>
                    <a:pt x="2335" y="2523"/>
                  </a:lnTo>
                  <a:lnTo>
                    <a:pt x="2245" y="2614"/>
                  </a:lnTo>
                  <a:lnTo>
                    <a:pt x="2147" y="2705"/>
                  </a:lnTo>
                  <a:lnTo>
                    <a:pt x="2044" y="2789"/>
                  </a:lnTo>
                  <a:lnTo>
                    <a:pt x="1933" y="2867"/>
                  </a:lnTo>
                  <a:lnTo>
                    <a:pt x="1817" y="2938"/>
                  </a:lnTo>
                  <a:lnTo>
                    <a:pt x="1693" y="3010"/>
                  </a:lnTo>
                  <a:lnTo>
                    <a:pt x="1564" y="3074"/>
                  </a:lnTo>
                  <a:lnTo>
                    <a:pt x="1428" y="3139"/>
                  </a:lnTo>
                  <a:lnTo>
                    <a:pt x="1278" y="3204"/>
                  </a:lnTo>
                  <a:lnTo>
                    <a:pt x="1129" y="3262"/>
                  </a:lnTo>
                  <a:lnTo>
                    <a:pt x="961" y="3321"/>
                  </a:lnTo>
                  <a:lnTo>
                    <a:pt x="792" y="3379"/>
                  </a:lnTo>
                  <a:lnTo>
                    <a:pt x="416" y="3489"/>
                  </a:lnTo>
                  <a:lnTo>
                    <a:pt x="1" y="3600"/>
                  </a:lnTo>
                  <a:lnTo>
                    <a:pt x="416" y="3710"/>
                  </a:lnTo>
                  <a:lnTo>
                    <a:pt x="792" y="3820"/>
                  </a:lnTo>
                  <a:lnTo>
                    <a:pt x="961" y="3879"/>
                  </a:lnTo>
                  <a:lnTo>
                    <a:pt x="1129" y="3937"/>
                  </a:lnTo>
                  <a:lnTo>
                    <a:pt x="1278" y="3995"/>
                  </a:lnTo>
                  <a:lnTo>
                    <a:pt x="1428" y="4054"/>
                  </a:lnTo>
                  <a:lnTo>
                    <a:pt x="1564" y="4118"/>
                  </a:lnTo>
                  <a:lnTo>
                    <a:pt x="1693" y="4190"/>
                  </a:lnTo>
                  <a:lnTo>
                    <a:pt x="1817" y="4255"/>
                  </a:lnTo>
                  <a:lnTo>
                    <a:pt x="1933" y="4332"/>
                  </a:lnTo>
                  <a:lnTo>
                    <a:pt x="2044" y="4410"/>
                  </a:lnTo>
                  <a:lnTo>
                    <a:pt x="2147" y="4495"/>
                  </a:lnTo>
                  <a:lnTo>
                    <a:pt x="2245" y="4579"/>
                  </a:lnTo>
                  <a:lnTo>
                    <a:pt x="2335" y="4676"/>
                  </a:lnTo>
                  <a:lnTo>
                    <a:pt x="2420" y="4773"/>
                  </a:lnTo>
                  <a:lnTo>
                    <a:pt x="2504" y="4877"/>
                  </a:lnTo>
                  <a:lnTo>
                    <a:pt x="2575" y="4987"/>
                  </a:lnTo>
                  <a:lnTo>
                    <a:pt x="2653" y="5104"/>
                  </a:lnTo>
                  <a:lnTo>
                    <a:pt x="2718" y="5227"/>
                  </a:lnTo>
                  <a:lnTo>
                    <a:pt x="2783" y="5364"/>
                  </a:lnTo>
                  <a:lnTo>
                    <a:pt x="2848" y="5506"/>
                  </a:lnTo>
                  <a:lnTo>
                    <a:pt x="2906" y="5649"/>
                  </a:lnTo>
                  <a:lnTo>
                    <a:pt x="2964" y="5811"/>
                  </a:lnTo>
                  <a:lnTo>
                    <a:pt x="3016" y="5980"/>
                  </a:lnTo>
                  <a:lnTo>
                    <a:pt x="3075" y="6155"/>
                  </a:lnTo>
                  <a:lnTo>
                    <a:pt x="3127" y="6343"/>
                  </a:lnTo>
                  <a:lnTo>
                    <a:pt x="3230" y="6745"/>
                  </a:lnTo>
                  <a:lnTo>
                    <a:pt x="3328" y="7192"/>
                  </a:lnTo>
                  <a:lnTo>
                    <a:pt x="3431" y="6745"/>
                  </a:lnTo>
                  <a:lnTo>
                    <a:pt x="3535" y="6343"/>
                  </a:lnTo>
                  <a:lnTo>
                    <a:pt x="3587" y="6155"/>
                  </a:lnTo>
                  <a:lnTo>
                    <a:pt x="3639" y="5980"/>
                  </a:lnTo>
                  <a:lnTo>
                    <a:pt x="3697" y="5811"/>
                  </a:lnTo>
                  <a:lnTo>
                    <a:pt x="3756" y="5649"/>
                  </a:lnTo>
                  <a:lnTo>
                    <a:pt x="3814" y="5506"/>
                  </a:lnTo>
                  <a:lnTo>
                    <a:pt x="3879" y="5364"/>
                  </a:lnTo>
                  <a:lnTo>
                    <a:pt x="3944" y="5227"/>
                  </a:lnTo>
                  <a:lnTo>
                    <a:pt x="4009" y="5104"/>
                  </a:lnTo>
                  <a:lnTo>
                    <a:pt x="4080" y="4987"/>
                  </a:lnTo>
                  <a:lnTo>
                    <a:pt x="4158" y="4877"/>
                  </a:lnTo>
                  <a:lnTo>
                    <a:pt x="4242" y="4773"/>
                  </a:lnTo>
                  <a:lnTo>
                    <a:pt x="4326" y="4676"/>
                  </a:lnTo>
                  <a:lnTo>
                    <a:pt x="4417" y="4579"/>
                  </a:lnTo>
                  <a:lnTo>
                    <a:pt x="4514" y="4495"/>
                  </a:lnTo>
                  <a:lnTo>
                    <a:pt x="4618" y="4410"/>
                  </a:lnTo>
                  <a:lnTo>
                    <a:pt x="4728" y="4332"/>
                  </a:lnTo>
                  <a:lnTo>
                    <a:pt x="4845" y="4255"/>
                  </a:lnTo>
                  <a:lnTo>
                    <a:pt x="4962" y="4190"/>
                  </a:lnTo>
                  <a:lnTo>
                    <a:pt x="5098" y="4118"/>
                  </a:lnTo>
                  <a:lnTo>
                    <a:pt x="5234" y="4054"/>
                  </a:lnTo>
                  <a:lnTo>
                    <a:pt x="5377" y="3995"/>
                  </a:lnTo>
                  <a:lnTo>
                    <a:pt x="5533" y="3937"/>
                  </a:lnTo>
                  <a:lnTo>
                    <a:pt x="5701" y="3879"/>
                  </a:lnTo>
                  <a:lnTo>
                    <a:pt x="5870" y="3820"/>
                  </a:lnTo>
                  <a:lnTo>
                    <a:pt x="6246" y="3710"/>
                  </a:lnTo>
                  <a:lnTo>
                    <a:pt x="6661" y="3600"/>
                  </a:lnTo>
                  <a:lnTo>
                    <a:pt x="6246" y="3489"/>
                  </a:lnTo>
                  <a:lnTo>
                    <a:pt x="5870" y="3379"/>
                  </a:lnTo>
                  <a:lnTo>
                    <a:pt x="5701" y="3321"/>
                  </a:lnTo>
                  <a:lnTo>
                    <a:pt x="5533" y="3262"/>
                  </a:lnTo>
                  <a:lnTo>
                    <a:pt x="5377" y="3204"/>
                  </a:lnTo>
                  <a:lnTo>
                    <a:pt x="5234" y="3139"/>
                  </a:lnTo>
                  <a:lnTo>
                    <a:pt x="5098" y="3074"/>
                  </a:lnTo>
                  <a:lnTo>
                    <a:pt x="4962" y="3010"/>
                  </a:lnTo>
                  <a:lnTo>
                    <a:pt x="4845" y="2938"/>
                  </a:lnTo>
                  <a:lnTo>
                    <a:pt x="4728" y="2867"/>
                  </a:lnTo>
                  <a:lnTo>
                    <a:pt x="4618" y="2789"/>
                  </a:lnTo>
                  <a:lnTo>
                    <a:pt x="4514" y="2705"/>
                  </a:lnTo>
                  <a:lnTo>
                    <a:pt x="4417" y="2614"/>
                  </a:lnTo>
                  <a:lnTo>
                    <a:pt x="4326" y="2523"/>
                  </a:lnTo>
                  <a:lnTo>
                    <a:pt x="4242" y="2426"/>
                  </a:lnTo>
                  <a:lnTo>
                    <a:pt x="4158" y="2322"/>
                  </a:lnTo>
                  <a:lnTo>
                    <a:pt x="4080" y="2212"/>
                  </a:lnTo>
                  <a:lnTo>
                    <a:pt x="4009" y="2089"/>
                  </a:lnTo>
                  <a:lnTo>
                    <a:pt x="3944" y="1965"/>
                  </a:lnTo>
                  <a:lnTo>
                    <a:pt x="3879" y="1836"/>
                  </a:lnTo>
                  <a:lnTo>
                    <a:pt x="3814" y="1693"/>
                  </a:lnTo>
                  <a:lnTo>
                    <a:pt x="3756" y="1544"/>
                  </a:lnTo>
                  <a:lnTo>
                    <a:pt x="3697" y="1388"/>
                  </a:lnTo>
                  <a:lnTo>
                    <a:pt x="3639" y="1220"/>
                  </a:lnTo>
                  <a:lnTo>
                    <a:pt x="3587" y="1045"/>
                  </a:lnTo>
                  <a:lnTo>
                    <a:pt x="3535" y="857"/>
                  </a:lnTo>
                  <a:lnTo>
                    <a:pt x="3431" y="454"/>
                  </a:lnTo>
                  <a:lnTo>
                    <a:pt x="33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8"/>
            <p:cNvSpPr/>
            <p:nvPr/>
          </p:nvSpPr>
          <p:spPr>
            <a:xfrm>
              <a:off x="6673338" y="403299"/>
              <a:ext cx="189256" cy="204353"/>
            </a:xfrm>
            <a:custGeom>
              <a:avLst/>
              <a:gdLst/>
              <a:ahLst/>
              <a:cxnLst/>
              <a:rect l="l" t="t" r="r" b="b"/>
              <a:pathLst>
                <a:path w="6661" h="7193" extrusionOk="0">
                  <a:moveTo>
                    <a:pt x="3328" y="1"/>
                  </a:moveTo>
                  <a:lnTo>
                    <a:pt x="3230" y="454"/>
                  </a:lnTo>
                  <a:lnTo>
                    <a:pt x="3127" y="857"/>
                  </a:lnTo>
                  <a:lnTo>
                    <a:pt x="3075" y="1045"/>
                  </a:lnTo>
                  <a:lnTo>
                    <a:pt x="3016" y="1220"/>
                  </a:lnTo>
                  <a:lnTo>
                    <a:pt x="2964" y="1388"/>
                  </a:lnTo>
                  <a:lnTo>
                    <a:pt x="2906" y="1544"/>
                  </a:lnTo>
                  <a:lnTo>
                    <a:pt x="2848" y="1693"/>
                  </a:lnTo>
                  <a:lnTo>
                    <a:pt x="2783" y="1836"/>
                  </a:lnTo>
                  <a:lnTo>
                    <a:pt x="2718" y="1965"/>
                  </a:lnTo>
                  <a:lnTo>
                    <a:pt x="2653" y="2089"/>
                  </a:lnTo>
                  <a:lnTo>
                    <a:pt x="2575" y="2212"/>
                  </a:lnTo>
                  <a:lnTo>
                    <a:pt x="2504" y="2322"/>
                  </a:lnTo>
                  <a:lnTo>
                    <a:pt x="2420" y="2426"/>
                  </a:lnTo>
                  <a:lnTo>
                    <a:pt x="2335" y="2523"/>
                  </a:lnTo>
                  <a:lnTo>
                    <a:pt x="2245" y="2614"/>
                  </a:lnTo>
                  <a:lnTo>
                    <a:pt x="2147" y="2705"/>
                  </a:lnTo>
                  <a:lnTo>
                    <a:pt x="2044" y="2789"/>
                  </a:lnTo>
                  <a:lnTo>
                    <a:pt x="1933" y="2867"/>
                  </a:lnTo>
                  <a:lnTo>
                    <a:pt x="1817" y="2938"/>
                  </a:lnTo>
                  <a:lnTo>
                    <a:pt x="1693" y="3010"/>
                  </a:lnTo>
                  <a:lnTo>
                    <a:pt x="1564" y="3074"/>
                  </a:lnTo>
                  <a:lnTo>
                    <a:pt x="1428" y="3139"/>
                  </a:lnTo>
                  <a:lnTo>
                    <a:pt x="1278" y="3204"/>
                  </a:lnTo>
                  <a:lnTo>
                    <a:pt x="1129" y="3262"/>
                  </a:lnTo>
                  <a:lnTo>
                    <a:pt x="961" y="3321"/>
                  </a:lnTo>
                  <a:lnTo>
                    <a:pt x="792" y="3379"/>
                  </a:lnTo>
                  <a:lnTo>
                    <a:pt x="416" y="3489"/>
                  </a:lnTo>
                  <a:lnTo>
                    <a:pt x="1" y="3600"/>
                  </a:lnTo>
                  <a:lnTo>
                    <a:pt x="416" y="3710"/>
                  </a:lnTo>
                  <a:lnTo>
                    <a:pt x="792" y="3820"/>
                  </a:lnTo>
                  <a:lnTo>
                    <a:pt x="961" y="3879"/>
                  </a:lnTo>
                  <a:lnTo>
                    <a:pt x="1129" y="3937"/>
                  </a:lnTo>
                  <a:lnTo>
                    <a:pt x="1278" y="3995"/>
                  </a:lnTo>
                  <a:lnTo>
                    <a:pt x="1428" y="4054"/>
                  </a:lnTo>
                  <a:lnTo>
                    <a:pt x="1564" y="4118"/>
                  </a:lnTo>
                  <a:lnTo>
                    <a:pt x="1693" y="4190"/>
                  </a:lnTo>
                  <a:lnTo>
                    <a:pt x="1817" y="4255"/>
                  </a:lnTo>
                  <a:lnTo>
                    <a:pt x="1933" y="4332"/>
                  </a:lnTo>
                  <a:lnTo>
                    <a:pt x="2044" y="4410"/>
                  </a:lnTo>
                  <a:lnTo>
                    <a:pt x="2147" y="4495"/>
                  </a:lnTo>
                  <a:lnTo>
                    <a:pt x="2245" y="4579"/>
                  </a:lnTo>
                  <a:lnTo>
                    <a:pt x="2335" y="4676"/>
                  </a:lnTo>
                  <a:lnTo>
                    <a:pt x="2420" y="4773"/>
                  </a:lnTo>
                  <a:lnTo>
                    <a:pt x="2504" y="4877"/>
                  </a:lnTo>
                  <a:lnTo>
                    <a:pt x="2575" y="4987"/>
                  </a:lnTo>
                  <a:lnTo>
                    <a:pt x="2653" y="5104"/>
                  </a:lnTo>
                  <a:lnTo>
                    <a:pt x="2718" y="5227"/>
                  </a:lnTo>
                  <a:lnTo>
                    <a:pt x="2783" y="5364"/>
                  </a:lnTo>
                  <a:lnTo>
                    <a:pt x="2848" y="5506"/>
                  </a:lnTo>
                  <a:lnTo>
                    <a:pt x="2906" y="5649"/>
                  </a:lnTo>
                  <a:lnTo>
                    <a:pt x="2964" y="5811"/>
                  </a:lnTo>
                  <a:lnTo>
                    <a:pt x="3016" y="5980"/>
                  </a:lnTo>
                  <a:lnTo>
                    <a:pt x="3075" y="6155"/>
                  </a:lnTo>
                  <a:lnTo>
                    <a:pt x="3127" y="6343"/>
                  </a:lnTo>
                  <a:lnTo>
                    <a:pt x="3230" y="6745"/>
                  </a:lnTo>
                  <a:lnTo>
                    <a:pt x="3328" y="7192"/>
                  </a:lnTo>
                  <a:lnTo>
                    <a:pt x="3431" y="6745"/>
                  </a:lnTo>
                  <a:lnTo>
                    <a:pt x="3535" y="6343"/>
                  </a:lnTo>
                  <a:lnTo>
                    <a:pt x="3587" y="6155"/>
                  </a:lnTo>
                  <a:lnTo>
                    <a:pt x="3639" y="5980"/>
                  </a:lnTo>
                  <a:lnTo>
                    <a:pt x="3697" y="5811"/>
                  </a:lnTo>
                  <a:lnTo>
                    <a:pt x="3756" y="5649"/>
                  </a:lnTo>
                  <a:lnTo>
                    <a:pt x="3814" y="5506"/>
                  </a:lnTo>
                  <a:lnTo>
                    <a:pt x="3879" y="5364"/>
                  </a:lnTo>
                  <a:lnTo>
                    <a:pt x="3944" y="5227"/>
                  </a:lnTo>
                  <a:lnTo>
                    <a:pt x="4009" y="5104"/>
                  </a:lnTo>
                  <a:lnTo>
                    <a:pt x="4080" y="4987"/>
                  </a:lnTo>
                  <a:lnTo>
                    <a:pt x="4158" y="4877"/>
                  </a:lnTo>
                  <a:lnTo>
                    <a:pt x="4242" y="4773"/>
                  </a:lnTo>
                  <a:lnTo>
                    <a:pt x="4326" y="4676"/>
                  </a:lnTo>
                  <a:lnTo>
                    <a:pt x="4417" y="4579"/>
                  </a:lnTo>
                  <a:lnTo>
                    <a:pt x="4514" y="4495"/>
                  </a:lnTo>
                  <a:lnTo>
                    <a:pt x="4618" y="4410"/>
                  </a:lnTo>
                  <a:lnTo>
                    <a:pt x="4728" y="4332"/>
                  </a:lnTo>
                  <a:lnTo>
                    <a:pt x="4845" y="4255"/>
                  </a:lnTo>
                  <a:lnTo>
                    <a:pt x="4962" y="4190"/>
                  </a:lnTo>
                  <a:lnTo>
                    <a:pt x="5098" y="4118"/>
                  </a:lnTo>
                  <a:lnTo>
                    <a:pt x="5234" y="4054"/>
                  </a:lnTo>
                  <a:lnTo>
                    <a:pt x="5377" y="3995"/>
                  </a:lnTo>
                  <a:lnTo>
                    <a:pt x="5533" y="3937"/>
                  </a:lnTo>
                  <a:lnTo>
                    <a:pt x="5701" y="3879"/>
                  </a:lnTo>
                  <a:lnTo>
                    <a:pt x="5870" y="3820"/>
                  </a:lnTo>
                  <a:lnTo>
                    <a:pt x="6246" y="3710"/>
                  </a:lnTo>
                  <a:lnTo>
                    <a:pt x="6661" y="3600"/>
                  </a:lnTo>
                  <a:lnTo>
                    <a:pt x="6246" y="3489"/>
                  </a:lnTo>
                  <a:lnTo>
                    <a:pt x="5870" y="3379"/>
                  </a:lnTo>
                  <a:lnTo>
                    <a:pt x="5701" y="3321"/>
                  </a:lnTo>
                  <a:lnTo>
                    <a:pt x="5533" y="3262"/>
                  </a:lnTo>
                  <a:lnTo>
                    <a:pt x="5377" y="3204"/>
                  </a:lnTo>
                  <a:lnTo>
                    <a:pt x="5234" y="3139"/>
                  </a:lnTo>
                  <a:lnTo>
                    <a:pt x="5098" y="3074"/>
                  </a:lnTo>
                  <a:lnTo>
                    <a:pt x="4962" y="3010"/>
                  </a:lnTo>
                  <a:lnTo>
                    <a:pt x="4845" y="2938"/>
                  </a:lnTo>
                  <a:lnTo>
                    <a:pt x="4728" y="2867"/>
                  </a:lnTo>
                  <a:lnTo>
                    <a:pt x="4618" y="2789"/>
                  </a:lnTo>
                  <a:lnTo>
                    <a:pt x="4514" y="2705"/>
                  </a:lnTo>
                  <a:lnTo>
                    <a:pt x="4417" y="2614"/>
                  </a:lnTo>
                  <a:lnTo>
                    <a:pt x="4326" y="2523"/>
                  </a:lnTo>
                  <a:lnTo>
                    <a:pt x="4242" y="2426"/>
                  </a:lnTo>
                  <a:lnTo>
                    <a:pt x="4158" y="2322"/>
                  </a:lnTo>
                  <a:lnTo>
                    <a:pt x="4080" y="2212"/>
                  </a:lnTo>
                  <a:lnTo>
                    <a:pt x="4009" y="2089"/>
                  </a:lnTo>
                  <a:lnTo>
                    <a:pt x="3944" y="1965"/>
                  </a:lnTo>
                  <a:lnTo>
                    <a:pt x="3879" y="1836"/>
                  </a:lnTo>
                  <a:lnTo>
                    <a:pt x="3814" y="1693"/>
                  </a:lnTo>
                  <a:lnTo>
                    <a:pt x="3756" y="1544"/>
                  </a:lnTo>
                  <a:lnTo>
                    <a:pt x="3697" y="1388"/>
                  </a:lnTo>
                  <a:lnTo>
                    <a:pt x="3639" y="1220"/>
                  </a:lnTo>
                  <a:lnTo>
                    <a:pt x="3587" y="1045"/>
                  </a:lnTo>
                  <a:lnTo>
                    <a:pt x="3535" y="857"/>
                  </a:lnTo>
                  <a:lnTo>
                    <a:pt x="3431" y="454"/>
                  </a:lnTo>
                  <a:lnTo>
                    <a:pt x="33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365760"/>
            <a:ext cx="7708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hivo"/>
              <a:buChar char="●"/>
              <a:defRPr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hivo"/>
              <a:buChar char="○"/>
              <a:defRPr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hivo"/>
              <a:buChar char="■"/>
              <a:defRPr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hivo"/>
              <a:buChar char="●"/>
              <a:defRPr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hivo"/>
              <a:buChar char="○"/>
              <a:defRPr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hivo"/>
              <a:buChar char="■"/>
              <a:defRPr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hivo"/>
              <a:buChar char="●"/>
              <a:defRPr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hivo"/>
              <a:buChar char="○"/>
              <a:defRPr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hivo"/>
              <a:buChar char="■"/>
              <a:defRPr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5" r:id="rId5"/>
    <p:sldLayoutId id="2147483658" r:id="rId6"/>
    <p:sldLayoutId id="2147483660" r:id="rId7"/>
    <p:sldLayoutId id="2147483661" r:id="rId8"/>
    <p:sldLayoutId id="2147483674" r:id="rId9"/>
    <p:sldLayoutId id="2147483676" r:id="rId10"/>
    <p:sldLayoutId id="214748368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NULL"/><Relationship Id="rId4" Type="http://schemas.openxmlformats.org/officeDocument/2006/relationships/image" Target="../media/image24.png"/><Relationship Id="rId9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slide" Target="slide30.xml"/><Relationship Id="rId18" Type="http://schemas.openxmlformats.org/officeDocument/2006/relationships/image" Target="../media/image26.png"/><Relationship Id="rId26" Type="http://schemas.openxmlformats.org/officeDocument/2006/relationships/slide" Target="slide33.xml"/><Relationship Id="rId3" Type="http://schemas.openxmlformats.org/officeDocument/2006/relationships/image" Target="../media/image33.png"/><Relationship Id="rId21" Type="http://schemas.openxmlformats.org/officeDocument/2006/relationships/image" Target="../media/image37.png"/><Relationship Id="rId7" Type="http://schemas.openxmlformats.org/officeDocument/2006/relationships/slide" Target="slide28.xm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png"/><Relationship Id="rId20" Type="http://schemas.openxmlformats.org/officeDocument/2006/relationships/slide" Target="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11" Type="http://schemas.openxmlformats.org/officeDocument/2006/relationships/image" Target="../media/image35.png"/><Relationship Id="rId24" Type="http://schemas.openxmlformats.org/officeDocument/2006/relationships/image" Target="../media/image38.png"/><Relationship Id="rId15" Type="http://schemas.openxmlformats.org/officeDocument/2006/relationships/image" Target="NULL"/><Relationship Id="rId23" Type="http://schemas.openxmlformats.org/officeDocument/2006/relationships/slide" Target="slide32.xml"/><Relationship Id="rId28" Type="http://schemas.openxmlformats.org/officeDocument/2006/relationships/image" Target="NULL"/><Relationship Id="rId10" Type="http://schemas.openxmlformats.org/officeDocument/2006/relationships/slide" Target="slide29.xml"/><Relationship Id="rId19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../media/image36.png"/><Relationship Id="rId22" Type="http://schemas.openxmlformats.org/officeDocument/2006/relationships/image" Target="NULL"/><Relationship Id="rId27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24.png"/><Relationship Id="rId7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24.png"/><Relationship Id="rId7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24.png"/><Relationship Id="rId7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24.png"/><Relationship Id="rId7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24.png"/><Relationship Id="rId7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6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image" Target="NULL"/><Relationship Id="rId1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enhgiaovien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6" name="Google Shape;2426;p46"/>
          <p:cNvGrpSpPr/>
          <p:nvPr/>
        </p:nvGrpSpPr>
        <p:grpSpPr>
          <a:xfrm>
            <a:off x="207065" y="1132113"/>
            <a:ext cx="1680107" cy="3152875"/>
            <a:chOff x="91400" y="1042762"/>
            <a:chExt cx="1727100" cy="3241062"/>
          </a:xfrm>
        </p:grpSpPr>
        <p:sp>
          <p:nvSpPr>
            <p:cNvPr id="2427" name="Google Shape;2427;p46"/>
            <p:cNvSpPr/>
            <p:nvPr/>
          </p:nvSpPr>
          <p:spPr>
            <a:xfrm>
              <a:off x="245843" y="2818285"/>
              <a:ext cx="1232800" cy="1465539"/>
            </a:xfrm>
            <a:custGeom>
              <a:avLst/>
              <a:gdLst/>
              <a:ahLst/>
              <a:cxnLst/>
              <a:rect l="l" t="t" r="r" b="b"/>
              <a:pathLst>
                <a:path w="24570" h="29210" extrusionOk="0">
                  <a:moveTo>
                    <a:pt x="10188" y="1"/>
                  </a:moveTo>
                  <a:lnTo>
                    <a:pt x="10056" y="34"/>
                  </a:lnTo>
                  <a:lnTo>
                    <a:pt x="9924" y="67"/>
                  </a:lnTo>
                  <a:lnTo>
                    <a:pt x="9792" y="133"/>
                  </a:lnTo>
                  <a:lnTo>
                    <a:pt x="9676" y="215"/>
                  </a:lnTo>
                  <a:lnTo>
                    <a:pt x="9560" y="314"/>
                  </a:lnTo>
                  <a:lnTo>
                    <a:pt x="9445" y="430"/>
                  </a:lnTo>
                  <a:lnTo>
                    <a:pt x="9346" y="562"/>
                  </a:lnTo>
                  <a:lnTo>
                    <a:pt x="9230" y="694"/>
                  </a:lnTo>
                  <a:lnTo>
                    <a:pt x="9131" y="859"/>
                  </a:lnTo>
                  <a:lnTo>
                    <a:pt x="9049" y="1041"/>
                  </a:lnTo>
                  <a:lnTo>
                    <a:pt x="8949" y="1239"/>
                  </a:lnTo>
                  <a:lnTo>
                    <a:pt x="8867" y="1454"/>
                  </a:lnTo>
                  <a:lnTo>
                    <a:pt x="8718" y="1916"/>
                  </a:lnTo>
                  <a:lnTo>
                    <a:pt x="8586" y="2428"/>
                  </a:lnTo>
                  <a:lnTo>
                    <a:pt x="8471" y="2989"/>
                  </a:lnTo>
                  <a:lnTo>
                    <a:pt x="8388" y="3617"/>
                  </a:lnTo>
                  <a:lnTo>
                    <a:pt x="8322" y="4277"/>
                  </a:lnTo>
                  <a:lnTo>
                    <a:pt x="8289" y="4971"/>
                  </a:lnTo>
                  <a:lnTo>
                    <a:pt x="8289" y="5714"/>
                  </a:lnTo>
                  <a:lnTo>
                    <a:pt x="8306" y="6490"/>
                  </a:lnTo>
                  <a:lnTo>
                    <a:pt x="8306" y="6490"/>
                  </a:lnTo>
                  <a:lnTo>
                    <a:pt x="8058" y="6126"/>
                  </a:lnTo>
                  <a:lnTo>
                    <a:pt x="7794" y="5829"/>
                  </a:lnTo>
                  <a:lnTo>
                    <a:pt x="7546" y="5565"/>
                  </a:lnTo>
                  <a:lnTo>
                    <a:pt x="7315" y="5350"/>
                  </a:lnTo>
                  <a:lnTo>
                    <a:pt x="7067" y="5202"/>
                  </a:lnTo>
                  <a:lnTo>
                    <a:pt x="6952" y="5136"/>
                  </a:lnTo>
                  <a:lnTo>
                    <a:pt x="6836" y="5086"/>
                  </a:lnTo>
                  <a:lnTo>
                    <a:pt x="6737" y="5053"/>
                  </a:lnTo>
                  <a:lnTo>
                    <a:pt x="6621" y="5020"/>
                  </a:lnTo>
                  <a:lnTo>
                    <a:pt x="6506" y="5004"/>
                  </a:lnTo>
                  <a:lnTo>
                    <a:pt x="6407" y="5004"/>
                  </a:lnTo>
                  <a:lnTo>
                    <a:pt x="6291" y="5020"/>
                  </a:lnTo>
                  <a:lnTo>
                    <a:pt x="6192" y="5037"/>
                  </a:lnTo>
                  <a:lnTo>
                    <a:pt x="6093" y="5070"/>
                  </a:lnTo>
                  <a:lnTo>
                    <a:pt x="5994" y="5119"/>
                  </a:lnTo>
                  <a:lnTo>
                    <a:pt x="5895" y="5169"/>
                  </a:lnTo>
                  <a:lnTo>
                    <a:pt x="5796" y="5251"/>
                  </a:lnTo>
                  <a:lnTo>
                    <a:pt x="5614" y="5416"/>
                  </a:lnTo>
                  <a:lnTo>
                    <a:pt x="5432" y="5631"/>
                  </a:lnTo>
                  <a:lnTo>
                    <a:pt x="5267" y="5879"/>
                  </a:lnTo>
                  <a:lnTo>
                    <a:pt x="5119" y="6176"/>
                  </a:lnTo>
                  <a:lnTo>
                    <a:pt x="4970" y="6523"/>
                  </a:lnTo>
                  <a:lnTo>
                    <a:pt x="4822" y="6902"/>
                  </a:lnTo>
                  <a:lnTo>
                    <a:pt x="4689" y="7315"/>
                  </a:lnTo>
                  <a:lnTo>
                    <a:pt x="4574" y="7778"/>
                  </a:lnTo>
                  <a:lnTo>
                    <a:pt x="4475" y="8289"/>
                  </a:lnTo>
                  <a:lnTo>
                    <a:pt x="4376" y="8818"/>
                  </a:lnTo>
                  <a:lnTo>
                    <a:pt x="4293" y="9396"/>
                  </a:lnTo>
                  <a:lnTo>
                    <a:pt x="4227" y="10007"/>
                  </a:lnTo>
                  <a:lnTo>
                    <a:pt x="4178" y="10667"/>
                  </a:lnTo>
                  <a:lnTo>
                    <a:pt x="4128" y="11344"/>
                  </a:lnTo>
                  <a:lnTo>
                    <a:pt x="4095" y="12071"/>
                  </a:lnTo>
                  <a:lnTo>
                    <a:pt x="4079" y="12814"/>
                  </a:lnTo>
                  <a:lnTo>
                    <a:pt x="4079" y="13606"/>
                  </a:lnTo>
                  <a:lnTo>
                    <a:pt x="4095" y="14432"/>
                  </a:lnTo>
                  <a:lnTo>
                    <a:pt x="4112" y="15274"/>
                  </a:lnTo>
                  <a:lnTo>
                    <a:pt x="4161" y="16165"/>
                  </a:lnTo>
                  <a:lnTo>
                    <a:pt x="4211" y="17074"/>
                  </a:lnTo>
                  <a:lnTo>
                    <a:pt x="3897" y="17057"/>
                  </a:lnTo>
                  <a:lnTo>
                    <a:pt x="3600" y="17057"/>
                  </a:lnTo>
                  <a:lnTo>
                    <a:pt x="3302" y="17074"/>
                  </a:lnTo>
                  <a:lnTo>
                    <a:pt x="3038" y="17107"/>
                  </a:lnTo>
                  <a:lnTo>
                    <a:pt x="2774" y="17156"/>
                  </a:lnTo>
                  <a:lnTo>
                    <a:pt x="2543" y="17222"/>
                  </a:lnTo>
                  <a:lnTo>
                    <a:pt x="2312" y="17305"/>
                  </a:lnTo>
                  <a:lnTo>
                    <a:pt x="2081" y="17404"/>
                  </a:lnTo>
                  <a:lnTo>
                    <a:pt x="1882" y="17519"/>
                  </a:lnTo>
                  <a:lnTo>
                    <a:pt x="1684" y="17652"/>
                  </a:lnTo>
                  <a:lnTo>
                    <a:pt x="1519" y="17784"/>
                  </a:lnTo>
                  <a:lnTo>
                    <a:pt x="1338" y="17949"/>
                  </a:lnTo>
                  <a:lnTo>
                    <a:pt x="1189" y="18114"/>
                  </a:lnTo>
                  <a:lnTo>
                    <a:pt x="1040" y="18295"/>
                  </a:lnTo>
                  <a:lnTo>
                    <a:pt x="908" y="18477"/>
                  </a:lnTo>
                  <a:lnTo>
                    <a:pt x="793" y="18692"/>
                  </a:lnTo>
                  <a:lnTo>
                    <a:pt x="677" y="18890"/>
                  </a:lnTo>
                  <a:lnTo>
                    <a:pt x="578" y="19121"/>
                  </a:lnTo>
                  <a:lnTo>
                    <a:pt x="479" y="19352"/>
                  </a:lnTo>
                  <a:lnTo>
                    <a:pt x="396" y="19583"/>
                  </a:lnTo>
                  <a:lnTo>
                    <a:pt x="330" y="19831"/>
                  </a:lnTo>
                  <a:lnTo>
                    <a:pt x="264" y="20095"/>
                  </a:lnTo>
                  <a:lnTo>
                    <a:pt x="149" y="20624"/>
                  </a:lnTo>
                  <a:lnTo>
                    <a:pt x="66" y="21169"/>
                  </a:lnTo>
                  <a:lnTo>
                    <a:pt x="33" y="21730"/>
                  </a:lnTo>
                  <a:lnTo>
                    <a:pt x="0" y="22308"/>
                  </a:lnTo>
                  <a:lnTo>
                    <a:pt x="0" y="22886"/>
                  </a:lnTo>
                  <a:lnTo>
                    <a:pt x="17" y="23480"/>
                  </a:lnTo>
                  <a:lnTo>
                    <a:pt x="66" y="24058"/>
                  </a:lnTo>
                  <a:lnTo>
                    <a:pt x="116" y="24636"/>
                  </a:lnTo>
                  <a:lnTo>
                    <a:pt x="182" y="25197"/>
                  </a:lnTo>
                  <a:lnTo>
                    <a:pt x="264" y="25742"/>
                  </a:lnTo>
                  <a:lnTo>
                    <a:pt x="347" y="26271"/>
                  </a:lnTo>
                  <a:lnTo>
                    <a:pt x="512" y="27228"/>
                  </a:lnTo>
                  <a:lnTo>
                    <a:pt x="694" y="28037"/>
                  </a:lnTo>
                  <a:lnTo>
                    <a:pt x="842" y="28665"/>
                  </a:lnTo>
                  <a:lnTo>
                    <a:pt x="991" y="29210"/>
                  </a:lnTo>
                  <a:lnTo>
                    <a:pt x="24570" y="29210"/>
                  </a:lnTo>
                  <a:lnTo>
                    <a:pt x="24421" y="28582"/>
                  </a:lnTo>
                  <a:lnTo>
                    <a:pt x="24272" y="27839"/>
                  </a:lnTo>
                  <a:lnTo>
                    <a:pt x="23926" y="26188"/>
                  </a:lnTo>
                  <a:lnTo>
                    <a:pt x="23727" y="25329"/>
                  </a:lnTo>
                  <a:lnTo>
                    <a:pt x="23529" y="24471"/>
                  </a:lnTo>
                  <a:lnTo>
                    <a:pt x="23315" y="23645"/>
                  </a:lnTo>
                  <a:lnTo>
                    <a:pt x="23083" y="22886"/>
                  </a:lnTo>
                  <a:lnTo>
                    <a:pt x="22968" y="22522"/>
                  </a:lnTo>
                  <a:lnTo>
                    <a:pt x="22852" y="22192"/>
                  </a:lnTo>
                  <a:lnTo>
                    <a:pt x="22720" y="21895"/>
                  </a:lnTo>
                  <a:lnTo>
                    <a:pt x="22588" y="21631"/>
                  </a:lnTo>
                  <a:lnTo>
                    <a:pt x="22473" y="21383"/>
                  </a:lnTo>
                  <a:lnTo>
                    <a:pt x="22324" y="21185"/>
                  </a:lnTo>
                  <a:lnTo>
                    <a:pt x="22192" y="21020"/>
                  </a:lnTo>
                  <a:lnTo>
                    <a:pt x="22060" y="20904"/>
                  </a:lnTo>
                  <a:lnTo>
                    <a:pt x="21977" y="20871"/>
                  </a:lnTo>
                  <a:lnTo>
                    <a:pt x="21911" y="20838"/>
                  </a:lnTo>
                  <a:lnTo>
                    <a:pt x="21845" y="20822"/>
                  </a:lnTo>
                  <a:lnTo>
                    <a:pt x="21763" y="20805"/>
                  </a:lnTo>
                  <a:lnTo>
                    <a:pt x="21696" y="20822"/>
                  </a:lnTo>
                  <a:lnTo>
                    <a:pt x="21614" y="20838"/>
                  </a:lnTo>
                  <a:lnTo>
                    <a:pt x="21548" y="20871"/>
                  </a:lnTo>
                  <a:lnTo>
                    <a:pt x="21465" y="20921"/>
                  </a:lnTo>
                  <a:lnTo>
                    <a:pt x="21383" y="20987"/>
                  </a:lnTo>
                  <a:lnTo>
                    <a:pt x="21300" y="21069"/>
                  </a:lnTo>
                  <a:lnTo>
                    <a:pt x="21152" y="21284"/>
                  </a:lnTo>
                  <a:lnTo>
                    <a:pt x="20986" y="21548"/>
                  </a:lnTo>
                  <a:lnTo>
                    <a:pt x="20821" y="21895"/>
                  </a:lnTo>
                  <a:lnTo>
                    <a:pt x="20755" y="21301"/>
                  </a:lnTo>
                  <a:lnTo>
                    <a:pt x="20673" y="20723"/>
                  </a:lnTo>
                  <a:lnTo>
                    <a:pt x="20574" y="20145"/>
                  </a:lnTo>
                  <a:lnTo>
                    <a:pt x="20458" y="19567"/>
                  </a:lnTo>
                  <a:lnTo>
                    <a:pt x="20343" y="18989"/>
                  </a:lnTo>
                  <a:lnTo>
                    <a:pt x="20210" y="18428"/>
                  </a:lnTo>
                  <a:lnTo>
                    <a:pt x="20062" y="17883"/>
                  </a:lnTo>
                  <a:lnTo>
                    <a:pt x="19897" y="17354"/>
                  </a:lnTo>
                  <a:lnTo>
                    <a:pt x="19732" y="16842"/>
                  </a:lnTo>
                  <a:lnTo>
                    <a:pt x="19566" y="16347"/>
                  </a:lnTo>
                  <a:lnTo>
                    <a:pt x="19385" y="15868"/>
                  </a:lnTo>
                  <a:lnTo>
                    <a:pt x="19203" y="15422"/>
                  </a:lnTo>
                  <a:lnTo>
                    <a:pt x="19022" y="14993"/>
                  </a:lnTo>
                  <a:lnTo>
                    <a:pt x="18840" y="14597"/>
                  </a:lnTo>
                  <a:lnTo>
                    <a:pt x="18642" y="14234"/>
                  </a:lnTo>
                  <a:lnTo>
                    <a:pt x="18444" y="13903"/>
                  </a:lnTo>
                  <a:lnTo>
                    <a:pt x="18262" y="13606"/>
                  </a:lnTo>
                  <a:lnTo>
                    <a:pt x="18064" y="13342"/>
                  </a:lnTo>
                  <a:lnTo>
                    <a:pt x="17866" y="13127"/>
                  </a:lnTo>
                  <a:lnTo>
                    <a:pt x="17684" y="12946"/>
                  </a:lnTo>
                  <a:lnTo>
                    <a:pt x="17503" y="12814"/>
                  </a:lnTo>
                  <a:lnTo>
                    <a:pt x="17420" y="12764"/>
                  </a:lnTo>
                  <a:lnTo>
                    <a:pt x="17321" y="12731"/>
                  </a:lnTo>
                  <a:lnTo>
                    <a:pt x="17238" y="12715"/>
                  </a:lnTo>
                  <a:lnTo>
                    <a:pt x="17156" y="12698"/>
                  </a:lnTo>
                  <a:lnTo>
                    <a:pt x="17073" y="12698"/>
                  </a:lnTo>
                  <a:lnTo>
                    <a:pt x="16991" y="12715"/>
                  </a:lnTo>
                  <a:lnTo>
                    <a:pt x="16908" y="12748"/>
                  </a:lnTo>
                  <a:lnTo>
                    <a:pt x="16826" y="12781"/>
                  </a:lnTo>
                  <a:lnTo>
                    <a:pt x="16759" y="12847"/>
                  </a:lnTo>
                  <a:lnTo>
                    <a:pt x="16677" y="12913"/>
                  </a:lnTo>
                  <a:lnTo>
                    <a:pt x="16611" y="12995"/>
                  </a:lnTo>
                  <a:lnTo>
                    <a:pt x="16545" y="13094"/>
                  </a:lnTo>
                  <a:lnTo>
                    <a:pt x="16413" y="13342"/>
                  </a:lnTo>
                  <a:lnTo>
                    <a:pt x="16297" y="13639"/>
                  </a:lnTo>
                  <a:lnTo>
                    <a:pt x="16198" y="14019"/>
                  </a:lnTo>
                  <a:lnTo>
                    <a:pt x="16116" y="14465"/>
                  </a:lnTo>
                  <a:lnTo>
                    <a:pt x="16033" y="14977"/>
                  </a:lnTo>
                  <a:lnTo>
                    <a:pt x="15719" y="13177"/>
                  </a:lnTo>
                  <a:lnTo>
                    <a:pt x="15389" y="11509"/>
                  </a:lnTo>
                  <a:lnTo>
                    <a:pt x="15042" y="9974"/>
                  </a:lnTo>
                  <a:lnTo>
                    <a:pt x="14712" y="8554"/>
                  </a:lnTo>
                  <a:lnTo>
                    <a:pt x="14365" y="7266"/>
                  </a:lnTo>
                  <a:lnTo>
                    <a:pt x="14019" y="6077"/>
                  </a:lnTo>
                  <a:lnTo>
                    <a:pt x="13672" y="5020"/>
                  </a:lnTo>
                  <a:lnTo>
                    <a:pt x="13342" y="4079"/>
                  </a:lnTo>
                  <a:lnTo>
                    <a:pt x="12995" y="3237"/>
                  </a:lnTo>
                  <a:lnTo>
                    <a:pt x="12830" y="2841"/>
                  </a:lnTo>
                  <a:lnTo>
                    <a:pt x="12648" y="2494"/>
                  </a:lnTo>
                  <a:lnTo>
                    <a:pt x="12483" y="2164"/>
                  </a:lnTo>
                  <a:lnTo>
                    <a:pt x="12318" y="1850"/>
                  </a:lnTo>
                  <a:lnTo>
                    <a:pt x="12153" y="1569"/>
                  </a:lnTo>
                  <a:lnTo>
                    <a:pt x="11988" y="1321"/>
                  </a:lnTo>
                  <a:lnTo>
                    <a:pt x="11823" y="1090"/>
                  </a:lnTo>
                  <a:lnTo>
                    <a:pt x="11657" y="876"/>
                  </a:lnTo>
                  <a:lnTo>
                    <a:pt x="11509" y="694"/>
                  </a:lnTo>
                  <a:lnTo>
                    <a:pt x="11344" y="529"/>
                  </a:lnTo>
                  <a:lnTo>
                    <a:pt x="11195" y="397"/>
                  </a:lnTo>
                  <a:lnTo>
                    <a:pt x="11046" y="281"/>
                  </a:lnTo>
                  <a:lnTo>
                    <a:pt x="10898" y="182"/>
                  </a:lnTo>
                  <a:lnTo>
                    <a:pt x="10749" y="100"/>
                  </a:lnTo>
                  <a:lnTo>
                    <a:pt x="10601" y="50"/>
                  </a:lnTo>
                  <a:lnTo>
                    <a:pt x="10452" y="17"/>
                  </a:lnTo>
                  <a:lnTo>
                    <a:pt x="103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28" name="Google Shape;2428;p46"/>
            <p:cNvGrpSpPr/>
            <p:nvPr/>
          </p:nvGrpSpPr>
          <p:grpSpPr>
            <a:xfrm>
              <a:off x="91400" y="1805929"/>
              <a:ext cx="1727100" cy="2477892"/>
              <a:chOff x="91400" y="1805929"/>
              <a:chExt cx="1727100" cy="2477892"/>
            </a:xfrm>
          </p:grpSpPr>
          <p:cxnSp>
            <p:nvCxnSpPr>
              <p:cNvPr id="2429" name="Google Shape;2429;p46"/>
              <p:cNvCxnSpPr/>
              <p:nvPr/>
            </p:nvCxnSpPr>
            <p:spPr>
              <a:xfrm>
                <a:off x="91400" y="4283821"/>
                <a:ext cx="172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2430" name="Google Shape;2430;p46"/>
              <p:cNvGrpSpPr/>
              <p:nvPr/>
            </p:nvGrpSpPr>
            <p:grpSpPr>
              <a:xfrm>
                <a:off x="432846" y="1805929"/>
                <a:ext cx="1144735" cy="2477884"/>
                <a:chOff x="3569005" y="3531000"/>
                <a:chExt cx="1516407" cy="3282401"/>
              </a:xfrm>
            </p:grpSpPr>
            <p:sp>
              <p:nvSpPr>
                <p:cNvPr id="2431" name="Google Shape;2431;p46"/>
                <p:cNvSpPr/>
                <p:nvPr/>
              </p:nvSpPr>
              <p:spPr>
                <a:xfrm>
                  <a:off x="4191396" y="3546952"/>
                  <a:ext cx="264750" cy="140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4" h="1590" extrusionOk="0">
                      <a:moveTo>
                        <a:pt x="1505" y="1"/>
                      </a:moveTo>
                      <a:lnTo>
                        <a:pt x="1343" y="7"/>
                      </a:lnTo>
                      <a:lnTo>
                        <a:pt x="1188" y="33"/>
                      </a:lnTo>
                      <a:lnTo>
                        <a:pt x="1038" y="65"/>
                      </a:lnTo>
                      <a:lnTo>
                        <a:pt x="896" y="111"/>
                      </a:lnTo>
                      <a:lnTo>
                        <a:pt x="766" y="169"/>
                      </a:lnTo>
                      <a:lnTo>
                        <a:pt x="643" y="241"/>
                      </a:lnTo>
                      <a:lnTo>
                        <a:pt x="526" y="325"/>
                      </a:lnTo>
                      <a:lnTo>
                        <a:pt x="422" y="422"/>
                      </a:lnTo>
                      <a:lnTo>
                        <a:pt x="377" y="474"/>
                      </a:lnTo>
                      <a:lnTo>
                        <a:pt x="331" y="526"/>
                      </a:lnTo>
                      <a:lnTo>
                        <a:pt x="286" y="584"/>
                      </a:lnTo>
                      <a:lnTo>
                        <a:pt x="247" y="649"/>
                      </a:lnTo>
                      <a:lnTo>
                        <a:pt x="208" y="714"/>
                      </a:lnTo>
                      <a:lnTo>
                        <a:pt x="176" y="779"/>
                      </a:lnTo>
                      <a:lnTo>
                        <a:pt x="111" y="921"/>
                      </a:lnTo>
                      <a:lnTo>
                        <a:pt x="66" y="1071"/>
                      </a:lnTo>
                      <a:lnTo>
                        <a:pt x="33" y="1233"/>
                      </a:lnTo>
                      <a:lnTo>
                        <a:pt x="7" y="1408"/>
                      </a:lnTo>
                      <a:lnTo>
                        <a:pt x="1" y="1589"/>
                      </a:lnTo>
                      <a:lnTo>
                        <a:pt x="3003" y="1589"/>
                      </a:lnTo>
                      <a:lnTo>
                        <a:pt x="2997" y="1408"/>
                      </a:lnTo>
                      <a:lnTo>
                        <a:pt x="2971" y="1233"/>
                      </a:lnTo>
                      <a:lnTo>
                        <a:pt x="2938" y="1071"/>
                      </a:lnTo>
                      <a:lnTo>
                        <a:pt x="2893" y="921"/>
                      </a:lnTo>
                      <a:lnTo>
                        <a:pt x="2828" y="779"/>
                      </a:lnTo>
                      <a:lnTo>
                        <a:pt x="2796" y="714"/>
                      </a:lnTo>
                      <a:lnTo>
                        <a:pt x="2757" y="649"/>
                      </a:lnTo>
                      <a:lnTo>
                        <a:pt x="2718" y="584"/>
                      </a:lnTo>
                      <a:lnTo>
                        <a:pt x="2679" y="526"/>
                      </a:lnTo>
                      <a:lnTo>
                        <a:pt x="2627" y="474"/>
                      </a:lnTo>
                      <a:lnTo>
                        <a:pt x="2582" y="422"/>
                      </a:lnTo>
                      <a:lnTo>
                        <a:pt x="2478" y="325"/>
                      </a:lnTo>
                      <a:lnTo>
                        <a:pt x="2361" y="241"/>
                      </a:lnTo>
                      <a:lnTo>
                        <a:pt x="2238" y="169"/>
                      </a:lnTo>
                      <a:lnTo>
                        <a:pt x="2108" y="111"/>
                      </a:lnTo>
                      <a:lnTo>
                        <a:pt x="1966" y="65"/>
                      </a:lnTo>
                      <a:lnTo>
                        <a:pt x="1817" y="33"/>
                      </a:lnTo>
                      <a:lnTo>
                        <a:pt x="1661" y="7"/>
                      </a:lnTo>
                      <a:lnTo>
                        <a:pt x="1505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2" name="Google Shape;2432;p46"/>
                <p:cNvSpPr/>
                <p:nvPr/>
              </p:nvSpPr>
              <p:spPr>
                <a:xfrm>
                  <a:off x="4191396" y="3649802"/>
                  <a:ext cx="264750" cy="37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4" h="423" extrusionOk="0">
                      <a:moveTo>
                        <a:pt x="46" y="1"/>
                      </a:moveTo>
                      <a:lnTo>
                        <a:pt x="27" y="98"/>
                      </a:lnTo>
                      <a:lnTo>
                        <a:pt x="14" y="202"/>
                      </a:lnTo>
                      <a:lnTo>
                        <a:pt x="7" y="312"/>
                      </a:lnTo>
                      <a:lnTo>
                        <a:pt x="1" y="422"/>
                      </a:lnTo>
                      <a:lnTo>
                        <a:pt x="3003" y="422"/>
                      </a:lnTo>
                      <a:lnTo>
                        <a:pt x="2997" y="241"/>
                      </a:lnTo>
                      <a:lnTo>
                        <a:pt x="2977" y="66"/>
                      </a:lnTo>
                      <a:lnTo>
                        <a:pt x="46" y="1"/>
                      </a:lnTo>
                      <a:close/>
                    </a:path>
                  </a:pathLst>
                </a:custGeom>
                <a:solidFill>
                  <a:srgbClr val="000000">
                    <a:alpha val="1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3" name="Google Shape;2433;p46"/>
                <p:cNvSpPr/>
                <p:nvPr/>
              </p:nvSpPr>
              <p:spPr>
                <a:xfrm>
                  <a:off x="4249123" y="3557264"/>
                  <a:ext cx="148151" cy="129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1" h="1473" fill="none" extrusionOk="0">
                      <a:moveTo>
                        <a:pt x="494" y="0"/>
                      </a:moveTo>
                      <a:lnTo>
                        <a:pt x="494" y="0"/>
                      </a:lnTo>
                      <a:lnTo>
                        <a:pt x="435" y="46"/>
                      </a:lnTo>
                      <a:lnTo>
                        <a:pt x="383" y="98"/>
                      </a:lnTo>
                      <a:lnTo>
                        <a:pt x="338" y="156"/>
                      </a:lnTo>
                      <a:lnTo>
                        <a:pt x="286" y="221"/>
                      </a:lnTo>
                      <a:lnTo>
                        <a:pt x="247" y="292"/>
                      </a:lnTo>
                      <a:lnTo>
                        <a:pt x="202" y="370"/>
                      </a:lnTo>
                      <a:lnTo>
                        <a:pt x="169" y="448"/>
                      </a:lnTo>
                      <a:lnTo>
                        <a:pt x="137" y="539"/>
                      </a:lnTo>
                      <a:lnTo>
                        <a:pt x="105" y="636"/>
                      </a:lnTo>
                      <a:lnTo>
                        <a:pt x="79" y="740"/>
                      </a:lnTo>
                      <a:lnTo>
                        <a:pt x="53" y="850"/>
                      </a:lnTo>
                      <a:lnTo>
                        <a:pt x="33" y="960"/>
                      </a:lnTo>
                      <a:lnTo>
                        <a:pt x="20" y="1083"/>
                      </a:lnTo>
                      <a:lnTo>
                        <a:pt x="7" y="1207"/>
                      </a:lnTo>
                      <a:lnTo>
                        <a:pt x="1" y="1336"/>
                      </a:lnTo>
                      <a:lnTo>
                        <a:pt x="1" y="1472"/>
                      </a:lnTo>
                      <a:lnTo>
                        <a:pt x="844" y="1472"/>
                      </a:lnTo>
                      <a:lnTo>
                        <a:pt x="1680" y="1472"/>
                      </a:lnTo>
                      <a:lnTo>
                        <a:pt x="1680" y="1472"/>
                      </a:lnTo>
                      <a:lnTo>
                        <a:pt x="1680" y="1336"/>
                      </a:lnTo>
                      <a:lnTo>
                        <a:pt x="1674" y="1207"/>
                      </a:lnTo>
                      <a:lnTo>
                        <a:pt x="1661" y="1083"/>
                      </a:lnTo>
                      <a:lnTo>
                        <a:pt x="1648" y="960"/>
                      </a:lnTo>
                      <a:lnTo>
                        <a:pt x="1628" y="850"/>
                      </a:lnTo>
                      <a:lnTo>
                        <a:pt x="1603" y="740"/>
                      </a:lnTo>
                      <a:lnTo>
                        <a:pt x="1577" y="636"/>
                      </a:lnTo>
                      <a:lnTo>
                        <a:pt x="1544" y="539"/>
                      </a:lnTo>
                      <a:lnTo>
                        <a:pt x="1512" y="448"/>
                      </a:lnTo>
                      <a:lnTo>
                        <a:pt x="1479" y="370"/>
                      </a:lnTo>
                      <a:lnTo>
                        <a:pt x="1434" y="292"/>
                      </a:lnTo>
                      <a:lnTo>
                        <a:pt x="1395" y="221"/>
                      </a:lnTo>
                      <a:lnTo>
                        <a:pt x="1343" y="156"/>
                      </a:lnTo>
                      <a:lnTo>
                        <a:pt x="1298" y="98"/>
                      </a:lnTo>
                      <a:lnTo>
                        <a:pt x="1246" y="46"/>
                      </a:lnTo>
                      <a:lnTo>
                        <a:pt x="1187" y="0"/>
                      </a:lnTo>
                    </a:path>
                  </a:pathLst>
                </a:custGeom>
                <a:noFill/>
                <a:ln w="650" cap="rnd" cmpd="sng">
                  <a:solidFill>
                    <a:srgbClr val="F7977C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4" name="Google Shape;2434;p46"/>
                <p:cNvSpPr/>
                <p:nvPr/>
              </p:nvSpPr>
              <p:spPr>
                <a:xfrm>
                  <a:off x="4312050" y="3531000"/>
                  <a:ext cx="22298" cy="21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" h="247" extrusionOk="0">
                      <a:moveTo>
                        <a:pt x="104" y="0"/>
                      </a:moveTo>
                      <a:lnTo>
                        <a:pt x="78" y="6"/>
                      </a:lnTo>
                      <a:lnTo>
                        <a:pt x="58" y="19"/>
                      </a:lnTo>
                      <a:lnTo>
                        <a:pt x="39" y="32"/>
                      </a:lnTo>
                      <a:lnTo>
                        <a:pt x="26" y="52"/>
                      </a:lnTo>
                      <a:lnTo>
                        <a:pt x="13" y="71"/>
                      </a:lnTo>
                      <a:lnTo>
                        <a:pt x="7" y="97"/>
                      </a:lnTo>
                      <a:lnTo>
                        <a:pt x="0" y="123"/>
                      </a:lnTo>
                      <a:lnTo>
                        <a:pt x="7" y="149"/>
                      </a:lnTo>
                      <a:lnTo>
                        <a:pt x="13" y="169"/>
                      </a:lnTo>
                      <a:lnTo>
                        <a:pt x="26" y="188"/>
                      </a:lnTo>
                      <a:lnTo>
                        <a:pt x="39" y="208"/>
                      </a:lnTo>
                      <a:lnTo>
                        <a:pt x="58" y="227"/>
                      </a:lnTo>
                      <a:lnTo>
                        <a:pt x="78" y="233"/>
                      </a:lnTo>
                      <a:lnTo>
                        <a:pt x="104" y="240"/>
                      </a:lnTo>
                      <a:lnTo>
                        <a:pt x="130" y="246"/>
                      </a:lnTo>
                      <a:lnTo>
                        <a:pt x="149" y="240"/>
                      </a:lnTo>
                      <a:lnTo>
                        <a:pt x="175" y="233"/>
                      </a:lnTo>
                      <a:lnTo>
                        <a:pt x="195" y="227"/>
                      </a:lnTo>
                      <a:lnTo>
                        <a:pt x="214" y="208"/>
                      </a:lnTo>
                      <a:lnTo>
                        <a:pt x="227" y="188"/>
                      </a:lnTo>
                      <a:lnTo>
                        <a:pt x="240" y="169"/>
                      </a:lnTo>
                      <a:lnTo>
                        <a:pt x="247" y="149"/>
                      </a:lnTo>
                      <a:lnTo>
                        <a:pt x="253" y="123"/>
                      </a:lnTo>
                      <a:lnTo>
                        <a:pt x="247" y="97"/>
                      </a:lnTo>
                      <a:lnTo>
                        <a:pt x="240" y="71"/>
                      </a:lnTo>
                      <a:lnTo>
                        <a:pt x="227" y="52"/>
                      </a:lnTo>
                      <a:lnTo>
                        <a:pt x="214" y="32"/>
                      </a:lnTo>
                      <a:lnTo>
                        <a:pt x="195" y="19"/>
                      </a:lnTo>
                      <a:lnTo>
                        <a:pt x="175" y="6"/>
                      </a:lnTo>
                      <a:lnTo>
                        <a:pt x="149" y="0"/>
                      </a:lnTo>
                      <a:close/>
                    </a:path>
                  </a:pathLst>
                </a:custGeom>
                <a:solidFill>
                  <a:srgbClr val="FFF6F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5" name="Google Shape;2435;p46"/>
                <p:cNvSpPr/>
                <p:nvPr/>
              </p:nvSpPr>
              <p:spPr>
                <a:xfrm>
                  <a:off x="4129087" y="3772130"/>
                  <a:ext cx="92715" cy="100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2" h="1136" extrusionOk="0">
                      <a:moveTo>
                        <a:pt x="416" y="1"/>
                      </a:moveTo>
                      <a:lnTo>
                        <a:pt x="338" y="14"/>
                      </a:lnTo>
                      <a:lnTo>
                        <a:pt x="267" y="33"/>
                      </a:lnTo>
                      <a:lnTo>
                        <a:pt x="195" y="72"/>
                      </a:lnTo>
                      <a:lnTo>
                        <a:pt x="131" y="124"/>
                      </a:lnTo>
                      <a:lnTo>
                        <a:pt x="105" y="150"/>
                      </a:lnTo>
                      <a:lnTo>
                        <a:pt x="79" y="182"/>
                      </a:lnTo>
                      <a:lnTo>
                        <a:pt x="53" y="221"/>
                      </a:lnTo>
                      <a:lnTo>
                        <a:pt x="40" y="254"/>
                      </a:lnTo>
                      <a:lnTo>
                        <a:pt x="20" y="299"/>
                      </a:lnTo>
                      <a:lnTo>
                        <a:pt x="7" y="338"/>
                      </a:lnTo>
                      <a:lnTo>
                        <a:pt x="1" y="383"/>
                      </a:lnTo>
                      <a:lnTo>
                        <a:pt x="1" y="422"/>
                      </a:lnTo>
                      <a:lnTo>
                        <a:pt x="1" y="468"/>
                      </a:lnTo>
                      <a:lnTo>
                        <a:pt x="7" y="507"/>
                      </a:lnTo>
                      <a:lnTo>
                        <a:pt x="20" y="552"/>
                      </a:lnTo>
                      <a:lnTo>
                        <a:pt x="33" y="591"/>
                      </a:lnTo>
                      <a:lnTo>
                        <a:pt x="53" y="623"/>
                      </a:lnTo>
                      <a:lnTo>
                        <a:pt x="72" y="662"/>
                      </a:lnTo>
                      <a:lnTo>
                        <a:pt x="98" y="695"/>
                      </a:lnTo>
                      <a:lnTo>
                        <a:pt x="124" y="727"/>
                      </a:lnTo>
                      <a:lnTo>
                        <a:pt x="157" y="753"/>
                      </a:lnTo>
                      <a:lnTo>
                        <a:pt x="189" y="779"/>
                      </a:lnTo>
                      <a:lnTo>
                        <a:pt x="228" y="805"/>
                      </a:lnTo>
                      <a:lnTo>
                        <a:pt x="267" y="824"/>
                      </a:lnTo>
                      <a:lnTo>
                        <a:pt x="1051" y="1136"/>
                      </a:lnTo>
                      <a:lnTo>
                        <a:pt x="922" y="163"/>
                      </a:lnTo>
                      <a:lnTo>
                        <a:pt x="578" y="33"/>
                      </a:lnTo>
                      <a:lnTo>
                        <a:pt x="539" y="20"/>
                      </a:lnTo>
                      <a:lnTo>
                        <a:pt x="500" y="7"/>
                      </a:lnTo>
                      <a:lnTo>
                        <a:pt x="461" y="1"/>
                      </a:lnTo>
                      <a:close/>
                      <a:moveTo>
                        <a:pt x="1051" y="1136"/>
                      </a:moveTo>
                      <a:lnTo>
                        <a:pt x="1051" y="1136"/>
                      </a:lnTo>
                      <a:lnTo>
                        <a:pt x="1051" y="1136"/>
                      </a:lnTo>
                      <a:close/>
                    </a:path>
                  </a:pathLst>
                </a:custGeom>
                <a:solidFill>
                  <a:srgbClr val="FDC0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6" name="Google Shape;2436;p46"/>
                <p:cNvSpPr/>
                <p:nvPr/>
              </p:nvSpPr>
              <p:spPr>
                <a:xfrm>
                  <a:off x="4156584" y="3802448"/>
                  <a:ext cx="59489" cy="29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" h="338" fill="none" extrusionOk="0">
                      <a:moveTo>
                        <a:pt x="0" y="0"/>
                      </a:moveTo>
                      <a:lnTo>
                        <a:pt x="675" y="338"/>
                      </a:lnTo>
                    </a:path>
                  </a:pathLst>
                </a:custGeom>
                <a:no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7" name="Google Shape;2437;p46"/>
                <p:cNvSpPr/>
                <p:nvPr/>
              </p:nvSpPr>
              <p:spPr>
                <a:xfrm>
                  <a:off x="4425212" y="3772130"/>
                  <a:ext cx="92627" cy="100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" h="1136" extrusionOk="0">
                      <a:moveTo>
                        <a:pt x="590" y="1"/>
                      </a:moveTo>
                      <a:lnTo>
                        <a:pt x="551" y="7"/>
                      </a:lnTo>
                      <a:lnTo>
                        <a:pt x="512" y="20"/>
                      </a:lnTo>
                      <a:lnTo>
                        <a:pt x="467" y="33"/>
                      </a:lnTo>
                      <a:lnTo>
                        <a:pt x="130" y="163"/>
                      </a:lnTo>
                      <a:lnTo>
                        <a:pt x="0" y="1136"/>
                      </a:lnTo>
                      <a:lnTo>
                        <a:pt x="785" y="824"/>
                      </a:lnTo>
                      <a:lnTo>
                        <a:pt x="824" y="805"/>
                      </a:lnTo>
                      <a:lnTo>
                        <a:pt x="863" y="779"/>
                      </a:lnTo>
                      <a:lnTo>
                        <a:pt x="895" y="753"/>
                      </a:lnTo>
                      <a:lnTo>
                        <a:pt x="927" y="727"/>
                      </a:lnTo>
                      <a:lnTo>
                        <a:pt x="953" y="695"/>
                      </a:lnTo>
                      <a:lnTo>
                        <a:pt x="979" y="662"/>
                      </a:lnTo>
                      <a:lnTo>
                        <a:pt x="999" y="623"/>
                      </a:lnTo>
                      <a:lnTo>
                        <a:pt x="1018" y="591"/>
                      </a:lnTo>
                      <a:lnTo>
                        <a:pt x="1031" y="552"/>
                      </a:lnTo>
                      <a:lnTo>
                        <a:pt x="1044" y="507"/>
                      </a:lnTo>
                      <a:lnTo>
                        <a:pt x="1051" y="468"/>
                      </a:lnTo>
                      <a:lnTo>
                        <a:pt x="1051" y="422"/>
                      </a:lnTo>
                      <a:lnTo>
                        <a:pt x="1044" y="383"/>
                      </a:lnTo>
                      <a:lnTo>
                        <a:pt x="1038" y="338"/>
                      </a:lnTo>
                      <a:lnTo>
                        <a:pt x="1031" y="299"/>
                      </a:lnTo>
                      <a:lnTo>
                        <a:pt x="1012" y="254"/>
                      </a:lnTo>
                      <a:lnTo>
                        <a:pt x="992" y="221"/>
                      </a:lnTo>
                      <a:lnTo>
                        <a:pt x="973" y="182"/>
                      </a:lnTo>
                      <a:lnTo>
                        <a:pt x="947" y="150"/>
                      </a:lnTo>
                      <a:lnTo>
                        <a:pt x="921" y="124"/>
                      </a:lnTo>
                      <a:lnTo>
                        <a:pt x="856" y="72"/>
                      </a:lnTo>
                      <a:lnTo>
                        <a:pt x="785" y="33"/>
                      </a:lnTo>
                      <a:lnTo>
                        <a:pt x="713" y="14"/>
                      </a:lnTo>
                      <a:lnTo>
                        <a:pt x="629" y="1"/>
                      </a:lnTo>
                      <a:close/>
                    </a:path>
                  </a:pathLst>
                </a:custGeom>
                <a:solidFill>
                  <a:srgbClr val="FDC0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8" name="Google Shape;2438;p46"/>
                <p:cNvSpPr/>
                <p:nvPr/>
              </p:nvSpPr>
              <p:spPr>
                <a:xfrm>
                  <a:off x="4430323" y="3802448"/>
                  <a:ext cx="59489" cy="29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" h="338" fill="none" extrusionOk="0">
                      <a:moveTo>
                        <a:pt x="675" y="0"/>
                      </a:moveTo>
                      <a:lnTo>
                        <a:pt x="0" y="338"/>
                      </a:lnTo>
                    </a:path>
                  </a:pathLst>
                </a:custGeom>
                <a:no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9" name="Google Shape;2439;p46"/>
                <p:cNvSpPr/>
                <p:nvPr/>
              </p:nvSpPr>
              <p:spPr>
                <a:xfrm>
                  <a:off x="3977675" y="4971259"/>
                  <a:ext cx="737933" cy="1612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3" h="18295" extrusionOk="0">
                      <a:moveTo>
                        <a:pt x="461" y="0"/>
                      </a:moveTo>
                      <a:lnTo>
                        <a:pt x="0" y="18294"/>
                      </a:lnTo>
                      <a:lnTo>
                        <a:pt x="2964" y="18294"/>
                      </a:lnTo>
                      <a:lnTo>
                        <a:pt x="3548" y="2121"/>
                      </a:lnTo>
                      <a:lnTo>
                        <a:pt x="3561" y="2062"/>
                      </a:lnTo>
                      <a:lnTo>
                        <a:pt x="3580" y="2011"/>
                      </a:lnTo>
                      <a:lnTo>
                        <a:pt x="3606" y="1959"/>
                      </a:lnTo>
                      <a:lnTo>
                        <a:pt x="3645" y="1920"/>
                      </a:lnTo>
                      <a:lnTo>
                        <a:pt x="3690" y="1881"/>
                      </a:lnTo>
                      <a:lnTo>
                        <a:pt x="3736" y="1855"/>
                      </a:lnTo>
                      <a:lnTo>
                        <a:pt x="3794" y="1835"/>
                      </a:lnTo>
                      <a:lnTo>
                        <a:pt x="3911" y="1835"/>
                      </a:lnTo>
                      <a:lnTo>
                        <a:pt x="3963" y="1855"/>
                      </a:lnTo>
                      <a:lnTo>
                        <a:pt x="4015" y="1881"/>
                      </a:lnTo>
                      <a:lnTo>
                        <a:pt x="4060" y="1913"/>
                      </a:lnTo>
                      <a:lnTo>
                        <a:pt x="4092" y="1952"/>
                      </a:lnTo>
                      <a:lnTo>
                        <a:pt x="4125" y="2004"/>
                      </a:lnTo>
                      <a:lnTo>
                        <a:pt x="4144" y="2056"/>
                      </a:lnTo>
                      <a:lnTo>
                        <a:pt x="4157" y="2114"/>
                      </a:lnTo>
                      <a:lnTo>
                        <a:pt x="5376" y="18294"/>
                      </a:lnTo>
                      <a:lnTo>
                        <a:pt x="8372" y="18294"/>
                      </a:lnTo>
                      <a:lnTo>
                        <a:pt x="739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0" name="Google Shape;2440;p46"/>
                <p:cNvSpPr/>
                <p:nvPr/>
              </p:nvSpPr>
              <p:spPr>
                <a:xfrm>
                  <a:off x="4526299" y="4971259"/>
                  <a:ext cx="111047" cy="153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739" extrusionOk="0">
                      <a:moveTo>
                        <a:pt x="1" y="0"/>
                      </a:moveTo>
                      <a:lnTo>
                        <a:pt x="1" y="59"/>
                      </a:lnTo>
                      <a:lnTo>
                        <a:pt x="7" y="123"/>
                      </a:lnTo>
                      <a:lnTo>
                        <a:pt x="20" y="214"/>
                      </a:lnTo>
                      <a:lnTo>
                        <a:pt x="33" y="324"/>
                      </a:lnTo>
                      <a:lnTo>
                        <a:pt x="59" y="448"/>
                      </a:lnTo>
                      <a:lnTo>
                        <a:pt x="98" y="577"/>
                      </a:lnTo>
                      <a:lnTo>
                        <a:pt x="150" y="720"/>
                      </a:lnTo>
                      <a:lnTo>
                        <a:pt x="215" y="869"/>
                      </a:lnTo>
                      <a:lnTo>
                        <a:pt x="254" y="941"/>
                      </a:lnTo>
                      <a:lnTo>
                        <a:pt x="299" y="1018"/>
                      </a:lnTo>
                      <a:lnTo>
                        <a:pt x="345" y="1090"/>
                      </a:lnTo>
                      <a:lnTo>
                        <a:pt x="403" y="1161"/>
                      </a:lnTo>
                      <a:lnTo>
                        <a:pt x="461" y="1232"/>
                      </a:lnTo>
                      <a:lnTo>
                        <a:pt x="526" y="1297"/>
                      </a:lnTo>
                      <a:lnTo>
                        <a:pt x="591" y="1369"/>
                      </a:lnTo>
                      <a:lnTo>
                        <a:pt x="669" y="1433"/>
                      </a:lnTo>
                      <a:lnTo>
                        <a:pt x="753" y="1492"/>
                      </a:lnTo>
                      <a:lnTo>
                        <a:pt x="838" y="1550"/>
                      </a:lnTo>
                      <a:lnTo>
                        <a:pt x="935" y="1602"/>
                      </a:lnTo>
                      <a:lnTo>
                        <a:pt x="1032" y="1654"/>
                      </a:lnTo>
                      <a:lnTo>
                        <a:pt x="1142" y="1699"/>
                      </a:lnTo>
                      <a:lnTo>
                        <a:pt x="1259" y="1738"/>
                      </a:lnTo>
                      <a:lnTo>
                        <a:pt x="1168" y="0"/>
                      </a:lnTo>
                      <a:close/>
                    </a:path>
                  </a:pathLst>
                </a:custGeom>
                <a:solidFill>
                  <a:srgbClr val="000000">
                    <a:alpha val="1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1" name="Google Shape;2441;p46"/>
                <p:cNvSpPr/>
                <p:nvPr/>
              </p:nvSpPr>
              <p:spPr>
                <a:xfrm>
                  <a:off x="3721034" y="6570949"/>
                  <a:ext cx="537873" cy="242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3" h="2751" extrusionOk="0">
                      <a:moveTo>
                        <a:pt x="3243" y="1"/>
                      </a:moveTo>
                      <a:lnTo>
                        <a:pt x="3055" y="500"/>
                      </a:lnTo>
                      <a:lnTo>
                        <a:pt x="2822" y="558"/>
                      </a:lnTo>
                      <a:lnTo>
                        <a:pt x="2601" y="617"/>
                      </a:lnTo>
                      <a:lnTo>
                        <a:pt x="2394" y="682"/>
                      </a:lnTo>
                      <a:lnTo>
                        <a:pt x="2199" y="753"/>
                      </a:lnTo>
                      <a:lnTo>
                        <a:pt x="2011" y="831"/>
                      </a:lnTo>
                      <a:lnTo>
                        <a:pt x="1836" y="909"/>
                      </a:lnTo>
                      <a:lnTo>
                        <a:pt x="1667" y="993"/>
                      </a:lnTo>
                      <a:lnTo>
                        <a:pt x="1512" y="1084"/>
                      </a:lnTo>
                      <a:lnTo>
                        <a:pt x="1362" y="1168"/>
                      </a:lnTo>
                      <a:lnTo>
                        <a:pt x="1226" y="1265"/>
                      </a:lnTo>
                      <a:lnTo>
                        <a:pt x="1097" y="1356"/>
                      </a:lnTo>
                      <a:lnTo>
                        <a:pt x="980" y="1447"/>
                      </a:lnTo>
                      <a:lnTo>
                        <a:pt x="870" y="1544"/>
                      </a:lnTo>
                      <a:lnTo>
                        <a:pt x="766" y="1641"/>
                      </a:lnTo>
                      <a:lnTo>
                        <a:pt x="669" y="1732"/>
                      </a:lnTo>
                      <a:lnTo>
                        <a:pt x="578" y="1830"/>
                      </a:lnTo>
                      <a:lnTo>
                        <a:pt x="500" y="1920"/>
                      </a:lnTo>
                      <a:lnTo>
                        <a:pt x="429" y="2011"/>
                      </a:lnTo>
                      <a:lnTo>
                        <a:pt x="299" y="2180"/>
                      </a:lnTo>
                      <a:lnTo>
                        <a:pt x="202" y="2335"/>
                      </a:lnTo>
                      <a:lnTo>
                        <a:pt x="124" y="2472"/>
                      </a:lnTo>
                      <a:lnTo>
                        <a:pt x="65" y="2588"/>
                      </a:lnTo>
                      <a:lnTo>
                        <a:pt x="27" y="2673"/>
                      </a:lnTo>
                      <a:lnTo>
                        <a:pt x="1" y="2750"/>
                      </a:lnTo>
                      <a:lnTo>
                        <a:pt x="6103" y="2750"/>
                      </a:lnTo>
                      <a:lnTo>
                        <a:pt x="6097" y="2582"/>
                      </a:lnTo>
                      <a:lnTo>
                        <a:pt x="6077" y="2387"/>
                      </a:lnTo>
                      <a:lnTo>
                        <a:pt x="6051" y="2180"/>
                      </a:lnTo>
                      <a:lnTo>
                        <a:pt x="6006" y="1966"/>
                      </a:lnTo>
                      <a:lnTo>
                        <a:pt x="5960" y="1739"/>
                      </a:lnTo>
                      <a:lnTo>
                        <a:pt x="5908" y="1505"/>
                      </a:lnTo>
                      <a:lnTo>
                        <a:pt x="5798" y="1058"/>
                      </a:lnTo>
                      <a:lnTo>
                        <a:pt x="5681" y="643"/>
                      </a:lnTo>
                      <a:lnTo>
                        <a:pt x="5584" y="312"/>
                      </a:lnTo>
                      <a:lnTo>
                        <a:pt x="548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2" name="Google Shape;2442;p46"/>
                <p:cNvSpPr/>
                <p:nvPr/>
              </p:nvSpPr>
              <p:spPr>
                <a:xfrm>
                  <a:off x="3721034" y="6769334"/>
                  <a:ext cx="537873" cy="44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3" h="500" extrusionOk="0">
                      <a:moveTo>
                        <a:pt x="254" y="0"/>
                      </a:moveTo>
                      <a:lnTo>
                        <a:pt x="189" y="104"/>
                      </a:lnTo>
                      <a:lnTo>
                        <a:pt x="137" y="201"/>
                      </a:lnTo>
                      <a:lnTo>
                        <a:pt x="59" y="357"/>
                      </a:lnTo>
                      <a:lnTo>
                        <a:pt x="14" y="460"/>
                      </a:lnTo>
                      <a:lnTo>
                        <a:pt x="1" y="499"/>
                      </a:lnTo>
                      <a:lnTo>
                        <a:pt x="6103" y="499"/>
                      </a:lnTo>
                      <a:lnTo>
                        <a:pt x="6103" y="389"/>
                      </a:lnTo>
                      <a:lnTo>
                        <a:pt x="6090" y="266"/>
                      </a:lnTo>
                      <a:lnTo>
                        <a:pt x="6077" y="136"/>
                      </a:lnTo>
                      <a:lnTo>
                        <a:pt x="605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3" name="Google Shape;2443;p46"/>
                <p:cNvSpPr/>
                <p:nvPr/>
              </p:nvSpPr>
              <p:spPr>
                <a:xfrm>
                  <a:off x="3849090" y="6669304"/>
                  <a:ext cx="82404" cy="100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" h="1136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9" y="7"/>
                      </a:lnTo>
                      <a:lnTo>
                        <a:pt x="130" y="39"/>
                      </a:lnTo>
                      <a:lnTo>
                        <a:pt x="195" y="65"/>
                      </a:lnTo>
                      <a:lnTo>
                        <a:pt x="266" y="104"/>
                      </a:lnTo>
                      <a:lnTo>
                        <a:pt x="337" y="149"/>
                      </a:lnTo>
                      <a:lnTo>
                        <a:pt x="422" y="201"/>
                      </a:lnTo>
                      <a:lnTo>
                        <a:pt x="500" y="273"/>
                      </a:lnTo>
                      <a:lnTo>
                        <a:pt x="584" y="350"/>
                      </a:lnTo>
                      <a:lnTo>
                        <a:pt x="662" y="441"/>
                      </a:lnTo>
                      <a:lnTo>
                        <a:pt x="733" y="551"/>
                      </a:lnTo>
                      <a:lnTo>
                        <a:pt x="798" y="668"/>
                      </a:lnTo>
                      <a:lnTo>
                        <a:pt x="830" y="739"/>
                      </a:lnTo>
                      <a:lnTo>
                        <a:pt x="856" y="804"/>
                      </a:lnTo>
                      <a:lnTo>
                        <a:pt x="882" y="882"/>
                      </a:lnTo>
                      <a:lnTo>
                        <a:pt x="902" y="960"/>
                      </a:lnTo>
                      <a:lnTo>
                        <a:pt x="921" y="1044"/>
                      </a:lnTo>
                      <a:lnTo>
                        <a:pt x="934" y="1135"/>
                      </a:lnTo>
                    </a:path>
                  </a:pathLst>
                </a:custGeom>
                <a:noFill/>
                <a:ln w="9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4" name="Google Shape;2444;p46"/>
                <p:cNvSpPr/>
                <p:nvPr/>
              </p:nvSpPr>
              <p:spPr>
                <a:xfrm>
                  <a:off x="3901088" y="6655556"/>
                  <a:ext cx="42392" cy="5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591" fill="none" extrusionOk="0">
                      <a:moveTo>
                        <a:pt x="0" y="1"/>
                      </a:moveTo>
                      <a:lnTo>
                        <a:pt x="480" y="591"/>
                      </a:lnTo>
                    </a:path>
                  </a:pathLst>
                </a:custGeom>
                <a:noFill/>
                <a:ln w="9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5" name="Google Shape;2445;p46"/>
                <p:cNvSpPr/>
                <p:nvPr/>
              </p:nvSpPr>
              <p:spPr>
                <a:xfrm>
                  <a:off x="3943392" y="6642953"/>
                  <a:ext cx="42392" cy="5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591" fill="none" extrusionOk="0">
                      <a:moveTo>
                        <a:pt x="0" y="1"/>
                      </a:moveTo>
                      <a:lnTo>
                        <a:pt x="480" y="591"/>
                      </a:lnTo>
                    </a:path>
                  </a:pathLst>
                </a:custGeom>
                <a:noFill/>
                <a:ln w="9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6" name="Google Shape;2446;p46"/>
                <p:cNvSpPr/>
                <p:nvPr/>
              </p:nvSpPr>
              <p:spPr>
                <a:xfrm>
                  <a:off x="3985695" y="6630438"/>
                  <a:ext cx="42392" cy="5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591" fill="none" extrusionOk="0">
                      <a:moveTo>
                        <a:pt x="0" y="0"/>
                      </a:moveTo>
                      <a:lnTo>
                        <a:pt x="480" y="590"/>
                      </a:lnTo>
                    </a:path>
                  </a:pathLst>
                </a:custGeom>
                <a:noFill/>
                <a:ln w="9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7" name="Google Shape;2447;p46"/>
                <p:cNvSpPr/>
                <p:nvPr/>
              </p:nvSpPr>
              <p:spPr>
                <a:xfrm>
                  <a:off x="4141161" y="6674416"/>
                  <a:ext cx="68655" cy="77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" h="883" fill="none" extrusionOk="0">
                      <a:moveTo>
                        <a:pt x="778" y="1"/>
                      </a:moveTo>
                      <a:lnTo>
                        <a:pt x="778" y="1"/>
                      </a:lnTo>
                      <a:lnTo>
                        <a:pt x="752" y="7"/>
                      </a:lnTo>
                      <a:lnTo>
                        <a:pt x="681" y="26"/>
                      </a:lnTo>
                      <a:lnTo>
                        <a:pt x="629" y="46"/>
                      </a:lnTo>
                      <a:lnTo>
                        <a:pt x="571" y="72"/>
                      </a:lnTo>
                      <a:lnTo>
                        <a:pt x="512" y="104"/>
                      </a:lnTo>
                      <a:lnTo>
                        <a:pt x="448" y="143"/>
                      </a:lnTo>
                      <a:lnTo>
                        <a:pt x="376" y="195"/>
                      </a:lnTo>
                      <a:lnTo>
                        <a:pt x="311" y="253"/>
                      </a:lnTo>
                      <a:lnTo>
                        <a:pt x="247" y="325"/>
                      </a:lnTo>
                      <a:lnTo>
                        <a:pt x="188" y="409"/>
                      </a:lnTo>
                      <a:lnTo>
                        <a:pt x="130" y="506"/>
                      </a:lnTo>
                      <a:lnTo>
                        <a:pt x="78" y="617"/>
                      </a:lnTo>
                      <a:lnTo>
                        <a:pt x="39" y="740"/>
                      </a:lnTo>
                      <a:lnTo>
                        <a:pt x="0" y="882"/>
                      </a:lnTo>
                    </a:path>
                  </a:pathLst>
                </a:custGeom>
                <a:noFill/>
                <a:ln w="9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8" name="Google Shape;2448;p46"/>
                <p:cNvSpPr/>
                <p:nvPr/>
              </p:nvSpPr>
              <p:spPr>
                <a:xfrm>
                  <a:off x="4432615" y="6570949"/>
                  <a:ext cx="537873" cy="242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3" h="2751" extrusionOk="0">
                      <a:moveTo>
                        <a:pt x="616" y="1"/>
                      </a:moveTo>
                      <a:lnTo>
                        <a:pt x="526" y="312"/>
                      </a:lnTo>
                      <a:lnTo>
                        <a:pt x="422" y="643"/>
                      </a:lnTo>
                      <a:lnTo>
                        <a:pt x="312" y="1058"/>
                      </a:lnTo>
                      <a:lnTo>
                        <a:pt x="195" y="1505"/>
                      </a:lnTo>
                      <a:lnTo>
                        <a:pt x="143" y="1739"/>
                      </a:lnTo>
                      <a:lnTo>
                        <a:pt x="98" y="1966"/>
                      </a:lnTo>
                      <a:lnTo>
                        <a:pt x="59" y="2180"/>
                      </a:lnTo>
                      <a:lnTo>
                        <a:pt x="26" y="2387"/>
                      </a:lnTo>
                      <a:lnTo>
                        <a:pt x="7" y="2582"/>
                      </a:lnTo>
                      <a:lnTo>
                        <a:pt x="0" y="2750"/>
                      </a:lnTo>
                      <a:lnTo>
                        <a:pt x="6103" y="2750"/>
                      </a:lnTo>
                      <a:lnTo>
                        <a:pt x="6077" y="2673"/>
                      </a:lnTo>
                      <a:lnTo>
                        <a:pt x="6038" y="2588"/>
                      </a:lnTo>
                      <a:lnTo>
                        <a:pt x="5986" y="2472"/>
                      </a:lnTo>
                      <a:lnTo>
                        <a:pt x="5908" y="2335"/>
                      </a:lnTo>
                      <a:lnTo>
                        <a:pt x="5804" y="2180"/>
                      </a:lnTo>
                      <a:lnTo>
                        <a:pt x="5681" y="2011"/>
                      </a:lnTo>
                      <a:lnTo>
                        <a:pt x="5603" y="1920"/>
                      </a:lnTo>
                      <a:lnTo>
                        <a:pt x="5526" y="1830"/>
                      </a:lnTo>
                      <a:lnTo>
                        <a:pt x="5435" y="1732"/>
                      </a:lnTo>
                      <a:lnTo>
                        <a:pt x="5344" y="1641"/>
                      </a:lnTo>
                      <a:lnTo>
                        <a:pt x="5240" y="1544"/>
                      </a:lnTo>
                      <a:lnTo>
                        <a:pt x="5130" y="1447"/>
                      </a:lnTo>
                      <a:lnTo>
                        <a:pt x="5007" y="1356"/>
                      </a:lnTo>
                      <a:lnTo>
                        <a:pt x="4877" y="1265"/>
                      </a:lnTo>
                      <a:lnTo>
                        <a:pt x="4741" y="1168"/>
                      </a:lnTo>
                      <a:lnTo>
                        <a:pt x="4592" y="1084"/>
                      </a:lnTo>
                      <a:lnTo>
                        <a:pt x="4436" y="993"/>
                      </a:lnTo>
                      <a:lnTo>
                        <a:pt x="4274" y="909"/>
                      </a:lnTo>
                      <a:lnTo>
                        <a:pt x="4092" y="831"/>
                      </a:lnTo>
                      <a:lnTo>
                        <a:pt x="3911" y="753"/>
                      </a:lnTo>
                      <a:lnTo>
                        <a:pt x="3710" y="682"/>
                      </a:lnTo>
                      <a:lnTo>
                        <a:pt x="3502" y="617"/>
                      </a:lnTo>
                      <a:lnTo>
                        <a:pt x="3282" y="558"/>
                      </a:lnTo>
                      <a:lnTo>
                        <a:pt x="3055" y="500"/>
                      </a:lnTo>
                      <a:lnTo>
                        <a:pt x="286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9" name="Google Shape;2449;p46"/>
                <p:cNvSpPr/>
                <p:nvPr/>
              </p:nvSpPr>
              <p:spPr>
                <a:xfrm>
                  <a:off x="4432615" y="6769334"/>
                  <a:ext cx="537873" cy="44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3" h="500" extrusionOk="0">
                      <a:moveTo>
                        <a:pt x="46" y="0"/>
                      </a:moveTo>
                      <a:lnTo>
                        <a:pt x="26" y="136"/>
                      </a:lnTo>
                      <a:lnTo>
                        <a:pt x="13" y="266"/>
                      </a:lnTo>
                      <a:lnTo>
                        <a:pt x="7" y="389"/>
                      </a:lnTo>
                      <a:lnTo>
                        <a:pt x="0" y="499"/>
                      </a:lnTo>
                      <a:lnTo>
                        <a:pt x="6103" y="499"/>
                      </a:lnTo>
                      <a:lnTo>
                        <a:pt x="6090" y="460"/>
                      </a:lnTo>
                      <a:lnTo>
                        <a:pt x="6051" y="357"/>
                      </a:lnTo>
                      <a:lnTo>
                        <a:pt x="5973" y="201"/>
                      </a:lnTo>
                      <a:lnTo>
                        <a:pt x="5915" y="104"/>
                      </a:lnTo>
                      <a:lnTo>
                        <a:pt x="585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0" name="Google Shape;2450;p46"/>
                <p:cNvSpPr/>
                <p:nvPr/>
              </p:nvSpPr>
              <p:spPr>
                <a:xfrm>
                  <a:off x="4760115" y="6669304"/>
                  <a:ext cx="82404" cy="100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" h="1136" fill="none" extrusionOk="0">
                      <a:moveTo>
                        <a:pt x="934" y="0"/>
                      </a:moveTo>
                      <a:lnTo>
                        <a:pt x="934" y="0"/>
                      </a:lnTo>
                      <a:lnTo>
                        <a:pt x="902" y="7"/>
                      </a:lnTo>
                      <a:lnTo>
                        <a:pt x="804" y="39"/>
                      </a:lnTo>
                      <a:lnTo>
                        <a:pt x="746" y="65"/>
                      </a:lnTo>
                      <a:lnTo>
                        <a:pt x="675" y="104"/>
                      </a:lnTo>
                      <a:lnTo>
                        <a:pt x="597" y="149"/>
                      </a:lnTo>
                      <a:lnTo>
                        <a:pt x="519" y="201"/>
                      </a:lnTo>
                      <a:lnTo>
                        <a:pt x="435" y="273"/>
                      </a:lnTo>
                      <a:lnTo>
                        <a:pt x="357" y="350"/>
                      </a:lnTo>
                      <a:lnTo>
                        <a:pt x="279" y="441"/>
                      </a:lnTo>
                      <a:lnTo>
                        <a:pt x="201" y="551"/>
                      </a:lnTo>
                      <a:lnTo>
                        <a:pt x="136" y="668"/>
                      </a:lnTo>
                      <a:lnTo>
                        <a:pt x="104" y="739"/>
                      </a:lnTo>
                      <a:lnTo>
                        <a:pt x="78" y="804"/>
                      </a:lnTo>
                      <a:lnTo>
                        <a:pt x="52" y="882"/>
                      </a:lnTo>
                      <a:lnTo>
                        <a:pt x="33" y="960"/>
                      </a:lnTo>
                      <a:lnTo>
                        <a:pt x="13" y="1044"/>
                      </a:lnTo>
                      <a:lnTo>
                        <a:pt x="0" y="1135"/>
                      </a:lnTo>
                    </a:path>
                  </a:pathLst>
                </a:custGeom>
                <a:noFill/>
                <a:ln w="9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1" name="Google Shape;2451;p46"/>
                <p:cNvSpPr/>
                <p:nvPr/>
              </p:nvSpPr>
              <p:spPr>
                <a:xfrm>
                  <a:off x="4748129" y="6655556"/>
                  <a:ext cx="42392" cy="5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591" fill="none" extrusionOk="0">
                      <a:moveTo>
                        <a:pt x="480" y="1"/>
                      </a:moveTo>
                      <a:lnTo>
                        <a:pt x="0" y="591"/>
                      </a:lnTo>
                    </a:path>
                  </a:pathLst>
                </a:custGeom>
                <a:noFill/>
                <a:ln w="9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2" name="Google Shape;2452;p46"/>
                <p:cNvSpPr/>
                <p:nvPr/>
              </p:nvSpPr>
              <p:spPr>
                <a:xfrm>
                  <a:off x="4705825" y="6642953"/>
                  <a:ext cx="42392" cy="5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591" fill="none" extrusionOk="0">
                      <a:moveTo>
                        <a:pt x="480" y="1"/>
                      </a:moveTo>
                      <a:lnTo>
                        <a:pt x="0" y="591"/>
                      </a:lnTo>
                    </a:path>
                  </a:pathLst>
                </a:custGeom>
                <a:noFill/>
                <a:ln w="9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3" name="Google Shape;2453;p46"/>
                <p:cNvSpPr/>
                <p:nvPr/>
              </p:nvSpPr>
              <p:spPr>
                <a:xfrm>
                  <a:off x="4663522" y="6630438"/>
                  <a:ext cx="42392" cy="5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591" fill="none" extrusionOk="0">
                      <a:moveTo>
                        <a:pt x="480" y="0"/>
                      </a:moveTo>
                      <a:lnTo>
                        <a:pt x="0" y="590"/>
                      </a:lnTo>
                    </a:path>
                  </a:pathLst>
                </a:custGeom>
                <a:noFill/>
                <a:ln w="9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4" name="Google Shape;2454;p46"/>
                <p:cNvSpPr/>
                <p:nvPr/>
              </p:nvSpPr>
              <p:spPr>
                <a:xfrm>
                  <a:off x="4481793" y="6674416"/>
                  <a:ext cx="68655" cy="77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" h="883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33" y="7"/>
                      </a:lnTo>
                      <a:lnTo>
                        <a:pt x="104" y="26"/>
                      </a:lnTo>
                      <a:lnTo>
                        <a:pt x="156" y="46"/>
                      </a:lnTo>
                      <a:lnTo>
                        <a:pt x="208" y="72"/>
                      </a:lnTo>
                      <a:lnTo>
                        <a:pt x="272" y="104"/>
                      </a:lnTo>
                      <a:lnTo>
                        <a:pt x="337" y="143"/>
                      </a:lnTo>
                      <a:lnTo>
                        <a:pt x="402" y="195"/>
                      </a:lnTo>
                      <a:lnTo>
                        <a:pt x="467" y="253"/>
                      </a:lnTo>
                      <a:lnTo>
                        <a:pt x="532" y="325"/>
                      </a:lnTo>
                      <a:lnTo>
                        <a:pt x="597" y="409"/>
                      </a:lnTo>
                      <a:lnTo>
                        <a:pt x="649" y="506"/>
                      </a:lnTo>
                      <a:lnTo>
                        <a:pt x="701" y="617"/>
                      </a:lnTo>
                      <a:lnTo>
                        <a:pt x="746" y="740"/>
                      </a:lnTo>
                      <a:lnTo>
                        <a:pt x="778" y="882"/>
                      </a:lnTo>
                    </a:path>
                  </a:pathLst>
                </a:custGeom>
                <a:noFill/>
                <a:ln w="9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5" name="Google Shape;2455;p46"/>
                <p:cNvSpPr/>
                <p:nvPr/>
              </p:nvSpPr>
              <p:spPr>
                <a:xfrm>
                  <a:off x="4231408" y="5107864"/>
                  <a:ext cx="169303" cy="9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1" h="111" fill="none" extrusionOk="0">
                      <a:moveTo>
                        <a:pt x="1" y="0"/>
                      </a:moveTo>
                      <a:lnTo>
                        <a:pt x="1920" y="110"/>
                      </a:lnTo>
                    </a:path>
                  </a:pathLst>
                </a:custGeom>
                <a:noFill/>
                <a:ln w="9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6" name="Google Shape;2456;p46"/>
                <p:cNvSpPr/>
                <p:nvPr/>
              </p:nvSpPr>
              <p:spPr>
                <a:xfrm>
                  <a:off x="4326856" y="4971259"/>
                  <a:ext cx="88" cy="165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875" fill="none" extrusionOk="0">
                      <a:moveTo>
                        <a:pt x="1" y="1874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7" name="Google Shape;2457;p46"/>
                <p:cNvSpPr/>
                <p:nvPr/>
              </p:nvSpPr>
              <p:spPr>
                <a:xfrm>
                  <a:off x="4014250" y="4971259"/>
                  <a:ext cx="96064" cy="146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" h="1661" extrusionOk="0">
                      <a:moveTo>
                        <a:pt x="46" y="0"/>
                      </a:moveTo>
                      <a:lnTo>
                        <a:pt x="0" y="1660"/>
                      </a:lnTo>
                      <a:lnTo>
                        <a:pt x="104" y="1608"/>
                      </a:lnTo>
                      <a:lnTo>
                        <a:pt x="201" y="1550"/>
                      </a:lnTo>
                      <a:lnTo>
                        <a:pt x="286" y="1492"/>
                      </a:lnTo>
                      <a:lnTo>
                        <a:pt x="370" y="1427"/>
                      </a:lnTo>
                      <a:lnTo>
                        <a:pt x="448" y="1362"/>
                      </a:lnTo>
                      <a:lnTo>
                        <a:pt x="519" y="1297"/>
                      </a:lnTo>
                      <a:lnTo>
                        <a:pt x="584" y="1232"/>
                      </a:lnTo>
                      <a:lnTo>
                        <a:pt x="642" y="1161"/>
                      </a:lnTo>
                      <a:lnTo>
                        <a:pt x="701" y="1096"/>
                      </a:lnTo>
                      <a:lnTo>
                        <a:pt x="753" y="1025"/>
                      </a:lnTo>
                      <a:lnTo>
                        <a:pt x="837" y="889"/>
                      </a:lnTo>
                      <a:lnTo>
                        <a:pt x="908" y="752"/>
                      </a:lnTo>
                      <a:lnTo>
                        <a:pt x="967" y="616"/>
                      </a:lnTo>
                      <a:lnTo>
                        <a:pt x="1006" y="493"/>
                      </a:lnTo>
                      <a:lnTo>
                        <a:pt x="1038" y="376"/>
                      </a:lnTo>
                      <a:lnTo>
                        <a:pt x="1064" y="273"/>
                      </a:lnTo>
                      <a:lnTo>
                        <a:pt x="1077" y="182"/>
                      </a:lnTo>
                      <a:lnTo>
                        <a:pt x="1090" y="46"/>
                      </a:lnTo>
                      <a:lnTo>
                        <a:pt x="1090" y="0"/>
                      </a:lnTo>
                      <a:close/>
                    </a:path>
                  </a:pathLst>
                </a:custGeom>
                <a:solidFill>
                  <a:srgbClr val="000000">
                    <a:alpha val="1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8" name="Google Shape;2458;p46"/>
                <p:cNvSpPr/>
                <p:nvPr/>
              </p:nvSpPr>
              <p:spPr>
                <a:xfrm>
                  <a:off x="4594338" y="5066089"/>
                  <a:ext cx="90424" cy="1484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" h="16849" fill="none" extrusionOk="0">
                      <a:moveTo>
                        <a:pt x="1" y="1"/>
                      </a:moveTo>
                      <a:lnTo>
                        <a:pt x="1025" y="16849"/>
                      </a:lnTo>
                    </a:path>
                  </a:pathLst>
                </a:custGeom>
                <a:noFill/>
                <a:ln w="9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9" name="Google Shape;2459;p46"/>
                <p:cNvSpPr/>
                <p:nvPr/>
              </p:nvSpPr>
              <p:spPr>
                <a:xfrm>
                  <a:off x="4006847" y="5066089"/>
                  <a:ext cx="36663" cy="1471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" h="16700" fill="none" extrusionOk="0">
                      <a:moveTo>
                        <a:pt x="415" y="1"/>
                      </a:moveTo>
                      <a:lnTo>
                        <a:pt x="0" y="16700"/>
                      </a:lnTo>
                    </a:path>
                  </a:pathLst>
                </a:custGeom>
                <a:noFill/>
                <a:ln w="9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0" name="Google Shape;2460;p46"/>
                <p:cNvSpPr/>
                <p:nvPr/>
              </p:nvSpPr>
              <p:spPr>
                <a:xfrm>
                  <a:off x="4445746" y="6517805"/>
                  <a:ext cx="269862" cy="65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2" h="747" extrusionOk="0">
                      <a:moveTo>
                        <a:pt x="1" y="1"/>
                      </a:moveTo>
                      <a:lnTo>
                        <a:pt x="65" y="746"/>
                      </a:lnTo>
                      <a:lnTo>
                        <a:pt x="3061" y="746"/>
                      </a:lnTo>
                      <a:lnTo>
                        <a:pt x="301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1" name="Google Shape;2461;p46"/>
                <p:cNvSpPr/>
                <p:nvPr/>
              </p:nvSpPr>
              <p:spPr>
                <a:xfrm>
                  <a:off x="3977675" y="6517805"/>
                  <a:ext cx="264133" cy="65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7" h="747" extrusionOk="0">
                      <a:moveTo>
                        <a:pt x="20" y="1"/>
                      </a:moveTo>
                      <a:lnTo>
                        <a:pt x="0" y="746"/>
                      </a:lnTo>
                      <a:lnTo>
                        <a:pt x="2964" y="746"/>
                      </a:lnTo>
                      <a:lnTo>
                        <a:pt x="299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2" name="Google Shape;2462;p46"/>
                <p:cNvSpPr/>
                <p:nvPr/>
              </p:nvSpPr>
              <p:spPr>
                <a:xfrm>
                  <a:off x="3988515" y="4877486"/>
                  <a:ext cx="676769" cy="143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9" h="1629" extrusionOk="0">
                      <a:moveTo>
                        <a:pt x="124" y="1"/>
                      </a:moveTo>
                      <a:lnTo>
                        <a:pt x="1" y="1408"/>
                      </a:lnTo>
                      <a:lnTo>
                        <a:pt x="312" y="1440"/>
                      </a:lnTo>
                      <a:lnTo>
                        <a:pt x="675" y="1479"/>
                      </a:lnTo>
                      <a:lnTo>
                        <a:pt x="1155" y="1518"/>
                      </a:lnTo>
                      <a:lnTo>
                        <a:pt x="1726" y="1557"/>
                      </a:lnTo>
                      <a:lnTo>
                        <a:pt x="2381" y="1596"/>
                      </a:lnTo>
                      <a:lnTo>
                        <a:pt x="2724" y="1609"/>
                      </a:lnTo>
                      <a:lnTo>
                        <a:pt x="3087" y="1615"/>
                      </a:lnTo>
                      <a:lnTo>
                        <a:pt x="3457" y="1628"/>
                      </a:lnTo>
                      <a:lnTo>
                        <a:pt x="4222" y="1628"/>
                      </a:lnTo>
                      <a:lnTo>
                        <a:pt x="4592" y="1615"/>
                      </a:lnTo>
                      <a:lnTo>
                        <a:pt x="4955" y="1609"/>
                      </a:lnTo>
                      <a:lnTo>
                        <a:pt x="5299" y="1596"/>
                      </a:lnTo>
                      <a:lnTo>
                        <a:pt x="5954" y="1557"/>
                      </a:lnTo>
                      <a:lnTo>
                        <a:pt x="6524" y="1518"/>
                      </a:lnTo>
                      <a:lnTo>
                        <a:pt x="7004" y="1479"/>
                      </a:lnTo>
                      <a:lnTo>
                        <a:pt x="7368" y="1440"/>
                      </a:lnTo>
                      <a:lnTo>
                        <a:pt x="7679" y="1408"/>
                      </a:lnTo>
                      <a:lnTo>
                        <a:pt x="755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3" name="Google Shape;2463;p46"/>
                <p:cNvSpPr/>
                <p:nvPr/>
              </p:nvSpPr>
              <p:spPr>
                <a:xfrm>
                  <a:off x="3970801" y="4032737"/>
                  <a:ext cx="712199" cy="915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81" h="10390" extrusionOk="0">
                      <a:moveTo>
                        <a:pt x="2413" y="1"/>
                      </a:moveTo>
                      <a:lnTo>
                        <a:pt x="2082" y="79"/>
                      </a:lnTo>
                      <a:lnTo>
                        <a:pt x="1764" y="163"/>
                      </a:lnTo>
                      <a:lnTo>
                        <a:pt x="1447" y="267"/>
                      </a:lnTo>
                      <a:lnTo>
                        <a:pt x="1142" y="377"/>
                      </a:lnTo>
                      <a:lnTo>
                        <a:pt x="844" y="500"/>
                      </a:lnTo>
                      <a:lnTo>
                        <a:pt x="558" y="636"/>
                      </a:lnTo>
                      <a:lnTo>
                        <a:pt x="273" y="779"/>
                      </a:lnTo>
                      <a:lnTo>
                        <a:pt x="1" y="941"/>
                      </a:lnTo>
                      <a:lnTo>
                        <a:pt x="1" y="9897"/>
                      </a:lnTo>
                      <a:lnTo>
                        <a:pt x="1" y="9949"/>
                      </a:lnTo>
                      <a:lnTo>
                        <a:pt x="7" y="9994"/>
                      </a:lnTo>
                      <a:lnTo>
                        <a:pt x="20" y="10040"/>
                      </a:lnTo>
                      <a:lnTo>
                        <a:pt x="39" y="10085"/>
                      </a:lnTo>
                      <a:lnTo>
                        <a:pt x="59" y="10130"/>
                      </a:lnTo>
                      <a:lnTo>
                        <a:pt x="85" y="10169"/>
                      </a:lnTo>
                      <a:lnTo>
                        <a:pt x="111" y="10208"/>
                      </a:lnTo>
                      <a:lnTo>
                        <a:pt x="143" y="10247"/>
                      </a:lnTo>
                      <a:lnTo>
                        <a:pt x="176" y="10273"/>
                      </a:lnTo>
                      <a:lnTo>
                        <a:pt x="215" y="10306"/>
                      </a:lnTo>
                      <a:lnTo>
                        <a:pt x="260" y="10331"/>
                      </a:lnTo>
                      <a:lnTo>
                        <a:pt x="299" y="10351"/>
                      </a:lnTo>
                      <a:lnTo>
                        <a:pt x="344" y="10364"/>
                      </a:lnTo>
                      <a:lnTo>
                        <a:pt x="390" y="10377"/>
                      </a:lnTo>
                      <a:lnTo>
                        <a:pt x="442" y="10383"/>
                      </a:lnTo>
                      <a:lnTo>
                        <a:pt x="493" y="10390"/>
                      </a:lnTo>
                      <a:lnTo>
                        <a:pt x="7588" y="10390"/>
                      </a:lnTo>
                      <a:lnTo>
                        <a:pt x="7640" y="10383"/>
                      </a:lnTo>
                      <a:lnTo>
                        <a:pt x="7685" y="10377"/>
                      </a:lnTo>
                      <a:lnTo>
                        <a:pt x="7737" y="10364"/>
                      </a:lnTo>
                      <a:lnTo>
                        <a:pt x="7783" y="10351"/>
                      </a:lnTo>
                      <a:lnTo>
                        <a:pt x="7821" y="10331"/>
                      </a:lnTo>
                      <a:lnTo>
                        <a:pt x="7867" y="10306"/>
                      </a:lnTo>
                      <a:lnTo>
                        <a:pt x="7906" y="10273"/>
                      </a:lnTo>
                      <a:lnTo>
                        <a:pt x="7938" y="10247"/>
                      </a:lnTo>
                      <a:lnTo>
                        <a:pt x="7971" y="10208"/>
                      </a:lnTo>
                      <a:lnTo>
                        <a:pt x="7997" y="10169"/>
                      </a:lnTo>
                      <a:lnTo>
                        <a:pt x="8022" y="10130"/>
                      </a:lnTo>
                      <a:lnTo>
                        <a:pt x="8042" y="10085"/>
                      </a:lnTo>
                      <a:lnTo>
                        <a:pt x="8061" y="10040"/>
                      </a:lnTo>
                      <a:lnTo>
                        <a:pt x="8074" y="9994"/>
                      </a:lnTo>
                      <a:lnTo>
                        <a:pt x="8081" y="9949"/>
                      </a:lnTo>
                      <a:lnTo>
                        <a:pt x="8081" y="9897"/>
                      </a:lnTo>
                      <a:lnTo>
                        <a:pt x="8081" y="941"/>
                      </a:lnTo>
                      <a:lnTo>
                        <a:pt x="7808" y="779"/>
                      </a:lnTo>
                      <a:lnTo>
                        <a:pt x="7523" y="636"/>
                      </a:lnTo>
                      <a:lnTo>
                        <a:pt x="7238" y="500"/>
                      </a:lnTo>
                      <a:lnTo>
                        <a:pt x="6939" y="377"/>
                      </a:lnTo>
                      <a:lnTo>
                        <a:pt x="6635" y="267"/>
                      </a:lnTo>
                      <a:lnTo>
                        <a:pt x="6317" y="163"/>
                      </a:lnTo>
                      <a:lnTo>
                        <a:pt x="5999" y="79"/>
                      </a:lnTo>
                      <a:lnTo>
                        <a:pt x="5668" y="1"/>
                      </a:lnTo>
                      <a:lnTo>
                        <a:pt x="4041" y="267"/>
                      </a:lnTo>
                      <a:lnTo>
                        <a:pt x="241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4" name="Google Shape;2464;p46"/>
                <p:cNvSpPr/>
                <p:nvPr/>
              </p:nvSpPr>
              <p:spPr>
                <a:xfrm>
                  <a:off x="4326856" y="4149337"/>
                  <a:ext cx="88" cy="759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8620" fill="none" extrusionOk="0">
                      <a:moveTo>
                        <a:pt x="1" y="1"/>
                      </a:moveTo>
                      <a:lnTo>
                        <a:pt x="1" y="8619"/>
                      </a:lnTo>
                    </a:path>
                  </a:pathLst>
                </a:custGeom>
                <a:noFill/>
                <a:ln w="9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5" name="Google Shape;2465;p46"/>
                <p:cNvSpPr/>
                <p:nvPr/>
              </p:nvSpPr>
              <p:spPr>
                <a:xfrm>
                  <a:off x="4147418" y="4032737"/>
                  <a:ext cx="358964" cy="88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3" h="1007" extrusionOk="0">
                      <a:moveTo>
                        <a:pt x="409" y="1"/>
                      </a:moveTo>
                      <a:lnTo>
                        <a:pt x="201" y="46"/>
                      </a:lnTo>
                      <a:lnTo>
                        <a:pt x="0" y="98"/>
                      </a:lnTo>
                      <a:lnTo>
                        <a:pt x="85" y="202"/>
                      </a:lnTo>
                      <a:lnTo>
                        <a:pt x="169" y="293"/>
                      </a:lnTo>
                      <a:lnTo>
                        <a:pt x="266" y="383"/>
                      </a:lnTo>
                      <a:lnTo>
                        <a:pt x="370" y="468"/>
                      </a:lnTo>
                      <a:lnTo>
                        <a:pt x="480" y="552"/>
                      </a:lnTo>
                      <a:lnTo>
                        <a:pt x="597" y="623"/>
                      </a:lnTo>
                      <a:lnTo>
                        <a:pt x="720" y="695"/>
                      </a:lnTo>
                      <a:lnTo>
                        <a:pt x="850" y="753"/>
                      </a:lnTo>
                      <a:lnTo>
                        <a:pt x="980" y="811"/>
                      </a:lnTo>
                      <a:lnTo>
                        <a:pt x="1122" y="863"/>
                      </a:lnTo>
                      <a:lnTo>
                        <a:pt x="1265" y="902"/>
                      </a:lnTo>
                      <a:lnTo>
                        <a:pt x="1408" y="941"/>
                      </a:lnTo>
                      <a:lnTo>
                        <a:pt x="1563" y="967"/>
                      </a:lnTo>
                      <a:lnTo>
                        <a:pt x="1719" y="987"/>
                      </a:lnTo>
                      <a:lnTo>
                        <a:pt x="1875" y="1000"/>
                      </a:lnTo>
                      <a:lnTo>
                        <a:pt x="2037" y="1006"/>
                      </a:lnTo>
                      <a:lnTo>
                        <a:pt x="2199" y="1000"/>
                      </a:lnTo>
                      <a:lnTo>
                        <a:pt x="2354" y="987"/>
                      </a:lnTo>
                      <a:lnTo>
                        <a:pt x="2510" y="967"/>
                      </a:lnTo>
                      <a:lnTo>
                        <a:pt x="2666" y="941"/>
                      </a:lnTo>
                      <a:lnTo>
                        <a:pt x="2808" y="902"/>
                      </a:lnTo>
                      <a:lnTo>
                        <a:pt x="2951" y="863"/>
                      </a:lnTo>
                      <a:lnTo>
                        <a:pt x="3094" y="811"/>
                      </a:lnTo>
                      <a:lnTo>
                        <a:pt x="3223" y="753"/>
                      </a:lnTo>
                      <a:lnTo>
                        <a:pt x="3353" y="695"/>
                      </a:lnTo>
                      <a:lnTo>
                        <a:pt x="3476" y="623"/>
                      </a:lnTo>
                      <a:lnTo>
                        <a:pt x="3593" y="552"/>
                      </a:lnTo>
                      <a:lnTo>
                        <a:pt x="3703" y="468"/>
                      </a:lnTo>
                      <a:lnTo>
                        <a:pt x="3807" y="383"/>
                      </a:lnTo>
                      <a:lnTo>
                        <a:pt x="3904" y="293"/>
                      </a:lnTo>
                      <a:lnTo>
                        <a:pt x="3989" y="202"/>
                      </a:lnTo>
                      <a:lnTo>
                        <a:pt x="4073" y="98"/>
                      </a:lnTo>
                      <a:lnTo>
                        <a:pt x="3872" y="46"/>
                      </a:lnTo>
                      <a:lnTo>
                        <a:pt x="3664" y="1"/>
                      </a:lnTo>
                      <a:lnTo>
                        <a:pt x="2037" y="267"/>
                      </a:lnTo>
                      <a:lnTo>
                        <a:pt x="409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6" name="Google Shape;2466;p46"/>
                <p:cNvSpPr/>
                <p:nvPr/>
              </p:nvSpPr>
              <p:spPr>
                <a:xfrm>
                  <a:off x="3569005" y="4115670"/>
                  <a:ext cx="565370" cy="738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5" h="8379" extrusionOk="0">
                      <a:moveTo>
                        <a:pt x="4560" y="0"/>
                      </a:moveTo>
                      <a:lnTo>
                        <a:pt x="4371" y="110"/>
                      </a:lnTo>
                      <a:lnTo>
                        <a:pt x="4183" y="234"/>
                      </a:lnTo>
                      <a:lnTo>
                        <a:pt x="3982" y="370"/>
                      </a:lnTo>
                      <a:lnTo>
                        <a:pt x="3781" y="525"/>
                      </a:lnTo>
                      <a:lnTo>
                        <a:pt x="3574" y="694"/>
                      </a:lnTo>
                      <a:lnTo>
                        <a:pt x="3360" y="876"/>
                      </a:lnTo>
                      <a:lnTo>
                        <a:pt x="3152" y="1064"/>
                      </a:lnTo>
                      <a:lnTo>
                        <a:pt x="2932" y="1265"/>
                      </a:lnTo>
                      <a:lnTo>
                        <a:pt x="2718" y="1479"/>
                      </a:lnTo>
                      <a:lnTo>
                        <a:pt x="2504" y="1699"/>
                      </a:lnTo>
                      <a:lnTo>
                        <a:pt x="2296" y="1926"/>
                      </a:lnTo>
                      <a:lnTo>
                        <a:pt x="2089" y="2160"/>
                      </a:lnTo>
                      <a:lnTo>
                        <a:pt x="1881" y="2406"/>
                      </a:lnTo>
                      <a:lnTo>
                        <a:pt x="1680" y="2653"/>
                      </a:lnTo>
                      <a:lnTo>
                        <a:pt x="1486" y="2905"/>
                      </a:lnTo>
                      <a:lnTo>
                        <a:pt x="1304" y="3165"/>
                      </a:lnTo>
                      <a:lnTo>
                        <a:pt x="1123" y="3424"/>
                      </a:lnTo>
                      <a:lnTo>
                        <a:pt x="954" y="3690"/>
                      </a:lnTo>
                      <a:lnTo>
                        <a:pt x="798" y="3956"/>
                      </a:lnTo>
                      <a:lnTo>
                        <a:pt x="649" y="4222"/>
                      </a:lnTo>
                      <a:lnTo>
                        <a:pt x="513" y="4494"/>
                      </a:lnTo>
                      <a:lnTo>
                        <a:pt x="396" y="4760"/>
                      </a:lnTo>
                      <a:lnTo>
                        <a:pt x="286" y="5026"/>
                      </a:lnTo>
                      <a:lnTo>
                        <a:pt x="195" y="5285"/>
                      </a:lnTo>
                      <a:lnTo>
                        <a:pt x="156" y="5415"/>
                      </a:lnTo>
                      <a:lnTo>
                        <a:pt x="117" y="5545"/>
                      </a:lnTo>
                      <a:lnTo>
                        <a:pt x="91" y="5675"/>
                      </a:lnTo>
                      <a:lnTo>
                        <a:pt x="65" y="5804"/>
                      </a:lnTo>
                      <a:lnTo>
                        <a:pt x="40" y="5927"/>
                      </a:lnTo>
                      <a:lnTo>
                        <a:pt x="27" y="6057"/>
                      </a:lnTo>
                      <a:lnTo>
                        <a:pt x="14" y="6180"/>
                      </a:lnTo>
                      <a:lnTo>
                        <a:pt x="7" y="6304"/>
                      </a:lnTo>
                      <a:lnTo>
                        <a:pt x="1" y="6420"/>
                      </a:lnTo>
                      <a:lnTo>
                        <a:pt x="7" y="6544"/>
                      </a:lnTo>
                      <a:lnTo>
                        <a:pt x="14" y="6660"/>
                      </a:lnTo>
                      <a:lnTo>
                        <a:pt x="33" y="6777"/>
                      </a:lnTo>
                      <a:lnTo>
                        <a:pt x="52" y="6887"/>
                      </a:lnTo>
                      <a:lnTo>
                        <a:pt x="78" y="6997"/>
                      </a:lnTo>
                      <a:lnTo>
                        <a:pt x="111" y="7108"/>
                      </a:lnTo>
                      <a:lnTo>
                        <a:pt x="150" y="7218"/>
                      </a:lnTo>
                      <a:lnTo>
                        <a:pt x="189" y="7322"/>
                      </a:lnTo>
                      <a:lnTo>
                        <a:pt x="241" y="7419"/>
                      </a:lnTo>
                      <a:lnTo>
                        <a:pt x="292" y="7510"/>
                      </a:lnTo>
                      <a:lnTo>
                        <a:pt x="357" y="7601"/>
                      </a:lnTo>
                      <a:lnTo>
                        <a:pt x="422" y="7685"/>
                      </a:lnTo>
                      <a:lnTo>
                        <a:pt x="487" y="7763"/>
                      </a:lnTo>
                      <a:lnTo>
                        <a:pt x="565" y="7834"/>
                      </a:lnTo>
                      <a:lnTo>
                        <a:pt x="643" y="7899"/>
                      </a:lnTo>
                      <a:lnTo>
                        <a:pt x="727" y="7964"/>
                      </a:lnTo>
                      <a:lnTo>
                        <a:pt x="811" y="8022"/>
                      </a:lnTo>
                      <a:lnTo>
                        <a:pt x="902" y="8074"/>
                      </a:lnTo>
                      <a:lnTo>
                        <a:pt x="993" y="8126"/>
                      </a:lnTo>
                      <a:lnTo>
                        <a:pt x="1097" y="8171"/>
                      </a:lnTo>
                      <a:lnTo>
                        <a:pt x="1194" y="8210"/>
                      </a:lnTo>
                      <a:lnTo>
                        <a:pt x="1298" y="8249"/>
                      </a:lnTo>
                      <a:lnTo>
                        <a:pt x="1408" y="8275"/>
                      </a:lnTo>
                      <a:lnTo>
                        <a:pt x="1518" y="8301"/>
                      </a:lnTo>
                      <a:lnTo>
                        <a:pt x="1628" y="8327"/>
                      </a:lnTo>
                      <a:lnTo>
                        <a:pt x="1745" y="8346"/>
                      </a:lnTo>
                      <a:lnTo>
                        <a:pt x="1862" y="8359"/>
                      </a:lnTo>
                      <a:lnTo>
                        <a:pt x="1979" y="8366"/>
                      </a:lnTo>
                      <a:lnTo>
                        <a:pt x="2095" y="8372"/>
                      </a:lnTo>
                      <a:lnTo>
                        <a:pt x="2218" y="8379"/>
                      </a:lnTo>
                      <a:lnTo>
                        <a:pt x="2342" y="8372"/>
                      </a:lnTo>
                      <a:lnTo>
                        <a:pt x="2595" y="8359"/>
                      </a:lnTo>
                      <a:lnTo>
                        <a:pt x="2848" y="8327"/>
                      </a:lnTo>
                      <a:lnTo>
                        <a:pt x="3107" y="8282"/>
                      </a:lnTo>
                      <a:lnTo>
                        <a:pt x="3366" y="8223"/>
                      </a:lnTo>
                      <a:lnTo>
                        <a:pt x="3626" y="8152"/>
                      </a:lnTo>
                      <a:lnTo>
                        <a:pt x="3879" y="8068"/>
                      </a:lnTo>
                      <a:lnTo>
                        <a:pt x="4132" y="7970"/>
                      </a:lnTo>
                      <a:lnTo>
                        <a:pt x="4378" y="7860"/>
                      </a:lnTo>
                      <a:lnTo>
                        <a:pt x="4618" y="7737"/>
                      </a:lnTo>
                      <a:lnTo>
                        <a:pt x="4851" y="7601"/>
                      </a:lnTo>
                      <a:lnTo>
                        <a:pt x="5072" y="7458"/>
                      </a:lnTo>
                      <a:lnTo>
                        <a:pt x="5286" y="7302"/>
                      </a:lnTo>
                      <a:lnTo>
                        <a:pt x="5383" y="7218"/>
                      </a:lnTo>
                      <a:lnTo>
                        <a:pt x="5480" y="7140"/>
                      </a:lnTo>
                      <a:lnTo>
                        <a:pt x="5578" y="7049"/>
                      </a:lnTo>
                      <a:lnTo>
                        <a:pt x="5668" y="6965"/>
                      </a:lnTo>
                      <a:lnTo>
                        <a:pt x="5759" y="6874"/>
                      </a:lnTo>
                      <a:lnTo>
                        <a:pt x="5837" y="6783"/>
                      </a:lnTo>
                      <a:lnTo>
                        <a:pt x="5921" y="6686"/>
                      </a:lnTo>
                      <a:lnTo>
                        <a:pt x="5993" y="6589"/>
                      </a:lnTo>
                      <a:lnTo>
                        <a:pt x="6064" y="6492"/>
                      </a:lnTo>
                      <a:lnTo>
                        <a:pt x="6129" y="6394"/>
                      </a:lnTo>
                      <a:lnTo>
                        <a:pt x="6187" y="6291"/>
                      </a:lnTo>
                      <a:lnTo>
                        <a:pt x="6246" y="6187"/>
                      </a:lnTo>
                      <a:lnTo>
                        <a:pt x="6298" y="6077"/>
                      </a:lnTo>
                      <a:lnTo>
                        <a:pt x="6343" y="5973"/>
                      </a:lnTo>
                      <a:lnTo>
                        <a:pt x="6382" y="5863"/>
                      </a:lnTo>
                      <a:lnTo>
                        <a:pt x="6414" y="5752"/>
                      </a:lnTo>
                      <a:lnTo>
                        <a:pt x="5694" y="4073"/>
                      </a:lnTo>
                      <a:lnTo>
                        <a:pt x="4560" y="4514"/>
                      </a:lnTo>
                      <a:lnTo>
                        <a:pt x="456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7" name="Google Shape;2467;p46"/>
                <p:cNvSpPr/>
                <p:nvPr/>
              </p:nvSpPr>
              <p:spPr>
                <a:xfrm>
                  <a:off x="3569622" y="4641467"/>
                  <a:ext cx="157757" cy="208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" h="2361" extrusionOk="0">
                      <a:moveTo>
                        <a:pt x="175" y="0"/>
                      </a:moveTo>
                      <a:lnTo>
                        <a:pt x="26" y="7"/>
                      </a:lnTo>
                      <a:lnTo>
                        <a:pt x="7" y="175"/>
                      </a:lnTo>
                      <a:lnTo>
                        <a:pt x="0" y="338"/>
                      </a:lnTo>
                      <a:lnTo>
                        <a:pt x="0" y="500"/>
                      </a:lnTo>
                      <a:lnTo>
                        <a:pt x="7" y="655"/>
                      </a:lnTo>
                      <a:lnTo>
                        <a:pt x="26" y="811"/>
                      </a:lnTo>
                      <a:lnTo>
                        <a:pt x="52" y="960"/>
                      </a:lnTo>
                      <a:lnTo>
                        <a:pt x="91" y="1109"/>
                      </a:lnTo>
                      <a:lnTo>
                        <a:pt x="143" y="1252"/>
                      </a:lnTo>
                      <a:lnTo>
                        <a:pt x="188" y="1369"/>
                      </a:lnTo>
                      <a:lnTo>
                        <a:pt x="247" y="1472"/>
                      </a:lnTo>
                      <a:lnTo>
                        <a:pt x="311" y="1576"/>
                      </a:lnTo>
                      <a:lnTo>
                        <a:pt x="376" y="1673"/>
                      </a:lnTo>
                      <a:lnTo>
                        <a:pt x="454" y="1764"/>
                      </a:lnTo>
                      <a:lnTo>
                        <a:pt x="532" y="1849"/>
                      </a:lnTo>
                      <a:lnTo>
                        <a:pt x="623" y="1926"/>
                      </a:lnTo>
                      <a:lnTo>
                        <a:pt x="713" y="1998"/>
                      </a:lnTo>
                      <a:lnTo>
                        <a:pt x="811" y="2063"/>
                      </a:lnTo>
                      <a:lnTo>
                        <a:pt x="914" y="2121"/>
                      </a:lnTo>
                      <a:lnTo>
                        <a:pt x="1018" y="2173"/>
                      </a:lnTo>
                      <a:lnTo>
                        <a:pt x="1128" y="2225"/>
                      </a:lnTo>
                      <a:lnTo>
                        <a:pt x="1245" y="2264"/>
                      </a:lnTo>
                      <a:lnTo>
                        <a:pt x="1362" y="2303"/>
                      </a:lnTo>
                      <a:lnTo>
                        <a:pt x="1485" y="2335"/>
                      </a:lnTo>
                      <a:lnTo>
                        <a:pt x="1608" y="2361"/>
                      </a:lnTo>
                      <a:lnTo>
                        <a:pt x="1647" y="2277"/>
                      </a:lnTo>
                      <a:lnTo>
                        <a:pt x="1686" y="2186"/>
                      </a:lnTo>
                      <a:lnTo>
                        <a:pt x="1719" y="2095"/>
                      </a:lnTo>
                      <a:lnTo>
                        <a:pt x="1745" y="2004"/>
                      </a:lnTo>
                      <a:lnTo>
                        <a:pt x="1764" y="1907"/>
                      </a:lnTo>
                      <a:lnTo>
                        <a:pt x="1777" y="1816"/>
                      </a:lnTo>
                      <a:lnTo>
                        <a:pt x="1790" y="1719"/>
                      </a:lnTo>
                      <a:lnTo>
                        <a:pt x="1790" y="1615"/>
                      </a:lnTo>
                      <a:lnTo>
                        <a:pt x="1790" y="1531"/>
                      </a:lnTo>
                      <a:lnTo>
                        <a:pt x="1783" y="1453"/>
                      </a:lnTo>
                      <a:lnTo>
                        <a:pt x="1771" y="1369"/>
                      </a:lnTo>
                      <a:lnTo>
                        <a:pt x="1758" y="1291"/>
                      </a:lnTo>
                      <a:lnTo>
                        <a:pt x="1738" y="1213"/>
                      </a:lnTo>
                      <a:lnTo>
                        <a:pt x="1719" y="1135"/>
                      </a:lnTo>
                      <a:lnTo>
                        <a:pt x="1693" y="1064"/>
                      </a:lnTo>
                      <a:lnTo>
                        <a:pt x="1667" y="986"/>
                      </a:lnTo>
                      <a:lnTo>
                        <a:pt x="1595" y="843"/>
                      </a:lnTo>
                      <a:lnTo>
                        <a:pt x="1518" y="714"/>
                      </a:lnTo>
                      <a:lnTo>
                        <a:pt x="1420" y="591"/>
                      </a:lnTo>
                      <a:lnTo>
                        <a:pt x="1317" y="474"/>
                      </a:lnTo>
                      <a:lnTo>
                        <a:pt x="1206" y="370"/>
                      </a:lnTo>
                      <a:lnTo>
                        <a:pt x="1077" y="279"/>
                      </a:lnTo>
                      <a:lnTo>
                        <a:pt x="947" y="195"/>
                      </a:lnTo>
                      <a:lnTo>
                        <a:pt x="804" y="130"/>
                      </a:lnTo>
                      <a:lnTo>
                        <a:pt x="733" y="98"/>
                      </a:lnTo>
                      <a:lnTo>
                        <a:pt x="655" y="72"/>
                      </a:lnTo>
                      <a:lnTo>
                        <a:pt x="577" y="52"/>
                      </a:lnTo>
                      <a:lnTo>
                        <a:pt x="499" y="33"/>
                      </a:lnTo>
                      <a:lnTo>
                        <a:pt x="422" y="20"/>
                      </a:lnTo>
                      <a:lnTo>
                        <a:pt x="344" y="7"/>
                      </a:lnTo>
                      <a:lnTo>
                        <a:pt x="26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8" name="Google Shape;2468;p46"/>
                <p:cNvSpPr/>
                <p:nvPr/>
              </p:nvSpPr>
              <p:spPr>
                <a:xfrm>
                  <a:off x="4682911" y="4115670"/>
                  <a:ext cx="402501" cy="738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7" h="8379" extrusionOk="0">
                      <a:moveTo>
                        <a:pt x="7" y="0"/>
                      </a:moveTo>
                      <a:lnTo>
                        <a:pt x="1" y="7296"/>
                      </a:lnTo>
                      <a:lnTo>
                        <a:pt x="7" y="7348"/>
                      </a:lnTo>
                      <a:lnTo>
                        <a:pt x="7" y="7406"/>
                      </a:lnTo>
                      <a:lnTo>
                        <a:pt x="20" y="7458"/>
                      </a:lnTo>
                      <a:lnTo>
                        <a:pt x="33" y="7510"/>
                      </a:lnTo>
                      <a:lnTo>
                        <a:pt x="72" y="7607"/>
                      </a:lnTo>
                      <a:lnTo>
                        <a:pt x="124" y="7698"/>
                      </a:lnTo>
                      <a:lnTo>
                        <a:pt x="189" y="7782"/>
                      </a:lnTo>
                      <a:lnTo>
                        <a:pt x="221" y="7821"/>
                      </a:lnTo>
                      <a:lnTo>
                        <a:pt x="260" y="7860"/>
                      </a:lnTo>
                      <a:lnTo>
                        <a:pt x="306" y="7892"/>
                      </a:lnTo>
                      <a:lnTo>
                        <a:pt x="351" y="7925"/>
                      </a:lnTo>
                      <a:lnTo>
                        <a:pt x="396" y="7951"/>
                      </a:lnTo>
                      <a:lnTo>
                        <a:pt x="448" y="7970"/>
                      </a:lnTo>
                      <a:lnTo>
                        <a:pt x="597" y="8029"/>
                      </a:lnTo>
                      <a:lnTo>
                        <a:pt x="747" y="8087"/>
                      </a:lnTo>
                      <a:lnTo>
                        <a:pt x="896" y="8139"/>
                      </a:lnTo>
                      <a:lnTo>
                        <a:pt x="1051" y="8184"/>
                      </a:lnTo>
                      <a:lnTo>
                        <a:pt x="1201" y="8223"/>
                      </a:lnTo>
                      <a:lnTo>
                        <a:pt x="1356" y="8262"/>
                      </a:lnTo>
                      <a:lnTo>
                        <a:pt x="1505" y="8294"/>
                      </a:lnTo>
                      <a:lnTo>
                        <a:pt x="1661" y="8320"/>
                      </a:lnTo>
                      <a:lnTo>
                        <a:pt x="1810" y="8340"/>
                      </a:lnTo>
                      <a:lnTo>
                        <a:pt x="1966" y="8359"/>
                      </a:lnTo>
                      <a:lnTo>
                        <a:pt x="2115" y="8372"/>
                      </a:lnTo>
                      <a:lnTo>
                        <a:pt x="2258" y="8372"/>
                      </a:lnTo>
                      <a:lnTo>
                        <a:pt x="2407" y="8379"/>
                      </a:lnTo>
                      <a:lnTo>
                        <a:pt x="2549" y="8372"/>
                      </a:lnTo>
                      <a:lnTo>
                        <a:pt x="2692" y="8359"/>
                      </a:lnTo>
                      <a:lnTo>
                        <a:pt x="2828" y="8346"/>
                      </a:lnTo>
                      <a:lnTo>
                        <a:pt x="2964" y="8320"/>
                      </a:lnTo>
                      <a:lnTo>
                        <a:pt x="3101" y="8294"/>
                      </a:lnTo>
                      <a:lnTo>
                        <a:pt x="3224" y="8262"/>
                      </a:lnTo>
                      <a:lnTo>
                        <a:pt x="3347" y="8217"/>
                      </a:lnTo>
                      <a:lnTo>
                        <a:pt x="3470" y="8171"/>
                      </a:lnTo>
                      <a:lnTo>
                        <a:pt x="3587" y="8119"/>
                      </a:lnTo>
                      <a:lnTo>
                        <a:pt x="3697" y="8061"/>
                      </a:lnTo>
                      <a:lnTo>
                        <a:pt x="3801" y="7996"/>
                      </a:lnTo>
                      <a:lnTo>
                        <a:pt x="3905" y="7918"/>
                      </a:lnTo>
                      <a:lnTo>
                        <a:pt x="3996" y="7841"/>
                      </a:lnTo>
                      <a:lnTo>
                        <a:pt x="4086" y="7756"/>
                      </a:lnTo>
                      <a:lnTo>
                        <a:pt x="4164" y="7659"/>
                      </a:lnTo>
                      <a:lnTo>
                        <a:pt x="4242" y="7562"/>
                      </a:lnTo>
                      <a:lnTo>
                        <a:pt x="4307" y="7451"/>
                      </a:lnTo>
                      <a:lnTo>
                        <a:pt x="4365" y="7341"/>
                      </a:lnTo>
                      <a:lnTo>
                        <a:pt x="4424" y="7218"/>
                      </a:lnTo>
                      <a:lnTo>
                        <a:pt x="4456" y="7108"/>
                      </a:lnTo>
                      <a:lnTo>
                        <a:pt x="4488" y="6997"/>
                      </a:lnTo>
                      <a:lnTo>
                        <a:pt x="4514" y="6887"/>
                      </a:lnTo>
                      <a:lnTo>
                        <a:pt x="4534" y="6777"/>
                      </a:lnTo>
                      <a:lnTo>
                        <a:pt x="4553" y="6660"/>
                      </a:lnTo>
                      <a:lnTo>
                        <a:pt x="4560" y="6544"/>
                      </a:lnTo>
                      <a:lnTo>
                        <a:pt x="4566" y="6420"/>
                      </a:lnTo>
                      <a:lnTo>
                        <a:pt x="4560" y="6304"/>
                      </a:lnTo>
                      <a:lnTo>
                        <a:pt x="4553" y="6180"/>
                      </a:lnTo>
                      <a:lnTo>
                        <a:pt x="4540" y="6057"/>
                      </a:lnTo>
                      <a:lnTo>
                        <a:pt x="4527" y="5927"/>
                      </a:lnTo>
                      <a:lnTo>
                        <a:pt x="4501" y="5804"/>
                      </a:lnTo>
                      <a:lnTo>
                        <a:pt x="4475" y="5675"/>
                      </a:lnTo>
                      <a:lnTo>
                        <a:pt x="4450" y="5545"/>
                      </a:lnTo>
                      <a:lnTo>
                        <a:pt x="4411" y="5415"/>
                      </a:lnTo>
                      <a:lnTo>
                        <a:pt x="4372" y="5285"/>
                      </a:lnTo>
                      <a:lnTo>
                        <a:pt x="4281" y="5026"/>
                      </a:lnTo>
                      <a:lnTo>
                        <a:pt x="4171" y="4760"/>
                      </a:lnTo>
                      <a:lnTo>
                        <a:pt x="4054" y="4494"/>
                      </a:lnTo>
                      <a:lnTo>
                        <a:pt x="3918" y="4222"/>
                      </a:lnTo>
                      <a:lnTo>
                        <a:pt x="3769" y="3956"/>
                      </a:lnTo>
                      <a:lnTo>
                        <a:pt x="3613" y="3690"/>
                      </a:lnTo>
                      <a:lnTo>
                        <a:pt x="3444" y="3424"/>
                      </a:lnTo>
                      <a:lnTo>
                        <a:pt x="3263" y="3165"/>
                      </a:lnTo>
                      <a:lnTo>
                        <a:pt x="3081" y="2905"/>
                      </a:lnTo>
                      <a:lnTo>
                        <a:pt x="2887" y="2653"/>
                      </a:lnTo>
                      <a:lnTo>
                        <a:pt x="2686" y="2406"/>
                      </a:lnTo>
                      <a:lnTo>
                        <a:pt x="2478" y="2160"/>
                      </a:lnTo>
                      <a:lnTo>
                        <a:pt x="2271" y="1926"/>
                      </a:lnTo>
                      <a:lnTo>
                        <a:pt x="2063" y="1699"/>
                      </a:lnTo>
                      <a:lnTo>
                        <a:pt x="1849" y="1479"/>
                      </a:lnTo>
                      <a:lnTo>
                        <a:pt x="1635" y="1265"/>
                      </a:lnTo>
                      <a:lnTo>
                        <a:pt x="1421" y="1064"/>
                      </a:lnTo>
                      <a:lnTo>
                        <a:pt x="1207" y="876"/>
                      </a:lnTo>
                      <a:lnTo>
                        <a:pt x="993" y="694"/>
                      </a:lnTo>
                      <a:lnTo>
                        <a:pt x="786" y="525"/>
                      </a:lnTo>
                      <a:lnTo>
                        <a:pt x="584" y="370"/>
                      </a:lnTo>
                      <a:lnTo>
                        <a:pt x="383" y="234"/>
                      </a:lnTo>
                      <a:lnTo>
                        <a:pt x="195" y="11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9" name="Google Shape;2469;p46"/>
                <p:cNvSpPr/>
                <p:nvPr/>
              </p:nvSpPr>
              <p:spPr>
                <a:xfrm>
                  <a:off x="4682911" y="4572284"/>
                  <a:ext cx="283610" cy="11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8" h="131" fill="none" extrusionOk="0">
                      <a:moveTo>
                        <a:pt x="1" y="1"/>
                      </a:moveTo>
                      <a:lnTo>
                        <a:pt x="3217" y="130"/>
                      </a:lnTo>
                    </a:path>
                  </a:pathLst>
                </a:custGeom>
                <a:noFill/>
                <a:ln w="9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0" name="Google Shape;2470;p46"/>
                <p:cNvSpPr/>
                <p:nvPr/>
              </p:nvSpPr>
              <p:spPr>
                <a:xfrm>
                  <a:off x="4215985" y="4381389"/>
                  <a:ext cx="455028" cy="312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3" h="3542" extrusionOk="0">
                      <a:moveTo>
                        <a:pt x="3470" y="1"/>
                      </a:moveTo>
                      <a:lnTo>
                        <a:pt x="1" y="1356"/>
                      </a:lnTo>
                      <a:lnTo>
                        <a:pt x="1" y="1492"/>
                      </a:lnTo>
                      <a:lnTo>
                        <a:pt x="1" y="1628"/>
                      </a:lnTo>
                      <a:lnTo>
                        <a:pt x="7" y="1752"/>
                      </a:lnTo>
                      <a:lnTo>
                        <a:pt x="20" y="1868"/>
                      </a:lnTo>
                      <a:lnTo>
                        <a:pt x="33" y="1985"/>
                      </a:lnTo>
                      <a:lnTo>
                        <a:pt x="52" y="2095"/>
                      </a:lnTo>
                      <a:lnTo>
                        <a:pt x="98" y="2296"/>
                      </a:lnTo>
                      <a:lnTo>
                        <a:pt x="150" y="2478"/>
                      </a:lnTo>
                      <a:lnTo>
                        <a:pt x="208" y="2647"/>
                      </a:lnTo>
                      <a:lnTo>
                        <a:pt x="273" y="2789"/>
                      </a:lnTo>
                      <a:lnTo>
                        <a:pt x="344" y="2912"/>
                      </a:lnTo>
                      <a:lnTo>
                        <a:pt x="409" y="3023"/>
                      </a:lnTo>
                      <a:lnTo>
                        <a:pt x="474" y="3113"/>
                      </a:lnTo>
                      <a:lnTo>
                        <a:pt x="539" y="3191"/>
                      </a:lnTo>
                      <a:lnTo>
                        <a:pt x="591" y="3250"/>
                      </a:lnTo>
                      <a:lnTo>
                        <a:pt x="675" y="3327"/>
                      </a:lnTo>
                      <a:lnTo>
                        <a:pt x="707" y="3353"/>
                      </a:lnTo>
                      <a:lnTo>
                        <a:pt x="818" y="3405"/>
                      </a:lnTo>
                      <a:lnTo>
                        <a:pt x="934" y="3444"/>
                      </a:lnTo>
                      <a:lnTo>
                        <a:pt x="1051" y="3477"/>
                      </a:lnTo>
                      <a:lnTo>
                        <a:pt x="1168" y="3509"/>
                      </a:lnTo>
                      <a:lnTo>
                        <a:pt x="1291" y="3529"/>
                      </a:lnTo>
                      <a:lnTo>
                        <a:pt x="1414" y="3535"/>
                      </a:lnTo>
                      <a:lnTo>
                        <a:pt x="1544" y="3542"/>
                      </a:lnTo>
                      <a:lnTo>
                        <a:pt x="1674" y="3542"/>
                      </a:lnTo>
                      <a:lnTo>
                        <a:pt x="1810" y="3535"/>
                      </a:lnTo>
                      <a:lnTo>
                        <a:pt x="1940" y="3522"/>
                      </a:lnTo>
                      <a:lnTo>
                        <a:pt x="2076" y="3509"/>
                      </a:lnTo>
                      <a:lnTo>
                        <a:pt x="2218" y="3483"/>
                      </a:lnTo>
                      <a:lnTo>
                        <a:pt x="2361" y="3457"/>
                      </a:lnTo>
                      <a:lnTo>
                        <a:pt x="2497" y="3425"/>
                      </a:lnTo>
                      <a:lnTo>
                        <a:pt x="2789" y="3353"/>
                      </a:lnTo>
                      <a:lnTo>
                        <a:pt x="5163" y="2608"/>
                      </a:lnTo>
                      <a:lnTo>
                        <a:pt x="5163" y="2381"/>
                      </a:lnTo>
                      <a:lnTo>
                        <a:pt x="5156" y="2154"/>
                      </a:lnTo>
                      <a:lnTo>
                        <a:pt x="5150" y="1927"/>
                      </a:lnTo>
                      <a:lnTo>
                        <a:pt x="5130" y="1706"/>
                      </a:lnTo>
                      <a:lnTo>
                        <a:pt x="5091" y="1285"/>
                      </a:lnTo>
                      <a:lnTo>
                        <a:pt x="5046" y="902"/>
                      </a:lnTo>
                      <a:lnTo>
                        <a:pt x="5001" y="578"/>
                      </a:lnTo>
                      <a:lnTo>
                        <a:pt x="4962" y="325"/>
                      </a:lnTo>
                      <a:lnTo>
                        <a:pt x="4916" y="98"/>
                      </a:lnTo>
                      <a:lnTo>
                        <a:pt x="347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1" name="Google Shape;2471;p46"/>
                <p:cNvSpPr/>
                <p:nvPr/>
              </p:nvSpPr>
              <p:spPr>
                <a:xfrm>
                  <a:off x="4321127" y="4546020"/>
                  <a:ext cx="125324" cy="97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" h="1110" fill="none" extrusionOk="0">
                      <a:moveTo>
                        <a:pt x="1" y="52"/>
                      </a:moveTo>
                      <a:lnTo>
                        <a:pt x="1" y="52"/>
                      </a:lnTo>
                      <a:lnTo>
                        <a:pt x="137" y="26"/>
                      </a:lnTo>
                      <a:lnTo>
                        <a:pt x="273" y="7"/>
                      </a:lnTo>
                      <a:lnTo>
                        <a:pt x="403" y="0"/>
                      </a:lnTo>
                      <a:lnTo>
                        <a:pt x="526" y="7"/>
                      </a:lnTo>
                      <a:lnTo>
                        <a:pt x="649" y="26"/>
                      </a:lnTo>
                      <a:lnTo>
                        <a:pt x="760" y="59"/>
                      </a:lnTo>
                      <a:lnTo>
                        <a:pt x="863" y="104"/>
                      </a:lnTo>
                      <a:lnTo>
                        <a:pt x="967" y="169"/>
                      </a:lnTo>
                      <a:lnTo>
                        <a:pt x="1058" y="240"/>
                      </a:lnTo>
                      <a:lnTo>
                        <a:pt x="1136" y="325"/>
                      </a:lnTo>
                      <a:lnTo>
                        <a:pt x="1214" y="422"/>
                      </a:lnTo>
                      <a:lnTo>
                        <a:pt x="1278" y="532"/>
                      </a:lnTo>
                      <a:lnTo>
                        <a:pt x="1330" y="655"/>
                      </a:lnTo>
                      <a:lnTo>
                        <a:pt x="1369" y="792"/>
                      </a:lnTo>
                      <a:lnTo>
                        <a:pt x="1402" y="947"/>
                      </a:lnTo>
                      <a:lnTo>
                        <a:pt x="1421" y="1109"/>
                      </a:lnTo>
                    </a:path>
                  </a:pathLst>
                </a:custGeom>
                <a:solidFill>
                  <a:srgbClr val="000000"/>
                </a:solidFill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2" name="Google Shape;2472;p46"/>
                <p:cNvSpPr/>
                <p:nvPr/>
              </p:nvSpPr>
              <p:spPr>
                <a:xfrm>
                  <a:off x="4501182" y="4502571"/>
                  <a:ext cx="42921" cy="106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" h="120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20" y="104"/>
                      </a:lnTo>
                      <a:lnTo>
                        <a:pt x="52" y="227"/>
                      </a:lnTo>
                      <a:lnTo>
                        <a:pt x="98" y="383"/>
                      </a:lnTo>
                      <a:lnTo>
                        <a:pt x="163" y="565"/>
                      </a:lnTo>
                      <a:lnTo>
                        <a:pt x="247" y="766"/>
                      </a:lnTo>
                      <a:lnTo>
                        <a:pt x="299" y="876"/>
                      </a:lnTo>
                      <a:lnTo>
                        <a:pt x="357" y="980"/>
                      </a:lnTo>
                      <a:lnTo>
                        <a:pt x="416" y="1090"/>
                      </a:lnTo>
                      <a:lnTo>
                        <a:pt x="487" y="1207"/>
                      </a:lnTo>
                    </a:path>
                  </a:pathLst>
                </a:custGeom>
                <a:solidFill>
                  <a:srgbClr val="000000"/>
                </a:solidFill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3" name="Google Shape;2473;p46"/>
                <p:cNvSpPr/>
                <p:nvPr/>
              </p:nvSpPr>
              <p:spPr>
                <a:xfrm>
                  <a:off x="4600683" y="4490585"/>
                  <a:ext cx="10312" cy="130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1486" fill="none" extrusionOk="0">
                      <a:moveTo>
                        <a:pt x="110" y="0"/>
                      </a:moveTo>
                      <a:lnTo>
                        <a:pt x="110" y="0"/>
                      </a:lnTo>
                      <a:lnTo>
                        <a:pt x="117" y="91"/>
                      </a:lnTo>
                      <a:lnTo>
                        <a:pt x="117" y="208"/>
                      </a:lnTo>
                      <a:lnTo>
                        <a:pt x="117" y="370"/>
                      </a:lnTo>
                      <a:lnTo>
                        <a:pt x="104" y="584"/>
                      </a:lnTo>
                      <a:lnTo>
                        <a:pt x="84" y="837"/>
                      </a:lnTo>
                      <a:lnTo>
                        <a:pt x="52" y="1135"/>
                      </a:lnTo>
                      <a:lnTo>
                        <a:pt x="0" y="1485"/>
                      </a:lnTo>
                    </a:path>
                  </a:pathLst>
                </a:custGeom>
                <a:solidFill>
                  <a:srgbClr val="000000"/>
                </a:solidFill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4" name="Google Shape;2474;p46"/>
                <p:cNvSpPr/>
                <p:nvPr/>
              </p:nvSpPr>
              <p:spPr>
                <a:xfrm>
                  <a:off x="4476064" y="4381389"/>
                  <a:ext cx="173797" cy="78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2" h="890" extrusionOk="0">
                      <a:moveTo>
                        <a:pt x="487" y="1"/>
                      </a:moveTo>
                      <a:lnTo>
                        <a:pt x="0" y="189"/>
                      </a:lnTo>
                      <a:lnTo>
                        <a:pt x="20" y="254"/>
                      </a:lnTo>
                      <a:lnTo>
                        <a:pt x="52" y="318"/>
                      </a:lnTo>
                      <a:lnTo>
                        <a:pt x="85" y="377"/>
                      </a:lnTo>
                      <a:lnTo>
                        <a:pt x="117" y="442"/>
                      </a:lnTo>
                      <a:lnTo>
                        <a:pt x="162" y="500"/>
                      </a:lnTo>
                      <a:lnTo>
                        <a:pt x="208" y="558"/>
                      </a:lnTo>
                      <a:lnTo>
                        <a:pt x="260" y="610"/>
                      </a:lnTo>
                      <a:lnTo>
                        <a:pt x="318" y="662"/>
                      </a:lnTo>
                      <a:lnTo>
                        <a:pt x="383" y="708"/>
                      </a:lnTo>
                      <a:lnTo>
                        <a:pt x="454" y="753"/>
                      </a:lnTo>
                      <a:lnTo>
                        <a:pt x="532" y="792"/>
                      </a:lnTo>
                      <a:lnTo>
                        <a:pt x="610" y="824"/>
                      </a:lnTo>
                      <a:lnTo>
                        <a:pt x="701" y="850"/>
                      </a:lnTo>
                      <a:lnTo>
                        <a:pt x="798" y="870"/>
                      </a:lnTo>
                      <a:lnTo>
                        <a:pt x="895" y="883"/>
                      </a:lnTo>
                      <a:lnTo>
                        <a:pt x="1005" y="889"/>
                      </a:lnTo>
                      <a:lnTo>
                        <a:pt x="1103" y="883"/>
                      </a:lnTo>
                      <a:lnTo>
                        <a:pt x="1200" y="876"/>
                      </a:lnTo>
                      <a:lnTo>
                        <a:pt x="1284" y="857"/>
                      </a:lnTo>
                      <a:lnTo>
                        <a:pt x="1369" y="837"/>
                      </a:lnTo>
                      <a:lnTo>
                        <a:pt x="1446" y="805"/>
                      </a:lnTo>
                      <a:lnTo>
                        <a:pt x="1518" y="779"/>
                      </a:lnTo>
                      <a:lnTo>
                        <a:pt x="1583" y="740"/>
                      </a:lnTo>
                      <a:lnTo>
                        <a:pt x="1641" y="701"/>
                      </a:lnTo>
                      <a:lnTo>
                        <a:pt x="1699" y="656"/>
                      </a:lnTo>
                      <a:lnTo>
                        <a:pt x="1751" y="610"/>
                      </a:lnTo>
                      <a:lnTo>
                        <a:pt x="1797" y="558"/>
                      </a:lnTo>
                      <a:lnTo>
                        <a:pt x="1842" y="507"/>
                      </a:lnTo>
                      <a:lnTo>
                        <a:pt x="1881" y="455"/>
                      </a:lnTo>
                      <a:lnTo>
                        <a:pt x="1920" y="396"/>
                      </a:lnTo>
                      <a:lnTo>
                        <a:pt x="1972" y="286"/>
                      </a:lnTo>
                      <a:lnTo>
                        <a:pt x="1939" y="98"/>
                      </a:lnTo>
                      <a:lnTo>
                        <a:pt x="487" y="1"/>
                      </a:lnTo>
                      <a:close/>
                    </a:path>
                  </a:pathLst>
                </a:custGeom>
                <a:solidFill>
                  <a:srgbClr val="000000">
                    <a:alpha val="1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5" name="Google Shape;2475;p46"/>
                <p:cNvSpPr/>
                <p:nvPr/>
              </p:nvSpPr>
              <p:spPr>
                <a:xfrm>
                  <a:off x="4646953" y="4256770"/>
                  <a:ext cx="99502" cy="28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" h="3237" extrusionOk="0">
                      <a:moveTo>
                        <a:pt x="0" y="1"/>
                      </a:moveTo>
                      <a:lnTo>
                        <a:pt x="7" y="144"/>
                      </a:lnTo>
                      <a:lnTo>
                        <a:pt x="20" y="533"/>
                      </a:lnTo>
                      <a:lnTo>
                        <a:pt x="33" y="792"/>
                      </a:lnTo>
                      <a:lnTo>
                        <a:pt x="52" y="1084"/>
                      </a:lnTo>
                      <a:lnTo>
                        <a:pt x="78" y="1389"/>
                      </a:lnTo>
                      <a:lnTo>
                        <a:pt x="111" y="1700"/>
                      </a:lnTo>
                      <a:lnTo>
                        <a:pt x="156" y="2011"/>
                      </a:lnTo>
                      <a:lnTo>
                        <a:pt x="208" y="2310"/>
                      </a:lnTo>
                      <a:lnTo>
                        <a:pt x="240" y="2446"/>
                      </a:lnTo>
                      <a:lnTo>
                        <a:pt x="273" y="2582"/>
                      </a:lnTo>
                      <a:lnTo>
                        <a:pt x="312" y="2705"/>
                      </a:lnTo>
                      <a:lnTo>
                        <a:pt x="350" y="2822"/>
                      </a:lnTo>
                      <a:lnTo>
                        <a:pt x="396" y="2926"/>
                      </a:lnTo>
                      <a:lnTo>
                        <a:pt x="441" y="3016"/>
                      </a:lnTo>
                      <a:lnTo>
                        <a:pt x="493" y="3094"/>
                      </a:lnTo>
                      <a:lnTo>
                        <a:pt x="552" y="3153"/>
                      </a:lnTo>
                      <a:lnTo>
                        <a:pt x="577" y="3179"/>
                      </a:lnTo>
                      <a:lnTo>
                        <a:pt x="610" y="3198"/>
                      </a:lnTo>
                      <a:lnTo>
                        <a:pt x="636" y="3218"/>
                      </a:lnTo>
                      <a:lnTo>
                        <a:pt x="668" y="3224"/>
                      </a:lnTo>
                      <a:lnTo>
                        <a:pt x="701" y="3230"/>
                      </a:lnTo>
                      <a:lnTo>
                        <a:pt x="740" y="3237"/>
                      </a:lnTo>
                      <a:lnTo>
                        <a:pt x="772" y="3230"/>
                      </a:lnTo>
                      <a:lnTo>
                        <a:pt x="811" y="3224"/>
                      </a:lnTo>
                      <a:lnTo>
                        <a:pt x="876" y="3198"/>
                      </a:lnTo>
                      <a:lnTo>
                        <a:pt x="934" y="3159"/>
                      </a:lnTo>
                      <a:lnTo>
                        <a:pt x="986" y="3107"/>
                      </a:lnTo>
                      <a:lnTo>
                        <a:pt x="1031" y="3049"/>
                      </a:lnTo>
                      <a:lnTo>
                        <a:pt x="1064" y="2978"/>
                      </a:lnTo>
                      <a:lnTo>
                        <a:pt x="1090" y="2900"/>
                      </a:lnTo>
                      <a:lnTo>
                        <a:pt x="1109" y="2815"/>
                      </a:lnTo>
                      <a:lnTo>
                        <a:pt x="1122" y="2725"/>
                      </a:lnTo>
                      <a:lnTo>
                        <a:pt x="1129" y="2627"/>
                      </a:lnTo>
                      <a:lnTo>
                        <a:pt x="1129" y="2524"/>
                      </a:lnTo>
                      <a:lnTo>
                        <a:pt x="1122" y="2413"/>
                      </a:lnTo>
                      <a:lnTo>
                        <a:pt x="1109" y="2297"/>
                      </a:lnTo>
                      <a:lnTo>
                        <a:pt x="1090" y="2180"/>
                      </a:lnTo>
                      <a:lnTo>
                        <a:pt x="1064" y="2057"/>
                      </a:lnTo>
                      <a:lnTo>
                        <a:pt x="1038" y="1933"/>
                      </a:lnTo>
                      <a:lnTo>
                        <a:pt x="999" y="1804"/>
                      </a:lnTo>
                      <a:lnTo>
                        <a:pt x="960" y="1681"/>
                      </a:lnTo>
                      <a:lnTo>
                        <a:pt x="915" y="1551"/>
                      </a:lnTo>
                      <a:lnTo>
                        <a:pt x="817" y="1291"/>
                      </a:lnTo>
                      <a:lnTo>
                        <a:pt x="701" y="1032"/>
                      </a:lnTo>
                      <a:lnTo>
                        <a:pt x="577" y="786"/>
                      </a:lnTo>
                      <a:lnTo>
                        <a:pt x="513" y="669"/>
                      </a:lnTo>
                      <a:lnTo>
                        <a:pt x="441" y="559"/>
                      </a:lnTo>
                      <a:lnTo>
                        <a:pt x="370" y="448"/>
                      </a:lnTo>
                      <a:lnTo>
                        <a:pt x="299" y="345"/>
                      </a:lnTo>
                      <a:lnTo>
                        <a:pt x="227" y="247"/>
                      </a:lnTo>
                      <a:lnTo>
                        <a:pt x="149" y="157"/>
                      </a:lnTo>
                      <a:lnTo>
                        <a:pt x="78" y="7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6" name="Google Shape;2476;p46"/>
                <p:cNvSpPr/>
                <p:nvPr/>
              </p:nvSpPr>
              <p:spPr>
                <a:xfrm>
                  <a:off x="4488579" y="4237381"/>
                  <a:ext cx="188692" cy="202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" h="2303" extrusionOk="0">
                      <a:moveTo>
                        <a:pt x="974" y="0"/>
                      </a:moveTo>
                      <a:lnTo>
                        <a:pt x="876" y="13"/>
                      </a:lnTo>
                      <a:lnTo>
                        <a:pt x="792" y="26"/>
                      </a:lnTo>
                      <a:lnTo>
                        <a:pt x="708" y="39"/>
                      </a:lnTo>
                      <a:lnTo>
                        <a:pt x="630" y="65"/>
                      </a:lnTo>
                      <a:lnTo>
                        <a:pt x="559" y="91"/>
                      </a:lnTo>
                      <a:lnTo>
                        <a:pt x="494" y="117"/>
                      </a:lnTo>
                      <a:lnTo>
                        <a:pt x="435" y="156"/>
                      </a:lnTo>
                      <a:lnTo>
                        <a:pt x="384" y="189"/>
                      </a:lnTo>
                      <a:lnTo>
                        <a:pt x="332" y="227"/>
                      </a:lnTo>
                      <a:lnTo>
                        <a:pt x="286" y="273"/>
                      </a:lnTo>
                      <a:lnTo>
                        <a:pt x="247" y="318"/>
                      </a:lnTo>
                      <a:lnTo>
                        <a:pt x="208" y="364"/>
                      </a:lnTo>
                      <a:lnTo>
                        <a:pt x="176" y="416"/>
                      </a:lnTo>
                      <a:lnTo>
                        <a:pt x="118" y="519"/>
                      </a:lnTo>
                      <a:lnTo>
                        <a:pt x="79" y="623"/>
                      </a:lnTo>
                      <a:lnTo>
                        <a:pt x="46" y="733"/>
                      </a:lnTo>
                      <a:lnTo>
                        <a:pt x="27" y="837"/>
                      </a:lnTo>
                      <a:lnTo>
                        <a:pt x="14" y="941"/>
                      </a:lnTo>
                      <a:lnTo>
                        <a:pt x="7" y="1045"/>
                      </a:lnTo>
                      <a:lnTo>
                        <a:pt x="1" y="1135"/>
                      </a:lnTo>
                      <a:lnTo>
                        <a:pt x="7" y="1291"/>
                      </a:lnTo>
                      <a:lnTo>
                        <a:pt x="7" y="1356"/>
                      </a:lnTo>
                      <a:lnTo>
                        <a:pt x="20" y="1427"/>
                      </a:lnTo>
                      <a:lnTo>
                        <a:pt x="33" y="1511"/>
                      </a:lnTo>
                      <a:lnTo>
                        <a:pt x="59" y="1589"/>
                      </a:lnTo>
                      <a:lnTo>
                        <a:pt x="92" y="1674"/>
                      </a:lnTo>
                      <a:lnTo>
                        <a:pt x="131" y="1758"/>
                      </a:lnTo>
                      <a:lnTo>
                        <a:pt x="183" y="1842"/>
                      </a:lnTo>
                      <a:lnTo>
                        <a:pt x="234" y="1927"/>
                      </a:lnTo>
                      <a:lnTo>
                        <a:pt x="306" y="1998"/>
                      </a:lnTo>
                      <a:lnTo>
                        <a:pt x="377" y="2069"/>
                      </a:lnTo>
                      <a:lnTo>
                        <a:pt x="468" y="2134"/>
                      </a:lnTo>
                      <a:lnTo>
                        <a:pt x="565" y="2192"/>
                      </a:lnTo>
                      <a:lnTo>
                        <a:pt x="675" y="2238"/>
                      </a:lnTo>
                      <a:lnTo>
                        <a:pt x="792" y="2270"/>
                      </a:lnTo>
                      <a:lnTo>
                        <a:pt x="857" y="2283"/>
                      </a:lnTo>
                      <a:lnTo>
                        <a:pt x="928" y="2296"/>
                      </a:lnTo>
                      <a:lnTo>
                        <a:pt x="1000" y="2303"/>
                      </a:lnTo>
                      <a:lnTo>
                        <a:pt x="1149" y="2303"/>
                      </a:lnTo>
                      <a:lnTo>
                        <a:pt x="1220" y="2296"/>
                      </a:lnTo>
                      <a:lnTo>
                        <a:pt x="1285" y="2283"/>
                      </a:lnTo>
                      <a:lnTo>
                        <a:pt x="1350" y="2270"/>
                      </a:lnTo>
                      <a:lnTo>
                        <a:pt x="1473" y="2238"/>
                      </a:lnTo>
                      <a:lnTo>
                        <a:pt x="1583" y="2192"/>
                      </a:lnTo>
                      <a:lnTo>
                        <a:pt x="1681" y="2134"/>
                      </a:lnTo>
                      <a:lnTo>
                        <a:pt x="1765" y="2069"/>
                      </a:lnTo>
                      <a:lnTo>
                        <a:pt x="1843" y="1998"/>
                      </a:lnTo>
                      <a:lnTo>
                        <a:pt x="1908" y="1927"/>
                      </a:lnTo>
                      <a:lnTo>
                        <a:pt x="1966" y="1842"/>
                      </a:lnTo>
                      <a:lnTo>
                        <a:pt x="2011" y="1758"/>
                      </a:lnTo>
                      <a:lnTo>
                        <a:pt x="2057" y="1674"/>
                      </a:lnTo>
                      <a:lnTo>
                        <a:pt x="2083" y="1589"/>
                      </a:lnTo>
                      <a:lnTo>
                        <a:pt x="2109" y="1511"/>
                      </a:lnTo>
                      <a:lnTo>
                        <a:pt x="2128" y="1427"/>
                      </a:lnTo>
                      <a:lnTo>
                        <a:pt x="2135" y="1356"/>
                      </a:lnTo>
                      <a:lnTo>
                        <a:pt x="2141" y="1291"/>
                      </a:lnTo>
                      <a:lnTo>
                        <a:pt x="2141" y="1135"/>
                      </a:lnTo>
                      <a:lnTo>
                        <a:pt x="2141" y="1045"/>
                      </a:lnTo>
                      <a:lnTo>
                        <a:pt x="2135" y="941"/>
                      </a:lnTo>
                      <a:lnTo>
                        <a:pt x="2122" y="837"/>
                      </a:lnTo>
                      <a:lnTo>
                        <a:pt x="2096" y="733"/>
                      </a:lnTo>
                      <a:lnTo>
                        <a:pt x="2070" y="623"/>
                      </a:lnTo>
                      <a:lnTo>
                        <a:pt x="2024" y="519"/>
                      </a:lnTo>
                      <a:lnTo>
                        <a:pt x="1972" y="416"/>
                      </a:lnTo>
                      <a:lnTo>
                        <a:pt x="1940" y="364"/>
                      </a:lnTo>
                      <a:lnTo>
                        <a:pt x="1901" y="318"/>
                      </a:lnTo>
                      <a:lnTo>
                        <a:pt x="1862" y="273"/>
                      </a:lnTo>
                      <a:lnTo>
                        <a:pt x="1817" y="227"/>
                      </a:lnTo>
                      <a:lnTo>
                        <a:pt x="1765" y="189"/>
                      </a:lnTo>
                      <a:lnTo>
                        <a:pt x="1706" y="156"/>
                      </a:lnTo>
                      <a:lnTo>
                        <a:pt x="1648" y="117"/>
                      </a:lnTo>
                      <a:lnTo>
                        <a:pt x="1583" y="91"/>
                      </a:lnTo>
                      <a:lnTo>
                        <a:pt x="1512" y="65"/>
                      </a:lnTo>
                      <a:lnTo>
                        <a:pt x="1441" y="39"/>
                      </a:lnTo>
                      <a:lnTo>
                        <a:pt x="1356" y="26"/>
                      </a:lnTo>
                      <a:lnTo>
                        <a:pt x="1266" y="13"/>
                      </a:lnTo>
                      <a:lnTo>
                        <a:pt x="1175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7" name="Google Shape;2477;p46"/>
                <p:cNvSpPr/>
                <p:nvPr/>
              </p:nvSpPr>
              <p:spPr>
                <a:xfrm>
                  <a:off x="4537228" y="4312293"/>
                  <a:ext cx="20094" cy="2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92" extrusionOk="0">
                      <a:moveTo>
                        <a:pt x="110" y="0"/>
                      </a:moveTo>
                      <a:lnTo>
                        <a:pt x="91" y="6"/>
                      </a:lnTo>
                      <a:lnTo>
                        <a:pt x="65" y="13"/>
                      </a:lnTo>
                      <a:lnTo>
                        <a:pt x="46" y="26"/>
                      </a:lnTo>
                      <a:lnTo>
                        <a:pt x="33" y="45"/>
                      </a:lnTo>
                      <a:lnTo>
                        <a:pt x="20" y="65"/>
                      </a:lnTo>
                      <a:lnTo>
                        <a:pt x="7" y="91"/>
                      </a:lnTo>
                      <a:lnTo>
                        <a:pt x="0" y="117"/>
                      </a:lnTo>
                      <a:lnTo>
                        <a:pt x="0" y="143"/>
                      </a:lnTo>
                      <a:lnTo>
                        <a:pt x="0" y="175"/>
                      </a:lnTo>
                      <a:lnTo>
                        <a:pt x="7" y="201"/>
                      </a:lnTo>
                      <a:lnTo>
                        <a:pt x="20" y="227"/>
                      </a:lnTo>
                      <a:lnTo>
                        <a:pt x="33" y="246"/>
                      </a:lnTo>
                      <a:lnTo>
                        <a:pt x="46" y="266"/>
                      </a:lnTo>
                      <a:lnTo>
                        <a:pt x="65" y="279"/>
                      </a:lnTo>
                      <a:lnTo>
                        <a:pt x="91" y="285"/>
                      </a:lnTo>
                      <a:lnTo>
                        <a:pt x="110" y="292"/>
                      </a:lnTo>
                      <a:lnTo>
                        <a:pt x="136" y="285"/>
                      </a:lnTo>
                      <a:lnTo>
                        <a:pt x="156" y="279"/>
                      </a:lnTo>
                      <a:lnTo>
                        <a:pt x="175" y="266"/>
                      </a:lnTo>
                      <a:lnTo>
                        <a:pt x="195" y="246"/>
                      </a:lnTo>
                      <a:lnTo>
                        <a:pt x="208" y="227"/>
                      </a:lnTo>
                      <a:lnTo>
                        <a:pt x="214" y="201"/>
                      </a:lnTo>
                      <a:lnTo>
                        <a:pt x="221" y="175"/>
                      </a:lnTo>
                      <a:lnTo>
                        <a:pt x="227" y="143"/>
                      </a:lnTo>
                      <a:lnTo>
                        <a:pt x="221" y="117"/>
                      </a:lnTo>
                      <a:lnTo>
                        <a:pt x="214" y="91"/>
                      </a:lnTo>
                      <a:lnTo>
                        <a:pt x="208" y="65"/>
                      </a:lnTo>
                      <a:lnTo>
                        <a:pt x="195" y="45"/>
                      </a:lnTo>
                      <a:lnTo>
                        <a:pt x="175" y="26"/>
                      </a:lnTo>
                      <a:lnTo>
                        <a:pt x="156" y="13"/>
                      </a:lnTo>
                      <a:lnTo>
                        <a:pt x="136" y="6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8" name="Google Shape;2478;p46"/>
                <p:cNvSpPr/>
                <p:nvPr/>
              </p:nvSpPr>
              <p:spPr>
                <a:xfrm>
                  <a:off x="4609232" y="4312293"/>
                  <a:ext cx="20094" cy="2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92" extrusionOk="0">
                      <a:moveTo>
                        <a:pt x="111" y="0"/>
                      </a:moveTo>
                      <a:lnTo>
                        <a:pt x="91" y="6"/>
                      </a:lnTo>
                      <a:lnTo>
                        <a:pt x="72" y="13"/>
                      </a:lnTo>
                      <a:lnTo>
                        <a:pt x="52" y="26"/>
                      </a:lnTo>
                      <a:lnTo>
                        <a:pt x="33" y="45"/>
                      </a:lnTo>
                      <a:lnTo>
                        <a:pt x="20" y="65"/>
                      </a:lnTo>
                      <a:lnTo>
                        <a:pt x="7" y="91"/>
                      </a:lnTo>
                      <a:lnTo>
                        <a:pt x="0" y="117"/>
                      </a:lnTo>
                      <a:lnTo>
                        <a:pt x="0" y="143"/>
                      </a:lnTo>
                      <a:lnTo>
                        <a:pt x="0" y="175"/>
                      </a:lnTo>
                      <a:lnTo>
                        <a:pt x="7" y="201"/>
                      </a:lnTo>
                      <a:lnTo>
                        <a:pt x="20" y="227"/>
                      </a:lnTo>
                      <a:lnTo>
                        <a:pt x="33" y="246"/>
                      </a:lnTo>
                      <a:lnTo>
                        <a:pt x="52" y="266"/>
                      </a:lnTo>
                      <a:lnTo>
                        <a:pt x="72" y="279"/>
                      </a:lnTo>
                      <a:lnTo>
                        <a:pt x="91" y="285"/>
                      </a:lnTo>
                      <a:lnTo>
                        <a:pt x="111" y="292"/>
                      </a:lnTo>
                      <a:lnTo>
                        <a:pt x="136" y="285"/>
                      </a:lnTo>
                      <a:lnTo>
                        <a:pt x="156" y="279"/>
                      </a:lnTo>
                      <a:lnTo>
                        <a:pt x="175" y="266"/>
                      </a:lnTo>
                      <a:lnTo>
                        <a:pt x="195" y="246"/>
                      </a:lnTo>
                      <a:lnTo>
                        <a:pt x="208" y="227"/>
                      </a:lnTo>
                      <a:lnTo>
                        <a:pt x="221" y="201"/>
                      </a:lnTo>
                      <a:lnTo>
                        <a:pt x="227" y="175"/>
                      </a:lnTo>
                      <a:lnTo>
                        <a:pt x="227" y="143"/>
                      </a:lnTo>
                      <a:lnTo>
                        <a:pt x="227" y="117"/>
                      </a:lnTo>
                      <a:lnTo>
                        <a:pt x="221" y="91"/>
                      </a:lnTo>
                      <a:lnTo>
                        <a:pt x="208" y="65"/>
                      </a:lnTo>
                      <a:lnTo>
                        <a:pt x="195" y="45"/>
                      </a:lnTo>
                      <a:lnTo>
                        <a:pt x="175" y="26"/>
                      </a:lnTo>
                      <a:lnTo>
                        <a:pt x="156" y="13"/>
                      </a:lnTo>
                      <a:lnTo>
                        <a:pt x="136" y="6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9" name="Google Shape;2479;p46"/>
                <p:cNvSpPr/>
                <p:nvPr/>
              </p:nvSpPr>
              <p:spPr>
                <a:xfrm>
                  <a:off x="4568603" y="4347722"/>
                  <a:ext cx="29260" cy="18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" h="208" extrusionOk="0">
                      <a:moveTo>
                        <a:pt x="40" y="0"/>
                      </a:moveTo>
                      <a:lnTo>
                        <a:pt x="20" y="7"/>
                      </a:lnTo>
                      <a:lnTo>
                        <a:pt x="7" y="20"/>
                      </a:lnTo>
                      <a:lnTo>
                        <a:pt x="1" y="39"/>
                      </a:lnTo>
                      <a:lnTo>
                        <a:pt x="1" y="58"/>
                      </a:lnTo>
                      <a:lnTo>
                        <a:pt x="27" y="110"/>
                      </a:lnTo>
                      <a:lnTo>
                        <a:pt x="59" y="156"/>
                      </a:lnTo>
                      <a:lnTo>
                        <a:pt x="79" y="175"/>
                      </a:lnTo>
                      <a:lnTo>
                        <a:pt x="105" y="195"/>
                      </a:lnTo>
                      <a:lnTo>
                        <a:pt x="131" y="208"/>
                      </a:lnTo>
                      <a:lnTo>
                        <a:pt x="195" y="208"/>
                      </a:lnTo>
                      <a:lnTo>
                        <a:pt x="221" y="195"/>
                      </a:lnTo>
                      <a:lnTo>
                        <a:pt x="247" y="175"/>
                      </a:lnTo>
                      <a:lnTo>
                        <a:pt x="267" y="156"/>
                      </a:lnTo>
                      <a:lnTo>
                        <a:pt x="306" y="110"/>
                      </a:lnTo>
                      <a:lnTo>
                        <a:pt x="325" y="58"/>
                      </a:lnTo>
                      <a:lnTo>
                        <a:pt x="332" y="39"/>
                      </a:lnTo>
                      <a:lnTo>
                        <a:pt x="319" y="20"/>
                      </a:lnTo>
                      <a:lnTo>
                        <a:pt x="306" y="7"/>
                      </a:lnTo>
                      <a:lnTo>
                        <a:pt x="28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0" name="Google Shape;2480;p46"/>
                <p:cNvSpPr/>
                <p:nvPr/>
              </p:nvSpPr>
              <p:spPr>
                <a:xfrm>
                  <a:off x="4556088" y="4380243"/>
                  <a:ext cx="54378" cy="5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60" fill="none" extrusionOk="0">
                      <a:moveTo>
                        <a:pt x="0" y="27"/>
                      </a:moveTo>
                      <a:lnTo>
                        <a:pt x="0" y="27"/>
                      </a:lnTo>
                      <a:lnTo>
                        <a:pt x="20" y="40"/>
                      </a:lnTo>
                      <a:lnTo>
                        <a:pt x="46" y="46"/>
                      </a:lnTo>
                      <a:lnTo>
                        <a:pt x="78" y="59"/>
                      </a:lnTo>
                      <a:lnTo>
                        <a:pt x="123" y="59"/>
                      </a:lnTo>
                      <a:lnTo>
                        <a:pt x="175" y="53"/>
                      </a:lnTo>
                      <a:lnTo>
                        <a:pt x="240" y="33"/>
                      </a:lnTo>
                      <a:lnTo>
                        <a:pt x="305" y="1"/>
                      </a:lnTo>
                      <a:lnTo>
                        <a:pt x="305" y="1"/>
                      </a:lnTo>
                      <a:lnTo>
                        <a:pt x="376" y="33"/>
                      </a:lnTo>
                      <a:lnTo>
                        <a:pt x="435" y="53"/>
                      </a:lnTo>
                      <a:lnTo>
                        <a:pt x="493" y="59"/>
                      </a:lnTo>
                      <a:lnTo>
                        <a:pt x="532" y="59"/>
                      </a:lnTo>
                      <a:lnTo>
                        <a:pt x="571" y="46"/>
                      </a:lnTo>
                      <a:lnTo>
                        <a:pt x="597" y="40"/>
                      </a:lnTo>
                      <a:lnTo>
                        <a:pt x="616" y="27"/>
                      </a:lnTo>
                    </a:path>
                  </a:pathLst>
                </a:custGeom>
                <a:solidFill>
                  <a:srgbClr val="000000"/>
                </a:solidFill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1" name="Google Shape;2481;p46"/>
                <p:cNvSpPr/>
                <p:nvPr/>
              </p:nvSpPr>
              <p:spPr>
                <a:xfrm>
                  <a:off x="4420629" y="4265936"/>
                  <a:ext cx="89807" cy="26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023" extrusionOk="0">
                      <a:moveTo>
                        <a:pt x="1012" y="1"/>
                      </a:moveTo>
                      <a:lnTo>
                        <a:pt x="921" y="85"/>
                      </a:lnTo>
                      <a:lnTo>
                        <a:pt x="837" y="176"/>
                      </a:lnTo>
                      <a:lnTo>
                        <a:pt x="759" y="273"/>
                      </a:lnTo>
                      <a:lnTo>
                        <a:pt x="681" y="377"/>
                      </a:lnTo>
                      <a:lnTo>
                        <a:pt x="603" y="487"/>
                      </a:lnTo>
                      <a:lnTo>
                        <a:pt x="532" y="604"/>
                      </a:lnTo>
                      <a:lnTo>
                        <a:pt x="467" y="721"/>
                      </a:lnTo>
                      <a:lnTo>
                        <a:pt x="402" y="837"/>
                      </a:lnTo>
                      <a:lnTo>
                        <a:pt x="344" y="960"/>
                      </a:lnTo>
                      <a:lnTo>
                        <a:pt x="292" y="1084"/>
                      </a:lnTo>
                      <a:lnTo>
                        <a:pt x="240" y="1207"/>
                      </a:lnTo>
                      <a:lnTo>
                        <a:pt x="195" y="1337"/>
                      </a:lnTo>
                      <a:lnTo>
                        <a:pt x="149" y="1460"/>
                      </a:lnTo>
                      <a:lnTo>
                        <a:pt x="117" y="1583"/>
                      </a:lnTo>
                      <a:lnTo>
                        <a:pt x="85" y="1713"/>
                      </a:lnTo>
                      <a:lnTo>
                        <a:pt x="59" y="1829"/>
                      </a:lnTo>
                      <a:lnTo>
                        <a:pt x="33" y="1953"/>
                      </a:lnTo>
                      <a:lnTo>
                        <a:pt x="20" y="2069"/>
                      </a:lnTo>
                      <a:lnTo>
                        <a:pt x="7" y="2180"/>
                      </a:lnTo>
                      <a:lnTo>
                        <a:pt x="0" y="2290"/>
                      </a:lnTo>
                      <a:lnTo>
                        <a:pt x="0" y="2394"/>
                      </a:lnTo>
                      <a:lnTo>
                        <a:pt x="0" y="2491"/>
                      </a:lnTo>
                      <a:lnTo>
                        <a:pt x="13" y="2582"/>
                      </a:lnTo>
                      <a:lnTo>
                        <a:pt x="26" y="2666"/>
                      </a:lnTo>
                      <a:lnTo>
                        <a:pt x="52" y="2744"/>
                      </a:lnTo>
                      <a:lnTo>
                        <a:pt x="78" y="2809"/>
                      </a:lnTo>
                      <a:lnTo>
                        <a:pt x="110" y="2874"/>
                      </a:lnTo>
                      <a:lnTo>
                        <a:pt x="149" y="2925"/>
                      </a:lnTo>
                      <a:lnTo>
                        <a:pt x="195" y="2964"/>
                      </a:lnTo>
                      <a:lnTo>
                        <a:pt x="247" y="2997"/>
                      </a:lnTo>
                      <a:lnTo>
                        <a:pt x="305" y="3016"/>
                      </a:lnTo>
                      <a:lnTo>
                        <a:pt x="370" y="3023"/>
                      </a:lnTo>
                      <a:lnTo>
                        <a:pt x="409" y="3023"/>
                      </a:lnTo>
                      <a:lnTo>
                        <a:pt x="441" y="3016"/>
                      </a:lnTo>
                      <a:lnTo>
                        <a:pt x="467" y="3003"/>
                      </a:lnTo>
                      <a:lnTo>
                        <a:pt x="500" y="2990"/>
                      </a:lnTo>
                      <a:lnTo>
                        <a:pt x="558" y="2951"/>
                      </a:lnTo>
                      <a:lnTo>
                        <a:pt x="610" y="2900"/>
                      </a:lnTo>
                      <a:lnTo>
                        <a:pt x="662" y="2828"/>
                      </a:lnTo>
                      <a:lnTo>
                        <a:pt x="701" y="2750"/>
                      </a:lnTo>
                      <a:lnTo>
                        <a:pt x="746" y="2660"/>
                      </a:lnTo>
                      <a:lnTo>
                        <a:pt x="778" y="2556"/>
                      </a:lnTo>
                      <a:lnTo>
                        <a:pt x="817" y="2446"/>
                      </a:lnTo>
                      <a:lnTo>
                        <a:pt x="843" y="2329"/>
                      </a:lnTo>
                      <a:lnTo>
                        <a:pt x="876" y="2206"/>
                      </a:lnTo>
                      <a:lnTo>
                        <a:pt x="895" y="2069"/>
                      </a:lnTo>
                      <a:lnTo>
                        <a:pt x="934" y="1797"/>
                      </a:lnTo>
                      <a:lnTo>
                        <a:pt x="966" y="1518"/>
                      </a:lnTo>
                      <a:lnTo>
                        <a:pt x="986" y="1233"/>
                      </a:lnTo>
                      <a:lnTo>
                        <a:pt x="1005" y="960"/>
                      </a:lnTo>
                      <a:lnTo>
                        <a:pt x="1012" y="701"/>
                      </a:lnTo>
                      <a:lnTo>
                        <a:pt x="1018" y="474"/>
                      </a:lnTo>
                      <a:lnTo>
                        <a:pt x="1018" y="130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2" name="Google Shape;2482;p46"/>
                <p:cNvSpPr/>
                <p:nvPr/>
              </p:nvSpPr>
              <p:spPr>
                <a:xfrm>
                  <a:off x="4191396" y="4521431"/>
                  <a:ext cx="199620" cy="244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5" h="2777" extrusionOk="0">
                      <a:moveTo>
                        <a:pt x="753" y="1"/>
                      </a:moveTo>
                      <a:lnTo>
                        <a:pt x="1" y="150"/>
                      </a:lnTo>
                      <a:lnTo>
                        <a:pt x="66" y="383"/>
                      </a:lnTo>
                      <a:lnTo>
                        <a:pt x="124" y="617"/>
                      </a:lnTo>
                      <a:lnTo>
                        <a:pt x="189" y="837"/>
                      </a:lnTo>
                      <a:lnTo>
                        <a:pt x="267" y="1045"/>
                      </a:lnTo>
                      <a:lnTo>
                        <a:pt x="344" y="1246"/>
                      </a:lnTo>
                      <a:lnTo>
                        <a:pt x="435" y="1440"/>
                      </a:lnTo>
                      <a:lnTo>
                        <a:pt x="533" y="1622"/>
                      </a:lnTo>
                      <a:lnTo>
                        <a:pt x="584" y="1706"/>
                      </a:lnTo>
                      <a:lnTo>
                        <a:pt x="643" y="1790"/>
                      </a:lnTo>
                      <a:lnTo>
                        <a:pt x="701" y="1875"/>
                      </a:lnTo>
                      <a:lnTo>
                        <a:pt x="766" y="1953"/>
                      </a:lnTo>
                      <a:lnTo>
                        <a:pt x="831" y="2030"/>
                      </a:lnTo>
                      <a:lnTo>
                        <a:pt x="902" y="2102"/>
                      </a:lnTo>
                      <a:lnTo>
                        <a:pt x="980" y="2173"/>
                      </a:lnTo>
                      <a:lnTo>
                        <a:pt x="1058" y="2244"/>
                      </a:lnTo>
                      <a:lnTo>
                        <a:pt x="1136" y="2309"/>
                      </a:lnTo>
                      <a:lnTo>
                        <a:pt x="1226" y="2374"/>
                      </a:lnTo>
                      <a:lnTo>
                        <a:pt x="1317" y="2432"/>
                      </a:lnTo>
                      <a:lnTo>
                        <a:pt x="1408" y="2491"/>
                      </a:lnTo>
                      <a:lnTo>
                        <a:pt x="1512" y="2543"/>
                      </a:lnTo>
                      <a:lnTo>
                        <a:pt x="1616" y="2595"/>
                      </a:lnTo>
                      <a:lnTo>
                        <a:pt x="1726" y="2640"/>
                      </a:lnTo>
                      <a:lnTo>
                        <a:pt x="1842" y="2685"/>
                      </a:lnTo>
                      <a:lnTo>
                        <a:pt x="1966" y="2731"/>
                      </a:lnTo>
                      <a:lnTo>
                        <a:pt x="2089" y="2770"/>
                      </a:lnTo>
                      <a:lnTo>
                        <a:pt x="2115" y="2770"/>
                      </a:lnTo>
                      <a:lnTo>
                        <a:pt x="2141" y="2776"/>
                      </a:lnTo>
                      <a:lnTo>
                        <a:pt x="2167" y="2770"/>
                      </a:lnTo>
                      <a:lnTo>
                        <a:pt x="2186" y="2763"/>
                      </a:lnTo>
                      <a:lnTo>
                        <a:pt x="2225" y="2737"/>
                      </a:lnTo>
                      <a:lnTo>
                        <a:pt x="2251" y="2698"/>
                      </a:lnTo>
                      <a:lnTo>
                        <a:pt x="2264" y="2659"/>
                      </a:lnTo>
                      <a:lnTo>
                        <a:pt x="2264" y="2614"/>
                      </a:lnTo>
                      <a:lnTo>
                        <a:pt x="2264" y="2595"/>
                      </a:lnTo>
                      <a:lnTo>
                        <a:pt x="2251" y="2569"/>
                      </a:lnTo>
                      <a:lnTo>
                        <a:pt x="2238" y="2549"/>
                      </a:lnTo>
                      <a:lnTo>
                        <a:pt x="2219" y="2530"/>
                      </a:lnTo>
                      <a:lnTo>
                        <a:pt x="2115" y="2445"/>
                      </a:lnTo>
                      <a:lnTo>
                        <a:pt x="2011" y="2348"/>
                      </a:lnTo>
                      <a:lnTo>
                        <a:pt x="1901" y="2244"/>
                      </a:lnTo>
                      <a:lnTo>
                        <a:pt x="1791" y="2128"/>
                      </a:lnTo>
                      <a:lnTo>
                        <a:pt x="1680" y="2004"/>
                      </a:lnTo>
                      <a:lnTo>
                        <a:pt x="1570" y="1868"/>
                      </a:lnTo>
                      <a:lnTo>
                        <a:pt x="1460" y="1726"/>
                      </a:lnTo>
                      <a:lnTo>
                        <a:pt x="1350" y="1576"/>
                      </a:lnTo>
                      <a:lnTo>
                        <a:pt x="1252" y="1414"/>
                      </a:lnTo>
                      <a:lnTo>
                        <a:pt x="1155" y="1239"/>
                      </a:lnTo>
                      <a:lnTo>
                        <a:pt x="1064" y="1058"/>
                      </a:lnTo>
                      <a:lnTo>
                        <a:pt x="980" y="870"/>
                      </a:lnTo>
                      <a:lnTo>
                        <a:pt x="909" y="662"/>
                      </a:lnTo>
                      <a:lnTo>
                        <a:pt x="844" y="454"/>
                      </a:lnTo>
                      <a:lnTo>
                        <a:pt x="792" y="234"/>
                      </a:lnTo>
                      <a:lnTo>
                        <a:pt x="753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3" name="Google Shape;2483;p46"/>
                <p:cNvSpPr/>
                <p:nvPr/>
              </p:nvSpPr>
              <p:spPr>
                <a:xfrm>
                  <a:off x="3758226" y="4477982"/>
                  <a:ext cx="304145" cy="117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1" h="1337" fill="none" extrusionOk="0">
                      <a:moveTo>
                        <a:pt x="0" y="1337"/>
                      </a:moveTo>
                      <a:lnTo>
                        <a:pt x="3450" y="1"/>
                      </a:lnTo>
                    </a:path>
                  </a:pathLst>
                </a:custGeom>
                <a:noFill/>
                <a:ln w="9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4" name="Google Shape;2484;p46"/>
                <p:cNvSpPr/>
                <p:nvPr/>
              </p:nvSpPr>
              <p:spPr>
                <a:xfrm>
                  <a:off x="3970801" y="4200806"/>
                  <a:ext cx="6962" cy="312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" h="3548" fill="none" extrusionOk="0">
                      <a:moveTo>
                        <a:pt x="78" y="0"/>
                      </a:moveTo>
                      <a:lnTo>
                        <a:pt x="1" y="3548"/>
                      </a:lnTo>
                    </a:path>
                  </a:pathLst>
                </a:custGeom>
                <a:noFill/>
                <a:ln w="9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5" name="Google Shape;2485;p46"/>
                <p:cNvSpPr/>
                <p:nvPr/>
              </p:nvSpPr>
              <p:spPr>
                <a:xfrm>
                  <a:off x="3758226" y="4506008"/>
                  <a:ext cx="163486" cy="1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215" fill="none" extrusionOk="0">
                      <a:moveTo>
                        <a:pt x="0" y="214"/>
                      </a:moveTo>
                      <a:lnTo>
                        <a:pt x="0" y="214"/>
                      </a:lnTo>
                      <a:lnTo>
                        <a:pt x="39" y="201"/>
                      </a:lnTo>
                      <a:lnTo>
                        <a:pt x="149" y="150"/>
                      </a:lnTo>
                      <a:lnTo>
                        <a:pt x="227" y="124"/>
                      </a:lnTo>
                      <a:lnTo>
                        <a:pt x="318" y="98"/>
                      </a:lnTo>
                      <a:lnTo>
                        <a:pt x="428" y="65"/>
                      </a:lnTo>
                      <a:lnTo>
                        <a:pt x="545" y="39"/>
                      </a:lnTo>
                      <a:lnTo>
                        <a:pt x="681" y="20"/>
                      </a:lnTo>
                      <a:lnTo>
                        <a:pt x="824" y="7"/>
                      </a:lnTo>
                      <a:lnTo>
                        <a:pt x="973" y="0"/>
                      </a:lnTo>
                      <a:lnTo>
                        <a:pt x="1135" y="7"/>
                      </a:lnTo>
                      <a:lnTo>
                        <a:pt x="1310" y="26"/>
                      </a:lnTo>
                      <a:lnTo>
                        <a:pt x="1485" y="59"/>
                      </a:lnTo>
                      <a:lnTo>
                        <a:pt x="1576" y="78"/>
                      </a:lnTo>
                      <a:lnTo>
                        <a:pt x="1667" y="111"/>
                      </a:lnTo>
                      <a:lnTo>
                        <a:pt x="1758" y="137"/>
                      </a:lnTo>
                      <a:lnTo>
                        <a:pt x="1855" y="176"/>
                      </a:lnTo>
                    </a:path>
                  </a:pathLst>
                </a:custGeom>
                <a:noFill/>
                <a:ln w="9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6" name="Google Shape;2486;p46"/>
                <p:cNvSpPr/>
                <p:nvPr/>
              </p:nvSpPr>
              <p:spPr>
                <a:xfrm>
                  <a:off x="3857110" y="4424309"/>
                  <a:ext cx="70947" cy="72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824" fill="none" extrusionOk="0">
                      <a:moveTo>
                        <a:pt x="0" y="0"/>
                      </a:moveTo>
                      <a:lnTo>
                        <a:pt x="804" y="824"/>
                      </a:lnTo>
                    </a:path>
                  </a:pathLst>
                </a:custGeom>
                <a:noFill/>
                <a:ln w="9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7" name="Google Shape;2487;p46"/>
                <p:cNvSpPr/>
                <p:nvPr/>
              </p:nvSpPr>
              <p:spPr>
                <a:xfrm>
                  <a:off x="3970801" y="4622607"/>
                  <a:ext cx="163574" cy="177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" h="2011" fill="none" extrusionOk="0">
                      <a:moveTo>
                        <a:pt x="1855" y="0"/>
                      </a:moveTo>
                      <a:lnTo>
                        <a:pt x="1855" y="0"/>
                      </a:lnTo>
                      <a:lnTo>
                        <a:pt x="1836" y="59"/>
                      </a:lnTo>
                      <a:lnTo>
                        <a:pt x="1771" y="221"/>
                      </a:lnTo>
                      <a:lnTo>
                        <a:pt x="1719" y="338"/>
                      </a:lnTo>
                      <a:lnTo>
                        <a:pt x="1654" y="467"/>
                      </a:lnTo>
                      <a:lnTo>
                        <a:pt x="1576" y="610"/>
                      </a:lnTo>
                      <a:lnTo>
                        <a:pt x="1479" y="766"/>
                      </a:lnTo>
                      <a:lnTo>
                        <a:pt x="1362" y="928"/>
                      </a:lnTo>
                      <a:lnTo>
                        <a:pt x="1233" y="1090"/>
                      </a:lnTo>
                      <a:lnTo>
                        <a:pt x="1084" y="1258"/>
                      </a:lnTo>
                      <a:lnTo>
                        <a:pt x="999" y="1343"/>
                      </a:lnTo>
                      <a:lnTo>
                        <a:pt x="908" y="1427"/>
                      </a:lnTo>
                      <a:lnTo>
                        <a:pt x="818" y="1505"/>
                      </a:lnTo>
                      <a:lnTo>
                        <a:pt x="714" y="1589"/>
                      </a:lnTo>
                      <a:lnTo>
                        <a:pt x="610" y="1667"/>
                      </a:lnTo>
                      <a:lnTo>
                        <a:pt x="500" y="1738"/>
                      </a:lnTo>
                      <a:lnTo>
                        <a:pt x="383" y="1816"/>
                      </a:lnTo>
                      <a:lnTo>
                        <a:pt x="260" y="1881"/>
                      </a:lnTo>
                      <a:lnTo>
                        <a:pt x="137" y="1952"/>
                      </a:lnTo>
                      <a:lnTo>
                        <a:pt x="1" y="2011"/>
                      </a:lnTo>
                    </a:path>
                  </a:pathLst>
                </a:custGeom>
                <a:noFill/>
                <a:ln w="9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8" name="Google Shape;2488;p46"/>
                <p:cNvSpPr/>
                <p:nvPr/>
              </p:nvSpPr>
              <p:spPr>
                <a:xfrm>
                  <a:off x="4125650" y="4354509"/>
                  <a:ext cx="338517" cy="217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1" h="2472" extrusionOk="0">
                      <a:moveTo>
                        <a:pt x="3620" y="1"/>
                      </a:moveTo>
                      <a:lnTo>
                        <a:pt x="2465" y="46"/>
                      </a:lnTo>
                      <a:lnTo>
                        <a:pt x="2362" y="59"/>
                      </a:lnTo>
                      <a:lnTo>
                        <a:pt x="2258" y="85"/>
                      </a:lnTo>
                      <a:lnTo>
                        <a:pt x="2160" y="124"/>
                      </a:lnTo>
                      <a:lnTo>
                        <a:pt x="2063" y="170"/>
                      </a:lnTo>
                      <a:lnTo>
                        <a:pt x="915" y="902"/>
                      </a:lnTo>
                      <a:lnTo>
                        <a:pt x="1" y="1447"/>
                      </a:lnTo>
                      <a:lnTo>
                        <a:pt x="539" y="2472"/>
                      </a:lnTo>
                      <a:lnTo>
                        <a:pt x="1149" y="2050"/>
                      </a:lnTo>
                      <a:lnTo>
                        <a:pt x="1220" y="2057"/>
                      </a:lnTo>
                      <a:lnTo>
                        <a:pt x="1285" y="2070"/>
                      </a:lnTo>
                      <a:lnTo>
                        <a:pt x="1421" y="2070"/>
                      </a:lnTo>
                      <a:lnTo>
                        <a:pt x="1551" y="2063"/>
                      </a:lnTo>
                      <a:lnTo>
                        <a:pt x="1674" y="2037"/>
                      </a:lnTo>
                      <a:lnTo>
                        <a:pt x="1797" y="1998"/>
                      </a:lnTo>
                      <a:lnTo>
                        <a:pt x="1908" y="1959"/>
                      </a:lnTo>
                      <a:lnTo>
                        <a:pt x="2018" y="1907"/>
                      </a:lnTo>
                      <a:lnTo>
                        <a:pt x="2115" y="1856"/>
                      </a:lnTo>
                      <a:lnTo>
                        <a:pt x="2212" y="1797"/>
                      </a:lnTo>
                      <a:lnTo>
                        <a:pt x="2290" y="1745"/>
                      </a:lnTo>
                      <a:lnTo>
                        <a:pt x="2426" y="1648"/>
                      </a:lnTo>
                      <a:lnTo>
                        <a:pt x="2511" y="1570"/>
                      </a:lnTo>
                      <a:lnTo>
                        <a:pt x="2543" y="1544"/>
                      </a:lnTo>
                      <a:lnTo>
                        <a:pt x="3373" y="1681"/>
                      </a:lnTo>
                      <a:lnTo>
                        <a:pt x="3432" y="1681"/>
                      </a:lnTo>
                      <a:lnTo>
                        <a:pt x="3457" y="1668"/>
                      </a:lnTo>
                      <a:lnTo>
                        <a:pt x="3483" y="1655"/>
                      </a:lnTo>
                      <a:lnTo>
                        <a:pt x="3509" y="1635"/>
                      </a:lnTo>
                      <a:lnTo>
                        <a:pt x="3529" y="1609"/>
                      </a:lnTo>
                      <a:lnTo>
                        <a:pt x="3542" y="1583"/>
                      </a:lnTo>
                      <a:lnTo>
                        <a:pt x="3548" y="1551"/>
                      </a:lnTo>
                      <a:lnTo>
                        <a:pt x="3548" y="1525"/>
                      </a:lnTo>
                      <a:lnTo>
                        <a:pt x="3542" y="1492"/>
                      </a:lnTo>
                      <a:lnTo>
                        <a:pt x="3535" y="1467"/>
                      </a:lnTo>
                      <a:lnTo>
                        <a:pt x="3522" y="1441"/>
                      </a:lnTo>
                      <a:lnTo>
                        <a:pt x="3503" y="1421"/>
                      </a:lnTo>
                      <a:lnTo>
                        <a:pt x="3483" y="1402"/>
                      </a:lnTo>
                      <a:lnTo>
                        <a:pt x="3457" y="1389"/>
                      </a:lnTo>
                      <a:lnTo>
                        <a:pt x="3432" y="1382"/>
                      </a:lnTo>
                      <a:lnTo>
                        <a:pt x="2686" y="1214"/>
                      </a:lnTo>
                      <a:lnTo>
                        <a:pt x="3594" y="1253"/>
                      </a:lnTo>
                      <a:lnTo>
                        <a:pt x="3639" y="1246"/>
                      </a:lnTo>
                      <a:lnTo>
                        <a:pt x="3691" y="1233"/>
                      </a:lnTo>
                      <a:lnTo>
                        <a:pt x="3730" y="1214"/>
                      </a:lnTo>
                      <a:lnTo>
                        <a:pt x="3769" y="1181"/>
                      </a:lnTo>
                      <a:lnTo>
                        <a:pt x="3801" y="1149"/>
                      </a:lnTo>
                      <a:lnTo>
                        <a:pt x="3821" y="1103"/>
                      </a:lnTo>
                      <a:lnTo>
                        <a:pt x="3834" y="1058"/>
                      </a:lnTo>
                      <a:lnTo>
                        <a:pt x="3840" y="1006"/>
                      </a:lnTo>
                      <a:lnTo>
                        <a:pt x="3840" y="760"/>
                      </a:lnTo>
                      <a:lnTo>
                        <a:pt x="3840" y="714"/>
                      </a:lnTo>
                      <a:lnTo>
                        <a:pt x="3827" y="682"/>
                      </a:lnTo>
                      <a:lnTo>
                        <a:pt x="3808" y="643"/>
                      </a:lnTo>
                      <a:lnTo>
                        <a:pt x="3788" y="610"/>
                      </a:lnTo>
                      <a:lnTo>
                        <a:pt x="3756" y="585"/>
                      </a:lnTo>
                      <a:lnTo>
                        <a:pt x="3723" y="565"/>
                      </a:lnTo>
                      <a:lnTo>
                        <a:pt x="3691" y="552"/>
                      </a:lnTo>
                      <a:lnTo>
                        <a:pt x="3652" y="546"/>
                      </a:lnTo>
                      <a:lnTo>
                        <a:pt x="2640" y="435"/>
                      </a:lnTo>
                      <a:lnTo>
                        <a:pt x="3646" y="286"/>
                      </a:lnTo>
                      <a:lnTo>
                        <a:pt x="3671" y="280"/>
                      </a:lnTo>
                      <a:lnTo>
                        <a:pt x="3697" y="273"/>
                      </a:lnTo>
                      <a:lnTo>
                        <a:pt x="3717" y="260"/>
                      </a:lnTo>
                      <a:lnTo>
                        <a:pt x="3736" y="241"/>
                      </a:lnTo>
                      <a:lnTo>
                        <a:pt x="3749" y="221"/>
                      </a:lnTo>
                      <a:lnTo>
                        <a:pt x="3762" y="195"/>
                      </a:lnTo>
                      <a:lnTo>
                        <a:pt x="3769" y="170"/>
                      </a:lnTo>
                      <a:lnTo>
                        <a:pt x="3769" y="144"/>
                      </a:lnTo>
                      <a:lnTo>
                        <a:pt x="3762" y="118"/>
                      </a:lnTo>
                      <a:lnTo>
                        <a:pt x="3756" y="92"/>
                      </a:lnTo>
                      <a:lnTo>
                        <a:pt x="3743" y="66"/>
                      </a:lnTo>
                      <a:lnTo>
                        <a:pt x="3723" y="40"/>
                      </a:lnTo>
                      <a:lnTo>
                        <a:pt x="3704" y="27"/>
                      </a:lnTo>
                      <a:lnTo>
                        <a:pt x="3678" y="14"/>
                      </a:lnTo>
                      <a:lnTo>
                        <a:pt x="3646" y="7"/>
                      </a:lnTo>
                      <a:lnTo>
                        <a:pt x="3620" y="1"/>
                      </a:lnTo>
                      <a:close/>
                    </a:path>
                  </a:pathLst>
                </a:custGeom>
                <a:solidFill>
                  <a:srgbClr val="FDC0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9" name="Google Shape;2489;p46"/>
                <p:cNvSpPr/>
                <p:nvPr/>
              </p:nvSpPr>
              <p:spPr>
                <a:xfrm>
                  <a:off x="4125650" y="4448810"/>
                  <a:ext cx="78438" cy="123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" h="1402" extrusionOk="0">
                      <a:moveTo>
                        <a:pt x="637" y="1"/>
                      </a:moveTo>
                      <a:lnTo>
                        <a:pt x="1" y="332"/>
                      </a:lnTo>
                      <a:lnTo>
                        <a:pt x="539" y="1402"/>
                      </a:lnTo>
                      <a:lnTo>
                        <a:pt x="889" y="1155"/>
                      </a:lnTo>
                      <a:lnTo>
                        <a:pt x="637" y="1"/>
                      </a:lnTo>
                      <a:close/>
                    </a:path>
                  </a:pathLst>
                </a:custGeom>
                <a:solidFill>
                  <a:srgbClr val="000000">
                    <a:alpha val="1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0" name="Google Shape;2490;p46"/>
                <p:cNvSpPr/>
                <p:nvPr/>
              </p:nvSpPr>
              <p:spPr>
                <a:xfrm>
                  <a:off x="4341750" y="4424309"/>
                  <a:ext cx="108667" cy="6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72" fill="none" extrusionOk="0">
                      <a:moveTo>
                        <a:pt x="1232" y="71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1" name="Google Shape;2491;p46"/>
                <p:cNvSpPr/>
                <p:nvPr/>
              </p:nvSpPr>
              <p:spPr>
                <a:xfrm>
                  <a:off x="4070831" y="4442024"/>
                  <a:ext cx="133256" cy="180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" h="2050" extrusionOk="0">
                      <a:moveTo>
                        <a:pt x="843" y="0"/>
                      </a:moveTo>
                      <a:lnTo>
                        <a:pt x="0" y="370"/>
                      </a:lnTo>
                      <a:lnTo>
                        <a:pt x="720" y="2049"/>
                      </a:lnTo>
                      <a:lnTo>
                        <a:pt x="1511" y="1511"/>
                      </a:lnTo>
                      <a:lnTo>
                        <a:pt x="84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2" name="Google Shape;2492;p46"/>
                <p:cNvSpPr/>
                <p:nvPr/>
              </p:nvSpPr>
              <p:spPr>
                <a:xfrm>
                  <a:off x="4926949" y="4641467"/>
                  <a:ext cx="157845" cy="208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" h="2361" extrusionOk="0">
                      <a:moveTo>
                        <a:pt x="1531" y="0"/>
                      </a:moveTo>
                      <a:lnTo>
                        <a:pt x="1447" y="7"/>
                      </a:lnTo>
                      <a:lnTo>
                        <a:pt x="1369" y="20"/>
                      </a:lnTo>
                      <a:lnTo>
                        <a:pt x="1291" y="33"/>
                      </a:lnTo>
                      <a:lnTo>
                        <a:pt x="1214" y="52"/>
                      </a:lnTo>
                      <a:lnTo>
                        <a:pt x="1136" y="72"/>
                      </a:lnTo>
                      <a:lnTo>
                        <a:pt x="1058" y="98"/>
                      </a:lnTo>
                      <a:lnTo>
                        <a:pt x="987" y="130"/>
                      </a:lnTo>
                      <a:lnTo>
                        <a:pt x="844" y="195"/>
                      </a:lnTo>
                      <a:lnTo>
                        <a:pt x="714" y="279"/>
                      </a:lnTo>
                      <a:lnTo>
                        <a:pt x="591" y="370"/>
                      </a:lnTo>
                      <a:lnTo>
                        <a:pt x="474" y="474"/>
                      </a:lnTo>
                      <a:lnTo>
                        <a:pt x="371" y="591"/>
                      </a:lnTo>
                      <a:lnTo>
                        <a:pt x="273" y="714"/>
                      </a:lnTo>
                      <a:lnTo>
                        <a:pt x="195" y="843"/>
                      </a:lnTo>
                      <a:lnTo>
                        <a:pt x="124" y="986"/>
                      </a:lnTo>
                      <a:lnTo>
                        <a:pt x="98" y="1064"/>
                      </a:lnTo>
                      <a:lnTo>
                        <a:pt x="72" y="1135"/>
                      </a:lnTo>
                      <a:lnTo>
                        <a:pt x="53" y="1213"/>
                      </a:lnTo>
                      <a:lnTo>
                        <a:pt x="33" y="1291"/>
                      </a:lnTo>
                      <a:lnTo>
                        <a:pt x="20" y="1369"/>
                      </a:lnTo>
                      <a:lnTo>
                        <a:pt x="7" y="1453"/>
                      </a:lnTo>
                      <a:lnTo>
                        <a:pt x="1" y="1531"/>
                      </a:lnTo>
                      <a:lnTo>
                        <a:pt x="1" y="1615"/>
                      </a:lnTo>
                      <a:lnTo>
                        <a:pt x="1" y="1719"/>
                      </a:lnTo>
                      <a:lnTo>
                        <a:pt x="14" y="1816"/>
                      </a:lnTo>
                      <a:lnTo>
                        <a:pt x="27" y="1907"/>
                      </a:lnTo>
                      <a:lnTo>
                        <a:pt x="46" y="2004"/>
                      </a:lnTo>
                      <a:lnTo>
                        <a:pt x="72" y="2095"/>
                      </a:lnTo>
                      <a:lnTo>
                        <a:pt x="105" y="2186"/>
                      </a:lnTo>
                      <a:lnTo>
                        <a:pt x="144" y="2277"/>
                      </a:lnTo>
                      <a:lnTo>
                        <a:pt x="183" y="2361"/>
                      </a:lnTo>
                      <a:lnTo>
                        <a:pt x="306" y="2335"/>
                      </a:lnTo>
                      <a:lnTo>
                        <a:pt x="429" y="2303"/>
                      </a:lnTo>
                      <a:lnTo>
                        <a:pt x="546" y="2264"/>
                      </a:lnTo>
                      <a:lnTo>
                        <a:pt x="662" y="2225"/>
                      </a:lnTo>
                      <a:lnTo>
                        <a:pt x="773" y="2173"/>
                      </a:lnTo>
                      <a:lnTo>
                        <a:pt x="876" y="2121"/>
                      </a:lnTo>
                      <a:lnTo>
                        <a:pt x="980" y="2063"/>
                      </a:lnTo>
                      <a:lnTo>
                        <a:pt x="1077" y="1998"/>
                      </a:lnTo>
                      <a:lnTo>
                        <a:pt x="1168" y="1926"/>
                      </a:lnTo>
                      <a:lnTo>
                        <a:pt x="1259" y="1849"/>
                      </a:lnTo>
                      <a:lnTo>
                        <a:pt x="1337" y="1764"/>
                      </a:lnTo>
                      <a:lnTo>
                        <a:pt x="1415" y="1673"/>
                      </a:lnTo>
                      <a:lnTo>
                        <a:pt x="1479" y="1576"/>
                      </a:lnTo>
                      <a:lnTo>
                        <a:pt x="1544" y="1472"/>
                      </a:lnTo>
                      <a:lnTo>
                        <a:pt x="1603" y="1369"/>
                      </a:lnTo>
                      <a:lnTo>
                        <a:pt x="1655" y="1252"/>
                      </a:lnTo>
                      <a:lnTo>
                        <a:pt x="1700" y="1109"/>
                      </a:lnTo>
                      <a:lnTo>
                        <a:pt x="1739" y="960"/>
                      </a:lnTo>
                      <a:lnTo>
                        <a:pt x="1765" y="811"/>
                      </a:lnTo>
                      <a:lnTo>
                        <a:pt x="1784" y="655"/>
                      </a:lnTo>
                      <a:lnTo>
                        <a:pt x="1791" y="500"/>
                      </a:lnTo>
                      <a:lnTo>
                        <a:pt x="1791" y="338"/>
                      </a:lnTo>
                      <a:lnTo>
                        <a:pt x="1784" y="175"/>
                      </a:lnTo>
                      <a:lnTo>
                        <a:pt x="1765" y="7"/>
                      </a:lnTo>
                      <a:lnTo>
                        <a:pt x="16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3" name="Google Shape;2493;p46"/>
                <p:cNvSpPr/>
                <p:nvPr/>
              </p:nvSpPr>
              <p:spPr>
                <a:xfrm>
                  <a:off x="4347479" y="4195694"/>
                  <a:ext cx="32609" cy="32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370" extrusionOk="0">
                      <a:moveTo>
                        <a:pt x="188" y="0"/>
                      </a:moveTo>
                      <a:lnTo>
                        <a:pt x="149" y="7"/>
                      </a:lnTo>
                      <a:lnTo>
                        <a:pt x="117" y="13"/>
                      </a:lnTo>
                      <a:lnTo>
                        <a:pt x="84" y="32"/>
                      </a:lnTo>
                      <a:lnTo>
                        <a:pt x="59" y="58"/>
                      </a:lnTo>
                      <a:lnTo>
                        <a:pt x="33" y="84"/>
                      </a:lnTo>
                      <a:lnTo>
                        <a:pt x="20" y="110"/>
                      </a:lnTo>
                      <a:lnTo>
                        <a:pt x="7" y="149"/>
                      </a:lnTo>
                      <a:lnTo>
                        <a:pt x="0" y="182"/>
                      </a:lnTo>
                      <a:lnTo>
                        <a:pt x="7" y="221"/>
                      </a:lnTo>
                      <a:lnTo>
                        <a:pt x="20" y="253"/>
                      </a:lnTo>
                      <a:lnTo>
                        <a:pt x="33" y="285"/>
                      </a:lnTo>
                      <a:lnTo>
                        <a:pt x="59" y="311"/>
                      </a:lnTo>
                      <a:lnTo>
                        <a:pt x="84" y="337"/>
                      </a:lnTo>
                      <a:lnTo>
                        <a:pt x="117" y="357"/>
                      </a:lnTo>
                      <a:lnTo>
                        <a:pt x="149" y="363"/>
                      </a:lnTo>
                      <a:lnTo>
                        <a:pt x="188" y="370"/>
                      </a:lnTo>
                      <a:lnTo>
                        <a:pt x="221" y="363"/>
                      </a:lnTo>
                      <a:lnTo>
                        <a:pt x="260" y="357"/>
                      </a:lnTo>
                      <a:lnTo>
                        <a:pt x="285" y="337"/>
                      </a:lnTo>
                      <a:lnTo>
                        <a:pt x="318" y="311"/>
                      </a:lnTo>
                      <a:lnTo>
                        <a:pt x="337" y="285"/>
                      </a:lnTo>
                      <a:lnTo>
                        <a:pt x="357" y="253"/>
                      </a:lnTo>
                      <a:lnTo>
                        <a:pt x="363" y="221"/>
                      </a:lnTo>
                      <a:lnTo>
                        <a:pt x="370" y="182"/>
                      </a:lnTo>
                      <a:lnTo>
                        <a:pt x="363" y="149"/>
                      </a:lnTo>
                      <a:lnTo>
                        <a:pt x="357" y="110"/>
                      </a:lnTo>
                      <a:lnTo>
                        <a:pt x="337" y="84"/>
                      </a:lnTo>
                      <a:lnTo>
                        <a:pt x="318" y="58"/>
                      </a:lnTo>
                      <a:lnTo>
                        <a:pt x="285" y="32"/>
                      </a:lnTo>
                      <a:lnTo>
                        <a:pt x="260" y="13"/>
                      </a:lnTo>
                      <a:lnTo>
                        <a:pt x="221" y="7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solidFill>
                  <a:srgbClr val="FFF6F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4" name="Google Shape;2494;p46"/>
                <p:cNvSpPr/>
                <p:nvPr/>
              </p:nvSpPr>
              <p:spPr>
                <a:xfrm>
                  <a:off x="4347479" y="4831216"/>
                  <a:ext cx="32609" cy="32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364" extrusionOk="0">
                      <a:moveTo>
                        <a:pt x="149" y="0"/>
                      </a:moveTo>
                      <a:lnTo>
                        <a:pt x="117" y="13"/>
                      </a:lnTo>
                      <a:lnTo>
                        <a:pt x="84" y="33"/>
                      </a:lnTo>
                      <a:lnTo>
                        <a:pt x="59" y="52"/>
                      </a:lnTo>
                      <a:lnTo>
                        <a:pt x="33" y="78"/>
                      </a:lnTo>
                      <a:lnTo>
                        <a:pt x="20" y="111"/>
                      </a:lnTo>
                      <a:lnTo>
                        <a:pt x="7" y="143"/>
                      </a:lnTo>
                      <a:lnTo>
                        <a:pt x="0" y="182"/>
                      </a:lnTo>
                      <a:lnTo>
                        <a:pt x="7" y="221"/>
                      </a:lnTo>
                      <a:lnTo>
                        <a:pt x="20" y="253"/>
                      </a:lnTo>
                      <a:lnTo>
                        <a:pt x="33" y="286"/>
                      </a:lnTo>
                      <a:lnTo>
                        <a:pt x="59" y="312"/>
                      </a:lnTo>
                      <a:lnTo>
                        <a:pt x="84" y="331"/>
                      </a:lnTo>
                      <a:lnTo>
                        <a:pt x="117" y="351"/>
                      </a:lnTo>
                      <a:lnTo>
                        <a:pt x="149" y="364"/>
                      </a:lnTo>
                      <a:lnTo>
                        <a:pt x="221" y="364"/>
                      </a:lnTo>
                      <a:lnTo>
                        <a:pt x="260" y="351"/>
                      </a:lnTo>
                      <a:lnTo>
                        <a:pt x="285" y="331"/>
                      </a:lnTo>
                      <a:lnTo>
                        <a:pt x="318" y="312"/>
                      </a:lnTo>
                      <a:lnTo>
                        <a:pt x="337" y="286"/>
                      </a:lnTo>
                      <a:lnTo>
                        <a:pt x="357" y="253"/>
                      </a:lnTo>
                      <a:lnTo>
                        <a:pt x="363" y="221"/>
                      </a:lnTo>
                      <a:lnTo>
                        <a:pt x="370" y="182"/>
                      </a:lnTo>
                      <a:lnTo>
                        <a:pt x="363" y="143"/>
                      </a:lnTo>
                      <a:lnTo>
                        <a:pt x="357" y="111"/>
                      </a:lnTo>
                      <a:lnTo>
                        <a:pt x="337" y="78"/>
                      </a:lnTo>
                      <a:lnTo>
                        <a:pt x="318" y="52"/>
                      </a:lnTo>
                      <a:lnTo>
                        <a:pt x="285" y="33"/>
                      </a:lnTo>
                      <a:lnTo>
                        <a:pt x="260" y="13"/>
                      </a:lnTo>
                      <a:lnTo>
                        <a:pt x="22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5" name="Google Shape;2495;p46"/>
                <p:cNvSpPr/>
                <p:nvPr/>
              </p:nvSpPr>
              <p:spPr>
                <a:xfrm>
                  <a:off x="4683528" y="4187674"/>
                  <a:ext cx="88" cy="396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495" fill="none" extrusionOk="0">
                      <a:moveTo>
                        <a:pt x="0" y="0"/>
                      </a:moveTo>
                      <a:lnTo>
                        <a:pt x="0" y="4494"/>
                      </a:lnTo>
                    </a:path>
                  </a:pathLst>
                </a:custGeom>
                <a:noFill/>
                <a:ln w="650" cap="rnd" cmpd="sng">
                  <a:solidFill>
                    <a:srgbClr val="1D2D4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6" name="Google Shape;2496;p46"/>
                <p:cNvSpPr/>
                <p:nvPr/>
              </p:nvSpPr>
              <p:spPr>
                <a:xfrm>
                  <a:off x="4746366" y="4448281"/>
                  <a:ext cx="166394" cy="102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" h="1162" fill="none" extrusionOk="0">
                      <a:moveTo>
                        <a:pt x="1" y="1161"/>
                      </a:moveTo>
                      <a:lnTo>
                        <a:pt x="1" y="1161"/>
                      </a:lnTo>
                      <a:lnTo>
                        <a:pt x="33" y="1122"/>
                      </a:lnTo>
                      <a:lnTo>
                        <a:pt x="124" y="999"/>
                      </a:lnTo>
                      <a:lnTo>
                        <a:pt x="195" y="921"/>
                      </a:lnTo>
                      <a:lnTo>
                        <a:pt x="280" y="831"/>
                      </a:lnTo>
                      <a:lnTo>
                        <a:pt x="377" y="733"/>
                      </a:lnTo>
                      <a:lnTo>
                        <a:pt x="487" y="629"/>
                      </a:lnTo>
                      <a:lnTo>
                        <a:pt x="617" y="526"/>
                      </a:lnTo>
                      <a:lnTo>
                        <a:pt x="759" y="428"/>
                      </a:lnTo>
                      <a:lnTo>
                        <a:pt x="909" y="331"/>
                      </a:lnTo>
                      <a:lnTo>
                        <a:pt x="1084" y="240"/>
                      </a:lnTo>
                      <a:lnTo>
                        <a:pt x="1168" y="195"/>
                      </a:lnTo>
                      <a:lnTo>
                        <a:pt x="1265" y="156"/>
                      </a:lnTo>
                      <a:lnTo>
                        <a:pt x="1356" y="117"/>
                      </a:lnTo>
                      <a:lnTo>
                        <a:pt x="1460" y="85"/>
                      </a:lnTo>
                      <a:lnTo>
                        <a:pt x="1564" y="59"/>
                      </a:lnTo>
                      <a:lnTo>
                        <a:pt x="1667" y="33"/>
                      </a:lnTo>
                      <a:lnTo>
                        <a:pt x="1778" y="13"/>
                      </a:lnTo>
                      <a:lnTo>
                        <a:pt x="188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7" name="Google Shape;2497;p46"/>
                <p:cNvSpPr/>
                <p:nvPr/>
              </p:nvSpPr>
              <p:spPr>
                <a:xfrm>
                  <a:off x="4810350" y="4502571"/>
                  <a:ext cx="110430" cy="29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3" h="338" fill="none" extrusionOk="0">
                      <a:moveTo>
                        <a:pt x="1" y="338"/>
                      </a:moveTo>
                      <a:lnTo>
                        <a:pt x="1253" y="1"/>
                      </a:lnTo>
                    </a:path>
                  </a:pathLst>
                </a:custGeom>
                <a:noFill/>
                <a:ln w="9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8" name="Google Shape;2498;p46"/>
                <p:cNvSpPr/>
                <p:nvPr/>
              </p:nvSpPr>
              <p:spPr>
                <a:xfrm>
                  <a:off x="4264017" y="4554040"/>
                  <a:ext cx="66981" cy="133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1518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3" y="136"/>
                      </a:lnTo>
                      <a:lnTo>
                        <a:pt x="78" y="292"/>
                      </a:lnTo>
                      <a:lnTo>
                        <a:pt x="156" y="500"/>
                      </a:lnTo>
                      <a:lnTo>
                        <a:pt x="201" y="610"/>
                      </a:lnTo>
                      <a:lnTo>
                        <a:pt x="253" y="733"/>
                      </a:lnTo>
                      <a:lnTo>
                        <a:pt x="318" y="856"/>
                      </a:lnTo>
                      <a:lnTo>
                        <a:pt x="389" y="986"/>
                      </a:lnTo>
                      <a:lnTo>
                        <a:pt x="467" y="1122"/>
                      </a:lnTo>
                      <a:lnTo>
                        <a:pt x="558" y="1252"/>
                      </a:lnTo>
                      <a:lnTo>
                        <a:pt x="655" y="1388"/>
                      </a:lnTo>
                      <a:lnTo>
                        <a:pt x="759" y="1518"/>
                      </a:lnTo>
                    </a:path>
                  </a:pathLst>
                </a:custGeom>
                <a:solidFill>
                  <a:srgbClr val="000000"/>
                </a:solidFill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9" name="Google Shape;2499;p46"/>
                <p:cNvSpPr/>
                <p:nvPr/>
              </p:nvSpPr>
              <p:spPr>
                <a:xfrm>
                  <a:off x="4518896" y="4345431"/>
                  <a:ext cx="29789" cy="29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" h="338" extrusionOk="0">
                      <a:moveTo>
                        <a:pt x="169" y="0"/>
                      </a:moveTo>
                      <a:lnTo>
                        <a:pt x="137" y="7"/>
                      </a:lnTo>
                      <a:lnTo>
                        <a:pt x="104" y="13"/>
                      </a:lnTo>
                      <a:lnTo>
                        <a:pt x="78" y="33"/>
                      </a:lnTo>
                      <a:lnTo>
                        <a:pt x="53" y="52"/>
                      </a:lnTo>
                      <a:lnTo>
                        <a:pt x="33" y="78"/>
                      </a:lnTo>
                      <a:lnTo>
                        <a:pt x="14" y="104"/>
                      </a:lnTo>
                      <a:lnTo>
                        <a:pt x="7" y="136"/>
                      </a:lnTo>
                      <a:lnTo>
                        <a:pt x="1" y="169"/>
                      </a:lnTo>
                      <a:lnTo>
                        <a:pt x="7" y="201"/>
                      </a:lnTo>
                      <a:lnTo>
                        <a:pt x="14" y="234"/>
                      </a:lnTo>
                      <a:lnTo>
                        <a:pt x="33" y="266"/>
                      </a:lnTo>
                      <a:lnTo>
                        <a:pt x="53" y="292"/>
                      </a:lnTo>
                      <a:lnTo>
                        <a:pt x="78" y="311"/>
                      </a:lnTo>
                      <a:lnTo>
                        <a:pt x="104" y="324"/>
                      </a:lnTo>
                      <a:lnTo>
                        <a:pt x="137" y="337"/>
                      </a:lnTo>
                      <a:lnTo>
                        <a:pt x="208" y="337"/>
                      </a:lnTo>
                      <a:lnTo>
                        <a:pt x="234" y="324"/>
                      </a:lnTo>
                      <a:lnTo>
                        <a:pt x="267" y="311"/>
                      </a:lnTo>
                      <a:lnTo>
                        <a:pt x="292" y="292"/>
                      </a:lnTo>
                      <a:lnTo>
                        <a:pt x="312" y="266"/>
                      </a:lnTo>
                      <a:lnTo>
                        <a:pt x="325" y="234"/>
                      </a:lnTo>
                      <a:lnTo>
                        <a:pt x="338" y="201"/>
                      </a:lnTo>
                      <a:lnTo>
                        <a:pt x="338" y="169"/>
                      </a:lnTo>
                      <a:lnTo>
                        <a:pt x="338" y="136"/>
                      </a:lnTo>
                      <a:lnTo>
                        <a:pt x="325" y="104"/>
                      </a:lnTo>
                      <a:lnTo>
                        <a:pt x="312" y="78"/>
                      </a:lnTo>
                      <a:lnTo>
                        <a:pt x="292" y="52"/>
                      </a:lnTo>
                      <a:lnTo>
                        <a:pt x="267" y="33"/>
                      </a:lnTo>
                      <a:lnTo>
                        <a:pt x="234" y="13"/>
                      </a:lnTo>
                      <a:lnTo>
                        <a:pt x="208" y="7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solidFill>
                  <a:srgbClr val="F7A6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0" name="Google Shape;2500;p46"/>
                <p:cNvSpPr/>
                <p:nvPr/>
              </p:nvSpPr>
              <p:spPr>
                <a:xfrm>
                  <a:off x="4617252" y="4345431"/>
                  <a:ext cx="29789" cy="29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" h="338" extrusionOk="0">
                      <a:moveTo>
                        <a:pt x="169" y="0"/>
                      </a:moveTo>
                      <a:lnTo>
                        <a:pt x="136" y="7"/>
                      </a:lnTo>
                      <a:lnTo>
                        <a:pt x="104" y="13"/>
                      </a:lnTo>
                      <a:lnTo>
                        <a:pt x="78" y="33"/>
                      </a:lnTo>
                      <a:lnTo>
                        <a:pt x="52" y="52"/>
                      </a:lnTo>
                      <a:lnTo>
                        <a:pt x="32" y="78"/>
                      </a:lnTo>
                      <a:lnTo>
                        <a:pt x="13" y="104"/>
                      </a:lnTo>
                      <a:lnTo>
                        <a:pt x="7" y="136"/>
                      </a:lnTo>
                      <a:lnTo>
                        <a:pt x="0" y="169"/>
                      </a:lnTo>
                      <a:lnTo>
                        <a:pt x="7" y="201"/>
                      </a:lnTo>
                      <a:lnTo>
                        <a:pt x="13" y="234"/>
                      </a:lnTo>
                      <a:lnTo>
                        <a:pt x="32" y="266"/>
                      </a:lnTo>
                      <a:lnTo>
                        <a:pt x="52" y="292"/>
                      </a:lnTo>
                      <a:lnTo>
                        <a:pt x="78" y="311"/>
                      </a:lnTo>
                      <a:lnTo>
                        <a:pt x="104" y="324"/>
                      </a:lnTo>
                      <a:lnTo>
                        <a:pt x="136" y="337"/>
                      </a:lnTo>
                      <a:lnTo>
                        <a:pt x="201" y="337"/>
                      </a:lnTo>
                      <a:lnTo>
                        <a:pt x="234" y="324"/>
                      </a:lnTo>
                      <a:lnTo>
                        <a:pt x="266" y="311"/>
                      </a:lnTo>
                      <a:lnTo>
                        <a:pt x="292" y="292"/>
                      </a:lnTo>
                      <a:lnTo>
                        <a:pt x="311" y="266"/>
                      </a:lnTo>
                      <a:lnTo>
                        <a:pt x="324" y="234"/>
                      </a:lnTo>
                      <a:lnTo>
                        <a:pt x="337" y="201"/>
                      </a:lnTo>
                      <a:lnTo>
                        <a:pt x="337" y="169"/>
                      </a:lnTo>
                      <a:lnTo>
                        <a:pt x="337" y="136"/>
                      </a:lnTo>
                      <a:lnTo>
                        <a:pt x="324" y="104"/>
                      </a:lnTo>
                      <a:lnTo>
                        <a:pt x="311" y="78"/>
                      </a:lnTo>
                      <a:lnTo>
                        <a:pt x="292" y="52"/>
                      </a:lnTo>
                      <a:lnTo>
                        <a:pt x="266" y="33"/>
                      </a:lnTo>
                      <a:lnTo>
                        <a:pt x="234" y="13"/>
                      </a:lnTo>
                      <a:lnTo>
                        <a:pt x="201" y="7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solidFill>
                  <a:srgbClr val="F7A6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1" name="Google Shape;2501;p46"/>
                <p:cNvSpPr/>
                <p:nvPr/>
              </p:nvSpPr>
              <p:spPr>
                <a:xfrm>
                  <a:off x="4628621" y="4583741"/>
                  <a:ext cx="54995" cy="165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1882" extrusionOk="0">
                      <a:moveTo>
                        <a:pt x="1" y="0"/>
                      </a:moveTo>
                      <a:lnTo>
                        <a:pt x="1" y="1738"/>
                      </a:lnTo>
                      <a:lnTo>
                        <a:pt x="623" y="1881"/>
                      </a:lnTo>
                      <a:lnTo>
                        <a:pt x="62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2" name="Google Shape;2502;p46"/>
                <p:cNvSpPr/>
                <p:nvPr/>
              </p:nvSpPr>
              <p:spPr>
                <a:xfrm>
                  <a:off x="4366339" y="4524868"/>
                  <a:ext cx="262370" cy="198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7" h="2251" extrusionOk="0">
                      <a:moveTo>
                        <a:pt x="1848" y="0"/>
                      </a:moveTo>
                      <a:lnTo>
                        <a:pt x="1803" y="7"/>
                      </a:lnTo>
                      <a:lnTo>
                        <a:pt x="1764" y="20"/>
                      </a:lnTo>
                      <a:lnTo>
                        <a:pt x="1732" y="39"/>
                      </a:lnTo>
                      <a:lnTo>
                        <a:pt x="1699" y="65"/>
                      </a:lnTo>
                      <a:lnTo>
                        <a:pt x="1673" y="98"/>
                      </a:lnTo>
                      <a:lnTo>
                        <a:pt x="1654" y="130"/>
                      </a:lnTo>
                      <a:lnTo>
                        <a:pt x="1647" y="163"/>
                      </a:lnTo>
                      <a:lnTo>
                        <a:pt x="1641" y="195"/>
                      </a:lnTo>
                      <a:lnTo>
                        <a:pt x="1641" y="227"/>
                      </a:lnTo>
                      <a:lnTo>
                        <a:pt x="1647" y="260"/>
                      </a:lnTo>
                      <a:lnTo>
                        <a:pt x="1660" y="286"/>
                      </a:lnTo>
                      <a:lnTo>
                        <a:pt x="1673" y="318"/>
                      </a:lnTo>
                      <a:lnTo>
                        <a:pt x="1699" y="344"/>
                      </a:lnTo>
                      <a:lnTo>
                        <a:pt x="2004" y="668"/>
                      </a:lnTo>
                      <a:lnTo>
                        <a:pt x="545" y="124"/>
                      </a:lnTo>
                      <a:lnTo>
                        <a:pt x="500" y="111"/>
                      </a:lnTo>
                      <a:lnTo>
                        <a:pt x="461" y="111"/>
                      </a:lnTo>
                      <a:lnTo>
                        <a:pt x="422" y="117"/>
                      </a:lnTo>
                      <a:lnTo>
                        <a:pt x="383" y="130"/>
                      </a:lnTo>
                      <a:lnTo>
                        <a:pt x="344" y="156"/>
                      </a:lnTo>
                      <a:lnTo>
                        <a:pt x="311" y="182"/>
                      </a:lnTo>
                      <a:lnTo>
                        <a:pt x="285" y="214"/>
                      </a:lnTo>
                      <a:lnTo>
                        <a:pt x="273" y="253"/>
                      </a:lnTo>
                      <a:lnTo>
                        <a:pt x="260" y="292"/>
                      </a:lnTo>
                      <a:lnTo>
                        <a:pt x="260" y="331"/>
                      </a:lnTo>
                      <a:lnTo>
                        <a:pt x="266" y="370"/>
                      </a:lnTo>
                      <a:lnTo>
                        <a:pt x="279" y="409"/>
                      </a:lnTo>
                      <a:lnTo>
                        <a:pt x="298" y="441"/>
                      </a:lnTo>
                      <a:lnTo>
                        <a:pt x="318" y="474"/>
                      </a:lnTo>
                      <a:lnTo>
                        <a:pt x="350" y="500"/>
                      </a:lnTo>
                      <a:lnTo>
                        <a:pt x="383" y="519"/>
                      </a:lnTo>
                      <a:lnTo>
                        <a:pt x="1109" y="837"/>
                      </a:lnTo>
                      <a:lnTo>
                        <a:pt x="318" y="655"/>
                      </a:lnTo>
                      <a:lnTo>
                        <a:pt x="273" y="649"/>
                      </a:lnTo>
                      <a:lnTo>
                        <a:pt x="227" y="655"/>
                      </a:lnTo>
                      <a:lnTo>
                        <a:pt x="182" y="668"/>
                      </a:lnTo>
                      <a:lnTo>
                        <a:pt x="136" y="688"/>
                      </a:lnTo>
                      <a:lnTo>
                        <a:pt x="104" y="720"/>
                      </a:lnTo>
                      <a:lnTo>
                        <a:pt x="71" y="753"/>
                      </a:lnTo>
                      <a:lnTo>
                        <a:pt x="52" y="798"/>
                      </a:lnTo>
                      <a:lnTo>
                        <a:pt x="39" y="843"/>
                      </a:lnTo>
                      <a:lnTo>
                        <a:pt x="7" y="1019"/>
                      </a:lnTo>
                      <a:lnTo>
                        <a:pt x="0" y="1057"/>
                      </a:lnTo>
                      <a:lnTo>
                        <a:pt x="7" y="1096"/>
                      </a:lnTo>
                      <a:lnTo>
                        <a:pt x="13" y="1135"/>
                      </a:lnTo>
                      <a:lnTo>
                        <a:pt x="33" y="1174"/>
                      </a:lnTo>
                      <a:lnTo>
                        <a:pt x="52" y="1207"/>
                      </a:lnTo>
                      <a:lnTo>
                        <a:pt x="78" y="1233"/>
                      </a:lnTo>
                      <a:lnTo>
                        <a:pt x="110" y="1259"/>
                      </a:lnTo>
                      <a:lnTo>
                        <a:pt x="143" y="1278"/>
                      </a:lnTo>
                      <a:lnTo>
                        <a:pt x="953" y="1609"/>
                      </a:lnTo>
                      <a:lnTo>
                        <a:pt x="500" y="1544"/>
                      </a:lnTo>
                      <a:lnTo>
                        <a:pt x="474" y="1544"/>
                      </a:lnTo>
                      <a:lnTo>
                        <a:pt x="441" y="1550"/>
                      </a:lnTo>
                      <a:lnTo>
                        <a:pt x="415" y="1563"/>
                      </a:lnTo>
                      <a:lnTo>
                        <a:pt x="389" y="1576"/>
                      </a:lnTo>
                      <a:lnTo>
                        <a:pt x="370" y="1602"/>
                      </a:lnTo>
                      <a:lnTo>
                        <a:pt x="350" y="1628"/>
                      </a:lnTo>
                      <a:lnTo>
                        <a:pt x="344" y="1654"/>
                      </a:lnTo>
                      <a:lnTo>
                        <a:pt x="337" y="1687"/>
                      </a:lnTo>
                      <a:lnTo>
                        <a:pt x="344" y="1712"/>
                      </a:lnTo>
                      <a:lnTo>
                        <a:pt x="350" y="1732"/>
                      </a:lnTo>
                      <a:lnTo>
                        <a:pt x="357" y="1758"/>
                      </a:lnTo>
                      <a:lnTo>
                        <a:pt x="370" y="1777"/>
                      </a:lnTo>
                      <a:lnTo>
                        <a:pt x="389" y="1790"/>
                      </a:lnTo>
                      <a:lnTo>
                        <a:pt x="409" y="1803"/>
                      </a:lnTo>
                      <a:lnTo>
                        <a:pt x="428" y="1816"/>
                      </a:lnTo>
                      <a:lnTo>
                        <a:pt x="448" y="1823"/>
                      </a:lnTo>
                      <a:lnTo>
                        <a:pt x="1959" y="2166"/>
                      </a:lnTo>
                      <a:lnTo>
                        <a:pt x="2082" y="2205"/>
                      </a:lnTo>
                      <a:lnTo>
                        <a:pt x="2212" y="2231"/>
                      </a:lnTo>
                      <a:lnTo>
                        <a:pt x="2335" y="2244"/>
                      </a:lnTo>
                      <a:lnTo>
                        <a:pt x="2464" y="2251"/>
                      </a:lnTo>
                      <a:lnTo>
                        <a:pt x="2588" y="2244"/>
                      </a:lnTo>
                      <a:lnTo>
                        <a:pt x="2717" y="2225"/>
                      </a:lnTo>
                      <a:lnTo>
                        <a:pt x="2847" y="2199"/>
                      </a:lnTo>
                      <a:lnTo>
                        <a:pt x="2977" y="2166"/>
                      </a:lnTo>
                      <a:lnTo>
                        <a:pt x="2977" y="805"/>
                      </a:lnTo>
                      <a:lnTo>
                        <a:pt x="1965" y="46"/>
                      </a:lnTo>
                      <a:lnTo>
                        <a:pt x="1926" y="20"/>
                      </a:lnTo>
                      <a:lnTo>
                        <a:pt x="1887" y="7"/>
                      </a:lnTo>
                      <a:lnTo>
                        <a:pt x="1848" y="0"/>
                      </a:lnTo>
                      <a:close/>
                    </a:path>
                  </a:pathLst>
                </a:custGeom>
                <a:solidFill>
                  <a:srgbClr val="FDC0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3" name="Google Shape;2503;p46"/>
                <p:cNvSpPr/>
                <p:nvPr/>
              </p:nvSpPr>
              <p:spPr>
                <a:xfrm>
                  <a:off x="4378854" y="4605421"/>
                  <a:ext cx="88132" cy="31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" h="358" fill="none" extrusionOk="0">
                      <a:moveTo>
                        <a:pt x="1" y="1"/>
                      </a:moveTo>
                      <a:lnTo>
                        <a:pt x="1000" y="357"/>
                      </a:lnTo>
                    </a:path>
                  </a:pathLst>
                </a:custGeom>
                <a:no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4" name="Google Shape;2504;p46"/>
                <p:cNvSpPr/>
                <p:nvPr/>
              </p:nvSpPr>
              <p:spPr>
                <a:xfrm>
                  <a:off x="4583497" y="4587707"/>
                  <a:ext cx="45212" cy="135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1538" extrusionOk="0">
                      <a:moveTo>
                        <a:pt x="396" y="1"/>
                      </a:moveTo>
                      <a:lnTo>
                        <a:pt x="0" y="1538"/>
                      </a:lnTo>
                      <a:lnTo>
                        <a:pt x="124" y="1531"/>
                      </a:lnTo>
                      <a:lnTo>
                        <a:pt x="253" y="1512"/>
                      </a:lnTo>
                      <a:lnTo>
                        <a:pt x="383" y="1486"/>
                      </a:lnTo>
                      <a:lnTo>
                        <a:pt x="513" y="1453"/>
                      </a:lnTo>
                      <a:lnTo>
                        <a:pt x="513" y="92"/>
                      </a:lnTo>
                      <a:lnTo>
                        <a:pt x="396" y="1"/>
                      </a:lnTo>
                      <a:close/>
                    </a:path>
                  </a:pathLst>
                </a:custGeom>
                <a:solidFill>
                  <a:srgbClr val="000000">
                    <a:alpha val="1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5" name="Google Shape;2505;p46"/>
                <p:cNvSpPr/>
                <p:nvPr/>
              </p:nvSpPr>
              <p:spPr>
                <a:xfrm>
                  <a:off x="4183376" y="3934470"/>
                  <a:ext cx="287048" cy="15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7" h="1778" extrusionOk="0">
                      <a:moveTo>
                        <a:pt x="870" y="0"/>
                      </a:moveTo>
                      <a:lnTo>
                        <a:pt x="870" y="889"/>
                      </a:lnTo>
                      <a:lnTo>
                        <a:pt x="1" y="1116"/>
                      </a:lnTo>
                      <a:lnTo>
                        <a:pt x="33" y="1148"/>
                      </a:lnTo>
                      <a:lnTo>
                        <a:pt x="118" y="1220"/>
                      </a:lnTo>
                      <a:lnTo>
                        <a:pt x="260" y="1330"/>
                      </a:lnTo>
                      <a:lnTo>
                        <a:pt x="351" y="1388"/>
                      </a:lnTo>
                      <a:lnTo>
                        <a:pt x="455" y="1447"/>
                      </a:lnTo>
                      <a:lnTo>
                        <a:pt x="565" y="1511"/>
                      </a:lnTo>
                      <a:lnTo>
                        <a:pt x="688" y="1570"/>
                      </a:lnTo>
                      <a:lnTo>
                        <a:pt x="825" y="1622"/>
                      </a:lnTo>
                      <a:lnTo>
                        <a:pt x="967" y="1674"/>
                      </a:lnTo>
                      <a:lnTo>
                        <a:pt x="1123" y="1719"/>
                      </a:lnTo>
                      <a:lnTo>
                        <a:pt x="1285" y="1751"/>
                      </a:lnTo>
                      <a:lnTo>
                        <a:pt x="1454" y="1771"/>
                      </a:lnTo>
                      <a:lnTo>
                        <a:pt x="1629" y="1777"/>
                      </a:lnTo>
                      <a:lnTo>
                        <a:pt x="1804" y="1771"/>
                      </a:lnTo>
                      <a:lnTo>
                        <a:pt x="1972" y="1751"/>
                      </a:lnTo>
                      <a:lnTo>
                        <a:pt x="2135" y="1719"/>
                      </a:lnTo>
                      <a:lnTo>
                        <a:pt x="2290" y="1674"/>
                      </a:lnTo>
                      <a:lnTo>
                        <a:pt x="2433" y="1622"/>
                      </a:lnTo>
                      <a:lnTo>
                        <a:pt x="2569" y="1570"/>
                      </a:lnTo>
                      <a:lnTo>
                        <a:pt x="2692" y="1511"/>
                      </a:lnTo>
                      <a:lnTo>
                        <a:pt x="2802" y="1447"/>
                      </a:lnTo>
                      <a:lnTo>
                        <a:pt x="2906" y="1388"/>
                      </a:lnTo>
                      <a:lnTo>
                        <a:pt x="2997" y="1330"/>
                      </a:lnTo>
                      <a:lnTo>
                        <a:pt x="3140" y="1220"/>
                      </a:lnTo>
                      <a:lnTo>
                        <a:pt x="3224" y="1148"/>
                      </a:lnTo>
                      <a:lnTo>
                        <a:pt x="3256" y="1116"/>
                      </a:lnTo>
                      <a:lnTo>
                        <a:pt x="2387" y="889"/>
                      </a:lnTo>
                      <a:lnTo>
                        <a:pt x="2387" y="0"/>
                      </a:lnTo>
                      <a:lnTo>
                        <a:pt x="1629" y="39"/>
                      </a:lnTo>
                      <a:lnTo>
                        <a:pt x="870" y="0"/>
                      </a:lnTo>
                      <a:close/>
                    </a:path>
                  </a:pathLst>
                </a:custGeom>
                <a:solidFill>
                  <a:srgbClr val="FDC0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6" name="Google Shape;2506;p46"/>
                <p:cNvSpPr/>
                <p:nvPr/>
              </p:nvSpPr>
              <p:spPr>
                <a:xfrm>
                  <a:off x="4259963" y="3934470"/>
                  <a:ext cx="133873" cy="54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" h="617" extrusionOk="0">
                      <a:moveTo>
                        <a:pt x="1" y="0"/>
                      </a:moveTo>
                      <a:lnTo>
                        <a:pt x="1" y="565"/>
                      </a:lnTo>
                      <a:lnTo>
                        <a:pt x="124" y="591"/>
                      </a:lnTo>
                      <a:lnTo>
                        <a:pt x="254" y="610"/>
                      </a:lnTo>
                      <a:lnTo>
                        <a:pt x="377" y="616"/>
                      </a:lnTo>
                      <a:lnTo>
                        <a:pt x="624" y="616"/>
                      </a:lnTo>
                      <a:lnTo>
                        <a:pt x="753" y="610"/>
                      </a:lnTo>
                      <a:lnTo>
                        <a:pt x="883" y="591"/>
                      </a:lnTo>
                      <a:lnTo>
                        <a:pt x="954" y="578"/>
                      </a:lnTo>
                      <a:lnTo>
                        <a:pt x="1019" y="558"/>
                      </a:lnTo>
                      <a:lnTo>
                        <a:pt x="1084" y="532"/>
                      </a:lnTo>
                      <a:lnTo>
                        <a:pt x="1149" y="506"/>
                      </a:lnTo>
                      <a:lnTo>
                        <a:pt x="1214" y="474"/>
                      </a:lnTo>
                      <a:lnTo>
                        <a:pt x="1278" y="435"/>
                      </a:lnTo>
                      <a:lnTo>
                        <a:pt x="1343" y="390"/>
                      </a:lnTo>
                      <a:lnTo>
                        <a:pt x="1402" y="338"/>
                      </a:lnTo>
                      <a:lnTo>
                        <a:pt x="1460" y="273"/>
                      </a:lnTo>
                      <a:lnTo>
                        <a:pt x="1518" y="208"/>
                      </a:lnTo>
                      <a:lnTo>
                        <a:pt x="1518" y="0"/>
                      </a:lnTo>
                      <a:lnTo>
                        <a:pt x="760" y="3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>
                    <a:alpha val="1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7" name="Google Shape;2507;p46"/>
                <p:cNvSpPr/>
                <p:nvPr/>
              </p:nvSpPr>
              <p:spPr>
                <a:xfrm>
                  <a:off x="4194833" y="3675537"/>
                  <a:ext cx="256730" cy="292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3" h="3315" extrusionOk="0">
                      <a:moveTo>
                        <a:pt x="46" y="1"/>
                      </a:moveTo>
                      <a:lnTo>
                        <a:pt x="20" y="293"/>
                      </a:lnTo>
                      <a:lnTo>
                        <a:pt x="7" y="565"/>
                      </a:lnTo>
                      <a:lnTo>
                        <a:pt x="1" y="824"/>
                      </a:lnTo>
                      <a:lnTo>
                        <a:pt x="1" y="1064"/>
                      </a:lnTo>
                      <a:lnTo>
                        <a:pt x="7" y="1285"/>
                      </a:lnTo>
                      <a:lnTo>
                        <a:pt x="20" y="1499"/>
                      </a:lnTo>
                      <a:lnTo>
                        <a:pt x="40" y="1687"/>
                      </a:lnTo>
                      <a:lnTo>
                        <a:pt x="59" y="1868"/>
                      </a:lnTo>
                      <a:lnTo>
                        <a:pt x="85" y="2037"/>
                      </a:lnTo>
                      <a:lnTo>
                        <a:pt x="117" y="2186"/>
                      </a:lnTo>
                      <a:lnTo>
                        <a:pt x="156" y="2329"/>
                      </a:lnTo>
                      <a:lnTo>
                        <a:pt x="195" y="2459"/>
                      </a:lnTo>
                      <a:lnTo>
                        <a:pt x="241" y="2569"/>
                      </a:lnTo>
                      <a:lnTo>
                        <a:pt x="292" y="2679"/>
                      </a:lnTo>
                      <a:lnTo>
                        <a:pt x="344" y="2770"/>
                      </a:lnTo>
                      <a:lnTo>
                        <a:pt x="396" y="2854"/>
                      </a:lnTo>
                      <a:lnTo>
                        <a:pt x="455" y="2932"/>
                      </a:lnTo>
                      <a:lnTo>
                        <a:pt x="513" y="2997"/>
                      </a:lnTo>
                      <a:lnTo>
                        <a:pt x="578" y="3055"/>
                      </a:lnTo>
                      <a:lnTo>
                        <a:pt x="643" y="3107"/>
                      </a:lnTo>
                      <a:lnTo>
                        <a:pt x="708" y="3152"/>
                      </a:lnTo>
                      <a:lnTo>
                        <a:pt x="772" y="3191"/>
                      </a:lnTo>
                      <a:lnTo>
                        <a:pt x="844" y="3217"/>
                      </a:lnTo>
                      <a:lnTo>
                        <a:pt x="915" y="3243"/>
                      </a:lnTo>
                      <a:lnTo>
                        <a:pt x="980" y="3263"/>
                      </a:lnTo>
                      <a:lnTo>
                        <a:pt x="1051" y="3282"/>
                      </a:lnTo>
                      <a:lnTo>
                        <a:pt x="1187" y="3302"/>
                      </a:lnTo>
                      <a:lnTo>
                        <a:pt x="1324" y="3308"/>
                      </a:lnTo>
                      <a:lnTo>
                        <a:pt x="1460" y="3315"/>
                      </a:lnTo>
                      <a:lnTo>
                        <a:pt x="1589" y="3308"/>
                      </a:lnTo>
                      <a:lnTo>
                        <a:pt x="1726" y="3302"/>
                      </a:lnTo>
                      <a:lnTo>
                        <a:pt x="1862" y="3282"/>
                      </a:lnTo>
                      <a:lnTo>
                        <a:pt x="1933" y="3263"/>
                      </a:lnTo>
                      <a:lnTo>
                        <a:pt x="1998" y="3243"/>
                      </a:lnTo>
                      <a:lnTo>
                        <a:pt x="2069" y="3217"/>
                      </a:lnTo>
                      <a:lnTo>
                        <a:pt x="2141" y="3191"/>
                      </a:lnTo>
                      <a:lnTo>
                        <a:pt x="2206" y="3152"/>
                      </a:lnTo>
                      <a:lnTo>
                        <a:pt x="2270" y="3107"/>
                      </a:lnTo>
                      <a:lnTo>
                        <a:pt x="2335" y="3055"/>
                      </a:lnTo>
                      <a:lnTo>
                        <a:pt x="2400" y="2997"/>
                      </a:lnTo>
                      <a:lnTo>
                        <a:pt x="2458" y="2932"/>
                      </a:lnTo>
                      <a:lnTo>
                        <a:pt x="2517" y="2854"/>
                      </a:lnTo>
                      <a:lnTo>
                        <a:pt x="2569" y="2770"/>
                      </a:lnTo>
                      <a:lnTo>
                        <a:pt x="2621" y="2679"/>
                      </a:lnTo>
                      <a:lnTo>
                        <a:pt x="2672" y="2569"/>
                      </a:lnTo>
                      <a:lnTo>
                        <a:pt x="2718" y="2459"/>
                      </a:lnTo>
                      <a:lnTo>
                        <a:pt x="2757" y="2329"/>
                      </a:lnTo>
                      <a:lnTo>
                        <a:pt x="2796" y="2186"/>
                      </a:lnTo>
                      <a:lnTo>
                        <a:pt x="2828" y="2037"/>
                      </a:lnTo>
                      <a:lnTo>
                        <a:pt x="2854" y="1868"/>
                      </a:lnTo>
                      <a:lnTo>
                        <a:pt x="2874" y="1687"/>
                      </a:lnTo>
                      <a:lnTo>
                        <a:pt x="2893" y="1499"/>
                      </a:lnTo>
                      <a:lnTo>
                        <a:pt x="2906" y="1285"/>
                      </a:lnTo>
                      <a:lnTo>
                        <a:pt x="2912" y="1064"/>
                      </a:lnTo>
                      <a:lnTo>
                        <a:pt x="2912" y="824"/>
                      </a:lnTo>
                      <a:lnTo>
                        <a:pt x="2906" y="565"/>
                      </a:lnTo>
                      <a:lnTo>
                        <a:pt x="2893" y="293"/>
                      </a:lnTo>
                      <a:lnTo>
                        <a:pt x="2867" y="1"/>
                      </a:lnTo>
                      <a:close/>
                    </a:path>
                  </a:pathLst>
                </a:custGeom>
                <a:solidFill>
                  <a:srgbClr val="FDC0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8" name="Google Shape;2508;p46"/>
                <p:cNvSpPr/>
                <p:nvPr/>
              </p:nvSpPr>
              <p:spPr>
                <a:xfrm>
                  <a:off x="4238283" y="3828182"/>
                  <a:ext cx="41246" cy="41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68" extrusionOk="0">
                      <a:moveTo>
                        <a:pt x="182" y="0"/>
                      </a:moveTo>
                      <a:lnTo>
                        <a:pt x="143" y="13"/>
                      </a:lnTo>
                      <a:lnTo>
                        <a:pt x="98" y="39"/>
                      </a:lnTo>
                      <a:lnTo>
                        <a:pt x="65" y="65"/>
                      </a:lnTo>
                      <a:lnTo>
                        <a:pt x="39" y="97"/>
                      </a:lnTo>
                      <a:lnTo>
                        <a:pt x="13" y="143"/>
                      </a:lnTo>
                      <a:lnTo>
                        <a:pt x="1" y="182"/>
                      </a:lnTo>
                      <a:lnTo>
                        <a:pt x="1" y="234"/>
                      </a:lnTo>
                      <a:lnTo>
                        <a:pt x="1" y="279"/>
                      </a:lnTo>
                      <a:lnTo>
                        <a:pt x="13" y="324"/>
                      </a:lnTo>
                      <a:lnTo>
                        <a:pt x="39" y="363"/>
                      </a:lnTo>
                      <a:lnTo>
                        <a:pt x="65" y="396"/>
                      </a:lnTo>
                      <a:lnTo>
                        <a:pt x="98" y="422"/>
                      </a:lnTo>
                      <a:lnTo>
                        <a:pt x="143" y="448"/>
                      </a:lnTo>
                      <a:lnTo>
                        <a:pt x="182" y="461"/>
                      </a:lnTo>
                      <a:lnTo>
                        <a:pt x="234" y="467"/>
                      </a:lnTo>
                      <a:lnTo>
                        <a:pt x="279" y="461"/>
                      </a:lnTo>
                      <a:lnTo>
                        <a:pt x="325" y="448"/>
                      </a:lnTo>
                      <a:lnTo>
                        <a:pt x="364" y="422"/>
                      </a:lnTo>
                      <a:lnTo>
                        <a:pt x="396" y="396"/>
                      </a:lnTo>
                      <a:lnTo>
                        <a:pt x="422" y="363"/>
                      </a:lnTo>
                      <a:lnTo>
                        <a:pt x="448" y="324"/>
                      </a:lnTo>
                      <a:lnTo>
                        <a:pt x="461" y="279"/>
                      </a:lnTo>
                      <a:lnTo>
                        <a:pt x="467" y="234"/>
                      </a:lnTo>
                      <a:lnTo>
                        <a:pt x="461" y="182"/>
                      </a:lnTo>
                      <a:lnTo>
                        <a:pt x="448" y="143"/>
                      </a:lnTo>
                      <a:lnTo>
                        <a:pt x="422" y="97"/>
                      </a:lnTo>
                      <a:lnTo>
                        <a:pt x="396" y="65"/>
                      </a:lnTo>
                      <a:lnTo>
                        <a:pt x="364" y="39"/>
                      </a:lnTo>
                      <a:lnTo>
                        <a:pt x="325" y="13"/>
                      </a:lnTo>
                      <a:lnTo>
                        <a:pt x="279" y="0"/>
                      </a:lnTo>
                      <a:close/>
                    </a:path>
                  </a:pathLst>
                </a:custGeom>
                <a:solidFill>
                  <a:srgbClr val="000000">
                    <a:alpha val="1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9" name="Google Shape;2509;p46"/>
                <p:cNvSpPr/>
                <p:nvPr/>
              </p:nvSpPr>
              <p:spPr>
                <a:xfrm>
                  <a:off x="4366868" y="3828182"/>
                  <a:ext cx="41246" cy="41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68" extrusionOk="0">
                      <a:moveTo>
                        <a:pt x="189" y="0"/>
                      </a:moveTo>
                      <a:lnTo>
                        <a:pt x="143" y="13"/>
                      </a:lnTo>
                      <a:lnTo>
                        <a:pt x="104" y="39"/>
                      </a:lnTo>
                      <a:lnTo>
                        <a:pt x="72" y="65"/>
                      </a:lnTo>
                      <a:lnTo>
                        <a:pt x="46" y="97"/>
                      </a:lnTo>
                      <a:lnTo>
                        <a:pt x="20" y="143"/>
                      </a:lnTo>
                      <a:lnTo>
                        <a:pt x="7" y="182"/>
                      </a:lnTo>
                      <a:lnTo>
                        <a:pt x="1" y="234"/>
                      </a:lnTo>
                      <a:lnTo>
                        <a:pt x="7" y="279"/>
                      </a:lnTo>
                      <a:lnTo>
                        <a:pt x="20" y="324"/>
                      </a:lnTo>
                      <a:lnTo>
                        <a:pt x="46" y="363"/>
                      </a:lnTo>
                      <a:lnTo>
                        <a:pt x="72" y="396"/>
                      </a:lnTo>
                      <a:lnTo>
                        <a:pt x="104" y="422"/>
                      </a:lnTo>
                      <a:lnTo>
                        <a:pt x="143" y="448"/>
                      </a:lnTo>
                      <a:lnTo>
                        <a:pt x="189" y="461"/>
                      </a:lnTo>
                      <a:lnTo>
                        <a:pt x="234" y="467"/>
                      </a:lnTo>
                      <a:lnTo>
                        <a:pt x="286" y="461"/>
                      </a:lnTo>
                      <a:lnTo>
                        <a:pt x="325" y="448"/>
                      </a:lnTo>
                      <a:lnTo>
                        <a:pt x="370" y="422"/>
                      </a:lnTo>
                      <a:lnTo>
                        <a:pt x="403" y="396"/>
                      </a:lnTo>
                      <a:lnTo>
                        <a:pt x="429" y="363"/>
                      </a:lnTo>
                      <a:lnTo>
                        <a:pt x="455" y="324"/>
                      </a:lnTo>
                      <a:lnTo>
                        <a:pt x="468" y="279"/>
                      </a:lnTo>
                      <a:lnTo>
                        <a:pt x="468" y="234"/>
                      </a:lnTo>
                      <a:lnTo>
                        <a:pt x="468" y="182"/>
                      </a:lnTo>
                      <a:lnTo>
                        <a:pt x="455" y="143"/>
                      </a:lnTo>
                      <a:lnTo>
                        <a:pt x="429" y="97"/>
                      </a:lnTo>
                      <a:lnTo>
                        <a:pt x="403" y="65"/>
                      </a:lnTo>
                      <a:lnTo>
                        <a:pt x="370" y="39"/>
                      </a:lnTo>
                      <a:lnTo>
                        <a:pt x="325" y="13"/>
                      </a:lnTo>
                      <a:lnTo>
                        <a:pt x="286" y="0"/>
                      </a:lnTo>
                      <a:close/>
                    </a:path>
                  </a:pathLst>
                </a:custGeom>
                <a:solidFill>
                  <a:srgbClr val="000000">
                    <a:alpha val="1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0" name="Google Shape;2510;p46"/>
                <p:cNvSpPr/>
                <p:nvPr/>
              </p:nvSpPr>
              <p:spPr>
                <a:xfrm>
                  <a:off x="4243394" y="3772130"/>
                  <a:ext cx="33314" cy="33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77" extrusionOk="0">
                      <a:moveTo>
                        <a:pt x="189" y="1"/>
                      </a:moveTo>
                      <a:lnTo>
                        <a:pt x="150" y="7"/>
                      </a:lnTo>
                      <a:lnTo>
                        <a:pt x="111" y="20"/>
                      </a:lnTo>
                      <a:lnTo>
                        <a:pt x="85" y="33"/>
                      </a:lnTo>
                      <a:lnTo>
                        <a:pt x="53" y="59"/>
                      </a:lnTo>
                      <a:lnTo>
                        <a:pt x="33" y="85"/>
                      </a:lnTo>
                      <a:lnTo>
                        <a:pt x="14" y="117"/>
                      </a:lnTo>
                      <a:lnTo>
                        <a:pt x="1" y="150"/>
                      </a:lnTo>
                      <a:lnTo>
                        <a:pt x="1" y="189"/>
                      </a:lnTo>
                      <a:lnTo>
                        <a:pt x="1" y="228"/>
                      </a:lnTo>
                      <a:lnTo>
                        <a:pt x="14" y="267"/>
                      </a:lnTo>
                      <a:lnTo>
                        <a:pt x="33" y="292"/>
                      </a:lnTo>
                      <a:lnTo>
                        <a:pt x="53" y="325"/>
                      </a:lnTo>
                      <a:lnTo>
                        <a:pt x="85" y="344"/>
                      </a:lnTo>
                      <a:lnTo>
                        <a:pt x="111" y="364"/>
                      </a:lnTo>
                      <a:lnTo>
                        <a:pt x="150" y="377"/>
                      </a:lnTo>
                      <a:lnTo>
                        <a:pt x="228" y="377"/>
                      </a:lnTo>
                      <a:lnTo>
                        <a:pt x="260" y="364"/>
                      </a:lnTo>
                      <a:lnTo>
                        <a:pt x="293" y="344"/>
                      </a:lnTo>
                      <a:lnTo>
                        <a:pt x="319" y="325"/>
                      </a:lnTo>
                      <a:lnTo>
                        <a:pt x="345" y="292"/>
                      </a:lnTo>
                      <a:lnTo>
                        <a:pt x="358" y="267"/>
                      </a:lnTo>
                      <a:lnTo>
                        <a:pt x="371" y="228"/>
                      </a:lnTo>
                      <a:lnTo>
                        <a:pt x="377" y="189"/>
                      </a:lnTo>
                      <a:lnTo>
                        <a:pt x="371" y="150"/>
                      </a:lnTo>
                      <a:lnTo>
                        <a:pt x="358" y="117"/>
                      </a:lnTo>
                      <a:lnTo>
                        <a:pt x="345" y="85"/>
                      </a:lnTo>
                      <a:lnTo>
                        <a:pt x="319" y="59"/>
                      </a:lnTo>
                      <a:lnTo>
                        <a:pt x="293" y="33"/>
                      </a:lnTo>
                      <a:lnTo>
                        <a:pt x="260" y="20"/>
                      </a:lnTo>
                      <a:lnTo>
                        <a:pt x="228" y="7"/>
                      </a:lnTo>
                      <a:lnTo>
                        <a:pt x="189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1" name="Google Shape;2511;p46"/>
                <p:cNvSpPr/>
                <p:nvPr/>
              </p:nvSpPr>
              <p:spPr>
                <a:xfrm>
                  <a:off x="4369776" y="3772130"/>
                  <a:ext cx="33226" cy="33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7" extrusionOk="0">
                      <a:moveTo>
                        <a:pt x="188" y="1"/>
                      </a:moveTo>
                      <a:lnTo>
                        <a:pt x="149" y="7"/>
                      </a:lnTo>
                      <a:lnTo>
                        <a:pt x="117" y="20"/>
                      </a:lnTo>
                      <a:lnTo>
                        <a:pt x="84" y="33"/>
                      </a:lnTo>
                      <a:lnTo>
                        <a:pt x="58" y="59"/>
                      </a:lnTo>
                      <a:lnTo>
                        <a:pt x="32" y="85"/>
                      </a:lnTo>
                      <a:lnTo>
                        <a:pt x="20" y="117"/>
                      </a:lnTo>
                      <a:lnTo>
                        <a:pt x="7" y="150"/>
                      </a:lnTo>
                      <a:lnTo>
                        <a:pt x="0" y="189"/>
                      </a:lnTo>
                      <a:lnTo>
                        <a:pt x="7" y="228"/>
                      </a:lnTo>
                      <a:lnTo>
                        <a:pt x="20" y="267"/>
                      </a:lnTo>
                      <a:lnTo>
                        <a:pt x="32" y="292"/>
                      </a:lnTo>
                      <a:lnTo>
                        <a:pt x="58" y="325"/>
                      </a:lnTo>
                      <a:lnTo>
                        <a:pt x="84" y="344"/>
                      </a:lnTo>
                      <a:lnTo>
                        <a:pt x="117" y="364"/>
                      </a:lnTo>
                      <a:lnTo>
                        <a:pt x="149" y="377"/>
                      </a:lnTo>
                      <a:lnTo>
                        <a:pt x="227" y="377"/>
                      </a:lnTo>
                      <a:lnTo>
                        <a:pt x="266" y="364"/>
                      </a:lnTo>
                      <a:lnTo>
                        <a:pt x="292" y="344"/>
                      </a:lnTo>
                      <a:lnTo>
                        <a:pt x="324" y="325"/>
                      </a:lnTo>
                      <a:lnTo>
                        <a:pt x="344" y="292"/>
                      </a:lnTo>
                      <a:lnTo>
                        <a:pt x="363" y="267"/>
                      </a:lnTo>
                      <a:lnTo>
                        <a:pt x="376" y="228"/>
                      </a:lnTo>
                      <a:lnTo>
                        <a:pt x="376" y="189"/>
                      </a:lnTo>
                      <a:lnTo>
                        <a:pt x="376" y="150"/>
                      </a:lnTo>
                      <a:lnTo>
                        <a:pt x="363" y="117"/>
                      </a:lnTo>
                      <a:lnTo>
                        <a:pt x="344" y="85"/>
                      </a:lnTo>
                      <a:lnTo>
                        <a:pt x="324" y="59"/>
                      </a:lnTo>
                      <a:lnTo>
                        <a:pt x="292" y="33"/>
                      </a:lnTo>
                      <a:lnTo>
                        <a:pt x="266" y="20"/>
                      </a:lnTo>
                      <a:lnTo>
                        <a:pt x="227" y="7"/>
                      </a:lnTo>
                      <a:lnTo>
                        <a:pt x="188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2" name="Google Shape;2512;p46"/>
                <p:cNvSpPr/>
                <p:nvPr/>
              </p:nvSpPr>
              <p:spPr>
                <a:xfrm>
                  <a:off x="4306850" y="3769839"/>
                  <a:ext cx="33843" cy="73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831" fill="none" extrusionOk="0">
                      <a:moveTo>
                        <a:pt x="98" y="1"/>
                      </a:moveTo>
                      <a:lnTo>
                        <a:pt x="137" y="215"/>
                      </a:lnTo>
                      <a:lnTo>
                        <a:pt x="1" y="831"/>
                      </a:lnTo>
                      <a:lnTo>
                        <a:pt x="383" y="831"/>
                      </a:lnTo>
                    </a:path>
                  </a:pathLst>
                </a:custGeom>
                <a:no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3" name="Google Shape;2513;p46"/>
                <p:cNvSpPr/>
                <p:nvPr/>
              </p:nvSpPr>
              <p:spPr>
                <a:xfrm>
                  <a:off x="4276620" y="3866432"/>
                  <a:ext cx="100647" cy="63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" h="715" extrusionOk="0">
                      <a:moveTo>
                        <a:pt x="0" y="1"/>
                      </a:moveTo>
                      <a:lnTo>
                        <a:pt x="32" y="111"/>
                      </a:lnTo>
                      <a:lnTo>
                        <a:pt x="71" y="228"/>
                      </a:lnTo>
                      <a:lnTo>
                        <a:pt x="130" y="357"/>
                      </a:lnTo>
                      <a:lnTo>
                        <a:pt x="169" y="422"/>
                      </a:lnTo>
                      <a:lnTo>
                        <a:pt x="208" y="487"/>
                      </a:lnTo>
                      <a:lnTo>
                        <a:pt x="253" y="545"/>
                      </a:lnTo>
                      <a:lnTo>
                        <a:pt x="305" y="604"/>
                      </a:lnTo>
                      <a:lnTo>
                        <a:pt x="363" y="649"/>
                      </a:lnTo>
                      <a:lnTo>
                        <a:pt x="428" y="682"/>
                      </a:lnTo>
                      <a:lnTo>
                        <a:pt x="499" y="708"/>
                      </a:lnTo>
                      <a:lnTo>
                        <a:pt x="532" y="714"/>
                      </a:lnTo>
                      <a:lnTo>
                        <a:pt x="610" y="714"/>
                      </a:lnTo>
                      <a:lnTo>
                        <a:pt x="642" y="708"/>
                      </a:lnTo>
                      <a:lnTo>
                        <a:pt x="713" y="682"/>
                      </a:lnTo>
                      <a:lnTo>
                        <a:pt x="778" y="649"/>
                      </a:lnTo>
                      <a:lnTo>
                        <a:pt x="837" y="604"/>
                      </a:lnTo>
                      <a:lnTo>
                        <a:pt x="888" y="545"/>
                      </a:lnTo>
                      <a:lnTo>
                        <a:pt x="934" y="487"/>
                      </a:lnTo>
                      <a:lnTo>
                        <a:pt x="973" y="422"/>
                      </a:lnTo>
                      <a:lnTo>
                        <a:pt x="1012" y="357"/>
                      </a:lnTo>
                      <a:lnTo>
                        <a:pt x="1070" y="228"/>
                      </a:lnTo>
                      <a:lnTo>
                        <a:pt x="1109" y="111"/>
                      </a:lnTo>
                      <a:lnTo>
                        <a:pt x="1141" y="1"/>
                      </a:lnTo>
                      <a:close/>
                    </a:path>
                  </a:pathLst>
                </a:custGeom>
                <a:solidFill>
                  <a:srgbClr val="5E25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4" name="Google Shape;2514;p46"/>
                <p:cNvSpPr/>
                <p:nvPr/>
              </p:nvSpPr>
              <p:spPr>
                <a:xfrm>
                  <a:off x="4233171" y="3747012"/>
                  <a:ext cx="57815" cy="5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" h="66" fill="none" extrusionOk="0">
                      <a:moveTo>
                        <a:pt x="0" y="65"/>
                      </a:moveTo>
                      <a:lnTo>
                        <a:pt x="0" y="65"/>
                      </a:lnTo>
                      <a:lnTo>
                        <a:pt x="52" y="46"/>
                      </a:lnTo>
                      <a:lnTo>
                        <a:pt x="117" y="26"/>
                      </a:lnTo>
                      <a:lnTo>
                        <a:pt x="195" y="13"/>
                      </a:lnTo>
                      <a:lnTo>
                        <a:pt x="298" y="0"/>
                      </a:lnTo>
                      <a:lnTo>
                        <a:pt x="409" y="7"/>
                      </a:lnTo>
                      <a:lnTo>
                        <a:pt x="467" y="13"/>
                      </a:lnTo>
                      <a:lnTo>
                        <a:pt x="525" y="26"/>
                      </a:lnTo>
                      <a:lnTo>
                        <a:pt x="590" y="39"/>
                      </a:lnTo>
                      <a:lnTo>
                        <a:pt x="655" y="65"/>
                      </a:lnTo>
                    </a:path>
                  </a:pathLst>
                </a:custGeom>
                <a:no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5" name="Google Shape;2515;p46"/>
                <p:cNvSpPr/>
                <p:nvPr/>
              </p:nvSpPr>
              <p:spPr>
                <a:xfrm>
                  <a:off x="4355411" y="3747012"/>
                  <a:ext cx="57815" cy="5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" h="66" fill="none" extrusionOk="0">
                      <a:moveTo>
                        <a:pt x="656" y="65"/>
                      </a:moveTo>
                      <a:lnTo>
                        <a:pt x="656" y="65"/>
                      </a:lnTo>
                      <a:lnTo>
                        <a:pt x="604" y="46"/>
                      </a:lnTo>
                      <a:lnTo>
                        <a:pt x="539" y="26"/>
                      </a:lnTo>
                      <a:lnTo>
                        <a:pt x="461" y="13"/>
                      </a:lnTo>
                      <a:lnTo>
                        <a:pt x="358" y="0"/>
                      </a:lnTo>
                      <a:lnTo>
                        <a:pt x="247" y="7"/>
                      </a:lnTo>
                      <a:lnTo>
                        <a:pt x="189" y="13"/>
                      </a:lnTo>
                      <a:lnTo>
                        <a:pt x="131" y="26"/>
                      </a:lnTo>
                      <a:lnTo>
                        <a:pt x="66" y="39"/>
                      </a:lnTo>
                      <a:lnTo>
                        <a:pt x="1" y="65"/>
                      </a:lnTo>
                    </a:path>
                  </a:pathLst>
                </a:custGeom>
                <a:no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6" name="Google Shape;2516;p46"/>
                <p:cNvSpPr/>
                <p:nvPr/>
              </p:nvSpPr>
              <p:spPr>
                <a:xfrm>
                  <a:off x="4292572" y="3894987"/>
                  <a:ext cx="68655" cy="34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" h="391" extrusionOk="0">
                      <a:moveTo>
                        <a:pt x="338" y="1"/>
                      </a:moveTo>
                      <a:lnTo>
                        <a:pt x="286" y="7"/>
                      </a:lnTo>
                      <a:lnTo>
                        <a:pt x="234" y="20"/>
                      </a:lnTo>
                      <a:lnTo>
                        <a:pt x="182" y="33"/>
                      </a:lnTo>
                      <a:lnTo>
                        <a:pt x="137" y="53"/>
                      </a:lnTo>
                      <a:lnTo>
                        <a:pt x="91" y="72"/>
                      </a:lnTo>
                      <a:lnTo>
                        <a:pt x="1" y="124"/>
                      </a:lnTo>
                      <a:lnTo>
                        <a:pt x="40" y="176"/>
                      </a:lnTo>
                      <a:lnTo>
                        <a:pt x="78" y="228"/>
                      </a:lnTo>
                      <a:lnTo>
                        <a:pt x="117" y="273"/>
                      </a:lnTo>
                      <a:lnTo>
                        <a:pt x="169" y="312"/>
                      </a:lnTo>
                      <a:lnTo>
                        <a:pt x="215" y="345"/>
                      </a:lnTo>
                      <a:lnTo>
                        <a:pt x="273" y="371"/>
                      </a:lnTo>
                      <a:lnTo>
                        <a:pt x="325" y="384"/>
                      </a:lnTo>
                      <a:lnTo>
                        <a:pt x="390" y="390"/>
                      </a:lnTo>
                      <a:lnTo>
                        <a:pt x="455" y="384"/>
                      </a:lnTo>
                      <a:lnTo>
                        <a:pt x="506" y="371"/>
                      </a:lnTo>
                      <a:lnTo>
                        <a:pt x="565" y="345"/>
                      </a:lnTo>
                      <a:lnTo>
                        <a:pt x="610" y="312"/>
                      </a:lnTo>
                      <a:lnTo>
                        <a:pt x="662" y="273"/>
                      </a:lnTo>
                      <a:lnTo>
                        <a:pt x="701" y="228"/>
                      </a:lnTo>
                      <a:lnTo>
                        <a:pt x="740" y="176"/>
                      </a:lnTo>
                      <a:lnTo>
                        <a:pt x="779" y="124"/>
                      </a:lnTo>
                      <a:lnTo>
                        <a:pt x="688" y="72"/>
                      </a:lnTo>
                      <a:lnTo>
                        <a:pt x="643" y="53"/>
                      </a:lnTo>
                      <a:lnTo>
                        <a:pt x="597" y="33"/>
                      </a:lnTo>
                      <a:lnTo>
                        <a:pt x="545" y="20"/>
                      </a:lnTo>
                      <a:lnTo>
                        <a:pt x="493" y="7"/>
                      </a:lnTo>
                      <a:lnTo>
                        <a:pt x="442" y="1"/>
                      </a:lnTo>
                      <a:close/>
                    </a:path>
                  </a:pathLst>
                </a:custGeom>
                <a:solidFill>
                  <a:srgbClr val="D454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7" name="Google Shape;2517;p46"/>
                <p:cNvSpPr/>
                <p:nvPr/>
              </p:nvSpPr>
              <p:spPr>
                <a:xfrm>
                  <a:off x="4257143" y="3842989"/>
                  <a:ext cx="132111" cy="23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9" h="267" extrusionOk="0">
                      <a:moveTo>
                        <a:pt x="753" y="1"/>
                      </a:moveTo>
                      <a:lnTo>
                        <a:pt x="649" y="7"/>
                      </a:lnTo>
                      <a:lnTo>
                        <a:pt x="552" y="14"/>
                      </a:lnTo>
                      <a:lnTo>
                        <a:pt x="467" y="27"/>
                      </a:lnTo>
                      <a:lnTo>
                        <a:pt x="390" y="40"/>
                      </a:lnTo>
                      <a:lnTo>
                        <a:pt x="325" y="66"/>
                      </a:lnTo>
                      <a:lnTo>
                        <a:pt x="260" y="85"/>
                      </a:lnTo>
                      <a:lnTo>
                        <a:pt x="208" y="111"/>
                      </a:lnTo>
                      <a:lnTo>
                        <a:pt x="163" y="137"/>
                      </a:lnTo>
                      <a:lnTo>
                        <a:pt x="85" y="182"/>
                      </a:lnTo>
                      <a:lnTo>
                        <a:pt x="39" y="228"/>
                      </a:lnTo>
                      <a:lnTo>
                        <a:pt x="14" y="254"/>
                      </a:lnTo>
                      <a:lnTo>
                        <a:pt x="1" y="267"/>
                      </a:lnTo>
                      <a:lnTo>
                        <a:pt x="1499" y="267"/>
                      </a:lnTo>
                      <a:lnTo>
                        <a:pt x="1486" y="254"/>
                      </a:lnTo>
                      <a:lnTo>
                        <a:pt x="1460" y="228"/>
                      </a:lnTo>
                      <a:lnTo>
                        <a:pt x="1414" y="182"/>
                      </a:lnTo>
                      <a:lnTo>
                        <a:pt x="1336" y="137"/>
                      </a:lnTo>
                      <a:lnTo>
                        <a:pt x="1291" y="111"/>
                      </a:lnTo>
                      <a:lnTo>
                        <a:pt x="1239" y="85"/>
                      </a:lnTo>
                      <a:lnTo>
                        <a:pt x="1181" y="66"/>
                      </a:lnTo>
                      <a:lnTo>
                        <a:pt x="1109" y="40"/>
                      </a:lnTo>
                      <a:lnTo>
                        <a:pt x="1032" y="27"/>
                      </a:lnTo>
                      <a:lnTo>
                        <a:pt x="947" y="14"/>
                      </a:lnTo>
                      <a:lnTo>
                        <a:pt x="850" y="7"/>
                      </a:lnTo>
                      <a:lnTo>
                        <a:pt x="75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8" name="Google Shape;2518;p46"/>
                <p:cNvSpPr/>
                <p:nvPr/>
              </p:nvSpPr>
              <p:spPr>
                <a:xfrm>
                  <a:off x="4190251" y="3675537"/>
                  <a:ext cx="58961" cy="8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929" extrusionOk="0">
                      <a:moveTo>
                        <a:pt x="1" y="1"/>
                      </a:moveTo>
                      <a:lnTo>
                        <a:pt x="40" y="928"/>
                      </a:lnTo>
                      <a:lnTo>
                        <a:pt x="66" y="922"/>
                      </a:lnTo>
                      <a:lnTo>
                        <a:pt x="137" y="896"/>
                      </a:lnTo>
                      <a:lnTo>
                        <a:pt x="189" y="870"/>
                      </a:lnTo>
                      <a:lnTo>
                        <a:pt x="241" y="837"/>
                      </a:lnTo>
                      <a:lnTo>
                        <a:pt x="299" y="805"/>
                      </a:lnTo>
                      <a:lnTo>
                        <a:pt x="357" y="753"/>
                      </a:lnTo>
                      <a:lnTo>
                        <a:pt x="416" y="701"/>
                      </a:lnTo>
                      <a:lnTo>
                        <a:pt x="468" y="636"/>
                      </a:lnTo>
                      <a:lnTo>
                        <a:pt x="526" y="558"/>
                      </a:lnTo>
                      <a:lnTo>
                        <a:pt x="571" y="474"/>
                      </a:lnTo>
                      <a:lnTo>
                        <a:pt x="610" y="377"/>
                      </a:lnTo>
                      <a:lnTo>
                        <a:pt x="643" y="267"/>
                      </a:lnTo>
                      <a:lnTo>
                        <a:pt x="662" y="143"/>
                      </a:lnTo>
                      <a:lnTo>
                        <a:pt x="669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9" name="Google Shape;2519;p46"/>
                <p:cNvSpPr/>
                <p:nvPr/>
              </p:nvSpPr>
              <p:spPr>
                <a:xfrm>
                  <a:off x="4397185" y="3675537"/>
                  <a:ext cx="58961" cy="8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929" extrusionOk="0">
                      <a:moveTo>
                        <a:pt x="0" y="1"/>
                      </a:moveTo>
                      <a:lnTo>
                        <a:pt x="7" y="143"/>
                      </a:lnTo>
                      <a:lnTo>
                        <a:pt x="26" y="267"/>
                      </a:lnTo>
                      <a:lnTo>
                        <a:pt x="59" y="377"/>
                      </a:lnTo>
                      <a:lnTo>
                        <a:pt x="98" y="474"/>
                      </a:lnTo>
                      <a:lnTo>
                        <a:pt x="143" y="558"/>
                      </a:lnTo>
                      <a:lnTo>
                        <a:pt x="201" y="636"/>
                      </a:lnTo>
                      <a:lnTo>
                        <a:pt x="253" y="701"/>
                      </a:lnTo>
                      <a:lnTo>
                        <a:pt x="312" y="753"/>
                      </a:lnTo>
                      <a:lnTo>
                        <a:pt x="370" y="805"/>
                      </a:lnTo>
                      <a:lnTo>
                        <a:pt x="428" y="837"/>
                      </a:lnTo>
                      <a:lnTo>
                        <a:pt x="480" y="870"/>
                      </a:lnTo>
                      <a:lnTo>
                        <a:pt x="532" y="896"/>
                      </a:lnTo>
                      <a:lnTo>
                        <a:pt x="603" y="922"/>
                      </a:lnTo>
                      <a:lnTo>
                        <a:pt x="629" y="928"/>
                      </a:lnTo>
                      <a:lnTo>
                        <a:pt x="668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0" name="Google Shape;2520;p46"/>
                <p:cNvSpPr/>
                <p:nvPr/>
              </p:nvSpPr>
              <p:spPr>
                <a:xfrm>
                  <a:off x="4176590" y="3661260"/>
                  <a:ext cx="293217" cy="51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7" h="585" extrusionOk="0">
                      <a:moveTo>
                        <a:pt x="26" y="1"/>
                      </a:moveTo>
                      <a:lnTo>
                        <a:pt x="13" y="14"/>
                      </a:lnTo>
                      <a:lnTo>
                        <a:pt x="0" y="27"/>
                      </a:lnTo>
                      <a:lnTo>
                        <a:pt x="0" y="46"/>
                      </a:lnTo>
                      <a:lnTo>
                        <a:pt x="0" y="539"/>
                      </a:lnTo>
                      <a:lnTo>
                        <a:pt x="0" y="558"/>
                      </a:lnTo>
                      <a:lnTo>
                        <a:pt x="13" y="571"/>
                      </a:lnTo>
                      <a:lnTo>
                        <a:pt x="26" y="584"/>
                      </a:lnTo>
                      <a:lnTo>
                        <a:pt x="3301" y="584"/>
                      </a:lnTo>
                      <a:lnTo>
                        <a:pt x="3314" y="571"/>
                      </a:lnTo>
                      <a:lnTo>
                        <a:pt x="3327" y="558"/>
                      </a:lnTo>
                      <a:lnTo>
                        <a:pt x="3327" y="539"/>
                      </a:lnTo>
                      <a:lnTo>
                        <a:pt x="3327" y="46"/>
                      </a:lnTo>
                      <a:lnTo>
                        <a:pt x="3327" y="27"/>
                      </a:lnTo>
                      <a:lnTo>
                        <a:pt x="3314" y="14"/>
                      </a:lnTo>
                      <a:lnTo>
                        <a:pt x="3301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521" name="Google Shape;2521;p46"/>
            <p:cNvSpPr/>
            <p:nvPr/>
          </p:nvSpPr>
          <p:spPr>
            <a:xfrm>
              <a:off x="1364975" y="1674863"/>
              <a:ext cx="289404" cy="312518"/>
            </a:xfrm>
            <a:custGeom>
              <a:avLst/>
              <a:gdLst/>
              <a:ahLst/>
              <a:cxnLst/>
              <a:rect l="l" t="t" r="r" b="b"/>
              <a:pathLst>
                <a:path w="6661" h="7193" extrusionOk="0">
                  <a:moveTo>
                    <a:pt x="3328" y="1"/>
                  </a:moveTo>
                  <a:lnTo>
                    <a:pt x="3230" y="454"/>
                  </a:lnTo>
                  <a:lnTo>
                    <a:pt x="3127" y="857"/>
                  </a:lnTo>
                  <a:lnTo>
                    <a:pt x="3075" y="1045"/>
                  </a:lnTo>
                  <a:lnTo>
                    <a:pt x="3016" y="1220"/>
                  </a:lnTo>
                  <a:lnTo>
                    <a:pt x="2964" y="1388"/>
                  </a:lnTo>
                  <a:lnTo>
                    <a:pt x="2906" y="1544"/>
                  </a:lnTo>
                  <a:lnTo>
                    <a:pt x="2848" y="1693"/>
                  </a:lnTo>
                  <a:lnTo>
                    <a:pt x="2783" y="1836"/>
                  </a:lnTo>
                  <a:lnTo>
                    <a:pt x="2718" y="1965"/>
                  </a:lnTo>
                  <a:lnTo>
                    <a:pt x="2653" y="2089"/>
                  </a:lnTo>
                  <a:lnTo>
                    <a:pt x="2575" y="2212"/>
                  </a:lnTo>
                  <a:lnTo>
                    <a:pt x="2504" y="2322"/>
                  </a:lnTo>
                  <a:lnTo>
                    <a:pt x="2420" y="2426"/>
                  </a:lnTo>
                  <a:lnTo>
                    <a:pt x="2335" y="2523"/>
                  </a:lnTo>
                  <a:lnTo>
                    <a:pt x="2245" y="2614"/>
                  </a:lnTo>
                  <a:lnTo>
                    <a:pt x="2147" y="2705"/>
                  </a:lnTo>
                  <a:lnTo>
                    <a:pt x="2044" y="2789"/>
                  </a:lnTo>
                  <a:lnTo>
                    <a:pt x="1933" y="2867"/>
                  </a:lnTo>
                  <a:lnTo>
                    <a:pt x="1817" y="2938"/>
                  </a:lnTo>
                  <a:lnTo>
                    <a:pt x="1693" y="3010"/>
                  </a:lnTo>
                  <a:lnTo>
                    <a:pt x="1564" y="3074"/>
                  </a:lnTo>
                  <a:lnTo>
                    <a:pt x="1428" y="3139"/>
                  </a:lnTo>
                  <a:lnTo>
                    <a:pt x="1278" y="3204"/>
                  </a:lnTo>
                  <a:lnTo>
                    <a:pt x="1129" y="3262"/>
                  </a:lnTo>
                  <a:lnTo>
                    <a:pt x="961" y="3321"/>
                  </a:lnTo>
                  <a:lnTo>
                    <a:pt x="792" y="3379"/>
                  </a:lnTo>
                  <a:lnTo>
                    <a:pt x="416" y="3489"/>
                  </a:lnTo>
                  <a:lnTo>
                    <a:pt x="1" y="3600"/>
                  </a:lnTo>
                  <a:lnTo>
                    <a:pt x="416" y="3710"/>
                  </a:lnTo>
                  <a:lnTo>
                    <a:pt x="792" y="3820"/>
                  </a:lnTo>
                  <a:lnTo>
                    <a:pt x="961" y="3879"/>
                  </a:lnTo>
                  <a:lnTo>
                    <a:pt x="1129" y="3937"/>
                  </a:lnTo>
                  <a:lnTo>
                    <a:pt x="1278" y="3995"/>
                  </a:lnTo>
                  <a:lnTo>
                    <a:pt x="1428" y="4054"/>
                  </a:lnTo>
                  <a:lnTo>
                    <a:pt x="1564" y="4118"/>
                  </a:lnTo>
                  <a:lnTo>
                    <a:pt x="1693" y="4190"/>
                  </a:lnTo>
                  <a:lnTo>
                    <a:pt x="1817" y="4255"/>
                  </a:lnTo>
                  <a:lnTo>
                    <a:pt x="1933" y="4332"/>
                  </a:lnTo>
                  <a:lnTo>
                    <a:pt x="2044" y="4410"/>
                  </a:lnTo>
                  <a:lnTo>
                    <a:pt x="2147" y="4495"/>
                  </a:lnTo>
                  <a:lnTo>
                    <a:pt x="2245" y="4579"/>
                  </a:lnTo>
                  <a:lnTo>
                    <a:pt x="2335" y="4676"/>
                  </a:lnTo>
                  <a:lnTo>
                    <a:pt x="2420" y="4773"/>
                  </a:lnTo>
                  <a:lnTo>
                    <a:pt x="2504" y="4877"/>
                  </a:lnTo>
                  <a:lnTo>
                    <a:pt x="2575" y="4987"/>
                  </a:lnTo>
                  <a:lnTo>
                    <a:pt x="2653" y="5104"/>
                  </a:lnTo>
                  <a:lnTo>
                    <a:pt x="2718" y="5227"/>
                  </a:lnTo>
                  <a:lnTo>
                    <a:pt x="2783" y="5364"/>
                  </a:lnTo>
                  <a:lnTo>
                    <a:pt x="2848" y="5506"/>
                  </a:lnTo>
                  <a:lnTo>
                    <a:pt x="2906" y="5649"/>
                  </a:lnTo>
                  <a:lnTo>
                    <a:pt x="2964" y="5811"/>
                  </a:lnTo>
                  <a:lnTo>
                    <a:pt x="3016" y="5980"/>
                  </a:lnTo>
                  <a:lnTo>
                    <a:pt x="3075" y="6155"/>
                  </a:lnTo>
                  <a:lnTo>
                    <a:pt x="3127" y="6343"/>
                  </a:lnTo>
                  <a:lnTo>
                    <a:pt x="3230" y="6745"/>
                  </a:lnTo>
                  <a:lnTo>
                    <a:pt x="3328" y="7192"/>
                  </a:lnTo>
                  <a:lnTo>
                    <a:pt x="3431" y="6745"/>
                  </a:lnTo>
                  <a:lnTo>
                    <a:pt x="3535" y="6343"/>
                  </a:lnTo>
                  <a:lnTo>
                    <a:pt x="3587" y="6155"/>
                  </a:lnTo>
                  <a:lnTo>
                    <a:pt x="3639" y="5980"/>
                  </a:lnTo>
                  <a:lnTo>
                    <a:pt x="3697" y="5811"/>
                  </a:lnTo>
                  <a:lnTo>
                    <a:pt x="3756" y="5649"/>
                  </a:lnTo>
                  <a:lnTo>
                    <a:pt x="3814" y="5506"/>
                  </a:lnTo>
                  <a:lnTo>
                    <a:pt x="3879" y="5364"/>
                  </a:lnTo>
                  <a:lnTo>
                    <a:pt x="3944" y="5227"/>
                  </a:lnTo>
                  <a:lnTo>
                    <a:pt x="4009" y="5104"/>
                  </a:lnTo>
                  <a:lnTo>
                    <a:pt x="4080" y="4987"/>
                  </a:lnTo>
                  <a:lnTo>
                    <a:pt x="4158" y="4877"/>
                  </a:lnTo>
                  <a:lnTo>
                    <a:pt x="4242" y="4773"/>
                  </a:lnTo>
                  <a:lnTo>
                    <a:pt x="4326" y="4676"/>
                  </a:lnTo>
                  <a:lnTo>
                    <a:pt x="4417" y="4579"/>
                  </a:lnTo>
                  <a:lnTo>
                    <a:pt x="4514" y="4495"/>
                  </a:lnTo>
                  <a:lnTo>
                    <a:pt x="4618" y="4410"/>
                  </a:lnTo>
                  <a:lnTo>
                    <a:pt x="4728" y="4332"/>
                  </a:lnTo>
                  <a:lnTo>
                    <a:pt x="4845" y="4255"/>
                  </a:lnTo>
                  <a:lnTo>
                    <a:pt x="4962" y="4190"/>
                  </a:lnTo>
                  <a:lnTo>
                    <a:pt x="5098" y="4118"/>
                  </a:lnTo>
                  <a:lnTo>
                    <a:pt x="5234" y="4054"/>
                  </a:lnTo>
                  <a:lnTo>
                    <a:pt x="5377" y="3995"/>
                  </a:lnTo>
                  <a:lnTo>
                    <a:pt x="5533" y="3937"/>
                  </a:lnTo>
                  <a:lnTo>
                    <a:pt x="5701" y="3879"/>
                  </a:lnTo>
                  <a:lnTo>
                    <a:pt x="5870" y="3820"/>
                  </a:lnTo>
                  <a:lnTo>
                    <a:pt x="6246" y="3710"/>
                  </a:lnTo>
                  <a:lnTo>
                    <a:pt x="6661" y="3600"/>
                  </a:lnTo>
                  <a:lnTo>
                    <a:pt x="6246" y="3489"/>
                  </a:lnTo>
                  <a:lnTo>
                    <a:pt x="5870" y="3379"/>
                  </a:lnTo>
                  <a:lnTo>
                    <a:pt x="5701" y="3321"/>
                  </a:lnTo>
                  <a:lnTo>
                    <a:pt x="5533" y="3262"/>
                  </a:lnTo>
                  <a:lnTo>
                    <a:pt x="5377" y="3204"/>
                  </a:lnTo>
                  <a:lnTo>
                    <a:pt x="5234" y="3139"/>
                  </a:lnTo>
                  <a:lnTo>
                    <a:pt x="5098" y="3074"/>
                  </a:lnTo>
                  <a:lnTo>
                    <a:pt x="4962" y="3010"/>
                  </a:lnTo>
                  <a:lnTo>
                    <a:pt x="4845" y="2938"/>
                  </a:lnTo>
                  <a:lnTo>
                    <a:pt x="4728" y="2867"/>
                  </a:lnTo>
                  <a:lnTo>
                    <a:pt x="4618" y="2789"/>
                  </a:lnTo>
                  <a:lnTo>
                    <a:pt x="4514" y="2705"/>
                  </a:lnTo>
                  <a:lnTo>
                    <a:pt x="4417" y="2614"/>
                  </a:lnTo>
                  <a:lnTo>
                    <a:pt x="4326" y="2523"/>
                  </a:lnTo>
                  <a:lnTo>
                    <a:pt x="4242" y="2426"/>
                  </a:lnTo>
                  <a:lnTo>
                    <a:pt x="4158" y="2322"/>
                  </a:lnTo>
                  <a:lnTo>
                    <a:pt x="4080" y="2212"/>
                  </a:lnTo>
                  <a:lnTo>
                    <a:pt x="4009" y="2089"/>
                  </a:lnTo>
                  <a:lnTo>
                    <a:pt x="3944" y="1965"/>
                  </a:lnTo>
                  <a:lnTo>
                    <a:pt x="3879" y="1836"/>
                  </a:lnTo>
                  <a:lnTo>
                    <a:pt x="3814" y="1693"/>
                  </a:lnTo>
                  <a:lnTo>
                    <a:pt x="3756" y="1544"/>
                  </a:lnTo>
                  <a:lnTo>
                    <a:pt x="3697" y="1388"/>
                  </a:lnTo>
                  <a:lnTo>
                    <a:pt x="3639" y="1220"/>
                  </a:lnTo>
                  <a:lnTo>
                    <a:pt x="3587" y="1045"/>
                  </a:lnTo>
                  <a:lnTo>
                    <a:pt x="3535" y="857"/>
                  </a:lnTo>
                  <a:lnTo>
                    <a:pt x="3431" y="454"/>
                  </a:lnTo>
                  <a:lnTo>
                    <a:pt x="33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6"/>
            <p:cNvSpPr/>
            <p:nvPr/>
          </p:nvSpPr>
          <p:spPr>
            <a:xfrm>
              <a:off x="294975" y="1901024"/>
              <a:ext cx="189256" cy="204353"/>
            </a:xfrm>
            <a:custGeom>
              <a:avLst/>
              <a:gdLst/>
              <a:ahLst/>
              <a:cxnLst/>
              <a:rect l="l" t="t" r="r" b="b"/>
              <a:pathLst>
                <a:path w="6661" h="7193" extrusionOk="0">
                  <a:moveTo>
                    <a:pt x="3328" y="1"/>
                  </a:moveTo>
                  <a:lnTo>
                    <a:pt x="3230" y="454"/>
                  </a:lnTo>
                  <a:lnTo>
                    <a:pt x="3127" y="857"/>
                  </a:lnTo>
                  <a:lnTo>
                    <a:pt x="3075" y="1045"/>
                  </a:lnTo>
                  <a:lnTo>
                    <a:pt x="3016" y="1220"/>
                  </a:lnTo>
                  <a:lnTo>
                    <a:pt x="2964" y="1388"/>
                  </a:lnTo>
                  <a:lnTo>
                    <a:pt x="2906" y="1544"/>
                  </a:lnTo>
                  <a:lnTo>
                    <a:pt x="2848" y="1693"/>
                  </a:lnTo>
                  <a:lnTo>
                    <a:pt x="2783" y="1836"/>
                  </a:lnTo>
                  <a:lnTo>
                    <a:pt x="2718" y="1965"/>
                  </a:lnTo>
                  <a:lnTo>
                    <a:pt x="2653" y="2089"/>
                  </a:lnTo>
                  <a:lnTo>
                    <a:pt x="2575" y="2212"/>
                  </a:lnTo>
                  <a:lnTo>
                    <a:pt x="2504" y="2322"/>
                  </a:lnTo>
                  <a:lnTo>
                    <a:pt x="2420" y="2426"/>
                  </a:lnTo>
                  <a:lnTo>
                    <a:pt x="2335" y="2523"/>
                  </a:lnTo>
                  <a:lnTo>
                    <a:pt x="2245" y="2614"/>
                  </a:lnTo>
                  <a:lnTo>
                    <a:pt x="2147" y="2705"/>
                  </a:lnTo>
                  <a:lnTo>
                    <a:pt x="2044" y="2789"/>
                  </a:lnTo>
                  <a:lnTo>
                    <a:pt x="1933" y="2867"/>
                  </a:lnTo>
                  <a:lnTo>
                    <a:pt x="1817" y="2938"/>
                  </a:lnTo>
                  <a:lnTo>
                    <a:pt x="1693" y="3010"/>
                  </a:lnTo>
                  <a:lnTo>
                    <a:pt x="1564" y="3074"/>
                  </a:lnTo>
                  <a:lnTo>
                    <a:pt x="1428" y="3139"/>
                  </a:lnTo>
                  <a:lnTo>
                    <a:pt x="1278" y="3204"/>
                  </a:lnTo>
                  <a:lnTo>
                    <a:pt x="1129" y="3262"/>
                  </a:lnTo>
                  <a:lnTo>
                    <a:pt x="961" y="3321"/>
                  </a:lnTo>
                  <a:lnTo>
                    <a:pt x="792" y="3379"/>
                  </a:lnTo>
                  <a:lnTo>
                    <a:pt x="416" y="3489"/>
                  </a:lnTo>
                  <a:lnTo>
                    <a:pt x="1" y="3600"/>
                  </a:lnTo>
                  <a:lnTo>
                    <a:pt x="416" y="3710"/>
                  </a:lnTo>
                  <a:lnTo>
                    <a:pt x="792" y="3820"/>
                  </a:lnTo>
                  <a:lnTo>
                    <a:pt x="961" y="3879"/>
                  </a:lnTo>
                  <a:lnTo>
                    <a:pt x="1129" y="3937"/>
                  </a:lnTo>
                  <a:lnTo>
                    <a:pt x="1278" y="3995"/>
                  </a:lnTo>
                  <a:lnTo>
                    <a:pt x="1428" y="4054"/>
                  </a:lnTo>
                  <a:lnTo>
                    <a:pt x="1564" y="4118"/>
                  </a:lnTo>
                  <a:lnTo>
                    <a:pt x="1693" y="4190"/>
                  </a:lnTo>
                  <a:lnTo>
                    <a:pt x="1817" y="4255"/>
                  </a:lnTo>
                  <a:lnTo>
                    <a:pt x="1933" y="4332"/>
                  </a:lnTo>
                  <a:lnTo>
                    <a:pt x="2044" y="4410"/>
                  </a:lnTo>
                  <a:lnTo>
                    <a:pt x="2147" y="4495"/>
                  </a:lnTo>
                  <a:lnTo>
                    <a:pt x="2245" y="4579"/>
                  </a:lnTo>
                  <a:lnTo>
                    <a:pt x="2335" y="4676"/>
                  </a:lnTo>
                  <a:lnTo>
                    <a:pt x="2420" y="4773"/>
                  </a:lnTo>
                  <a:lnTo>
                    <a:pt x="2504" y="4877"/>
                  </a:lnTo>
                  <a:lnTo>
                    <a:pt x="2575" y="4987"/>
                  </a:lnTo>
                  <a:lnTo>
                    <a:pt x="2653" y="5104"/>
                  </a:lnTo>
                  <a:lnTo>
                    <a:pt x="2718" y="5227"/>
                  </a:lnTo>
                  <a:lnTo>
                    <a:pt x="2783" y="5364"/>
                  </a:lnTo>
                  <a:lnTo>
                    <a:pt x="2848" y="5506"/>
                  </a:lnTo>
                  <a:lnTo>
                    <a:pt x="2906" y="5649"/>
                  </a:lnTo>
                  <a:lnTo>
                    <a:pt x="2964" y="5811"/>
                  </a:lnTo>
                  <a:lnTo>
                    <a:pt x="3016" y="5980"/>
                  </a:lnTo>
                  <a:lnTo>
                    <a:pt x="3075" y="6155"/>
                  </a:lnTo>
                  <a:lnTo>
                    <a:pt x="3127" y="6343"/>
                  </a:lnTo>
                  <a:lnTo>
                    <a:pt x="3230" y="6745"/>
                  </a:lnTo>
                  <a:lnTo>
                    <a:pt x="3328" y="7192"/>
                  </a:lnTo>
                  <a:lnTo>
                    <a:pt x="3431" y="6745"/>
                  </a:lnTo>
                  <a:lnTo>
                    <a:pt x="3535" y="6343"/>
                  </a:lnTo>
                  <a:lnTo>
                    <a:pt x="3587" y="6155"/>
                  </a:lnTo>
                  <a:lnTo>
                    <a:pt x="3639" y="5980"/>
                  </a:lnTo>
                  <a:lnTo>
                    <a:pt x="3697" y="5811"/>
                  </a:lnTo>
                  <a:lnTo>
                    <a:pt x="3756" y="5649"/>
                  </a:lnTo>
                  <a:lnTo>
                    <a:pt x="3814" y="5506"/>
                  </a:lnTo>
                  <a:lnTo>
                    <a:pt x="3879" y="5364"/>
                  </a:lnTo>
                  <a:lnTo>
                    <a:pt x="3944" y="5227"/>
                  </a:lnTo>
                  <a:lnTo>
                    <a:pt x="4009" y="5104"/>
                  </a:lnTo>
                  <a:lnTo>
                    <a:pt x="4080" y="4987"/>
                  </a:lnTo>
                  <a:lnTo>
                    <a:pt x="4158" y="4877"/>
                  </a:lnTo>
                  <a:lnTo>
                    <a:pt x="4242" y="4773"/>
                  </a:lnTo>
                  <a:lnTo>
                    <a:pt x="4326" y="4676"/>
                  </a:lnTo>
                  <a:lnTo>
                    <a:pt x="4417" y="4579"/>
                  </a:lnTo>
                  <a:lnTo>
                    <a:pt x="4514" y="4495"/>
                  </a:lnTo>
                  <a:lnTo>
                    <a:pt x="4618" y="4410"/>
                  </a:lnTo>
                  <a:lnTo>
                    <a:pt x="4728" y="4332"/>
                  </a:lnTo>
                  <a:lnTo>
                    <a:pt x="4845" y="4255"/>
                  </a:lnTo>
                  <a:lnTo>
                    <a:pt x="4962" y="4190"/>
                  </a:lnTo>
                  <a:lnTo>
                    <a:pt x="5098" y="4118"/>
                  </a:lnTo>
                  <a:lnTo>
                    <a:pt x="5234" y="4054"/>
                  </a:lnTo>
                  <a:lnTo>
                    <a:pt x="5377" y="3995"/>
                  </a:lnTo>
                  <a:lnTo>
                    <a:pt x="5533" y="3937"/>
                  </a:lnTo>
                  <a:lnTo>
                    <a:pt x="5701" y="3879"/>
                  </a:lnTo>
                  <a:lnTo>
                    <a:pt x="5870" y="3820"/>
                  </a:lnTo>
                  <a:lnTo>
                    <a:pt x="6246" y="3710"/>
                  </a:lnTo>
                  <a:lnTo>
                    <a:pt x="6661" y="3600"/>
                  </a:lnTo>
                  <a:lnTo>
                    <a:pt x="6246" y="3489"/>
                  </a:lnTo>
                  <a:lnTo>
                    <a:pt x="5870" y="3379"/>
                  </a:lnTo>
                  <a:lnTo>
                    <a:pt x="5701" y="3321"/>
                  </a:lnTo>
                  <a:lnTo>
                    <a:pt x="5533" y="3262"/>
                  </a:lnTo>
                  <a:lnTo>
                    <a:pt x="5377" y="3204"/>
                  </a:lnTo>
                  <a:lnTo>
                    <a:pt x="5234" y="3139"/>
                  </a:lnTo>
                  <a:lnTo>
                    <a:pt x="5098" y="3074"/>
                  </a:lnTo>
                  <a:lnTo>
                    <a:pt x="4962" y="3010"/>
                  </a:lnTo>
                  <a:lnTo>
                    <a:pt x="4845" y="2938"/>
                  </a:lnTo>
                  <a:lnTo>
                    <a:pt x="4728" y="2867"/>
                  </a:lnTo>
                  <a:lnTo>
                    <a:pt x="4618" y="2789"/>
                  </a:lnTo>
                  <a:lnTo>
                    <a:pt x="4514" y="2705"/>
                  </a:lnTo>
                  <a:lnTo>
                    <a:pt x="4417" y="2614"/>
                  </a:lnTo>
                  <a:lnTo>
                    <a:pt x="4326" y="2523"/>
                  </a:lnTo>
                  <a:lnTo>
                    <a:pt x="4242" y="2426"/>
                  </a:lnTo>
                  <a:lnTo>
                    <a:pt x="4158" y="2322"/>
                  </a:lnTo>
                  <a:lnTo>
                    <a:pt x="4080" y="2212"/>
                  </a:lnTo>
                  <a:lnTo>
                    <a:pt x="4009" y="2089"/>
                  </a:lnTo>
                  <a:lnTo>
                    <a:pt x="3944" y="1965"/>
                  </a:lnTo>
                  <a:lnTo>
                    <a:pt x="3879" y="1836"/>
                  </a:lnTo>
                  <a:lnTo>
                    <a:pt x="3814" y="1693"/>
                  </a:lnTo>
                  <a:lnTo>
                    <a:pt x="3756" y="1544"/>
                  </a:lnTo>
                  <a:lnTo>
                    <a:pt x="3697" y="1388"/>
                  </a:lnTo>
                  <a:lnTo>
                    <a:pt x="3639" y="1220"/>
                  </a:lnTo>
                  <a:lnTo>
                    <a:pt x="3587" y="1045"/>
                  </a:lnTo>
                  <a:lnTo>
                    <a:pt x="3535" y="857"/>
                  </a:lnTo>
                  <a:lnTo>
                    <a:pt x="3431" y="454"/>
                  </a:lnTo>
                  <a:lnTo>
                    <a:pt x="33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3" name="Google Shape;2523;p46"/>
            <p:cNvGrpSpPr/>
            <p:nvPr/>
          </p:nvGrpSpPr>
          <p:grpSpPr>
            <a:xfrm>
              <a:off x="702330" y="1042762"/>
              <a:ext cx="505252" cy="632103"/>
              <a:chOff x="2988250" y="-1105250"/>
              <a:chExt cx="563143" cy="704528"/>
            </a:xfrm>
          </p:grpSpPr>
          <p:sp>
            <p:nvSpPr>
              <p:cNvPr id="2524" name="Google Shape;2524;p46"/>
              <p:cNvSpPr/>
              <p:nvPr/>
            </p:nvSpPr>
            <p:spPr>
              <a:xfrm>
                <a:off x="2988250" y="-1105250"/>
                <a:ext cx="563143" cy="563084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2" extrusionOk="0">
                    <a:moveTo>
                      <a:pt x="4740" y="0"/>
                    </a:moveTo>
                    <a:lnTo>
                      <a:pt x="4492" y="17"/>
                    </a:lnTo>
                    <a:lnTo>
                      <a:pt x="4244" y="33"/>
                    </a:lnTo>
                    <a:lnTo>
                      <a:pt x="4013" y="66"/>
                    </a:lnTo>
                    <a:lnTo>
                      <a:pt x="3782" y="99"/>
                    </a:lnTo>
                    <a:lnTo>
                      <a:pt x="3551" y="149"/>
                    </a:lnTo>
                    <a:lnTo>
                      <a:pt x="3320" y="215"/>
                    </a:lnTo>
                    <a:lnTo>
                      <a:pt x="3105" y="297"/>
                    </a:lnTo>
                    <a:lnTo>
                      <a:pt x="2890" y="380"/>
                    </a:lnTo>
                    <a:lnTo>
                      <a:pt x="2676" y="479"/>
                    </a:lnTo>
                    <a:lnTo>
                      <a:pt x="2478" y="578"/>
                    </a:lnTo>
                    <a:lnTo>
                      <a:pt x="2279" y="694"/>
                    </a:lnTo>
                    <a:lnTo>
                      <a:pt x="2081" y="809"/>
                    </a:lnTo>
                    <a:lnTo>
                      <a:pt x="1900" y="941"/>
                    </a:lnTo>
                    <a:lnTo>
                      <a:pt x="1718" y="1090"/>
                    </a:lnTo>
                    <a:lnTo>
                      <a:pt x="1553" y="1238"/>
                    </a:lnTo>
                    <a:lnTo>
                      <a:pt x="1388" y="1387"/>
                    </a:lnTo>
                    <a:lnTo>
                      <a:pt x="1239" y="1552"/>
                    </a:lnTo>
                    <a:lnTo>
                      <a:pt x="1091" y="1734"/>
                    </a:lnTo>
                    <a:lnTo>
                      <a:pt x="942" y="1915"/>
                    </a:lnTo>
                    <a:lnTo>
                      <a:pt x="810" y="2097"/>
                    </a:lnTo>
                    <a:lnTo>
                      <a:pt x="694" y="2279"/>
                    </a:lnTo>
                    <a:lnTo>
                      <a:pt x="579" y="2477"/>
                    </a:lnTo>
                    <a:lnTo>
                      <a:pt x="463" y="2691"/>
                    </a:lnTo>
                    <a:lnTo>
                      <a:pt x="381" y="2890"/>
                    </a:lnTo>
                    <a:lnTo>
                      <a:pt x="282" y="3104"/>
                    </a:lnTo>
                    <a:lnTo>
                      <a:pt x="216" y="3335"/>
                    </a:lnTo>
                    <a:lnTo>
                      <a:pt x="149" y="3550"/>
                    </a:lnTo>
                    <a:lnTo>
                      <a:pt x="100" y="3781"/>
                    </a:lnTo>
                    <a:lnTo>
                      <a:pt x="50" y="4012"/>
                    </a:lnTo>
                    <a:lnTo>
                      <a:pt x="34" y="4260"/>
                    </a:lnTo>
                    <a:lnTo>
                      <a:pt x="1" y="4491"/>
                    </a:lnTo>
                    <a:lnTo>
                      <a:pt x="1" y="4739"/>
                    </a:lnTo>
                    <a:lnTo>
                      <a:pt x="1" y="4987"/>
                    </a:lnTo>
                    <a:lnTo>
                      <a:pt x="34" y="5218"/>
                    </a:lnTo>
                    <a:lnTo>
                      <a:pt x="50" y="5449"/>
                    </a:lnTo>
                    <a:lnTo>
                      <a:pt x="100" y="5697"/>
                    </a:lnTo>
                    <a:lnTo>
                      <a:pt x="149" y="5911"/>
                    </a:lnTo>
                    <a:lnTo>
                      <a:pt x="216" y="6142"/>
                    </a:lnTo>
                    <a:lnTo>
                      <a:pt x="282" y="6357"/>
                    </a:lnTo>
                    <a:lnTo>
                      <a:pt x="381" y="6572"/>
                    </a:lnTo>
                    <a:lnTo>
                      <a:pt x="463" y="6786"/>
                    </a:lnTo>
                    <a:lnTo>
                      <a:pt x="579" y="6985"/>
                    </a:lnTo>
                    <a:lnTo>
                      <a:pt x="694" y="7183"/>
                    </a:lnTo>
                    <a:lnTo>
                      <a:pt x="810" y="7381"/>
                    </a:lnTo>
                    <a:lnTo>
                      <a:pt x="942" y="7562"/>
                    </a:lnTo>
                    <a:lnTo>
                      <a:pt x="1091" y="7744"/>
                    </a:lnTo>
                    <a:lnTo>
                      <a:pt x="1239" y="7909"/>
                    </a:lnTo>
                    <a:lnTo>
                      <a:pt x="1388" y="8074"/>
                    </a:lnTo>
                    <a:lnTo>
                      <a:pt x="1553" y="8239"/>
                    </a:lnTo>
                    <a:lnTo>
                      <a:pt x="1718" y="8388"/>
                    </a:lnTo>
                    <a:lnTo>
                      <a:pt x="1900" y="8520"/>
                    </a:lnTo>
                    <a:lnTo>
                      <a:pt x="2081" y="8652"/>
                    </a:lnTo>
                    <a:lnTo>
                      <a:pt x="2279" y="8784"/>
                    </a:lnTo>
                    <a:lnTo>
                      <a:pt x="2478" y="8900"/>
                    </a:lnTo>
                    <a:lnTo>
                      <a:pt x="2676" y="8999"/>
                    </a:lnTo>
                    <a:lnTo>
                      <a:pt x="2890" y="9098"/>
                    </a:lnTo>
                    <a:lnTo>
                      <a:pt x="3105" y="9181"/>
                    </a:lnTo>
                    <a:lnTo>
                      <a:pt x="3320" y="9247"/>
                    </a:lnTo>
                    <a:lnTo>
                      <a:pt x="3551" y="9313"/>
                    </a:lnTo>
                    <a:lnTo>
                      <a:pt x="3782" y="9362"/>
                    </a:lnTo>
                    <a:lnTo>
                      <a:pt x="4013" y="9412"/>
                    </a:lnTo>
                    <a:lnTo>
                      <a:pt x="4244" y="9445"/>
                    </a:lnTo>
                    <a:lnTo>
                      <a:pt x="4492" y="9461"/>
                    </a:lnTo>
                    <a:lnTo>
                      <a:pt x="4971" y="9461"/>
                    </a:lnTo>
                    <a:lnTo>
                      <a:pt x="5219" y="9445"/>
                    </a:lnTo>
                    <a:lnTo>
                      <a:pt x="5450" y="9412"/>
                    </a:lnTo>
                    <a:lnTo>
                      <a:pt x="5681" y="9362"/>
                    </a:lnTo>
                    <a:lnTo>
                      <a:pt x="5912" y="9313"/>
                    </a:lnTo>
                    <a:lnTo>
                      <a:pt x="6143" y="9247"/>
                    </a:lnTo>
                    <a:lnTo>
                      <a:pt x="6358" y="9181"/>
                    </a:lnTo>
                    <a:lnTo>
                      <a:pt x="6573" y="9098"/>
                    </a:lnTo>
                    <a:lnTo>
                      <a:pt x="6787" y="8999"/>
                    </a:lnTo>
                    <a:lnTo>
                      <a:pt x="6985" y="8900"/>
                    </a:lnTo>
                    <a:lnTo>
                      <a:pt x="7183" y="8784"/>
                    </a:lnTo>
                    <a:lnTo>
                      <a:pt x="7382" y="8652"/>
                    </a:lnTo>
                    <a:lnTo>
                      <a:pt x="7563" y="8520"/>
                    </a:lnTo>
                    <a:lnTo>
                      <a:pt x="7745" y="8388"/>
                    </a:lnTo>
                    <a:lnTo>
                      <a:pt x="7910" y="8239"/>
                    </a:lnTo>
                    <a:lnTo>
                      <a:pt x="8075" y="8074"/>
                    </a:lnTo>
                    <a:lnTo>
                      <a:pt x="8240" y="7909"/>
                    </a:lnTo>
                    <a:lnTo>
                      <a:pt x="8389" y="7744"/>
                    </a:lnTo>
                    <a:lnTo>
                      <a:pt x="8521" y="7562"/>
                    </a:lnTo>
                    <a:lnTo>
                      <a:pt x="8653" y="7381"/>
                    </a:lnTo>
                    <a:lnTo>
                      <a:pt x="8769" y="7183"/>
                    </a:lnTo>
                    <a:lnTo>
                      <a:pt x="8884" y="6985"/>
                    </a:lnTo>
                    <a:lnTo>
                      <a:pt x="9000" y="6786"/>
                    </a:lnTo>
                    <a:lnTo>
                      <a:pt x="9082" y="6572"/>
                    </a:lnTo>
                    <a:lnTo>
                      <a:pt x="9181" y="6357"/>
                    </a:lnTo>
                    <a:lnTo>
                      <a:pt x="9247" y="6142"/>
                    </a:lnTo>
                    <a:lnTo>
                      <a:pt x="9313" y="5911"/>
                    </a:lnTo>
                    <a:lnTo>
                      <a:pt x="9363" y="5697"/>
                    </a:lnTo>
                    <a:lnTo>
                      <a:pt x="9413" y="5449"/>
                    </a:lnTo>
                    <a:lnTo>
                      <a:pt x="9429" y="5218"/>
                    </a:lnTo>
                    <a:lnTo>
                      <a:pt x="9462" y="4987"/>
                    </a:lnTo>
                    <a:lnTo>
                      <a:pt x="9462" y="4739"/>
                    </a:lnTo>
                    <a:lnTo>
                      <a:pt x="9462" y="4491"/>
                    </a:lnTo>
                    <a:lnTo>
                      <a:pt x="9429" y="4260"/>
                    </a:lnTo>
                    <a:lnTo>
                      <a:pt x="9413" y="4012"/>
                    </a:lnTo>
                    <a:lnTo>
                      <a:pt x="9363" y="3781"/>
                    </a:lnTo>
                    <a:lnTo>
                      <a:pt x="9313" y="3550"/>
                    </a:lnTo>
                    <a:lnTo>
                      <a:pt x="9247" y="3335"/>
                    </a:lnTo>
                    <a:lnTo>
                      <a:pt x="9181" y="3104"/>
                    </a:lnTo>
                    <a:lnTo>
                      <a:pt x="9082" y="2890"/>
                    </a:lnTo>
                    <a:lnTo>
                      <a:pt x="9000" y="2691"/>
                    </a:lnTo>
                    <a:lnTo>
                      <a:pt x="8884" y="2477"/>
                    </a:lnTo>
                    <a:lnTo>
                      <a:pt x="8769" y="2279"/>
                    </a:lnTo>
                    <a:lnTo>
                      <a:pt x="8653" y="2097"/>
                    </a:lnTo>
                    <a:lnTo>
                      <a:pt x="8521" y="1915"/>
                    </a:lnTo>
                    <a:lnTo>
                      <a:pt x="8389" y="1734"/>
                    </a:lnTo>
                    <a:lnTo>
                      <a:pt x="8240" y="1552"/>
                    </a:lnTo>
                    <a:lnTo>
                      <a:pt x="8075" y="1387"/>
                    </a:lnTo>
                    <a:lnTo>
                      <a:pt x="7910" y="1238"/>
                    </a:lnTo>
                    <a:lnTo>
                      <a:pt x="7745" y="1090"/>
                    </a:lnTo>
                    <a:lnTo>
                      <a:pt x="7563" y="941"/>
                    </a:lnTo>
                    <a:lnTo>
                      <a:pt x="7382" y="809"/>
                    </a:lnTo>
                    <a:lnTo>
                      <a:pt x="7183" y="694"/>
                    </a:lnTo>
                    <a:lnTo>
                      <a:pt x="6985" y="578"/>
                    </a:lnTo>
                    <a:lnTo>
                      <a:pt x="6787" y="479"/>
                    </a:lnTo>
                    <a:lnTo>
                      <a:pt x="6573" y="380"/>
                    </a:lnTo>
                    <a:lnTo>
                      <a:pt x="6358" y="297"/>
                    </a:lnTo>
                    <a:lnTo>
                      <a:pt x="6143" y="215"/>
                    </a:lnTo>
                    <a:lnTo>
                      <a:pt x="5912" y="149"/>
                    </a:lnTo>
                    <a:lnTo>
                      <a:pt x="5681" y="99"/>
                    </a:lnTo>
                    <a:lnTo>
                      <a:pt x="5450" y="66"/>
                    </a:lnTo>
                    <a:lnTo>
                      <a:pt x="5219" y="33"/>
                    </a:lnTo>
                    <a:lnTo>
                      <a:pt x="4971" y="17"/>
                    </a:lnTo>
                    <a:lnTo>
                      <a:pt x="474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46"/>
              <p:cNvSpPr/>
              <p:nvPr/>
            </p:nvSpPr>
            <p:spPr>
              <a:xfrm>
                <a:off x="3110124" y="-936245"/>
                <a:ext cx="319390" cy="256488"/>
              </a:xfrm>
              <a:custGeom>
                <a:avLst/>
                <a:gdLst/>
                <a:ahLst/>
                <a:cxnLst/>
                <a:rect l="l" t="t" r="r" b="b"/>
                <a:pathLst>
                  <a:path w="5367" h="4310" extrusionOk="0">
                    <a:moveTo>
                      <a:pt x="1354" y="0"/>
                    </a:moveTo>
                    <a:lnTo>
                      <a:pt x="1206" y="17"/>
                    </a:lnTo>
                    <a:lnTo>
                      <a:pt x="1041" y="50"/>
                    </a:lnTo>
                    <a:lnTo>
                      <a:pt x="892" y="99"/>
                    </a:lnTo>
                    <a:lnTo>
                      <a:pt x="760" y="182"/>
                    </a:lnTo>
                    <a:lnTo>
                      <a:pt x="611" y="264"/>
                    </a:lnTo>
                    <a:lnTo>
                      <a:pt x="496" y="363"/>
                    </a:lnTo>
                    <a:lnTo>
                      <a:pt x="380" y="479"/>
                    </a:lnTo>
                    <a:lnTo>
                      <a:pt x="265" y="595"/>
                    </a:lnTo>
                    <a:lnTo>
                      <a:pt x="182" y="743"/>
                    </a:lnTo>
                    <a:lnTo>
                      <a:pt x="99" y="908"/>
                    </a:lnTo>
                    <a:lnTo>
                      <a:pt x="66" y="1007"/>
                    </a:lnTo>
                    <a:lnTo>
                      <a:pt x="33" y="1123"/>
                    </a:lnTo>
                    <a:lnTo>
                      <a:pt x="0" y="1371"/>
                    </a:lnTo>
                    <a:lnTo>
                      <a:pt x="0" y="1602"/>
                    </a:lnTo>
                    <a:lnTo>
                      <a:pt x="33" y="1833"/>
                    </a:lnTo>
                    <a:lnTo>
                      <a:pt x="116" y="2048"/>
                    </a:lnTo>
                    <a:lnTo>
                      <a:pt x="231" y="2246"/>
                    </a:lnTo>
                    <a:lnTo>
                      <a:pt x="364" y="2444"/>
                    </a:lnTo>
                    <a:lnTo>
                      <a:pt x="446" y="2526"/>
                    </a:lnTo>
                    <a:lnTo>
                      <a:pt x="545" y="2609"/>
                    </a:lnTo>
                    <a:lnTo>
                      <a:pt x="2692" y="4310"/>
                    </a:lnTo>
                    <a:lnTo>
                      <a:pt x="4822" y="2609"/>
                    </a:lnTo>
                    <a:lnTo>
                      <a:pt x="4921" y="2526"/>
                    </a:lnTo>
                    <a:lnTo>
                      <a:pt x="5003" y="2444"/>
                    </a:lnTo>
                    <a:lnTo>
                      <a:pt x="5135" y="2246"/>
                    </a:lnTo>
                    <a:lnTo>
                      <a:pt x="5251" y="2048"/>
                    </a:lnTo>
                    <a:lnTo>
                      <a:pt x="5334" y="1833"/>
                    </a:lnTo>
                    <a:lnTo>
                      <a:pt x="5367" y="1602"/>
                    </a:lnTo>
                    <a:lnTo>
                      <a:pt x="5367" y="1371"/>
                    </a:lnTo>
                    <a:lnTo>
                      <a:pt x="5334" y="1123"/>
                    </a:lnTo>
                    <a:lnTo>
                      <a:pt x="5301" y="1007"/>
                    </a:lnTo>
                    <a:lnTo>
                      <a:pt x="5268" y="908"/>
                    </a:lnTo>
                    <a:lnTo>
                      <a:pt x="5185" y="743"/>
                    </a:lnTo>
                    <a:lnTo>
                      <a:pt x="5102" y="595"/>
                    </a:lnTo>
                    <a:lnTo>
                      <a:pt x="4987" y="479"/>
                    </a:lnTo>
                    <a:lnTo>
                      <a:pt x="4871" y="363"/>
                    </a:lnTo>
                    <a:lnTo>
                      <a:pt x="4756" y="264"/>
                    </a:lnTo>
                    <a:lnTo>
                      <a:pt x="4607" y="182"/>
                    </a:lnTo>
                    <a:lnTo>
                      <a:pt x="4475" y="99"/>
                    </a:lnTo>
                    <a:lnTo>
                      <a:pt x="4326" y="50"/>
                    </a:lnTo>
                    <a:lnTo>
                      <a:pt x="4161" y="17"/>
                    </a:lnTo>
                    <a:lnTo>
                      <a:pt x="4013" y="0"/>
                    </a:lnTo>
                    <a:lnTo>
                      <a:pt x="3682" y="0"/>
                    </a:lnTo>
                    <a:lnTo>
                      <a:pt x="3534" y="33"/>
                    </a:lnTo>
                    <a:lnTo>
                      <a:pt x="3369" y="99"/>
                    </a:lnTo>
                    <a:lnTo>
                      <a:pt x="3220" y="165"/>
                    </a:lnTo>
                    <a:lnTo>
                      <a:pt x="3071" y="248"/>
                    </a:lnTo>
                    <a:lnTo>
                      <a:pt x="2692" y="528"/>
                    </a:lnTo>
                    <a:lnTo>
                      <a:pt x="2295" y="248"/>
                    </a:lnTo>
                    <a:lnTo>
                      <a:pt x="2147" y="165"/>
                    </a:lnTo>
                    <a:lnTo>
                      <a:pt x="1998" y="99"/>
                    </a:lnTo>
                    <a:lnTo>
                      <a:pt x="1833" y="33"/>
                    </a:lnTo>
                    <a:lnTo>
                      <a:pt x="16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46"/>
              <p:cNvSpPr/>
              <p:nvPr/>
            </p:nvSpPr>
            <p:spPr>
              <a:xfrm>
                <a:off x="3206409" y="-576633"/>
                <a:ext cx="126816" cy="175912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2956" extrusionOk="0">
                    <a:moveTo>
                      <a:pt x="0" y="0"/>
                    </a:moveTo>
                    <a:lnTo>
                      <a:pt x="1074" y="2956"/>
                    </a:lnTo>
                    <a:lnTo>
                      <a:pt x="21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7" name="TextBox 166"/>
          <p:cNvSpPr txBox="1"/>
          <p:nvPr/>
        </p:nvSpPr>
        <p:spPr>
          <a:xfrm>
            <a:off x="-1" y="829033"/>
            <a:ext cx="9144001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CA2E6C"/>
                </a:solidFill>
              </a:rPr>
              <a:t>VUI MỪNG CHÀO ĐÓN </a:t>
            </a:r>
          </a:p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CA2E6C"/>
                </a:solidFill>
              </a:rPr>
              <a:t>CÁC EM ĐẾN </a:t>
            </a:r>
          </a:p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CA2E6C"/>
                </a:solidFill>
              </a:rPr>
              <a:t>BÀI HỌC MỚI!</a:t>
            </a:r>
            <a:endParaRPr lang="en-US" sz="4000" b="1">
              <a:solidFill>
                <a:srgbClr val="CA2E6C"/>
              </a:solidFill>
            </a:endParaRPr>
          </a:p>
        </p:txBody>
      </p:sp>
      <p:grpSp>
        <p:nvGrpSpPr>
          <p:cNvPr id="2364" name="Google Shape;2364;p46"/>
          <p:cNvGrpSpPr/>
          <p:nvPr/>
        </p:nvGrpSpPr>
        <p:grpSpPr>
          <a:xfrm>
            <a:off x="6836228" y="1919156"/>
            <a:ext cx="1956454" cy="2364655"/>
            <a:chOff x="7237025" y="2105374"/>
            <a:chExt cx="1802400" cy="2178459"/>
          </a:xfrm>
        </p:grpSpPr>
        <p:grpSp>
          <p:nvGrpSpPr>
            <p:cNvPr id="2365" name="Google Shape;2365;p46"/>
            <p:cNvGrpSpPr/>
            <p:nvPr/>
          </p:nvGrpSpPr>
          <p:grpSpPr>
            <a:xfrm>
              <a:off x="7237025" y="2335586"/>
              <a:ext cx="1802400" cy="1948247"/>
              <a:chOff x="7237025" y="2335586"/>
              <a:chExt cx="1802400" cy="1948247"/>
            </a:xfrm>
          </p:grpSpPr>
          <p:cxnSp>
            <p:nvCxnSpPr>
              <p:cNvPr id="2366" name="Google Shape;2366;p46"/>
              <p:cNvCxnSpPr/>
              <p:nvPr/>
            </p:nvCxnSpPr>
            <p:spPr>
              <a:xfrm>
                <a:off x="7237025" y="4283825"/>
                <a:ext cx="1802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2367" name="Google Shape;2367;p46"/>
              <p:cNvGrpSpPr/>
              <p:nvPr/>
            </p:nvGrpSpPr>
            <p:grpSpPr>
              <a:xfrm flipH="1">
                <a:off x="7644300" y="2335586"/>
                <a:ext cx="1268143" cy="1948247"/>
                <a:chOff x="-5085725" y="-737589"/>
                <a:chExt cx="1268143" cy="1948247"/>
              </a:xfrm>
            </p:grpSpPr>
            <p:grpSp>
              <p:nvGrpSpPr>
                <p:cNvPr id="2368" name="Google Shape;2368;p46"/>
                <p:cNvGrpSpPr/>
                <p:nvPr/>
              </p:nvGrpSpPr>
              <p:grpSpPr>
                <a:xfrm>
                  <a:off x="-5085725" y="-446691"/>
                  <a:ext cx="620273" cy="1655245"/>
                  <a:chOff x="-292850" y="1744123"/>
                  <a:chExt cx="620273" cy="1655245"/>
                </a:xfrm>
              </p:grpSpPr>
              <p:sp>
                <p:nvSpPr>
                  <p:cNvPr id="2369" name="Google Shape;2369;p46"/>
                  <p:cNvSpPr/>
                  <p:nvPr/>
                </p:nvSpPr>
                <p:spPr>
                  <a:xfrm>
                    <a:off x="-85812" y="1780251"/>
                    <a:ext cx="262401" cy="1134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34" h="25662" fill="none" extrusionOk="0">
                        <a:moveTo>
                          <a:pt x="5934" y="0"/>
                        </a:moveTo>
                        <a:lnTo>
                          <a:pt x="5934" y="0"/>
                        </a:lnTo>
                        <a:lnTo>
                          <a:pt x="5739" y="571"/>
                        </a:lnTo>
                        <a:lnTo>
                          <a:pt x="5512" y="1252"/>
                        </a:lnTo>
                        <a:lnTo>
                          <a:pt x="5214" y="2179"/>
                        </a:lnTo>
                        <a:lnTo>
                          <a:pt x="4851" y="3333"/>
                        </a:lnTo>
                        <a:lnTo>
                          <a:pt x="4436" y="4689"/>
                        </a:lnTo>
                        <a:lnTo>
                          <a:pt x="4215" y="5441"/>
                        </a:lnTo>
                        <a:lnTo>
                          <a:pt x="3988" y="6239"/>
                        </a:lnTo>
                        <a:lnTo>
                          <a:pt x="3755" y="7075"/>
                        </a:lnTo>
                        <a:lnTo>
                          <a:pt x="3509" y="7957"/>
                        </a:lnTo>
                        <a:lnTo>
                          <a:pt x="3269" y="8872"/>
                        </a:lnTo>
                        <a:lnTo>
                          <a:pt x="3016" y="9825"/>
                        </a:lnTo>
                        <a:lnTo>
                          <a:pt x="2769" y="10811"/>
                        </a:lnTo>
                        <a:lnTo>
                          <a:pt x="2516" y="11829"/>
                        </a:lnTo>
                        <a:lnTo>
                          <a:pt x="2263" y="12873"/>
                        </a:lnTo>
                        <a:lnTo>
                          <a:pt x="2017" y="13949"/>
                        </a:lnTo>
                        <a:lnTo>
                          <a:pt x="1777" y="15045"/>
                        </a:lnTo>
                        <a:lnTo>
                          <a:pt x="1544" y="16167"/>
                        </a:lnTo>
                        <a:lnTo>
                          <a:pt x="1310" y="17309"/>
                        </a:lnTo>
                        <a:lnTo>
                          <a:pt x="1090" y="18463"/>
                        </a:lnTo>
                        <a:lnTo>
                          <a:pt x="876" y="19637"/>
                        </a:lnTo>
                        <a:lnTo>
                          <a:pt x="675" y="20823"/>
                        </a:lnTo>
                        <a:lnTo>
                          <a:pt x="487" y="22023"/>
                        </a:lnTo>
                        <a:lnTo>
                          <a:pt x="305" y="23229"/>
                        </a:lnTo>
                        <a:lnTo>
                          <a:pt x="227" y="23833"/>
                        </a:lnTo>
                        <a:lnTo>
                          <a:pt x="149" y="24442"/>
                        </a:lnTo>
                        <a:lnTo>
                          <a:pt x="71" y="25052"/>
                        </a:lnTo>
                        <a:lnTo>
                          <a:pt x="0" y="2566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70" name="Google Shape;2370;p46"/>
                  <p:cNvSpPr/>
                  <p:nvPr/>
                </p:nvSpPr>
                <p:spPr>
                  <a:xfrm>
                    <a:off x="-18421" y="2142988"/>
                    <a:ext cx="292250" cy="3556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09" h="8043" fill="none" extrusionOk="0">
                        <a:moveTo>
                          <a:pt x="6608" y="1"/>
                        </a:moveTo>
                        <a:lnTo>
                          <a:pt x="6608" y="1"/>
                        </a:lnTo>
                        <a:lnTo>
                          <a:pt x="5986" y="785"/>
                        </a:lnTo>
                        <a:lnTo>
                          <a:pt x="5292" y="1667"/>
                        </a:lnTo>
                        <a:lnTo>
                          <a:pt x="4403" y="2770"/>
                        </a:lnTo>
                        <a:lnTo>
                          <a:pt x="3379" y="4028"/>
                        </a:lnTo>
                        <a:lnTo>
                          <a:pt x="2270" y="5377"/>
                        </a:lnTo>
                        <a:lnTo>
                          <a:pt x="1699" y="6058"/>
                        </a:lnTo>
                        <a:lnTo>
                          <a:pt x="1129" y="6739"/>
                        </a:lnTo>
                        <a:lnTo>
                          <a:pt x="558" y="7400"/>
                        </a:lnTo>
                        <a:lnTo>
                          <a:pt x="0" y="8042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71" name="Google Shape;2371;p46"/>
                  <p:cNvSpPr/>
                  <p:nvPr/>
                </p:nvSpPr>
                <p:spPr>
                  <a:xfrm>
                    <a:off x="-203703" y="2130650"/>
                    <a:ext cx="170955" cy="4393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66" h="9936" fill="none" extrusionOk="0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53" y="215"/>
                        </a:lnTo>
                        <a:lnTo>
                          <a:pt x="124" y="474"/>
                        </a:lnTo>
                        <a:lnTo>
                          <a:pt x="221" y="831"/>
                        </a:lnTo>
                        <a:lnTo>
                          <a:pt x="351" y="1265"/>
                        </a:lnTo>
                        <a:lnTo>
                          <a:pt x="507" y="1784"/>
                        </a:lnTo>
                        <a:lnTo>
                          <a:pt x="695" y="2374"/>
                        </a:lnTo>
                        <a:lnTo>
                          <a:pt x="915" y="3036"/>
                        </a:lnTo>
                        <a:lnTo>
                          <a:pt x="1168" y="3756"/>
                        </a:lnTo>
                        <a:lnTo>
                          <a:pt x="1453" y="4527"/>
                        </a:lnTo>
                        <a:lnTo>
                          <a:pt x="1771" y="5351"/>
                        </a:lnTo>
                        <a:lnTo>
                          <a:pt x="1940" y="5772"/>
                        </a:lnTo>
                        <a:lnTo>
                          <a:pt x="2121" y="6213"/>
                        </a:lnTo>
                        <a:lnTo>
                          <a:pt x="2309" y="6654"/>
                        </a:lnTo>
                        <a:lnTo>
                          <a:pt x="2504" y="7108"/>
                        </a:lnTo>
                        <a:lnTo>
                          <a:pt x="2712" y="7569"/>
                        </a:lnTo>
                        <a:lnTo>
                          <a:pt x="2926" y="8029"/>
                        </a:lnTo>
                        <a:lnTo>
                          <a:pt x="3146" y="8503"/>
                        </a:lnTo>
                        <a:lnTo>
                          <a:pt x="3380" y="8976"/>
                        </a:lnTo>
                        <a:lnTo>
                          <a:pt x="3619" y="9456"/>
                        </a:lnTo>
                        <a:lnTo>
                          <a:pt x="3866" y="9936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72" name="Google Shape;2372;p46"/>
                  <p:cNvSpPr/>
                  <p:nvPr/>
                </p:nvSpPr>
                <p:spPr>
                  <a:xfrm>
                    <a:off x="-66046" y="2434929"/>
                    <a:ext cx="349028" cy="3295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93" h="7452" fill="none" extrusionOk="0">
                        <a:moveTo>
                          <a:pt x="7893" y="0"/>
                        </a:moveTo>
                        <a:lnTo>
                          <a:pt x="7893" y="0"/>
                        </a:lnTo>
                        <a:lnTo>
                          <a:pt x="7737" y="182"/>
                        </a:lnTo>
                        <a:lnTo>
                          <a:pt x="7556" y="402"/>
                        </a:lnTo>
                        <a:lnTo>
                          <a:pt x="7303" y="688"/>
                        </a:lnTo>
                        <a:lnTo>
                          <a:pt x="6985" y="1051"/>
                        </a:lnTo>
                        <a:lnTo>
                          <a:pt x="6602" y="1466"/>
                        </a:lnTo>
                        <a:lnTo>
                          <a:pt x="6168" y="1939"/>
                        </a:lnTo>
                        <a:lnTo>
                          <a:pt x="5668" y="2458"/>
                        </a:lnTo>
                        <a:lnTo>
                          <a:pt x="5117" y="3016"/>
                        </a:lnTo>
                        <a:lnTo>
                          <a:pt x="4514" y="3613"/>
                        </a:lnTo>
                        <a:lnTo>
                          <a:pt x="4196" y="3917"/>
                        </a:lnTo>
                        <a:lnTo>
                          <a:pt x="3866" y="4229"/>
                        </a:lnTo>
                        <a:lnTo>
                          <a:pt x="3522" y="4546"/>
                        </a:lnTo>
                        <a:lnTo>
                          <a:pt x="3172" y="4864"/>
                        </a:lnTo>
                        <a:lnTo>
                          <a:pt x="2809" y="5188"/>
                        </a:lnTo>
                        <a:lnTo>
                          <a:pt x="2432" y="5513"/>
                        </a:lnTo>
                        <a:lnTo>
                          <a:pt x="2050" y="5837"/>
                        </a:lnTo>
                        <a:lnTo>
                          <a:pt x="1661" y="6161"/>
                        </a:lnTo>
                        <a:lnTo>
                          <a:pt x="1259" y="6492"/>
                        </a:lnTo>
                        <a:lnTo>
                          <a:pt x="844" y="6816"/>
                        </a:lnTo>
                        <a:lnTo>
                          <a:pt x="429" y="7134"/>
                        </a:lnTo>
                        <a:lnTo>
                          <a:pt x="1" y="7452"/>
                        </a:lnTo>
                      </a:path>
                    </a:pathLst>
                  </a:custGeom>
                  <a:noFill/>
                  <a:ln w="650" cap="rnd" cmpd="sng">
                    <a:solidFill>
                      <a:srgbClr val="E3762B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73" name="Google Shape;2373;p46"/>
                  <p:cNvSpPr/>
                  <p:nvPr/>
                </p:nvSpPr>
                <p:spPr>
                  <a:xfrm>
                    <a:off x="-269635" y="2452705"/>
                    <a:ext cx="198194" cy="3607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82" h="8159" fill="none" extrusionOk="0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52" y="156"/>
                        </a:lnTo>
                        <a:lnTo>
                          <a:pt x="117" y="344"/>
                        </a:lnTo>
                        <a:lnTo>
                          <a:pt x="214" y="610"/>
                        </a:lnTo>
                        <a:lnTo>
                          <a:pt x="338" y="934"/>
                        </a:lnTo>
                        <a:lnTo>
                          <a:pt x="500" y="1330"/>
                        </a:lnTo>
                        <a:lnTo>
                          <a:pt x="701" y="1790"/>
                        </a:lnTo>
                        <a:lnTo>
                          <a:pt x="934" y="2303"/>
                        </a:lnTo>
                        <a:lnTo>
                          <a:pt x="1213" y="2873"/>
                        </a:lnTo>
                        <a:lnTo>
                          <a:pt x="1369" y="3178"/>
                        </a:lnTo>
                        <a:lnTo>
                          <a:pt x="1537" y="3496"/>
                        </a:lnTo>
                        <a:lnTo>
                          <a:pt x="1712" y="3827"/>
                        </a:lnTo>
                        <a:lnTo>
                          <a:pt x="1900" y="4164"/>
                        </a:lnTo>
                        <a:lnTo>
                          <a:pt x="2101" y="4521"/>
                        </a:lnTo>
                        <a:lnTo>
                          <a:pt x="2315" y="4884"/>
                        </a:lnTo>
                        <a:lnTo>
                          <a:pt x="2542" y="5260"/>
                        </a:lnTo>
                        <a:lnTo>
                          <a:pt x="2776" y="5642"/>
                        </a:lnTo>
                        <a:lnTo>
                          <a:pt x="3029" y="6044"/>
                        </a:lnTo>
                        <a:lnTo>
                          <a:pt x="3288" y="6447"/>
                        </a:lnTo>
                        <a:lnTo>
                          <a:pt x="3567" y="6862"/>
                        </a:lnTo>
                        <a:lnTo>
                          <a:pt x="3859" y="7283"/>
                        </a:lnTo>
                        <a:lnTo>
                          <a:pt x="4164" y="7718"/>
                        </a:lnTo>
                        <a:lnTo>
                          <a:pt x="4481" y="8159"/>
                        </a:lnTo>
                      </a:path>
                    </a:pathLst>
                  </a:custGeom>
                  <a:noFill/>
                  <a:ln w="650" cap="rnd" cmpd="sng">
                    <a:solidFill>
                      <a:srgbClr val="E3762B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74" name="Google Shape;2374;p46"/>
                  <p:cNvSpPr/>
                  <p:nvPr/>
                </p:nvSpPr>
                <p:spPr>
                  <a:xfrm>
                    <a:off x="-19881" y="2371252"/>
                    <a:ext cx="345624" cy="3582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16" h="8101" extrusionOk="0">
                        <a:moveTo>
                          <a:pt x="7815" y="1"/>
                        </a:moveTo>
                        <a:lnTo>
                          <a:pt x="7608" y="124"/>
                        </a:lnTo>
                        <a:lnTo>
                          <a:pt x="7407" y="254"/>
                        </a:lnTo>
                        <a:lnTo>
                          <a:pt x="6998" y="532"/>
                        </a:lnTo>
                        <a:lnTo>
                          <a:pt x="6596" y="818"/>
                        </a:lnTo>
                        <a:lnTo>
                          <a:pt x="6207" y="1116"/>
                        </a:lnTo>
                        <a:lnTo>
                          <a:pt x="5818" y="1421"/>
                        </a:lnTo>
                        <a:lnTo>
                          <a:pt x="5442" y="1739"/>
                        </a:lnTo>
                        <a:lnTo>
                          <a:pt x="5078" y="2063"/>
                        </a:lnTo>
                        <a:lnTo>
                          <a:pt x="4722" y="2394"/>
                        </a:lnTo>
                        <a:lnTo>
                          <a:pt x="4372" y="2724"/>
                        </a:lnTo>
                        <a:lnTo>
                          <a:pt x="4034" y="3062"/>
                        </a:lnTo>
                        <a:lnTo>
                          <a:pt x="3704" y="3399"/>
                        </a:lnTo>
                        <a:lnTo>
                          <a:pt x="3386" y="3736"/>
                        </a:lnTo>
                        <a:lnTo>
                          <a:pt x="3081" y="4073"/>
                        </a:lnTo>
                        <a:lnTo>
                          <a:pt x="2789" y="4404"/>
                        </a:lnTo>
                        <a:lnTo>
                          <a:pt x="2510" y="4728"/>
                        </a:lnTo>
                        <a:lnTo>
                          <a:pt x="2238" y="5053"/>
                        </a:lnTo>
                        <a:lnTo>
                          <a:pt x="1985" y="5364"/>
                        </a:lnTo>
                        <a:lnTo>
                          <a:pt x="1739" y="5669"/>
                        </a:lnTo>
                        <a:lnTo>
                          <a:pt x="1512" y="5960"/>
                        </a:lnTo>
                        <a:lnTo>
                          <a:pt x="1298" y="6239"/>
                        </a:lnTo>
                        <a:lnTo>
                          <a:pt x="915" y="6758"/>
                        </a:lnTo>
                        <a:lnTo>
                          <a:pt x="591" y="7212"/>
                        </a:lnTo>
                        <a:lnTo>
                          <a:pt x="338" y="7582"/>
                        </a:lnTo>
                        <a:lnTo>
                          <a:pt x="150" y="7861"/>
                        </a:lnTo>
                        <a:lnTo>
                          <a:pt x="1" y="8101"/>
                        </a:lnTo>
                        <a:lnTo>
                          <a:pt x="1" y="8101"/>
                        </a:lnTo>
                        <a:lnTo>
                          <a:pt x="202" y="8042"/>
                        </a:lnTo>
                        <a:lnTo>
                          <a:pt x="422" y="7964"/>
                        </a:lnTo>
                        <a:lnTo>
                          <a:pt x="656" y="7874"/>
                        </a:lnTo>
                        <a:lnTo>
                          <a:pt x="909" y="7763"/>
                        </a:lnTo>
                        <a:lnTo>
                          <a:pt x="1162" y="7640"/>
                        </a:lnTo>
                        <a:lnTo>
                          <a:pt x="1434" y="7497"/>
                        </a:lnTo>
                        <a:lnTo>
                          <a:pt x="1706" y="7342"/>
                        </a:lnTo>
                        <a:lnTo>
                          <a:pt x="1992" y="7180"/>
                        </a:lnTo>
                        <a:lnTo>
                          <a:pt x="2283" y="6998"/>
                        </a:lnTo>
                        <a:lnTo>
                          <a:pt x="2575" y="6804"/>
                        </a:lnTo>
                        <a:lnTo>
                          <a:pt x="2874" y="6596"/>
                        </a:lnTo>
                        <a:lnTo>
                          <a:pt x="3172" y="6375"/>
                        </a:lnTo>
                        <a:lnTo>
                          <a:pt x="3477" y="6142"/>
                        </a:lnTo>
                        <a:lnTo>
                          <a:pt x="3781" y="5896"/>
                        </a:lnTo>
                        <a:lnTo>
                          <a:pt x="4080" y="5643"/>
                        </a:lnTo>
                        <a:lnTo>
                          <a:pt x="4378" y="5377"/>
                        </a:lnTo>
                        <a:lnTo>
                          <a:pt x="4670" y="5098"/>
                        </a:lnTo>
                        <a:lnTo>
                          <a:pt x="4962" y="4813"/>
                        </a:lnTo>
                        <a:lnTo>
                          <a:pt x="5247" y="4521"/>
                        </a:lnTo>
                        <a:lnTo>
                          <a:pt x="5519" y="4216"/>
                        </a:lnTo>
                        <a:lnTo>
                          <a:pt x="5792" y="3898"/>
                        </a:lnTo>
                        <a:lnTo>
                          <a:pt x="6051" y="3580"/>
                        </a:lnTo>
                        <a:lnTo>
                          <a:pt x="6298" y="3250"/>
                        </a:lnTo>
                        <a:lnTo>
                          <a:pt x="6531" y="2912"/>
                        </a:lnTo>
                        <a:lnTo>
                          <a:pt x="6641" y="2737"/>
                        </a:lnTo>
                        <a:lnTo>
                          <a:pt x="6752" y="2569"/>
                        </a:lnTo>
                        <a:lnTo>
                          <a:pt x="6855" y="2394"/>
                        </a:lnTo>
                        <a:lnTo>
                          <a:pt x="6959" y="2219"/>
                        </a:lnTo>
                        <a:lnTo>
                          <a:pt x="7056" y="2037"/>
                        </a:lnTo>
                        <a:lnTo>
                          <a:pt x="7147" y="1862"/>
                        </a:lnTo>
                        <a:lnTo>
                          <a:pt x="7238" y="1680"/>
                        </a:lnTo>
                        <a:lnTo>
                          <a:pt x="7322" y="1499"/>
                        </a:lnTo>
                        <a:lnTo>
                          <a:pt x="7400" y="1317"/>
                        </a:lnTo>
                        <a:lnTo>
                          <a:pt x="7478" y="1129"/>
                        </a:lnTo>
                        <a:lnTo>
                          <a:pt x="7549" y="941"/>
                        </a:lnTo>
                        <a:lnTo>
                          <a:pt x="7614" y="759"/>
                        </a:lnTo>
                        <a:lnTo>
                          <a:pt x="7672" y="571"/>
                        </a:lnTo>
                        <a:lnTo>
                          <a:pt x="7724" y="377"/>
                        </a:lnTo>
                        <a:lnTo>
                          <a:pt x="7776" y="189"/>
                        </a:lnTo>
                        <a:lnTo>
                          <a:pt x="7815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75" name="Google Shape;2375;p46"/>
                  <p:cNvSpPr/>
                  <p:nvPr/>
                </p:nvSpPr>
                <p:spPr>
                  <a:xfrm>
                    <a:off x="-292850" y="2393362"/>
                    <a:ext cx="178693" cy="3593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" h="8126" extrusionOk="0">
                        <a:moveTo>
                          <a:pt x="0" y="0"/>
                        </a:moveTo>
                        <a:lnTo>
                          <a:pt x="26" y="285"/>
                        </a:lnTo>
                        <a:lnTo>
                          <a:pt x="71" y="623"/>
                        </a:lnTo>
                        <a:lnTo>
                          <a:pt x="130" y="1057"/>
                        </a:lnTo>
                        <a:lnTo>
                          <a:pt x="175" y="1310"/>
                        </a:lnTo>
                        <a:lnTo>
                          <a:pt x="220" y="1576"/>
                        </a:lnTo>
                        <a:lnTo>
                          <a:pt x="279" y="1868"/>
                        </a:lnTo>
                        <a:lnTo>
                          <a:pt x="337" y="2173"/>
                        </a:lnTo>
                        <a:lnTo>
                          <a:pt x="409" y="2484"/>
                        </a:lnTo>
                        <a:lnTo>
                          <a:pt x="493" y="2815"/>
                        </a:lnTo>
                        <a:lnTo>
                          <a:pt x="584" y="3152"/>
                        </a:lnTo>
                        <a:lnTo>
                          <a:pt x="681" y="3489"/>
                        </a:lnTo>
                        <a:lnTo>
                          <a:pt x="798" y="3839"/>
                        </a:lnTo>
                        <a:lnTo>
                          <a:pt x="914" y="4189"/>
                        </a:lnTo>
                        <a:lnTo>
                          <a:pt x="1051" y="4540"/>
                        </a:lnTo>
                        <a:lnTo>
                          <a:pt x="1193" y="4883"/>
                        </a:lnTo>
                        <a:lnTo>
                          <a:pt x="1355" y="5227"/>
                        </a:lnTo>
                        <a:lnTo>
                          <a:pt x="1524" y="5564"/>
                        </a:lnTo>
                        <a:lnTo>
                          <a:pt x="1615" y="5733"/>
                        </a:lnTo>
                        <a:lnTo>
                          <a:pt x="1706" y="5895"/>
                        </a:lnTo>
                        <a:lnTo>
                          <a:pt x="1803" y="6057"/>
                        </a:lnTo>
                        <a:lnTo>
                          <a:pt x="1907" y="6213"/>
                        </a:lnTo>
                        <a:lnTo>
                          <a:pt x="2010" y="6368"/>
                        </a:lnTo>
                        <a:lnTo>
                          <a:pt x="2114" y="6518"/>
                        </a:lnTo>
                        <a:lnTo>
                          <a:pt x="2231" y="6667"/>
                        </a:lnTo>
                        <a:lnTo>
                          <a:pt x="2341" y="6809"/>
                        </a:lnTo>
                        <a:lnTo>
                          <a:pt x="2464" y="6946"/>
                        </a:lnTo>
                        <a:lnTo>
                          <a:pt x="2588" y="7082"/>
                        </a:lnTo>
                        <a:lnTo>
                          <a:pt x="2711" y="7211"/>
                        </a:lnTo>
                        <a:lnTo>
                          <a:pt x="2840" y="7335"/>
                        </a:lnTo>
                        <a:lnTo>
                          <a:pt x="2977" y="7458"/>
                        </a:lnTo>
                        <a:lnTo>
                          <a:pt x="3119" y="7575"/>
                        </a:lnTo>
                        <a:lnTo>
                          <a:pt x="3262" y="7678"/>
                        </a:lnTo>
                        <a:lnTo>
                          <a:pt x="3405" y="7782"/>
                        </a:lnTo>
                        <a:lnTo>
                          <a:pt x="3560" y="7879"/>
                        </a:lnTo>
                        <a:lnTo>
                          <a:pt x="3716" y="7964"/>
                        </a:lnTo>
                        <a:lnTo>
                          <a:pt x="3872" y="8048"/>
                        </a:lnTo>
                        <a:lnTo>
                          <a:pt x="4040" y="8126"/>
                        </a:lnTo>
                        <a:lnTo>
                          <a:pt x="4040" y="8126"/>
                        </a:lnTo>
                        <a:lnTo>
                          <a:pt x="4008" y="7918"/>
                        </a:lnTo>
                        <a:lnTo>
                          <a:pt x="3975" y="7711"/>
                        </a:lnTo>
                        <a:lnTo>
                          <a:pt x="3891" y="7309"/>
                        </a:lnTo>
                        <a:lnTo>
                          <a:pt x="3794" y="6907"/>
                        </a:lnTo>
                        <a:lnTo>
                          <a:pt x="3690" y="6511"/>
                        </a:lnTo>
                        <a:lnTo>
                          <a:pt x="3567" y="6122"/>
                        </a:lnTo>
                        <a:lnTo>
                          <a:pt x="3437" y="5739"/>
                        </a:lnTo>
                        <a:lnTo>
                          <a:pt x="3294" y="5363"/>
                        </a:lnTo>
                        <a:lnTo>
                          <a:pt x="3145" y="5000"/>
                        </a:lnTo>
                        <a:lnTo>
                          <a:pt x="2990" y="4637"/>
                        </a:lnTo>
                        <a:lnTo>
                          <a:pt x="2827" y="4287"/>
                        </a:lnTo>
                        <a:lnTo>
                          <a:pt x="2665" y="3949"/>
                        </a:lnTo>
                        <a:lnTo>
                          <a:pt x="2490" y="3619"/>
                        </a:lnTo>
                        <a:lnTo>
                          <a:pt x="2315" y="3301"/>
                        </a:lnTo>
                        <a:lnTo>
                          <a:pt x="2140" y="2990"/>
                        </a:lnTo>
                        <a:lnTo>
                          <a:pt x="1965" y="2698"/>
                        </a:lnTo>
                        <a:lnTo>
                          <a:pt x="1790" y="2412"/>
                        </a:lnTo>
                        <a:lnTo>
                          <a:pt x="1615" y="2140"/>
                        </a:lnTo>
                        <a:lnTo>
                          <a:pt x="1446" y="1881"/>
                        </a:lnTo>
                        <a:lnTo>
                          <a:pt x="1278" y="1641"/>
                        </a:lnTo>
                        <a:lnTo>
                          <a:pt x="1115" y="1414"/>
                        </a:lnTo>
                        <a:lnTo>
                          <a:pt x="811" y="999"/>
                        </a:lnTo>
                        <a:lnTo>
                          <a:pt x="545" y="649"/>
                        </a:lnTo>
                        <a:lnTo>
                          <a:pt x="318" y="376"/>
                        </a:lnTo>
                        <a:lnTo>
                          <a:pt x="149" y="1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76" name="Google Shape;2376;p46"/>
                  <p:cNvSpPr/>
                  <p:nvPr/>
                </p:nvSpPr>
                <p:spPr>
                  <a:xfrm>
                    <a:off x="32299" y="2086784"/>
                    <a:ext cx="295124" cy="3527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74" h="7978" extrusionOk="0">
                        <a:moveTo>
                          <a:pt x="6674" y="1"/>
                        </a:moveTo>
                        <a:lnTo>
                          <a:pt x="6505" y="98"/>
                        </a:lnTo>
                        <a:lnTo>
                          <a:pt x="6324" y="202"/>
                        </a:lnTo>
                        <a:lnTo>
                          <a:pt x="6136" y="325"/>
                        </a:lnTo>
                        <a:lnTo>
                          <a:pt x="5941" y="461"/>
                        </a:lnTo>
                        <a:lnTo>
                          <a:pt x="5734" y="610"/>
                        </a:lnTo>
                        <a:lnTo>
                          <a:pt x="5526" y="772"/>
                        </a:lnTo>
                        <a:lnTo>
                          <a:pt x="5306" y="947"/>
                        </a:lnTo>
                        <a:lnTo>
                          <a:pt x="5085" y="1129"/>
                        </a:lnTo>
                        <a:lnTo>
                          <a:pt x="4858" y="1330"/>
                        </a:lnTo>
                        <a:lnTo>
                          <a:pt x="4625" y="1538"/>
                        </a:lnTo>
                        <a:lnTo>
                          <a:pt x="4391" y="1758"/>
                        </a:lnTo>
                        <a:lnTo>
                          <a:pt x="4151" y="1985"/>
                        </a:lnTo>
                        <a:lnTo>
                          <a:pt x="3918" y="2225"/>
                        </a:lnTo>
                        <a:lnTo>
                          <a:pt x="3678" y="2478"/>
                        </a:lnTo>
                        <a:lnTo>
                          <a:pt x="3432" y="2731"/>
                        </a:lnTo>
                        <a:lnTo>
                          <a:pt x="3192" y="2997"/>
                        </a:lnTo>
                        <a:lnTo>
                          <a:pt x="2952" y="3269"/>
                        </a:lnTo>
                        <a:lnTo>
                          <a:pt x="2718" y="3554"/>
                        </a:lnTo>
                        <a:lnTo>
                          <a:pt x="2485" y="3840"/>
                        </a:lnTo>
                        <a:lnTo>
                          <a:pt x="2251" y="4132"/>
                        </a:lnTo>
                        <a:lnTo>
                          <a:pt x="2024" y="4430"/>
                        </a:lnTo>
                        <a:lnTo>
                          <a:pt x="1804" y="4735"/>
                        </a:lnTo>
                        <a:lnTo>
                          <a:pt x="1583" y="5046"/>
                        </a:lnTo>
                        <a:lnTo>
                          <a:pt x="1376" y="5364"/>
                        </a:lnTo>
                        <a:lnTo>
                          <a:pt x="1168" y="5681"/>
                        </a:lnTo>
                        <a:lnTo>
                          <a:pt x="974" y="5999"/>
                        </a:lnTo>
                        <a:lnTo>
                          <a:pt x="786" y="6323"/>
                        </a:lnTo>
                        <a:lnTo>
                          <a:pt x="611" y="6654"/>
                        </a:lnTo>
                        <a:lnTo>
                          <a:pt x="442" y="6985"/>
                        </a:lnTo>
                        <a:lnTo>
                          <a:pt x="286" y="7316"/>
                        </a:lnTo>
                        <a:lnTo>
                          <a:pt x="137" y="7646"/>
                        </a:lnTo>
                        <a:lnTo>
                          <a:pt x="1" y="7977"/>
                        </a:lnTo>
                        <a:lnTo>
                          <a:pt x="85" y="7958"/>
                        </a:lnTo>
                        <a:lnTo>
                          <a:pt x="163" y="7938"/>
                        </a:lnTo>
                        <a:lnTo>
                          <a:pt x="332" y="7873"/>
                        </a:lnTo>
                        <a:lnTo>
                          <a:pt x="513" y="7789"/>
                        </a:lnTo>
                        <a:lnTo>
                          <a:pt x="701" y="7685"/>
                        </a:lnTo>
                        <a:lnTo>
                          <a:pt x="896" y="7569"/>
                        </a:lnTo>
                        <a:lnTo>
                          <a:pt x="1097" y="7426"/>
                        </a:lnTo>
                        <a:lnTo>
                          <a:pt x="1304" y="7277"/>
                        </a:lnTo>
                        <a:lnTo>
                          <a:pt x="1518" y="7102"/>
                        </a:lnTo>
                        <a:lnTo>
                          <a:pt x="1739" y="6920"/>
                        </a:lnTo>
                        <a:lnTo>
                          <a:pt x="1966" y="6719"/>
                        </a:lnTo>
                        <a:lnTo>
                          <a:pt x="2193" y="6505"/>
                        </a:lnTo>
                        <a:lnTo>
                          <a:pt x="2426" y="6278"/>
                        </a:lnTo>
                        <a:lnTo>
                          <a:pt x="2660" y="6038"/>
                        </a:lnTo>
                        <a:lnTo>
                          <a:pt x="2893" y="5785"/>
                        </a:lnTo>
                        <a:lnTo>
                          <a:pt x="3133" y="5526"/>
                        </a:lnTo>
                        <a:lnTo>
                          <a:pt x="3367" y="5247"/>
                        </a:lnTo>
                        <a:lnTo>
                          <a:pt x="3607" y="4968"/>
                        </a:lnTo>
                        <a:lnTo>
                          <a:pt x="3840" y="4676"/>
                        </a:lnTo>
                        <a:lnTo>
                          <a:pt x="4074" y="4371"/>
                        </a:lnTo>
                        <a:lnTo>
                          <a:pt x="4307" y="4067"/>
                        </a:lnTo>
                        <a:lnTo>
                          <a:pt x="4540" y="3749"/>
                        </a:lnTo>
                        <a:lnTo>
                          <a:pt x="4761" y="3425"/>
                        </a:lnTo>
                        <a:lnTo>
                          <a:pt x="4988" y="3100"/>
                        </a:lnTo>
                        <a:lnTo>
                          <a:pt x="5202" y="2763"/>
                        </a:lnTo>
                        <a:lnTo>
                          <a:pt x="5409" y="2426"/>
                        </a:lnTo>
                        <a:lnTo>
                          <a:pt x="5617" y="2089"/>
                        </a:lnTo>
                        <a:lnTo>
                          <a:pt x="5812" y="1745"/>
                        </a:lnTo>
                        <a:lnTo>
                          <a:pt x="6006" y="1395"/>
                        </a:lnTo>
                        <a:lnTo>
                          <a:pt x="6188" y="1051"/>
                        </a:lnTo>
                        <a:lnTo>
                          <a:pt x="6356" y="701"/>
                        </a:lnTo>
                        <a:lnTo>
                          <a:pt x="6518" y="351"/>
                        </a:lnTo>
                        <a:lnTo>
                          <a:pt x="6674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77" name="Google Shape;2377;p46"/>
                  <p:cNvSpPr/>
                  <p:nvPr/>
                </p:nvSpPr>
                <p:spPr>
                  <a:xfrm>
                    <a:off x="-212591" y="2085944"/>
                    <a:ext cx="142300" cy="4069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18" h="9203" extrusionOk="0">
                        <a:moveTo>
                          <a:pt x="46" y="0"/>
                        </a:moveTo>
                        <a:lnTo>
                          <a:pt x="40" y="65"/>
                        </a:lnTo>
                        <a:lnTo>
                          <a:pt x="20" y="260"/>
                        </a:lnTo>
                        <a:lnTo>
                          <a:pt x="7" y="564"/>
                        </a:lnTo>
                        <a:lnTo>
                          <a:pt x="1" y="973"/>
                        </a:lnTo>
                        <a:lnTo>
                          <a:pt x="1" y="1213"/>
                        </a:lnTo>
                        <a:lnTo>
                          <a:pt x="7" y="1472"/>
                        </a:lnTo>
                        <a:lnTo>
                          <a:pt x="20" y="1751"/>
                        </a:lnTo>
                        <a:lnTo>
                          <a:pt x="33" y="2043"/>
                        </a:lnTo>
                        <a:lnTo>
                          <a:pt x="59" y="2354"/>
                        </a:lnTo>
                        <a:lnTo>
                          <a:pt x="92" y="2685"/>
                        </a:lnTo>
                        <a:lnTo>
                          <a:pt x="137" y="3022"/>
                        </a:lnTo>
                        <a:lnTo>
                          <a:pt x="189" y="3372"/>
                        </a:lnTo>
                        <a:lnTo>
                          <a:pt x="254" y="3729"/>
                        </a:lnTo>
                        <a:lnTo>
                          <a:pt x="332" y="4099"/>
                        </a:lnTo>
                        <a:lnTo>
                          <a:pt x="422" y="4468"/>
                        </a:lnTo>
                        <a:lnTo>
                          <a:pt x="526" y="4851"/>
                        </a:lnTo>
                        <a:lnTo>
                          <a:pt x="643" y="5227"/>
                        </a:lnTo>
                        <a:lnTo>
                          <a:pt x="773" y="5616"/>
                        </a:lnTo>
                        <a:lnTo>
                          <a:pt x="850" y="5804"/>
                        </a:lnTo>
                        <a:lnTo>
                          <a:pt x="928" y="5999"/>
                        </a:lnTo>
                        <a:lnTo>
                          <a:pt x="1006" y="6187"/>
                        </a:lnTo>
                        <a:lnTo>
                          <a:pt x="1097" y="6381"/>
                        </a:lnTo>
                        <a:lnTo>
                          <a:pt x="1188" y="6569"/>
                        </a:lnTo>
                        <a:lnTo>
                          <a:pt x="1285" y="6758"/>
                        </a:lnTo>
                        <a:lnTo>
                          <a:pt x="1382" y="6946"/>
                        </a:lnTo>
                        <a:lnTo>
                          <a:pt x="1492" y="7134"/>
                        </a:lnTo>
                        <a:lnTo>
                          <a:pt x="1603" y="7322"/>
                        </a:lnTo>
                        <a:lnTo>
                          <a:pt x="1719" y="7503"/>
                        </a:lnTo>
                        <a:lnTo>
                          <a:pt x="1843" y="7685"/>
                        </a:lnTo>
                        <a:lnTo>
                          <a:pt x="1966" y="7860"/>
                        </a:lnTo>
                        <a:lnTo>
                          <a:pt x="2102" y="8042"/>
                        </a:lnTo>
                        <a:lnTo>
                          <a:pt x="2238" y="8217"/>
                        </a:lnTo>
                        <a:lnTo>
                          <a:pt x="2381" y="8385"/>
                        </a:lnTo>
                        <a:lnTo>
                          <a:pt x="2536" y="8554"/>
                        </a:lnTo>
                        <a:lnTo>
                          <a:pt x="2692" y="8722"/>
                        </a:lnTo>
                        <a:lnTo>
                          <a:pt x="2854" y="8885"/>
                        </a:lnTo>
                        <a:lnTo>
                          <a:pt x="3023" y="9047"/>
                        </a:lnTo>
                        <a:lnTo>
                          <a:pt x="3198" y="9202"/>
                        </a:lnTo>
                        <a:lnTo>
                          <a:pt x="3211" y="9014"/>
                        </a:lnTo>
                        <a:lnTo>
                          <a:pt x="3217" y="8826"/>
                        </a:lnTo>
                        <a:lnTo>
                          <a:pt x="3217" y="8638"/>
                        </a:lnTo>
                        <a:lnTo>
                          <a:pt x="3211" y="8450"/>
                        </a:lnTo>
                        <a:lnTo>
                          <a:pt x="3198" y="8256"/>
                        </a:lnTo>
                        <a:lnTo>
                          <a:pt x="3185" y="8061"/>
                        </a:lnTo>
                        <a:lnTo>
                          <a:pt x="3165" y="7866"/>
                        </a:lnTo>
                        <a:lnTo>
                          <a:pt x="3146" y="7672"/>
                        </a:lnTo>
                        <a:lnTo>
                          <a:pt x="3088" y="7283"/>
                        </a:lnTo>
                        <a:lnTo>
                          <a:pt x="3010" y="6887"/>
                        </a:lnTo>
                        <a:lnTo>
                          <a:pt x="2926" y="6492"/>
                        </a:lnTo>
                        <a:lnTo>
                          <a:pt x="2822" y="6103"/>
                        </a:lnTo>
                        <a:lnTo>
                          <a:pt x="2712" y="5707"/>
                        </a:lnTo>
                        <a:lnTo>
                          <a:pt x="2595" y="5324"/>
                        </a:lnTo>
                        <a:lnTo>
                          <a:pt x="2465" y="4935"/>
                        </a:lnTo>
                        <a:lnTo>
                          <a:pt x="2322" y="4559"/>
                        </a:lnTo>
                        <a:lnTo>
                          <a:pt x="2180" y="4189"/>
                        </a:lnTo>
                        <a:lnTo>
                          <a:pt x="2031" y="3820"/>
                        </a:lnTo>
                        <a:lnTo>
                          <a:pt x="1881" y="3470"/>
                        </a:lnTo>
                        <a:lnTo>
                          <a:pt x="1726" y="3119"/>
                        </a:lnTo>
                        <a:lnTo>
                          <a:pt x="1570" y="2789"/>
                        </a:lnTo>
                        <a:lnTo>
                          <a:pt x="1421" y="2471"/>
                        </a:lnTo>
                        <a:lnTo>
                          <a:pt x="1265" y="2160"/>
                        </a:lnTo>
                        <a:lnTo>
                          <a:pt x="1116" y="1874"/>
                        </a:lnTo>
                        <a:lnTo>
                          <a:pt x="831" y="1336"/>
                        </a:lnTo>
                        <a:lnTo>
                          <a:pt x="578" y="882"/>
                        </a:lnTo>
                        <a:lnTo>
                          <a:pt x="357" y="512"/>
                        </a:lnTo>
                        <a:lnTo>
                          <a:pt x="189" y="234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78" name="Google Shape;2378;p46"/>
                  <p:cNvSpPr/>
                  <p:nvPr/>
                </p:nvSpPr>
                <p:spPr>
                  <a:xfrm>
                    <a:off x="32608" y="1744123"/>
                    <a:ext cx="159767" cy="4949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3" h="11194" extrusionOk="0">
                        <a:moveTo>
                          <a:pt x="3613" y="0"/>
                        </a:moveTo>
                        <a:lnTo>
                          <a:pt x="3412" y="305"/>
                        </a:lnTo>
                        <a:lnTo>
                          <a:pt x="3191" y="668"/>
                        </a:lnTo>
                        <a:lnTo>
                          <a:pt x="2906" y="1148"/>
                        </a:lnTo>
                        <a:lnTo>
                          <a:pt x="2575" y="1738"/>
                        </a:lnTo>
                        <a:lnTo>
                          <a:pt x="2400" y="2069"/>
                        </a:lnTo>
                        <a:lnTo>
                          <a:pt x="2218" y="2419"/>
                        </a:lnTo>
                        <a:lnTo>
                          <a:pt x="2030" y="2795"/>
                        </a:lnTo>
                        <a:lnTo>
                          <a:pt x="1836" y="3184"/>
                        </a:lnTo>
                        <a:lnTo>
                          <a:pt x="1648" y="3586"/>
                        </a:lnTo>
                        <a:lnTo>
                          <a:pt x="1460" y="4001"/>
                        </a:lnTo>
                        <a:lnTo>
                          <a:pt x="1272" y="4436"/>
                        </a:lnTo>
                        <a:lnTo>
                          <a:pt x="1090" y="4877"/>
                        </a:lnTo>
                        <a:lnTo>
                          <a:pt x="915" y="5331"/>
                        </a:lnTo>
                        <a:lnTo>
                          <a:pt x="753" y="5785"/>
                        </a:lnTo>
                        <a:lnTo>
                          <a:pt x="604" y="6252"/>
                        </a:lnTo>
                        <a:lnTo>
                          <a:pt x="461" y="6718"/>
                        </a:lnTo>
                        <a:lnTo>
                          <a:pt x="396" y="6952"/>
                        </a:lnTo>
                        <a:lnTo>
                          <a:pt x="338" y="7185"/>
                        </a:lnTo>
                        <a:lnTo>
                          <a:pt x="279" y="7419"/>
                        </a:lnTo>
                        <a:lnTo>
                          <a:pt x="227" y="7652"/>
                        </a:lnTo>
                        <a:lnTo>
                          <a:pt x="182" y="7886"/>
                        </a:lnTo>
                        <a:lnTo>
                          <a:pt x="137" y="8119"/>
                        </a:lnTo>
                        <a:lnTo>
                          <a:pt x="104" y="8353"/>
                        </a:lnTo>
                        <a:lnTo>
                          <a:pt x="72" y="8586"/>
                        </a:lnTo>
                        <a:lnTo>
                          <a:pt x="46" y="8813"/>
                        </a:lnTo>
                        <a:lnTo>
                          <a:pt x="26" y="9040"/>
                        </a:lnTo>
                        <a:lnTo>
                          <a:pt x="7" y="9267"/>
                        </a:lnTo>
                        <a:lnTo>
                          <a:pt x="0" y="9494"/>
                        </a:lnTo>
                        <a:lnTo>
                          <a:pt x="0" y="9715"/>
                        </a:lnTo>
                        <a:lnTo>
                          <a:pt x="7" y="9935"/>
                        </a:lnTo>
                        <a:lnTo>
                          <a:pt x="20" y="10156"/>
                        </a:lnTo>
                        <a:lnTo>
                          <a:pt x="39" y="10370"/>
                        </a:lnTo>
                        <a:lnTo>
                          <a:pt x="65" y="10577"/>
                        </a:lnTo>
                        <a:lnTo>
                          <a:pt x="104" y="10785"/>
                        </a:lnTo>
                        <a:lnTo>
                          <a:pt x="143" y="10992"/>
                        </a:lnTo>
                        <a:lnTo>
                          <a:pt x="195" y="11193"/>
                        </a:lnTo>
                        <a:lnTo>
                          <a:pt x="357" y="10960"/>
                        </a:lnTo>
                        <a:lnTo>
                          <a:pt x="506" y="10733"/>
                        </a:lnTo>
                        <a:lnTo>
                          <a:pt x="655" y="10499"/>
                        </a:lnTo>
                        <a:lnTo>
                          <a:pt x="792" y="10259"/>
                        </a:lnTo>
                        <a:lnTo>
                          <a:pt x="934" y="10026"/>
                        </a:lnTo>
                        <a:lnTo>
                          <a:pt x="1064" y="9786"/>
                        </a:lnTo>
                        <a:lnTo>
                          <a:pt x="1194" y="9546"/>
                        </a:lnTo>
                        <a:lnTo>
                          <a:pt x="1317" y="9306"/>
                        </a:lnTo>
                        <a:lnTo>
                          <a:pt x="1440" y="9066"/>
                        </a:lnTo>
                        <a:lnTo>
                          <a:pt x="1550" y="8826"/>
                        </a:lnTo>
                        <a:lnTo>
                          <a:pt x="1771" y="8346"/>
                        </a:lnTo>
                        <a:lnTo>
                          <a:pt x="1972" y="7860"/>
                        </a:lnTo>
                        <a:lnTo>
                          <a:pt x="2160" y="7380"/>
                        </a:lnTo>
                        <a:lnTo>
                          <a:pt x="2335" y="6900"/>
                        </a:lnTo>
                        <a:lnTo>
                          <a:pt x="2491" y="6427"/>
                        </a:lnTo>
                        <a:lnTo>
                          <a:pt x="2633" y="5960"/>
                        </a:lnTo>
                        <a:lnTo>
                          <a:pt x="2763" y="5499"/>
                        </a:lnTo>
                        <a:lnTo>
                          <a:pt x="2886" y="5052"/>
                        </a:lnTo>
                        <a:lnTo>
                          <a:pt x="2990" y="4611"/>
                        </a:lnTo>
                        <a:lnTo>
                          <a:pt x="3087" y="4176"/>
                        </a:lnTo>
                        <a:lnTo>
                          <a:pt x="3172" y="3761"/>
                        </a:lnTo>
                        <a:lnTo>
                          <a:pt x="3249" y="3359"/>
                        </a:lnTo>
                        <a:lnTo>
                          <a:pt x="3314" y="2970"/>
                        </a:lnTo>
                        <a:lnTo>
                          <a:pt x="3373" y="2601"/>
                        </a:lnTo>
                        <a:lnTo>
                          <a:pt x="3425" y="2250"/>
                        </a:lnTo>
                        <a:lnTo>
                          <a:pt x="3463" y="1920"/>
                        </a:lnTo>
                        <a:lnTo>
                          <a:pt x="3502" y="1608"/>
                        </a:lnTo>
                        <a:lnTo>
                          <a:pt x="3554" y="1057"/>
                        </a:lnTo>
                        <a:lnTo>
                          <a:pt x="3587" y="610"/>
                        </a:lnTo>
                        <a:lnTo>
                          <a:pt x="3600" y="279"/>
                        </a:lnTo>
                        <a:lnTo>
                          <a:pt x="361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79" name="Google Shape;2379;p46"/>
                  <p:cNvSpPr/>
                  <p:nvPr/>
                </p:nvSpPr>
                <p:spPr>
                  <a:xfrm>
                    <a:off x="-277373" y="2764412"/>
                    <a:ext cx="486951" cy="6349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2" h="14359" extrusionOk="0">
                        <a:moveTo>
                          <a:pt x="9267" y="2420"/>
                        </a:moveTo>
                        <a:lnTo>
                          <a:pt x="9371" y="2426"/>
                        </a:lnTo>
                        <a:lnTo>
                          <a:pt x="9462" y="2446"/>
                        </a:lnTo>
                        <a:lnTo>
                          <a:pt x="9546" y="2478"/>
                        </a:lnTo>
                        <a:lnTo>
                          <a:pt x="9630" y="2517"/>
                        </a:lnTo>
                        <a:lnTo>
                          <a:pt x="9702" y="2569"/>
                        </a:lnTo>
                        <a:lnTo>
                          <a:pt x="9767" y="2634"/>
                        </a:lnTo>
                        <a:lnTo>
                          <a:pt x="9818" y="2698"/>
                        </a:lnTo>
                        <a:lnTo>
                          <a:pt x="9870" y="2770"/>
                        </a:lnTo>
                        <a:lnTo>
                          <a:pt x="9909" y="2848"/>
                        </a:lnTo>
                        <a:lnTo>
                          <a:pt x="9948" y="2925"/>
                        </a:lnTo>
                        <a:lnTo>
                          <a:pt x="9981" y="3016"/>
                        </a:lnTo>
                        <a:lnTo>
                          <a:pt x="10007" y="3113"/>
                        </a:lnTo>
                        <a:lnTo>
                          <a:pt x="10032" y="3217"/>
                        </a:lnTo>
                        <a:lnTo>
                          <a:pt x="10045" y="3321"/>
                        </a:lnTo>
                        <a:lnTo>
                          <a:pt x="10058" y="3438"/>
                        </a:lnTo>
                        <a:lnTo>
                          <a:pt x="10065" y="3554"/>
                        </a:lnTo>
                        <a:lnTo>
                          <a:pt x="10065" y="3684"/>
                        </a:lnTo>
                        <a:lnTo>
                          <a:pt x="10052" y="3814"/>
                        </a:lnTo>
                        <a:lnTo>
                          <a:pt x="10039" y="3950"/>
                        </a:lnTo>
                        <a:lnTo>
                          <a:pt x="10019" y="4093"/>
                        </a:lnTo>
                        <a:lnTo>
                          <a:pt x="9994" y="4242"/>
                        </a:lnTo>
                        <a:lnTo>
                          <a:pt x="9968" y="4398"/>
                        </a:lnTo>
                        <a:lnTo>
                          <a:pt x="9929" y="4553"/>
                        </a:lnTo>
                        <a:lnTo>
                          <a:pt x="9883" y="4722"/>
                        </a:lnTo>
                        <a:lnTo>
                          <a:pt x="9825" y="4890"/>
                        </a:lnTo>
                        <a:lnTo>
                          <a:pt x="9767" y="5065"/>
                        </a:lnTo>
                        <a:lnTo>
                          <a:pt x="9702" y="5247"/>
                        </a:lnTo>
                        <a:lnTo>
                          <a:pt x="9630" y="5429"/>
                        </a:lnTo>
                        <a:lnTo>
                          <a:pt x="9546" y="5623"/>
                        </a:lnTo>
                        <a:lnTo>
                          <a:pt x="9462" y="5818"/>
                        </a:lnTo>
                        <a:lnTo>
                          <a:pt x="9364" y="6019"/>
                        </a:lnTo>
                        <a:lnTo>
                          <a:pt x="9261" y="6226"/>
                        </a:lnTo>
                        <a:lnTo>
                          <a:pt x="9150" y="6434"/>
                        </a:lnTo>
                        <a:lnTo>
                          <a:pt x="9034" y="6648"/>
                        </a:lnTo>
                        <a:lnTo>
                          <a:pt x="8911" y="6868"/>
                        </a:lnTo>
                        <a:lnTo>
                          <a:pt x="8774" y="7095"/>
                        </a:lnTo>
                        <a:lnTo>
                          <a:pt x="8632" y="7322"/>
                        </a:lnTo>
                        <a:lnTo>
                          <a:pt x="8483" y="7556"/>
                        </a:lnTo>
                        <a:lnTo>
                          <a:pt x="8424" y="7634"/>
                        </a:lnTo>
                        <a:lnTo>
                          <a:pt x="8359" y="7698"/>
                        </a:lnTo>
                        <a:lnTo>
                          <a:pt x="8288" y="7750"/>
                        </a:lnTo>
                        <a:lnTo>
                          <a:pt x="8210" y="7789"/>
                        </a:lnTo>
                        <a:lnTo>
                          <a:pt x="8126" y="7822"/>
                        </a:lnTo>
                        <a:lnTo>
                          <a:pt x="8042" y="7841"/>
                        </a:lnTo>
                        <a:lnTo>
                          <a:pt x="7957" y="7848"/>
                        </a:lnTo>
                        <a:lnTo>
                          <a:pt x="7873" y="7841"/>
                        </a:lnTo>
                        <a:lnTo>
                          <a:pt x="7789" y="7828"/>
                        </a:lnTo>
                        <a:lnTo>
                          <a:pt x="7704" y="7802"/>
                        </a:lnTo>
                        <a:lnTo>
                          <a:pt x="7627" y="7763"/>
                        </a:lnTo>
                        <a:lnTo>
                          <a:pt x="7555" y="7711"/>
                        </a:lnTo>
                        <a:lnTo>
                          <a:pt x="7490" y="7653"/>
                        </a:lnTo>
                        <a:lnTo>
                          <a:pt x="7432" y="7588"/>
                        </a:lnTo>
                        <a:lnTo>
                          <a:pt x="7380" y="7510"/>
                        </a:lnTo>
                        <a:lnTo>
                          <a:pt x="7341" y="7420"/>
                        </a:lnTo>
                        <a:lnTo>
                          <a:pt x="7108" y="6771"/>
                        </a:lnTo>
                        <a:lnTo>
                          <a:pt x="6881" y="6142"/>
                        </a:lnTo>
                        <a:lnTo>
                          <a:pt x="6842" y="6012"/>
                        </a:lnTo>
                        <a:lnTo>
                          <a:pt x="6809" y="5889"/>
                        </a:lnTo>
                        <a:lnTo>
                          <a:pt x="6783" y="5759"/>
                        </a:lnTo>
                        <a:lnTo>
                          <a:pt x="6764" y="5630"/>
                        </a:lnTo>
                        <a:lnTo>
                          <a:pt x="6758" y="5500"/>
                        </a:lnTo>
                        <a:lnTo>
                          <a:pt x="6751" y="5370"/>
                        </a:lnTo>
                        <a:lnTo>
                          <a:pt x="6758" y="5234"/>
                        </a:lnTo>
                        <a:lnTo>
                          <a:pt x="6764" y="5104"/>
                        </a:lnTo>
                        <a:lnTo>
                          <a:pt x="6783" y="4981"/>
                        </a:lnTo>
                        <a:lnTo>
                          <a:pt x="6809" y="4851"/>
                        </a:lnTo>
                        <a:lnTo>
                          <a:pt x="6842" y="4722"/>
                        </a:lnTo>
                        <a:lnTo>
                          <a:pt x="6881" y="4599"/>
                        </a:lnTo>
                        <a:lnTo>
                          <a:pt x="6926" y="4475"/>
                        </a:lnTo>
                        <a:lnTo>
                          <a:pt x="6978" y="4359"/>
                        </a:lnTo>
                        <a:lnTo>
                          <a:pt x="7036" y="4242"/>
                        </a:lnTo>
                        <a:lnTo>
                          <a:pt x="7101" y="4125"/>
                        </a:lnTo>
                        <a:lnTo>
                          <a:pt x="7224" y="3944"/>
                        </a:lnTo>
                        <a:lnTo>
                          <a:pt x="7341" y="3768"/>
                        </a:lnTo>
                        <a:lnTo>
                          <a:pt x="7464" y="3606"/>
                        </a:lnTo>
                        <a:lnTo>
                          <a:pt x="7588" y="3451"/>
                        </a:lnTo>
                        <a:lnTo>
                          <a:pt x="7717" y="3308"/>
                        </a:lnTo>
                        <a:lnTo>
                          <a:pt x="7841" y="3178"/>
                        </a:lnTo>
                        <a:lnTo>
                          <a:pt x="7970" y="3055"/>
                        </a:lnTo>
                        <a:lnTo>
                          <a:pt x="8093" y="2945"/>
                        </a:lnTo>
                        <a:lnTo>
                          <a:pt x="8223" y="2848"/>
                        </a:lnTo>
                        <a:lnTo>
                          <a:pt x="8346" y="2757"/>
                        </a:lnTo>
                        <a:lnTo>
                          <a:pt x="8470" y="2679"/>
                        </a:lnTo>
                        <a:lnTo>
                          <a:pt x="8593" y="2614"/>
                        </a:lnTo>
                        <a:lnTo>
                          <a:pt x="8710" y="2556"/>
                        </a:lnTo>
                        <a:lnTo>
                          <a:pt x="8826" y="2504"/>
                        </a:lnTo>
                        <a:lnTo>
                          <a:pt x="8943" y="2471"/>
                        </a:lnTo>
                        <a:lnTo>
                          <a:pt x="9053" y="2446"/>
                        </a:lnTo>
                        <a:lnTo>
                          <a:pt x="9163" y="2426"/>
                        </a:lnTo>
                        <a:lnTo>
                          <a:pt x="9267" y="2420"/>
                        </a:lnTo>
                        <a:close/>
                        <a:moveTo>
                          <a:pt x="2302" y="1"/>
                        </a:moveTo>
                        <a:lnTo>
                          <a:pt x="2257" y="7"/>
                        </a:lnTo>
                        <a:lnTo>
                          <a:pt x="2205" y="14"/>
                        </a:lnTo>
                        <a:lnTo>
                          <a:pt x="2160" y="27"/>
                        </a:lnTo>
                        <a:lnTo>
                          <a:pt x="2121" y="46"/>
                        </a:lnTo>
                        <a:lnTo>
                          <a:pt x="2082" y="72"/>
                        </a:lnTo>
                        <a:lnTo>
                          <a:pt x="2043" y="104"/>
                        </a:lnTo>
                        <a:lnTo>
                          <a:pt x="2017" y="130"/>
                        </a:lnTo>
                        <a:lnTo>
                          <a:pt x="1985" y="169"/>
                        </a:lnTo>
                        <a:lnTo>
                          <a:pt x="1965" y="208"/>
                        </a:lnTo>
                        <a:lnTo>
                          <a:pt x="1946" y="247"/>
                        </a:lnTo>
                        <a:lnTo>
                          <a:pt x="1933" y="292"/>
                        </a:lnTo>
                        <a:lnTo>
                          <a:pt x="1920" y="338"/>
                        </a:lnTo>
                        <a:lnTo>
                          <a:pt x="1920" y="383"/>
                        </a:lnTo>
                        <a:lnTo>
                          <a:pt x="1920" y="429"/>
                        </a:lnTo>
                        <a:lnTo>
                          <a:pt x="1926" y="474"/>
                        </a:lnTo>
                        <a:lnTo>
                          <a:pt x="1939" y="519"/>
                        </a:lnTo>
                        <a:lnTo>
                          <a:pt x="2036" y="792"/>
                        </a:lnTo>
                        <a:lnTo>
                          <a:pt x="2121" y="1064"/>
                        </a:lnTo>
                        <a:lnTo>
                          <a:pt x="2186" y="1330"/>
                        </a:lnTo>
                        <a:lnTo>
                          <a:pt x="2238" y="1602"/>
                        </a:lnTo>
                        <a:lnTo>
                          <a:pt x="2270" y="1868"/>
                        </a:lnTo>
                        <a:lnTo>
                          <a:pt x="2296" y="2134"/>
                        </a:lnTo>
                        <a:lnTo>
                          <a:pt x="2309" y="2400"/>
                        </a:lnTo>
                        <a:lnTo>
                          <a:pt x="2309" y="2666"/>
                        </a:lnTo>
                        <a:lnTo>
                          <a:pt x="2296" y="2938"/>
                        </a:lnTo>
                        <a:lnTo>
                          <a:pt x="2276" y="3204"/>
                        </a:lnTo>
                        <a:lnTo>
                          <a:pt x="2244" y="3470"/>
                        </a:lnTo>
                        <a:lnTo>
                          <a:pt x="2199" y="3743"/>
                        </a:lnTo>
                        <a:lnTo>
                          <a:pt x="2147" y="4015"/>
                        </a:lnTo>
                        <a:lnTo>
                          <a:pt x="2088" y="4287"/>
                        </a:lnTo>
                        <a:lnTo>
                          <a:pt x="2024" y="4560"/>
                        </a:lnTo>
                        <a:lnTo>
                          <a:pt x="1946" y="4838"/>
                        </a:lnTo>
                        <a:lnTo>
                          <a:pt x="1868" y="5117"/>
                        </a:lnTo>
                        <a:lnTo>
                          <a:pt x="1784" y="5396"/>
                        </a:lnTo>
                        <a:lnTo>
                          <a:pt x="1595" y="5967"/>
                        </a:lnTo>
                        <a:lnTo>
                          <a:pt x="1388" y="6551"/>
                        </a:lnTo>
                        <a:lnTo>
                          <a:pt x="1174" y="7154"/>
                        </a:lnTo>
                        <a:lnTo>
                          <a:pt x="953" y="7770"/>
                        </a:lnTo>
                        <a:lnTo>
                          <a:pt x="727" y="8405"/>
                        </a:lnTo>
                        <a:lnTo>
                          <a:pt x="506" y="9060"/>
                        </a:lnTo>
                        <a:lnTo>
                          <a:pt x="396" y="9397"/>
                        </a:lnTo>
                        <a:lnTo>
                          <a:pt x="292" y="9741"/>
                        </a:lnTo>
                        <a:lnTo>
                          <a:pt x="201" y="10072"/>
                        </a:lnTo>
                        <a:lnTo>
                          <a:pt x="130" y="10390"/>
                        </a:lnTo>
                        <a:lnTo>
                          <a:pt x="72" y="10701"/>
                        </a:lnTo>
                        <a:lnTo>
                          <a:pt x="33" y="10993"/>
                        </a:lnTo>
                        <a:lnTo>
                          <a:pt x="13" y="11272"/>
                        </a:lnTo>
                        <a:lnTo>
                          <a:pt x="0" y="11544"/>
                        </a:lnTo>
                        <a:lnTo>
                          <a:pt x="7" y="11803"/>
                        </a:lnTo>
                        <a:lnTo>
                          <a:pt x="26" y="12050"/>
                        </a:lnTo>
                        <a:lnTo>
                          <a:pt x="46" y="12205"/>
                        </a:lnTo>
                        <a:lnTo>
                          <a:pt x="72" y="12355"/>
                        </a:lnTo>
                        <a:lnTo>
                          <a:pt x="104" y="12497"/>
                        </a:lnTo>
                        <a:lnTo>
                          <a:pt x="149" y="12633"/>
                        </a:lnTo>
                        <a:lnTo>
                          <a:pt x="195" y="12763"/>
                        </a:lnTo>
                        <a:lnTo>
                          <a:pt x="253" y="12893"/>
                        </a:lnTo>
                        <a:lnTo>
                          <a:pt x="311" y="13010"/>
                        </a:lnTo>
                        <a:lnTo>
                          <a:pt x="376" y="13126"/>
                        </a:lnTo>
                        <a:lnTo>
                          <a:pt x="454" y="13230"/>
                        </a:lnTo>
                        <a:lnTo>
                          <a:pt x="532" y="13334"/>
                        </a:lnTo>
                        <a:lnTo>
                          <a:pt x="616" y="13431"/>
                        </a:lnTo>
                        <a:lnTo>
                          <a:pt x="707" y="13522"/>
                        </a:lnTo>
                        <a:lnTo>
                          <a:pt x="804" y="13606"/>
                        </a:lnTo>
                        <a:lnTo>
                          <a:pt x="902" y="13691"/>
                        </a:lnTo>
                        <a:lnTo>
                          <a:pt x="1005" y="13768"/>
                        </a:lnTo>
                        <a:lnTo>
                          <a:pt x="1116" y="13840"/>
                        </a:lnTo>
                        <a:lnTo>
                          <a:pt x="1232" y="13905"/>
                        </a:lnTo>
                        <a:lnTo>
                          <a:pt x="1349" y="13963"/>
                        </a:lnTo>
                        <a:lnTo>
                          <a:pt x="1472" y="14021"/>
                        </a:lnTo>
                        <a:lnTo>
                          <a:pt x="1602" y="14073"/>
                        </a:lnTo>
                        <a:lnTo>
                          <a:pt x="1732" y="14119"/>
                        </a:lnTo>
                        <a:lnTo>
                          <a:pt x="1868" y="14164"/>
                        </a:lnTo>
                        <a:lnTo>
                          <a:pt x="2004" y="14203"/>
                        </a:lnTo>
                        <a:lnTo>
                          <a:pt x="2140" y="14235"/>
                        </a:lnTo>
                        <a:lnTo>
                          <a:pt x="2289" y="14261"/>
                        </a:lnTo>
                        <a:lnTo>
                          <a:pt x="2432" y="14287"/>
                        </a:lnTo>
                        <a:lnTo>
                          <a:pt x="2581" y="14313"/>
                        </a:lnTo>
                        <a:lnTo>
                          <a:pt x="2730" y="14326"/>
                        </a:lnTo>
                        <a:lnTo>
                          <a:pt x="2886" y="14339"/>
                        </a:lnTo>
                        <a:lnTo>
                          <a:pt x="3042" y="14352"/>
                        </a:lnTo>
                        <a:lnTo>
                          <a:pt x="3359" y="14358"/>
                        </a:lnTo>
                        <a:lnTo>
                          <a:pt x="5058" y="14358"/>
                        </a:lnTo>
                        <a:lnTo>
                          <a:pt x="5376" y="14352"/>
                        </a:lnTo>
                        <a:lnTo>
                          <a:pt x="5532" y="14339"/>
                        </a:lnTo>
                        <a:lnTo>
                          <a:pt x="5681" y="14326"/>
                        </a:lnTo>
                        <a:lnTo>
                          <a:pt x="5837" y="14313"/>
                        </a:lnTo>
                        <a:lnTo>
                          <a:pt x="5986" y="14287"/>
                        </a:lnTo>
                        <a:lnTo>
                          <a:pt x="6128" y="14261"/>
                        </a:lnTo>
                        <a:lnTo>
                          <a:pt x="6271" y="14235"/>
                        </a:lnTo>
                        <a:lnTo>
                          <a:pt x="6414" y="14203"/>
                        </a:lnTo>
                        <a:lnTo>
                          <a:pt x="6550" y="14164"/>
                        </a:lnTo>
                        <a:lnTo>
                          <a:pt x="6686" y="14119"/>
                        </a:lnTo>
                        <a:lnTo>
                          <a:pt x="6816" y="14073"/>
                        </a:lnTo>
                        <a:lnTo>
                          <a:pt x="6946" y="14021"/>
                        </a:lnTo>
                        <a:lnTo>
                          <a:pt x="7069" y="13963"/>
                        </a:lnTo>
                        <a:lnTo>
                          <a:pt x="7186" y="13905"/>
                        </a:lnTo>
                        <a:lnTo>
                          <a:pt x="7302" y="13840"/>
                        </a:lnTo>
                        <a:lnTo>
                          <a:pt x="7413" y="13768"/>
                        </a:lnTo>
                        <a:lnTo>
                          <a:pt x="7516" y="13691"/>
                        </a:lnTo>
                        <a:lnTo>
                          <a:pt x="7614" y="13606"/>
                        </a:lnTo>
                        <a:lnTo>
                          <a:pt x="7711" y="13522"/>
                        </a:lnTo>
                        <a:lnTo>
                          <a:pt x="7802" y="13431"/>
                        </a:lnTo>
                        <a:lnTo>
                          <a:pt x="7886" y="13334"/>
                        </a:lnTo>
                        <a:lnTo>
                          <a:pt x="7964" y="13230"/>
                        </a:lnTo>
                        <a:lnTo>
                          <a:pt x="8035" y="13126"/>
                        </a:lnTo>
                        <a:lnTo>
                          <a:pt x="8106" y="13010"/>
                        </a:lnTo>
                        <a:lnTo>
                          <a:pt x="8165" y="12893"/>
                        </a:lnTo>
                        <a:lnTo>
                          <a:pt x="8223" y="12763"/>
                        </a:lnTo>
                        <a:lnTo>
                          <a:pt x="8269" y="12633"/>
                        </a:lnTo>
                        <a:lnTo>
                          <a:pt x="8307" y="12497"/>
                        </a:lnTo>
                        <a:lnTo>
                          <a:pt x="8346" y="12355"/>
                        </a:lnTo>
                        <a:lnTo>
                          <a:pt x="8372" y="12205"/>
                        </a:lnTo>
                        <a:lnTo>
                          <a:pt x="8392" y="12050"/>
                        </a:lnTo>
                        <a:lnTo>
                          <a:pt x="8405" y="11888"/>
                        </a:lnTo>
                        <a:lnTo>
                          <a:pt x="8411" y="11719"/>
                        </a:lnTo>
                        <a:lnTo>
                          <a:pt x="8411" y="11550"/>
                        </a:lnTo>
                        <a:lnTo>
                          <a:pt x="8411" y="11375"/>
                        </a:lnTo>
                        <a:lnTo>
                          <a:pt x="8398" y="11194"/>
                        </a:lnTo>
                        <a:lnTo>
                          <a:pt x="8385" y="11006"/>
                        </a:lnTo>
                        <a:lnTo>
                          <a:pt x="8359" y="10811"/>
                        </a:lnTo>
                        <a:lnTo>
                          <a:pt x="8327" y="10617"/>
                        </a:lnTo>
                        <a:lnTo>
                          <a:pt x="8314" y="10500"/>
                        </a:lnTo>
                        <a:lnTo>
                          <a:pt x="8301" y="10383"/>
                        </a:lnTo>
                        <a:lnTo>
                          <a:pt x="8294" y="10266"/>
                        </a:lnTo>
                        <a:lnTo>
                          <a:pt x="8294" y="10150"/>
                        </a:lnTo>
                        <a:lnTo>
                          <a:pt x="8301" y="10039"/>
                        </a:lnTo>
                        <a:lnTo>
                          <a:pt x="8314" y="9923"/>
                        </a:lnTo>
                        <a:lnTo>
                          <a:pt x="8333" y="9806"/>
                        </a:lnTo>
                        <a:lnTo>
                          <a:pt x="8359" y="9696"/>
                        </a:lnTo>
                        <a:lnTo>
                          <a:pt x="8385" y="9586"/>
                        </a:lnTo>
                        <a:lnTo>
                          <a:pt x="8418" y="9475"/>
                        </a:lnTo>
                        <a:lnTo>
                          <a:pt x="8463" y="9365"/>
                        </a:lnTo>
                        <a:lnTo>
                          <a:pt x="8508" y="9255"/>
                        </a:lnTo>
                        <a:lnTo>
                          <a:pt x="8554" y="9151"/>
                        </a:lnTo>
                        <a:lnTo>
                          <a:pt x="8612" y="9047"/>
                        </a:lnTo>
                        <a:lnTo>
                          <a:pt x="8671" y="8950"/>
                        </a:lnTo>
                        <a:lnTo>
                          <a:pt x="8742" y="8853"/>
                        </a:lnTo>
                        <a:lnTo>
                          <a:pt x="8943" y="8567"/>
                        </a:lnTo>
                        <a:lnTo>
                          <a:pt x="9131" y="8289"/>
                        </a:lnTo>
                        <a:lnTo>
                          <a:pt x="9319" y="8010"/>
                        </a:lnTo>
                        <a:lnTo>
                          <a:pt x="9488" y="7737"/>
                        </a:lnTo>
                        <a:lnTo>
                          <a:pt x="9656" y="7465"/>
                        </a:lnTo>
                        <a:lnTo>
                          <a:pt x="9812" y="7199"/>
                        </a:lnTo>
                        <a:lnTo>
                          <a:pt x="9955" y="6933"/>
                        </a:lnTo>
                        <a:lnTo>
                          <a:pt x="10097" y="6674"/>
                        </a:lnTo>
                        <a:lnTo>
                          <a:pt x="10221" y="6421"/>
                        </a:lnTo>
                        <a:lnTo>
                          <a:pt x="10344" y="6168"/>
                        </a:lnTo>
                        <a:lnTo>
                          <a:pt x="10447" y="5921"/>
                        </a:lnTo>
                        <a:lnTo>
                          <a:pt x="10551" y="5675"/>
                        </a:lnTo>
                        <a:lnTo>
                          <a:pt x="10642" y="5442"/>
                        </a:lnTo>
                        <a:lnTo>
                          <a:pt x="10720" y="5208"/>
                        </a:lnTo>
                        <a:lnTo>
                          <a:pt x="10791" y="4975"/>
                        </a:lnTo>
                        <a:lnTo>
                          <a:pt x="10850" y="4754"/>
                        </a:lnTo>
                        <a:lnTo>
                          <a:pt x="10901" y="4534"/>
                        </a:lnTo>
                        <a:lnTo>
                          <a:pt x="10947" y="4320"/>
                        </a:lnTo>
                        <a:lnTo>
                          <a:pt x="10979" y="4112"/>
                        </a:lnTo>
                        <a:lnTo>
                          <a:pt x="10999" y="3911"/>
                        </a:lnTo>
                        <a:lnTo>
                          <a:pt x="11012" y="3717"/>
                        </a:lnTo>
                        <a:lnTo>
                          <a:pt x="11012" y="3529"/>
                        </a:lnTo>
                        <a:lnTo>
                          <a:pt x="11005" y="3340"/>
                        </a:lnTo>
                        <a:lnTo>
                          <a:pt x="10986" y="3165"/>
                        </a:lnTo>
                        <a:lnTo>
                          <a:pt x="10960" y="2997"/>
                        </a:lnTo>
                        <a:lnTo>
                          <a:pt x="10921" y="2828"/>
                        </a:lnTo>
                        <a:lnTo>
                          <a:pt x="10869" y="2672"/>
                        </a:lnTo>
                        <a:lnTo>
                          <a:pt x="10811" y="2523"/>
                        </a:lnTo>
                        <a:lnTo>
                          <a:pt x="10739" y="2381"/>
                        </a:lnTo>
                        <a:lnTo>
                          <a:pt x="10661" y="2244"/>
                        </a:lnTo>
                        <a:lnTo>
                          <a:pt x="10571" y="2115"/>
                        </a:lnTo>
                        <a:lnTo>
                          <a:pt x="10473" y="1998"/>
                        </a:lnTo>
                        <a:lnTo>
                          <a:pt x="10396" y="1914"/>
                        </a:lnTo>
                        <a:lnTo>
                          <a:pt x="10311" y="1842"/>
                        </a:lnTo>
                        <a:lnTo>
                          <a:pt x="10233" y="1778"/>
                        </a:lnTo>
                        <a:lnTo>
                          <a:pt x="10143" y="1719"/>
                        </a:lnTo>
                        <a:lnTo>
                          <a:pt x="10052" y="1661"/>
                        </a:lnTo>
                        <a:lnTo>
                          <a:pt x="9955" y="1615"/>
                        </a:lnTo>
                        <a:lnTo>
                          <a:pt x="9857" y="1577"/>
                        </a:lnTo>
                        <a:lnTo>
                          <a:pt x="9760" y="1544"/>
                        </a:lnTo>
                        <a:lnTo>
                          <a:pt x="9656" y="1512"/>
                        </a:lnTo>
                        <a:lnTo>
                          <a:pt x="9553" y="1492"/>
                        </a:lnTo>
                        <a:lnTo>
                          <a:pt x="9442" y="1479"/>
                        </a:lnTo>
                        <a:lnTo>
                          <a:pt x="9332" y="1473"/>
                        </a:lnTo>
                        <a:lnTo>
                          <a:pt x="9222" y="1473"/>
                        </a:lnTo>
                        <a:lnTo>
                          <a:pt x="9105" y="1479"/>
                        </a:lnTo>
                        <a:lnTo>
                          <a:pt x="8988" y="1492"/>
                        </a:lnTo>
                        <a:lnTo>
                          <a:pt x="8872" y="1512"/>
                        </a:lnTo>
                        <a:lnTo>
                          <a:pt x="8735" y="1544"/>
                        </a:lnTo>
                        <a:lnTo>
                          <a:pt x="8606" y="1577"/>
                        </a:lnTo>
                        <a:lnTo>
                          <a:pt x="8476" y="1622"/>
                        </a:lnTo>
                        <a:lnTo>
                          <a:pt x="8346" y="1674"/>
                        </a:lnTo>
                        <a:lnTo>
                          <a:pt x="8217" y="1739"/>
                        </a:lnTo>
                        <a:lnTo>
                          <a:pt x="8087" y="1804"/>
                        </a:lnTo>
                        <a:lnTo>
                          <a:pt x="7964" y="1881"/>
                        </a:lnTo>
                        <a:lnTo>
                          <a:pt x="7834" y="1959"/>
                        </a:lnTo>
                        <a:lnTo>
                          <a:pt x="7711" y="2050"/>
                        </a:lnTo>
                        <a:lnTo>
                          <a:pt x="7588" y="2141"/>
                        </a:lnTo>
                        <a:lnTo>
                          <a:pt x="7464" y="2244"/>
                        </a:lnTo>
                        <a:lnTo>
                          <a:pt x="7341" y="2348"/>
                        </a:lnTo>
                        <a:lnTo>
                          <a:pt x="7218" y="2465"/>
                        </a:lnTo>
                        <a:lnTo>
                          <a:pt x="7101" y="2582"/>
                        </a:lnTo>
                        <a:lnTo>
                          <a:pt x="6985" y="2711"/>
                        </a:lnTo>
                        <a:lnTo>
                          <a:pt x="6868" y="2841"/>
                        </a:lnTo>
                        <a:lnTo>
                          <a:pt x="6822" y="2893"/>
                        </a:lnTo>
                        <a:lnTo>
                          <a:pt x="6764" y="2932"/>
                        </a:lnTo>
                        <a:lnTo>
                          <a:pt x="6706" y="2964"/>
                        </a:lnTo>
                        <a:lnTo>
                          <a:pt x="6641" y="2984"/>
                        </a:lnTo>
                        <a:lnTo>
                          <a:pt x="6582" y="2990"/>
                        </a:lnTo>
                        <a:lnTo>
                          <a:pt x="6518" y="2997"/>
                        </a:lnTo>
                        <a:lnTo>
                          <a:pt x="6453" y="2984"/>
                        </a:lnTo>
                        <a:lnTo>
                          <a:pt x="6394" y="2971"/>
                        </a:lnTo>
                        <a:lnTo>
                          <a:pt x="6336" y="2945"/>
                        </a:lnTo>
                        <a:lnTo>
                          <a:pt x="6284" y="2906"/>
                        </a:lnTo>
                        <a:lnTo>
                          <a:pt x="6232" y="2867"/>
                        </a:lnTo>
                        <a:lnTo>
                          <a:pt x="6193" y="2822"/>
                        </a:lnTo>
                        <a:lnTo>
                          <a:pt x="6154" y="2763"/>
                        </a:lnTo>
                        <a:lnTo>
                          <a:pt x="6128" y="2705"/>
                        </a:lnTo>
                        <a:lnTo>
                          <a:pt x="6116" y="2634"/>
                        </a:lnTo>
                        <a:lnTo>
                          <a:pt x="6109" y="2562"/>
                        </a:lnTo>
                        <a:lnTo>
                          <a:pt x="6109" y="2309"/>
                        </a:lnTo>
                        <a:lnTo>
                          <a:pt x="6128" y="2056"/>
                        </a:lnTo>
                        <a:lnTo>
                          <a:pt x="6154" y="1804"/>
                        </a:lnTo>
                        <a:lnTo>
                          <a:pt x="6193" y="1551"/>
                        </a:lnTo>
                        <a:lnTo>
                          <a:pt x="6245" y="1291"/>
                        </a:lnTo>
                        <a:lnTo>
                          <a:pt x="6304" y="1038"/>
                        </a:lnTo>
                        <a:lnTo>
                          <a:pt x="6381" y="779"/>
                        </a:lnTo>
                        <a:lnTo>
                          <a:pt x="6472" y="519"/>
                        </a:lnTo>
                        <a:lnTo>
                          <a:pt x="6492" y="474"/>
                        </a:lnTo>
                        <a:lnTo>
                          <a:pt x="6498" y="429"/>
                        </a:lnTo>
                        <a:lnTo>
                          <a:pt x="6498" y="383"/>
                        </a:lnTo>
                        <a:lnTo>
                          <a:pt x="6498" y="338"/>
                        </a:lnTo>
                        <a:lnTo>
                          <a:pt x="6485" y="292"/>
                        </a:lnTo>
                        <a:lnTo>
                          <a:pt x="6472" y="247"/>
                        </a:lnTo>
                        <a:lnTo>
                          <a:pt x="6453" y="208"/>
                        </a:lnTo>
                        <a:lnTo>
                          <a:pt x="6433" y="169"/>
                        </a:lnTo>
                        <a:lnTo>
                          <a:pt x="6401" y="130"/>
                        </a:lnTo>
                        <a:lnTo>
                          <a:pt x="6368" y="98"/>
                        </a:lnTo>
                        <a:lnTo>
                          <a:pt x="6336" y="72"/>
                        </a:lnTo>
                        <a:lnTo>
                          <a:pt x="6297" y="46"/>
                        </a:lnTo>
                        <a:lnTo>
                          <a:pt x="6252" y="27"/>
                        </a:lnTo>
                        <a:lnTo>
                          <a:pt x="6213" y="14"/>
                        </a:lnTo>
                        <a:lnTo>
                          <a:pt x="6161" y="7"/>
                        </a:lnTo>
                        <a:lnTo>
                          <a:pt x="611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380" name="Google Shape;2380;p46"/>
                <p:cNvSpPr/>
                <p:nvPr/>
              </p:nvSpPr>
              <p:spPr>
                <a:xfrm>
                  <a:off x="-4701921" y="576061"/>
                  <a:ext cx="660325" cy="634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84" h="16130" extrusionOk="0">
                      <a:moveTo>
                        <a:pt x="3690" y="1"/>
                      </a:moveTo>
                      <a:lnTo>
                        <a:pt x="3710" y="377"/>
                      </a:lnTo>
                      <a:lnTo>
                        <a:pt x="3722" y="740"/>
                      </a:lnTo>
                      <a:lnTo>
                        <a:pt x="3742" y="1460"/>
                      </a:lnTo>
                      <a:lnTo>
                        <a:pt x="3742" y="2160"/>
                      </a:lnTo>
                      <a:lnTo>
                        <a:pt x="3729" y="2841"/>
                      </a:lnTo>
                      <a:lnTo>
                        <a:pt x="3697" y="3509"/>
                      </a:lnTo>
                      <a:lnTo>
                        <a:pt x="3658" y="4151"/>
                      </a:lnTo>
                      <a:lnTo>
                        <a:pt x="3606" y="4774"/>
                      </a:lnTo>
                      <a:lnTo>
                        <a:pt x="3541" y="5383"/>
                      </a:lnTo>
                      <a:lnTo>
                        <a:pt x="3463" y="5974"/>
                      </a:lnTo>
                      <a:lnTo>
                        <a:pt x="3379" y="6544"/>
                      </a:lnTo>
                      <a:lnTo>
                        <a:pt x="3281" y="7095"/>
                      </a:lnTo>
                      <a:lnTo>
                        <a:pt x="3171" y="7627"/>
                      </a:lnTo>
                      <a:lnTo>
                        <a:pt x="3055" y="8146"/>
                      </a:lnTo>
                      <a:lnTo>
                        <a:pt x="2938" y="8645"/>
                      </a:lnTo>
                      <a:lnTo>
                        <a:pt x="2802" y="9125"/>
                      </a:lnTo>
                      <a:lnTo>
                        <a:pt x="2665" y="9586"/>
                      </a:lnTo>
                      <a:lnTo>
                        <a:pt x="2529" y="10033"/>
                      </a:lnTo>
                      <a:lnTo>
                        <a:pt x="2380" y="10461"/>
                      </a:lnTo>
                      <a:lnTo>
                        <a:pt x="2224" y="10876"/>
                      </a:lnTo>
                      <a:lnTo>
                        <a:pt x="2069" y="11272"/>
                      </a:lnTo>
                      <a:lnTo>
                        <a:pt x="1913" y="11654"/>
                      </a:lnTo>
                      <a:lnTo>
                        <a:pt x="1751" y="12011"/>
                      </a:lnTo>
                      <a:lnTo>
                        <a:pt x="1589" y="12361"/>
                      </a:lnTo>
                      <a:lnTo>
                        <a:pt x="1427" y="12692"/>
                      </a:lnTo>
                      <a:lnTo>
                        <a:pt x="1265" y="13003"/>
                      </a:lnTo>
                      <a:lnTo>
                        <a:pt x="1103" y="13302"/>
                      </a:lnTo>
                      <a:lnTo>
                        <a:pt x="940" y="13587"/>
                      </a:lnTo>
                      <a:lnTo>
                        <a:pt x="778" y="13853"/>
                      </a:lnTo>
                      <a:lnTo>
                        <a:pt x="616" y="14099"/>
                      </a:lnTo>
                      <a:lnTo>
                        <a:pt x="467" y="14339"/>
                      </a:lnTo>
                      <a:lnTo>
                        <a:pt x="311" y="14560"/>
                      </a:lnTo>
                      <a:lnTo>
                        <a:pt x="169" y="14761"/>
                      </a:lnTo>
                      <a:lnTo>
                        <a:pt x="130" y="14819"/>
                      </a:lnTo>
                      <a:lnTo>
                        <a:pt x="97" y="14871"/>
                      </a:lnTo>
                      <a:lnTo>
                        <a:pt x="71" y="14929"/>
                      </a:lnTo>
                      <a:lnTo>
                        <a:pt x="52" y="14988"/>
                      </a:lnTo>
                      <a:lnTo>
                        <a:pt x="33" y="15046"/>
                      </a:lnTo>
                      <a:lnTo>
                        <a:pt x="20" y="15098"/>
                      </a:lnTo>
                      <a:lnTo>
                        <a:pt x="7" y="15156"/>
                      </a:lnTo>
                      <a:lnTo>
                        <a:pt x="0" y="15215"/>
                      </a:lnTo>
                      <a:lnTo>
                        <a:pt x="0" y="15273"/>
                      </a:lnTo>
                      <a:lnTo>
                        <a:pt x="7" y="15331"/>
                      </a:lnTo>
                      <a:lnTo>
                        <a:pt x="20" y="15448"/>
                      </a:lnTo>
                      <a:lnTo>
                        <a:pt x="52" y="15558"/>
                      </a:lnTo>
                      <a:lnTo>
                        <a:pt x="97" y="15662"/>
                      </a:lnTo>
                      <a:lnTo>
                        <a:pt x="156" y="15759"/>
                      </a:lnTo>
                      <a:lnTo>
                        <a:pt x="227" y="15850"/>
                      </a:lnTo>
                      <a:lnTo>
                        <a:pt x="311" y="15928"/>
                      </a:lnTo>
                      <a:lnTo>
                        <a:pt x="357" y="15967"/>
                      </a:lnTo>
                      <a:lnTo>
                        <a:pt x="402" y="15999"/>
                      </a:lnTo>
                      <a:lnTo>
                        <a:pt x="454" y="16025"/>
                      </a:lnTo>
                      <a:lnTo>
                        <a:pt x="506" y="16051"/>
                      </a:lnTo>
                      <a:lnTo>
                        <a:pt x="564" y="16077"/>
                      </a:lnTo>
                      <a:lnTo>
                        <a:pt x="623" y="16097"/>
                      </a:lnTo>
                      <a:lnTo>
                        <a:pt x="681" y="16110"/>
                      </a:lnTo>
                      <a:lnTo>
                        <a:pt x="739" y="16123"/>
                      </a:lnTo>
                      <a:lnTo>
                        <a:pt x="804" y="16129"/>
                      </a:lnTo>
                      <a:lnTo>
                        <a:pt x="15986" y="16129"/>
                      </a:lnTo>
                      <a:lnTo>
                        <a:pt x="16044" y="16123"/>
                      </a:lnTo>
                      <a:lnTo>
                        <a:pt x="16109" y="16110"/>
                      </a:lnTo>
                      <a:lnTo>
                        <a:pt x="16167" y="16097"/>
                      </a:lnTo>
                      <a:lnTo>
                        <a:pt x="16226" y="16077"/>
                      </a:lnTo>
                      <a:lnTo>
                        <a:pt x="16277" y="16051"/>
                      </a:lnTo>
                      <a:lnTo>
                        <a:pt x="16336" y="16025"/>
                      </a:lnTo>
                      <a:lnTo>
                        <a:pt x="16381" y="15999"/>
                      </a:lnTo>
                      <a:lnTo>
                        <a:pt x="16433" y="15967"/>
                      </a:lnTo>
                      <a:lnTo>
                        <a:pt x="16478" y="15928"/>
                      </a:lnTo>
                      <a:lnTo>
                        <a:pt x="16556" y="15850"/>
                      </a:lnTo>
                      <a:lnTo>
                        <a:pt x="16628" y="15759"/>
                      </a:lnTo>
                      <a:lnTo>
                        <a:pt x="16686" y="15662"/>
                      </a:lnTo>
                      <a:lnTo>
                        <a:pt x="16731" y="15558"/>
                      </a:lnTo>
                      <a:lnTo>
                        <a:pt x="16764" y="15448"/>
                      </a:lnTo>
                      <a:lnTo>
                        <a:pt x="16783" y="15331"/>
                      </a:lnTo>
                      <a:lnTo>
                        <a:pt x="16783" y="15273"/>
                      </a:lnTo>
                      <a:lnTo>
                        <a:pt x="16783" y="15215"/>
                      </a:lnTo>
                      <a:lnTo>
                        <a:pt x="16777" y="15156"/>
                      </a:lnTo>
                      <a:lnTo>
                        <a:pt x="16770" y="15098"/>
                      </a:lnTo>
                      <a:lnTo>
                        <a:pt x="16757" y="15046"/>
                      </a:lnTo>
                      <a:lnTo>
                        <a:pt x="16738" y="14988"/>
                      </a:lnTo>
                      <a:lnTo>
                        <a:pt x="16712" y="14929"/>
                      </a:lnTo>
                      <a:lnTo>
                        <a:pt x="16686" y="14871"/>
                      </a:lnTo>
                      <a:lnTo>
                        <a:pt x="16654" y="14819"/>
                      </a:lnTo>
                      <a:lnTo>
                        <a:pt x="16621" y="14761"/>
                      </a:lnTo>
                      <a:lnTo>
                        <a:pt x="16472" y="14560"/>
                      </a:lnTo>
                      <a:lnTo>
                        <a:pt x="16323" y="14339"/>
                      </a:lnTo>
                      <a:lnTo>
                        <a:pt x="16167" y="14099"/>
                      </a:lnTo>
                      <a:lnTo>
                        <a:pt x="16012" y="13853"/>
                      </a:lnTo>
                      <a:lnTo>
                        <a:pt x="15849" y="13587"/>
                      </a:lnTo>
                      <a:lnTo>
                        <a:pt x="15687" y="13302"/>
                      </a:lnTo>
                      <a:lnTo>
                        <a:pt x="15525" y="13003"/>
                      </a:lnTo>
                      <a:lnTo>
                        <a:pt x="15363" y="12692"/>
                      </a:lnTo>
                      <a:lnTo>
                        <a:pt x="15194" y="12361"/>
                      </a:lnTo>
                      <a:lnTo>
                        <a:pt x="15032" y="12011"/>
                      </a:lnTo>
                      <a:lnTo>
                        <a:pt x="14877" y="11654"/>
                      </a:lnTo>
                      <a:lnTo>
                        <a:pt x="14715" y="11272"/>
                      </a:lnTo>
                      <a:lnTo>
                        <a:pt x="14559" y="10876"/>
                      </a:lnTo>
                      <a:lnTo>
                        <a:pt x="14410" y="10461"/>
                      </a:lnTo>
                      <a:lnTo>
                        <a:pt x="14261" y="10033"/>
                      </a:lnTo>
                      <a:lnTo>
                        <a:pt x="14118" y="9586"/>
                      </a:lnTo>
                      <a:lnTo>
                        <a:pt x="13982" y="9125"/>
                      </a:lnTo>
                      <a:lnTo>
                        <a:pt x="13852" y="8645"/>
                      </a:lnTo>
                      <a:lnTo>
                        <a:pt x="13729" y="8146"/>
                      </a:lnTo>
                      <a:lnTo>
                        <a:pt x="13612" y="7627"/>
                      </a:lnTo>
                      <a:lnTo>
                        <a:pt x="13508" y="7095"/>
                      </a:lnTo>
                      <a:lnTo>
                        <a:pt x="13411" y="6544"/>
                      </a:lnTo>
                      <a:lnTo>
                        <a:pt x="13327" y="5974"/>
                      </a:lnTo>
                      <a:lnTo>
                        <a:pt x="13249" y="5383"/>
                      </a:lnTo>
                      <a:lnTo>
                        <a:pt x="13184" y="4774"/>
                      </a:lnTo>
                      <a:lnTo>
                        <a:pt x="13126" y="4151"/>
                      </a:lnTo>
                      <a:lnTo>
                        <a:pt x="13087" y="3509"/>
                      </a:lnTo>
                      <a:lnTo>
                        <a:pt x="13061" y="2841"/>
                      </a:lnTo>
                      <a:lnTo>
                        <a:pt x="13048" y="2160"/>
                      </a:lnTo>
                      <a:lnTo>
                        <a:pt x="13048" y="1460"/>
                      </a:lnTo>
                      <a:lnTo>
                        <a:pt x="13067" y="740"/>
                      </a:lnTo>
                      <a:lnTo>
                        <a:pt x="13080" y="377"/>
                      </a:lnTo>
                      <a:lnTo>
                        <a:pt x="1310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1" name="Google Shape;2381;p46"/>
                <p:cNvSpPr/>
                <p:nvPr/>
              </p:nvSpPr>
              <p:spPr>
                <a:xfrm>
                  <a:off x="-4701921" y="576061"/>
                  <a:ext cx="660325" cy="634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84" h="16130" extrusionOk="0">
                      <a:moveTo>
                        <a:pt x="3690" y="1"/>
                      </a:moveTo>
                      <a:lnTo>
                        <a:pt x="3710" y="377"/>
                      </a:lnTo>
                      <a:lnTo>
                        <a:pt x="3722" y="740"/>
                      </a:lnTo>
                      <a:lnTo>
                        <a:pt x="3742" y="1460"/>
                      </a:lnTo>
                      <a:lnTo>
                        <a:pt x="3742" y="2160"/>
                      </a:lnTo>
                      <a:lnTo>
                        <a:pt x="3729" y="2841"/>
                      </a:lnTo>
                      <a:lnTo>
                        <a:pt x="3697" y="3509"/>
                      </a:lnTo>
                      <a:lnTo>
                        <a:pt x="3658" y="4151"/>
                      </a:lnTo>
                      <a:lnTo>
                        <a:pt x="3606" y="4774"/>
                      </a:lnTo>
                      <a:lnTo>
                        <a:pt x="3541" y="5383"/>
                      </a:lnTo>
                      <a:lnTo>
                        <a:pt x="3463" y="5974"/>
                      </a:lnTo>
                      <a:lnTo>
                        <a:pt x="3379" y="6544"/>
                      </a:lnTo>
                      <a:lnTo>
                        <a:pt x="3281" y="7095"/>
                      </a:lnTo>
                      <a:lnTo>
                        <a:pt x="3171" y="7627"/>
                      </a:lnTo>
                      <a:lnTo>
                        <a:pt x="3055" y="8146"/>
                      </a:lnTo>
                      <a:lnTo>
                        <a:pt x="2938" y="8645"/>
                      </a:lnTo>
                      <a:lnTo>
                        <a:pt x="2802" y="9125"/>
                      </a:lnTo>
                      <a:lnTo>
                        <a:pt x="2665" y="9586"/>
                      </a:lnTo>
                      <a:lnTo>
                        <a:pt x="2529" y="10033"/>
                      </a:lnTo>
                      <a:lnTo>
                        <a:pt x="2380" y="10461"/>
                      </a:lnTo>
                      <a:lnTo>
                        <a:pt x="2224" y="10876"/>
                      </a:lnTo>
                      <a:lnTo>
                        <a:pt x="2069" y="11272"/>
                      </a:lnTo>
                      <a:lnTo>
                        <a:pt x="1913" y="11654"/>
                      </a:lnTo>
                      <a:lnTo>
                        <a:pt x="1751" y="12011"/>
                      </a:lnTo>
                      <a:lnTo>
                        <a:pt x="1589" y="12361"/>
                      </a:lnTo>
                      <a:lnTo>
                        <a:pt x="1427" y="12692"/>
                      </a:lnTo>
                      <a:lnTo>
                        <a:pt x="1265" y="13003"/>
                      </a:lnTo>
                      <a:lnTo>
                        <a:pt x="1103" y="13302"/>
                      </a:lnTo>
                      <a:lnTo>
                        <a:pt x="940" y="13587"/>
                      </a:lnTo>
                      <a:lnTo>
                        <a:pt x="778" y="13853"/>
                      </a:lnTo>
                      <a:lnTo>
                        <a:pt x="616" y="14099"/>
                      </a:lnTo>
                      <a:lnTo>
                        <a:pt x="467" y="14339"/>
                      </a:lnTo>
                      <a:lnTo>
                        <a:pt x="311" y="14560"/>
                      </a:lnTo>
                      <a:lnTo>
                        <a:pt x="169" y="14761"/>
                      </a:lnTo>
                      <a:lnTo>
                        <a:pt x="130" y="14819"/>
                      </a:lnTo>
                      <a:lnTo>
                        <a:pt x="97" y="14871"/>
                      </a:lnTo>
                      <a:lnTo>
                        <a:pt x="71" y="14929"/>
                      </a:lnTo>
                      <a:lnTo>
                        <a:pt x="52" y="14988"/>
                      </a:lnTo>
                      <a:lnTo>
                        <a:pt x="33" y="15046"/>
                      </a:lnTo>
                      <a:lnTo>
                        <a:pt x="20" y="15098"/>
                      </a:lnTo>
                      <a:lnTo>
                        <a:pt x="7" y="15156"/>
                      </a:lnTo>
                      <a:lnTo>
                        <a:pt x="0" y="15215"/>
                      </a:lnTo>
                      <a:lnTo>
                        <a:pt x="0" y="15273"/>
                      </a:lnTo>
                      <a:lnTo>
                        <a:pt x="7" y="15331"/>
                      </a:lnTo>
                      <a:lnTo>
                        <a:pt x="20" y="15448"/>
                      </a:lnTo>
                      <a:lnTo>
                        <a:pt x="52" y="15558"/>
                      </a:lnTo>
                      <a:lnTo>
                        <a:pt x="97" y="15662"/>
                      </a:lnTo>
                      <a:lnTo>
                        <a:pt x="156" y="15759"/>
                      </a:lnTo>
                      <a:lnTo>
                        <a:pt x="227" y="15850"/>
                      </a:lnTo>
                      <a:lnTo>
                        <a:pt x="311" y="15928"/>
                      </a:lnTo>
                      <a:lnTo>
                        <a:pt x="357" y="15967"/>
                      </a:lnTo>
                      <a:lnTo>
                        <a:pt x="402" y="15999"/>
                      </a:lnTo>
                      <a:lnTo>
                        <a:pt x="454" y="16025"/>
                      </a:lnTo>
                      <a:lnTo>
                        <a:pt x="506" y="16051"/>
                      </a:lnTo>
                      <a:lnTo>
                        <a:pt x="564" y="16077"/>
                      </a:lnTo>
                      <a:lnTo>
                        <a:pt x="623" y="16097"/>
                      </a:lnTo>
                      <a:lnTo>
                        <a:pt x="681" y="16110"/>
                      </a:lnTo>
                      <a:lnTo>
                        <a:pt x="739" y="16123"/>
                      </a:lnTo>
                      <a:lnTo>
                        <a:pt x="804" y="16129"/>
                      </a:lnTo>
                      <a:lnTo>
                        <a:pt x="15986" y="16129"/>
                      </a:lnTo>
                      <a:lnTo>
                        <a:pt x="16044" y="16123"/>
                      </a:lnTo>
                      <a:lnTo>
                        <a:pt x="16109" y="16110"/>
                      </a:lnTo>
                      <a:lnTo>
                        <a:pt x="16167" y="16097"/>
                      </a:lnTo>
                      <a:lnTo>
                        <a:pt x="16226" y="16077"/>
                      </a:lnTo>
                      <a:lnTo>
                        <a:pt x="16277" y="16051"/>
                      </a:lnTo>
                      <a:lnTo>
                        <a:pt x="16336" y="16025"/>
                      </a:lnTo>
                      <a:lnTo>
                        <a:pt x="16381" y="15999"/>
                      </a:lnTo>
                      <a:lnTo>
                        <a:pt x="16433" y="15967"/>
                      </a:lnTo>
                      <a:lnTo>
                        <a:pt x="16478" y="15928"/>
                      </a:lnTo>
                      <a:lnTo>
                        <a:pt x="16556" y="15850"/>
                      </a:lnTo>
                      <a:lnTo>
                        <a:pt x="16628" y="15759"/>
                      </a:lnTo>
                      <a:lnTo>
                        <a:pt x="16686" y="15662"/>
                      </a:lnTo>
                      <a:lnTo>
                        <a:pt x="16731" y="15558"/>
                      </a:lnTo>
                      <a:lnTo>
                        <a:pt x="16764" y="15448"/>
                      </a:lnTo>
                      <a:lnTo>
                        <a:pt x="16783" y="15331"/>
                      </a:lnTo>
                      <a:lnTo>
                        <a:pt x="16783" y="15273"/>
                      </a:lnTo>
                      <a:lnTo>
                        <a:pt x="16783" y="15215"/>
                      </a:lnTo>
                      <a:lnTo>
                        <a:pt x="16777" y="15156"/>
                      </a:lnTo>
                      <a:lnTo>
                        <a:pt x="16770" y="15098"/>
                      </a:lnTo>
                      <a:lnTo>
                        <a:pt x="16757" y="15046"/>
                      </a:lnTo>
                      <a:lnTo>
                        <a:pt x="16738" y="14988"/>
                      </a:lnTo>
                      <a:lnTo>
                        <a:pt x="16712" y="14929"/>
                      </a:lnTo>
                      <a:lnTo>
                        <a:pt x="16686" y="14871"/>
                      </a:lnTo>
                      <a:lnTo>
                        <a:pt x="16654" y="14819"/>
                      </a:lnTo>
                      <a:lnTo>
                        <a:pt x="16621" y="14761"/>
                      </a:lnTo>
                      <a:lnTo>
                        <a:pt x="16472" y="14560"/>
                      </a:lnTo>
                      <a:lnTo>
                        <a:pt x="16323" y="14339"/>
                      </a:lnTo>
                      <a:lnTo>
                        <a:pt x="16167" y="14099"/>
                      </a:lnTo>
                      <a:lnTo>
                        <a:pt x="16012" y="13853"/>
                      </a:lnTo>
                      <a:lnTo>
                        <a:pt x="15849" y="13587"/>
                      </a:lnTo>
                      <a:lnTo>
                        <a:pt x="15687" y="13302"/>
                      </a:lnTo>
                      <a:lnTo>
                        <a:pt x="15525" y="13003"/>
                      </a:lnTo>
                      <a:lnTo>
                        <a:pt x="15363" y="12692"/>
                      </a:lnTo>
                      <a:lnTo>
                        <a:pt x="15194" y="12361"/>
                      </a:lnTo>
                      <a:lnTo>
                        <a:pt x="15032" y="12011"/>
                      </a:lnTo>
                      <a:lnTo>
                        <a:pt x="14877" y="11654"/>
                      </a:lnTo>
                      <a:lnTo>
                        <a:pt x="14715" y="11272"/>
                      </a:lnTo>
                      <a:lnTo>
                        <a:pt x="14559" y="10876"/>
                      </a:lnTo>
                      <a:lnTo>
                        <a:pt x="14410" y="10461"/>
                      </a:lnTo>
                      <a:lnTo>
                        <a:pt x="14261" y="10033"/>
                      </a:lnTo>
                      <a:lnTo>
                        <a:pt x="14118" y="9586"/>
                      </a:lnTo>
                      <a:lnTo>
                        <a:pt x="13982" y="9125"/>
                      </a:lnTo>
                      <a:lnTo>
                        <a:pt x="13852" y="8645"/>
                      </a:lnTo>
                      <a:lnTo>
                        <a:pt x="13729" y="8146"/>
                      </a:lnTo>
                      <a:lnTo>
                        <a:pt x="13612" y="7627"/>
                      </a:lnTo>
                      <a:lnTo>
                        <a:pt x="13508" y="7095"/>
                      </a:lnTo>
                      <a:lnTo>
                        <a:pt x="13411" y="6544"/>
                      </a:lnTo>
                      <a:lnTo>
                        <a:pt x="13327" y="5974"/>
                      </a:lnTo>
                      <a:lnTo>
                        <a:pt x="13249" y="5383"/>
                      </a:lnTo>
                      <a:lnTo>
                        <a:pt x="13184" y="4774"/>
                      </a:lnTo>
                      <a:lnTo>
                        <a:pt x="13126" y="4151"/>
                      </a:lnTo>
                      <a:lnTo>
                        <a:pt x="13087" y="3509"/>
                      </a:lnTo>
                      <a:lnTo>
                        <a:pt x="13061" y="2841"/>
                      </a:lnTo>
                      <a:lnTo>
                        <a:pt x="13048" y="2160"/>
                      </a:lnTo>
                      <a:lnTo>
                        <a:pt x="13048" y="1460"/>
                      </a:lnTo>
                      <a:lnTo>
                        <a:pt x="13067" y="740"/>
                      </a:lnTo>
                      <a:lnTo>
                        <a:pt x="13080" y="377"/>
                      </a:lnTo>
                      <a:lnTo>
                        <a:pt x="13100" y="1"/>
                      </a:lnTo>
                      <a:close/>
                    </a:path>
                  </a:pathLst>
                </a:custGeom>
                <a:solidFill>
                  <a:srgbClr val="000000">
                    <a:alpha val="1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2" name="Google Shape;2382;p46"/>
                <p:cNvSpPr/>
                <p:nvPr/>
              </p:nvSpPr>
              <p:spPr>
                <a:xfrm>
                  <a:off x="-4291942" y="813841"/>
                  <a:ext cx="299318" cy="396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8" h="10086" extrusionOk="0">
                      <a:moveTo>
                        <a:pt x="2380" y="1"/>
                      </a:moveTo>
                      <a:lnTo>
                        <a:pt x="20" y="9210"/>
                      </a:lnTo>
                      <a:lnTo>
                        <a:pt x="7" y="9294"/>
                      </a:lnTo>
                      <a:lnTo>
                        <a:pt x="0" y="9372"/>
                      </a:lnTo>
                      <a:lnTo>
                        <a:pt x="7" y="9456"/>
                      </a:lnTo>
                      <a:lnTo>
                        <a:pt x="13" y="9534"/>
                      </a:lnTo>
                      <a:lnTo>
                        <a:pt x="39" y="9612"/>
                      </a:lnTo>
                      <a:lnTo>
                        <a:pt x="65" y="9683"/>
                      </a:lnTo>
                      <a:lnTo>
                        <a:pt x="104" y="9748"/>
                      </a:lnTo>
                      <a:lnTo>
                        <a:pt x="150" y="9813"/>
                      </a:lnTo>
                      <a:lnTo>
                        <a:pt x="201" y="9871"/>
                      </a:lnTo>
                      <a:lnTo>
                        <a:pt x="260" y="9929"/>
                      </a:lnTo>
                      <a:lnTo>
                        <a:pt x="318" y="9975"/>
                      </a:lnTo>
                      <a:lnTo>
                        <a:pt x="390" y="10014"/>
                      </a:lnTo>
                      <a:lnTo>
                        <a:pt x="461" y="10046"/>
                      </a:lnTo>
                      <a:lnTo>
                        <a:pt x="539" y="10066"/>
                      </a:lnTo>
                      <a:lnTo>
                        <a:pt x="623" y="10085"/>
                      </a:lnTo>
                      <a:lnTo>
                        <a:pt x="7114" y="10085"/>
                      </a:lnTo>
                      <a:lnTo>
                        <a:pt x="7205" y="10079"/>
                      </a:lnTo>
                      <a:lnTo>
                        <a:pt x="7283" y="10059"/>
                      </a:lnTo>
                      <a:lnTo>
                        <a:pt x="7354" y="10027"/>
                      </a:lnTo>
                      <a:lnTo>
                        <a:pt x="7419" y="9981"/>
                      </a:lnTo>
                      <a:lnTo>
                        <a:pt x="7478" y="9929"/>
                      </a:lnTo>
                      <a:lnTo>
                        <a:pt x="7523" y="9871"/>
                      </a:lnTo>
                      <a:lnTo>
                        <a:pt x="7555" y="9800"/>
                      </a:lnTo>
                      <a:lnTo>
                        <a:pt x="7581" y="9728"/>
                      </a:lnTo>
                      <a:lnTo>
                        <a:pt x="7601" y="9657"/>
                      </a:lnTo>
                      <a:lnTo>
                        <a:pt x="7607" y="9579"/>
                      </a:lnTo>
                      <a:lnTo>
                        <a:pt x="7594" y="9508"/>
                      </a:lnTo>
                      <a:lnTo>
                        <a:pt x="7575" y="9430"/>
                      </a:lnTo>
                      <a:lnTo>
                        <a:pt x="7549" y="9365"/>
                      </a:lnTo>
                      <a:lnTo>
                        <a:pt x="7504" y="9294"/>
                      </a:lnTo>
                      <a:lnTo>
                        <a:pt x="7445" y="9236"/>
                      </a:lnTo>
                      <a:lnTo>
                        <a:pt x="7374" y="9184"/>
                      </a:lnTo>
                      <a:lnTo>
                        <a:pt x="7160" y="9067"/>
                      </a:lnTo>
                      <a:lnTo>
                        <a:pt x="6939" y="8950"/>
                      </a:lnTo>
                      <a:lnTo>
                        <a:pt x="6719" y="8840"/>
                      </a:lnTo>
                      <a:lnTo>
                        <a:pt x="6498" y="8743"/>
                      </a:lnTo>
                      <a:lnTo>
                        <a:pt x="6284" y="8652"/>
                      </a:lnTo>
                      <a:lnTo>
                        <a:pt x="6083" y="8568"/>
                      </a:lnTo>
                      <a:lnTo>
                        <a:pt x="5733" y="8438"/>
                      </a:lnTo>
                      <a:lnTo>
                        <a:pt x="5565" y="8373"/>
                      </a:lnTo>
                      <a:lnTo>
                        <a:pt x="5402" y="8295"/>
                      </a:lnTo>
                      <a:lnTo>
                        <a:pt x="5240" y="8211"/>
                      </a:lnTo>
                      <a:lnTo>
                        <a:pt x="5085" y="8120"/>
                      </a:lnTo>
                      <a:lnTo>
                        <a:pt x="4183" y="7543"/>
                      </a:lnTo>
                      <a:lnTo>
                        <a:pt x="4092" y="7478"/>
                      </a:lnTo>
                      <a:lnTo>
                        <a:pt x="4008" y="7407"/>
                      </a:lnTo>
                      <a:lnTo>
                        <a:pt x="3937" y="7329"/>
                      </a:lnTo>
                      <a:lnTo>
                        <a:pt x="3872" y="7245"/>
                      </a:lnTo>
                      <a:lnTo>
                        <a:pt x="3814" y="7160"/>
                      </a:lnTo>
                      <a:lnTo>
                        <a:pt x="3768" y="7070"/>
                      </a:lnTo>
                      <a:lnTo>
                        <a:pt x="3729" y="6972"/>
                      </a:lnTo>
                      <a:lnTo>
                        <a:pt x="3703" y="6869"/>
                      </a:lnTo>
                      <a:lnTo>
                        <a:pt x="3684" y="6771"/>
                      </a:lnTo>
                      <a:lnTo>
                        <a:pt x="3671" y="6667"/>
                      </a:lnTo>
                      <a:lnTo>
                        <a:pt x="3671" y="6564"/>
                      </a:lnTo>
                      <a:lnTo>
                        <a:pt x="3677" y="6460"/>
                      </a:lnTo>
                      <a:lnTo>
                        <a:pt x="3697" y="6356"/>
                      </a:lnTo>
                      <a:lnTo>
                        <a:pt x="3729" y="6252"/>
                      </a:lnTo>
                      <a:lnTo>
                        <a:pt x="3768" y="6155"/>
                      </a:lnTo>
                      <a:lnTo>
                        <a:pt x="3814" y="6058"/>
                      </a:lnTo>
                      <a:lnTo>
                        <a:pt x="7212" y="124"/>
                      </a:lnTo>
                      <a:lnTo>
                        <a:pt x="2380" y="1"/>
                      </a:lnTo>
                      <a:close/>
                    </a:path>
                  </a:pathLst>
                </a:custGeom>
                <a:solidFill>
                  <a:srgbClr val="FDC0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3" name="Google Shape;2383;p46"/>
                <p:cNvSpPr/>
                <p:nvPr/>
              </p:nvSpPr>
              <p:spPr>
                <a:xfrm>
                  <a:off x="-4249847" y="-452364"/>
                  <a:ext cx="267175" cy="476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1" h="12122" extrusionOk="0">
                      <a:moveTo>
                        <a:pt x="4786" y="1"/>
                      </a:moveTo>
                      <a:lnTo>
                        <a:pt x="4754" y="27"/>
                      </a:lnTo>
                      <a:lnTo>
                        <a:pt x="4722" y="59"/>
                      </a:lnTo>
                      <a:lnTo>
                        <a:pt x="4683" y="105"/>
                      </a:lnTo>
                      <a:lnTo>
                        <a:pt x="4650" y="169"/>
                      </a:lnTo>
                      <a:lnTo>
                        <a:pt x="4618" y="241"/>
                      </a:lnTo>
                      <a:lnTo>
                        <a:pt x="4553" y="416"/>
                      </a:lnTo>
                      <a:lnTo>
                        <a:pt x="4495" y="623"/>
                      </a:lnTo>
                      <a:lnTo>
                        <a:pt x="4436" y="857"/>
                      </a:lnTo>
                      <a:lnTo>
                        <a:pt x="4378" y="1110"/>
                      </a:lnTo>
                      <a:lnTo>
                        <a:pt x="4332" y="1369"/>
                      </a:lnTo>
                      <a:lnTo>
                        <a:pt x="4242" y="1881"/>
                      </a:lnTo>
                      <a:lnTo>
                        <a:pt x="4170" y="2329"/>
                      </a:lnTo>
                      <a:lnTo>
                        <a:pt x="4112" y="2763"/>
                      </a:lnTo>
                      <a:lnTo>
                        <a:pt x="4086" y="2634"/>
                      </a:lnTo>
                      <a:lnTo>
                        <a:pt x="4047" y="2498"/>
                      </a:lnTo>
                      <a:lnTo>
                        <a:pt x="3989" y="2355"/>
                      </a:lnTo>
                      <a:lnTo>
                        <a:pt x="3956" y="2277"/>
                      </a:lnTo>
                      <a:lnTo>
                        <a:pt x="3917" y="2212"/>
                      </a:lnTo>
                      <a:lnTo>
                        <a:pt x="3878" y="2147"/>
                      </a:lnTo>
                      <a:lnTo>
                        <a:pt x="3827" y="2095"/>
                      </a:lnTo>
                      <a:lnTo>
                        <a:pt x="3775" y="2057"/>
                      </a:lnTo>
                      <a:lnTo>
                        <a:pt x="3749" y="2037"/>
                      </a:lnTo>
                      <a:lnTo>
                        <a:pt x="3716" y="2031"/>
                      </a:lnTo>
                      <a:lnTo>
                        <a:pt x="3690" y="2018"/>
                      </a:lnTo>
                      <a:lnTo>
                        <a:pt x="3626" y="2018"/>
                      </a:lnTo>
                      <a:lnTo>
                        <a:pt x="3593" y="2031"/>
                      </a:lnTo>
                      <a:lnTo>
                        <a:pt x="3561" y="2044"/>
                      </a:lnTo>
                      <a:lnTo>
                        <a:pt x="3535" y="2070"/>
                      </a:lnTo>
                      <a:lnTo>
                        <a:pt x="3509" y="2108"/>
                      </a:lnTo>
                      <a:lnTo>
                        <a:pt x="3496" y="2154"/>
                      </a:lnTo>
                      <a:lnTo>
                        <a:pt x="3483" y="2212"/>
                      </a:lnTo>
                      <a:lnTo>
                        <a:pt x="3470" y="2277"/>
                      </a:lnTo>
                      <a:lnTo>
                        <a:pt x="3463" y="2426"/>
                      </a:lnTo>
                      <a:lnTo>
                        <a:pt x="3470" y="2595"/>
                      </a:lnTo>
                      <a:lnTo>
                        <a:pt x="3489" y="2783"/>
                      </a:lnTo>
                      <a:lnTo>
                        <a:pt x="3515" y="2984"/>
                      </a:lnTo>
                      <a:lnTo>
                        <a:pt x="3548" y="3185"/>
                      </a:lnTo>
                      <a:lnTo>
                        <a:pt x="3619" y="3587"/>
                      </a:lnTo>
                      <a:lnTo>
                        <a:pt x="3697" y="3931"/>
                      </a:lnTo>
                      <a:lnTo>
                        <a:pt x="3775" y="4261"/>
                      </a:lnTo>
                      <a:lnTo>
                        <a:pt x="3775" y="7932"/>
                      </a:lnTo>
                      <a:lnTo>
                        <a:pt x="0" y="3444"/>
                      </a:lnTo>
                      <a:lnTo>
                        <a:pt x="0" y="3444"/>
                      </a:lnTo>
                      <a:lnTo>
                        <a:pt x="357" y="9527"/>
                      </a:lnTo>
                      <a:lnTo>
                        <a:pt x="3613" y="11778"/>
                      </a:lnTo>
                      <a:lnTo>
                        <a:pt x="3742" y="11855"/>
                      </a:lnTo>
                      <a:lnTo>
                        <a:pt x="3878" y="11927"/>
                      </a:lnTo>
                      <a:lnTo>
                        <a:pt x="4008" y="11985"/>
                      </a:lnTo>
                      <a:lnTo>
                        <a:pt x="4144" y="12037"/>
                      </a:lnTo>
                      <a:lnTo>
                        <a:pt x="4281" y="12076"/>
                      </a:lnTo>
                      <a:lnTo>
                        <a:pt x="4417" y="12102"/>
                      </a:lnTo>
                      <a:lnTo>
                        <a:pt x="4553" y="12115"/>
                      </a:lnTo>
                      <a:lnTo>
                        <a:pt x="4689" y="12121"/>
                      </a:lnTo>
                      <a:lnTo>
                        <a:pt x="4825" y="12121"/>
                      </a:lnTo>
                      <a:lnTo>
                        <a:pt x="4961" y="12108"/>
                      </a:lnTo>
                      <a:lnTo>
                        <a:pt x="5091" y="12089"/>
                      </a:lnTo>
                      <a:lnTo>
                        <a:pt x="5221" y="12056"/>
                      </a:lnTo>
                      <a:lnTo>
                        <a:pt x="5351" y="12018"/>
                      </a:lnTo>
                      <a:lnTo>
                        <a:pt x="5474" y="11972"/>
                      </a:lnTo>
                      <a:lnTo>
                        <a:pt x="5597" y="11914"/>
                      </a:lnTo>
                      <a:lnTo>
                        <a:pt x="5714" y="11849"/>
                      </a:lnTo>
                      <a:lnTo>
                        <a:pt x="5824" y="11778"/>
                      </a:lnTo>
                      <a:lnTo>
                        <a:pt x="5934" y="11700"/>
                      </a:lnTo>
                      <a:lnTo>
                        <a:pt x="6038" y="11615"/>
                      </a:lnTo>
                      <a:lnTo>
                        <a:pt x="6135" y="11525"/>
                      </a:lnTo>
                      <a:lnTo>
                        <a:pt x="6220" y="11421"/>
                      </a:lnTo>
                      <a:lnTo>
                        <a:pt x="6304" y="11317"/>
                      </a:lnTo>
                      <a:lnTo>
                        <a:pt x="6382" y="11207"/>
                      </a:lnTo>
                      <a:lnTo>
                        <a:pt x="6453" y="11090"/>
                      </a:lnTo>
                      <a:lnTo>
                        <a:pt x="6511" y="10967"/>
                      </a:lnTo>
                      <a:lnTo>
                        <a:pt x="6563" y="10844"/>
                      </a:lnTo>
                      <a:lnTo>
                        <a:pt x="6602" y="10708"/>
                      </a:lnTo>
                      <a:lnTo>
                        <a:pt x="6635" y="10571"/>
                      </a:lnTo>
                      <a:lnTo>
                        <a:pt x="6661" y="10429"/>
                      </a:lnTo>
                      <a:lnTo>
                        <a:pt x="6674" y="10286"/>
                      </a:lnTo>
                      <a:lnTo>
                        <a:pt x="6674" y="10137"/>
                      </a:lnTo>
                      <a:lnTo>
                        <a:pt x="6667" y="9981"/>
                      </a:lnTo>
                      <a:lnTo>
                        <a:pt x="6609" y="9469"/>
                      </a:lnTo>
                      <a:lnTo>
                        <a:pt x="6544" y="8963"/>
                      </a:lnTo>
                      <a:lnTo>
                        <a:pt x="6472" y="8464"/>
                      </a:lnTo>
                      <a:lnTo>
                        <a:pt x="6395" y="7984"/>
                      </a:lnTo>
                      <a:lnTo>
                        <a:pt x="6317" y="7523"/>
                      </a:lnTo>
                      <a:lnTo>
                        <a:pt x="6233" y="7082"/>
                      </a:lnTo>
                      <a:lnTo>
                        <a:pt x="6148" y="6667"/>
                      </a:lnTo>
                      <a:lnTo>
                        <a:pt x="6064" y="6285"/>
                      </a:lnTo>
                      <a:lnTo>
                        <a:pt x="5915" y="5617"/>
                      </a:lnTo>
                      <a:lnTo>
                        <a:pt x="5785" y="5098"/>
                      </a:lnTo>
                      <a:lnTo>
                        <a:pt x="5701" y="4774"/>
                      </a:lnTo>
                      <a:lnTo>
                        <a:pt x="5668" y="4657"/>
                      </a:lnTo>
                      <a:lnTo>
                        <a:pt x="5869" y="4177"/>
                      </a:lnTo>
                      <a:lnTo>
                        <a:pt x="6070" y="3684"/>
                      </a:lnTo>
                      <a:lnTo>
                        <a:pt x="6291" y="3120"/>
                      </a:lnTo>
                      <a:lnTo>
                        <a:pt x="6511" y="2543"/>
                      </a:lnTo>
                      <a:lnTo>
                        <a:pt x="6602" y="2277"/>
                      </a:lnTo>
                      <a:lnTo>
                        <a:pt x="6680" y="2037"/>
                      </a:lnTo>
                      <a:lnTo>
                        <a:pt x="6745" y="1836"/>
                      </a:lnTo>
                      <a:lnTo>
                        <a:pt x="6777" y="1667"/>
                      </a:lnTo>
                      <a:lnTo>
                        <a:pt x="6790" y="1609"/>
                      </a:lnTo>
                      <a:lnTo>
                        <a:pt x="6790" y="1557"/>
                      </a:lnTo>
                      <a:lnTo>
                        <a:pt x="6784" y="1525"/>
                      </a:lnTo>
                      <a:lnTo>
                        <a:pt x="6777" y="1512"/>
                      </a:lnTo>
                      <a:lnTo>
                        <a:pt x="6771" y="1505"/>
                      </a:lnTo>
                      <a:lnTo>
                        <a:pt x="6751" y="1499"/>
                      </a:lnTo>
                      <a:lnTo>
                        <a:pt x="6732" y="1499"/>
                      </a:lnTo>
                      <a:lnTo>
                        <a:pt x="6706" y="1505"/>
                      </a:lnTo>
                      <a:lnTo>
                        <a:pt x="6680" y="1518"/>
                      </a:lnTo>
                      <a:lnTo>
                        <a:pt x="6628" y="1557"/>
                      </a:lnTo>
                      <a:lnTo>
                        <a:pt x="6563" y="1616"/>
                      </a:lnTo>
                      <a:lnTo>
                        <a:pt x="6505" y="1687"/>
                      </a:lnTo>
                      <a:lnTo>
                        <a:pt x="6440" y="1771"/>
                      </a:lnTo>
                      <a:lnTo>
                        <a:pt x="6310" y="1959"/>
                      </a:lnTo>
                      <a:lnTo>
                        <a:pt x="6187" y="2147"/>
                      </a:lnTo>
                      <a:lnTo>
                        <a:pt x="6090" y="2316"/>
                      </a:lnTo>
                      <a:lnTo>
                        <a:pt x="5993" y="2485"/>
                      </a:lnTo>
                      <a:lnTo>
                        <a:pt x="6077" y="2180"/>
                      </a:lnTo>
                      <a:lnTo>
                        <a:pt x="6155" y="1862"/>
                      </a:lnTo>
                      <a:lnTo>
                        <a:pt x="6239" y="1505"/>
                      </a:lnTo>
                      <a:lnTo>
                        <a:pt x="6278" y="1324"/>
                      </a:lnTo>
                      <a:lnTo>
                        <a:pt x="6310" y="1142"/>
                      </a:lnTo>
                      <a:lnTo>
                        <a:pt x="6330" y="980"/>
                      </a:lnTo>
                      <a:lnTo>
                        <a:pt x="6343" y="831"/>
                      </a:lnTo>
                      <a:lnTo>
                        <a:pt x="6349" y="701"/>
                      </a:lnTo>
                      <a:lnTo>
                        <a:pt x="6343" y="649"/>
                      </a:lnTo>
                      <a:lnTo>
                        <a:pt x="6336" y="604"/>
                      </a:lnTo>
                      <a:lnTo>
                        <a:pt x="6323" y="571"/>
                      </a:lnTo>
                      <a:lnTo>
                        <a:pt x="6310" y="539"/>
                      </a:lnTo>
                      <a:lnTo>
                        <a:pt x="6284" y="526"/>
                      </a:lnTo>
                      <a:lnTo>
                        <a:pt x="6265" y="520"/>
                      </a:lnTo>
                      <a:lnTo>
                        <a:pt x="6233" y="520"/>
                      </a:lnTo>
                      <a:lnTo>
                        <a:pt x="6207" y="533"/>
                      </a:lnTo>
                      <a:lnTo>
                        <a:pt x="6174" y="552"/>
                      </a:lnTo>
                      <a:lnTo>
                        <a:pt x="6142" y="584"/>
                      </a:lnTo>
                      <a:lnTo>
                        <a:pt x="6116" y="623"/>
                      </a:lnTo>
                      <a:lnTo>
                        <a:pt x="6083" y="669"/>
                      </a:lnTo>
                      <a:lnTo>
                        <a:pt x="6019" y="773"/>
                      </a:lnTo>
                      <a:lnTo>
                        <a:pt x="5954" y="902"/>
                      </a:lnTo>
                      <a:lnTo>
                        <a:pt x="5895" y="1045"/>
                      </a:lnTo>
                      <a:lnTo>
                        <a:pt x="5837" y="1201"/>
                      </a:lnTo>
                      <a:lnTo>
                        <a:pt x="5779" y="1356"/>
                      </a:lnTo>
                      <a:lnTo>
                        <a:pt x="5675" y="1674"/>
                      </a:lnTo>
                      <a:lnTo>
                        <a:pt x="5591" y="1946"/>
                      </a:lnTo>
                      <a:lnTo>
                        <a:pt x="5513" y="2212"/>
                      </a:lnTo>
                      <a:lnTo>
                        <a:pt x="5565" y="1868"/>
                      </a:lnTo>
                      <a:lnTo>
                        <a:pt x="5616" y="1525"/>
                      </a:lnTo>
                      <a:lnTo>
                        <a:pt x="5655" y="1123"/>
                      </a:lnTo>
                      <a:lnTo>
                        <a:pt x="5668" y="915"/>
                      </a:lnTo>
                      <a:lnTo>
                        <a:pt x="5681" y="714"/>
                      </a:lnTo>
                      <a:lnTo>
                        <a:pt x="5681" y="526"/>
                      </a:lnTo>
                      <a:lnTo>
                        <a:pt x="5675" y="357"/>
                      </a:lnTo>
                      <a:lnTo>
                        <a:pt x="5668" y="286"/>
                      </a:lnTo>
                      <a:lnTo>
                        <a:pt x="5655" y="215"/>
                      </a:lnTo>
                      <a:lnTo>
                        <a:pt x="5642" y="156"/>
                      </a:lnTo>
                      <a:lnTo>
                        <a:pt x="5623" y="105"/>
                      </a:lnTo>
                      <a:lnTo>
                        <a:pt x="5603" y="66"/>
                      </a:lnTo>
                      <a:lnTo>
                        <a:pt x="5578" y="33"/>
                      </a:lnTo>
                      <a:lnTo>
                        <a:pt x="5545" y="7"/>
                      </a:lnTo>
                      <a:lnTo>
                        <a:pt x="5513" y="1"/>
                      </a:lnTo>
                      <a:lnTo>
                        <a:pt x="5480" y="1"/>
                      </a:lnTo>
                      <a:lnTo>
                        <a:pt x="5441" y="14"/>
                      </a:lnTo>
                      <a:lnTo>
                        <a:pt x="5409" y="40"/>
                      </a:lnTo>
                      <a:lnTo>
                        <a:pt x="5377" y="72"/>
                      </a:lnTo>
                      <a:lnTo>
                        <a:pt x="5344" y="118"/>
                      </a:lnTo>
                      <a:lnTo>
                        <a:pt x="5318" y="163"/>
                      </a:lnTo>
                      <a:lnTo>
                        <a:pt x="5260" y="293"/>
                      </a:lnTo>
                      <a:lnTo>
                        <a:pt x="5201" y="435"/>
                      </a:lnTo>
                      <a:lnTo>
                        <a:pt x="5156" y="604"/>
                      </a:lnTo>
                      <a:lnTo>
                        <a:pt x="5111" y="779"/>
                      </a:lnTo>
                      <a:lnTo>
                        <a:pt x="5065" y="967"/>
                      </a:lnTo>
                      <a:lnTo>
                        <a:pt x="4994" y="1330"/>
                      </a:lnTo>
                      <a:lnTo>
                        <a:pt x="4949" y="1648"/>
                      </a:lnTo>
                      <a:lnTo>
                        <a:pt x="4903" y="1959"/>
                      </a:lnTo>
                      <a:lnTo>
                        <a:pt x="4942" y="1654"/>
                      </a:lnTo>
                      <a:lnTo>
                        <a:pt x="4974" y="1350"/>
                      </a:lnTo>
                      <a:lnTo>
                        <a:pt x="5000" y="993"/>
                      </a:lnTo>
                      <a:lnTo>
                        <a:pt x="5007" y="811"/>
                      </a:lnTo>
                      <a:lnTo>
                        <a:pt x="5007" y="636"/>
                      </a:lnTo>
                      <a:lnTo>
                        <a:pt x="5000" y="468"/>
                      </a:lnTo>
                      <a:lnTo>
                        <a:pt x="4987" y="319"/>
                      </a:lnTo>
                      <a:lnTo>
                        <a:pt x="4968" y="195"/>
                      </a:lnTo>
                      <a:lnTo>
                        <a:pt x="4949" y="137"/>
                      </a:lnTo>
                      <a:lnTo>
                        <a:pt x="4929" y="92"/>
                      </a:lnTo>
                      <a:lnTo>
                        <a:pt x="4910" y="59"/>
                      </a:lnTo>
                      <a:lnTo>
                        <a:pt x="4884" y="27"/>
                      </a:lnTo>
                      <a:lnTo>
                        <a:pt x="4851" y="7"/>
                      </a:lnTo>
                      <a:lnTo>
                        <a:pt x="4819" y="1"/>
                      </a:lnTo>
                      <a:close/>
                    </a:path>
                  </a:pathLst>
                </a:custGeom>
                <a:solidFill>
                  <a:srgbClr val="FDC0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4" name="Google Shape;2384;p46"/>
                <p:cNvSpPr/>
                <p:nvPr/>
              </p:nvSpPr>
              <p:spPr>
                <a:xfrm>
                  <a:off x="-4681778" y="491123"/>
                  <a:ext cx="620274" cy="84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66" h="2160" extrusionOk="0">
                      <a:moveTo>
                        <a:pt x="0" y="0"/>
                      </a:moveTo>
                      <a:lnTo>
                        <a:pt x="0" y="2160"/>
                      </a:lnTo>
                      <a:lnTo>
                        <a:pt x="15765" y="2160"/>
                      </a:lnTo>
                      <a:lnTo>
                        <a:pt x="1576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5" name="Google Shape;2385;p46"/>
                <p:cNvSpPr/>
                <p:nvPr/>
              </p:nvSpPr>
              <p:spPr>
                <a:xfrm>
                  <a:off x="-4557774" y="576061"/>
                  <a:ext cx="372023" cy="15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4042" extrusionOk="0">
                      <a:moveTo>
                        <a:pt x="26" y="1"/>
                      </a:moveTo>
                      <a:lnTo>
                        <a:pt x="52" y="546"/>
                      </a:lnTo>
                      <a:lnTo>
                        <a:pt x="65" y="1071"/>
                      </a:lnTo>
                      <a:lnTo>
                        <a:pt x="78" y="1596"/>
                      </a:lnTo>
                      <a:lnTo>
                        <a:pt x="78" y="2102"/>
                      </a:lnTo>
                      <a:lnTo>
                        <a:pt x="71" y="2601"/>
                      </a:lnTo>
                      <a:lnTo>
                        <a:pt x="52" y="3094"/>
                      </a:lnTo>
                      <a:lnTo>
                        <a:pt x="33" y="3574"/>
                      </a:lnTo>
                      <a:lnTo>
                        <a:pt x="0" y="4041"/>
                      </a:lnTo>
                      <a:lnTo>
                        <a:pt x="272" y="3801"/>
                      </a:lnTo>
                      <a:lnTo>
                        <a:pt x="545" y="3574"/>
                      </a:lnTo>
                      <a:lnTo>
                        <a:pt x="824" y="3367"/>
                      </a:lnTo>
                      <a:lnTo>
                        <a:pt x="1109" y="3166"/>
                      </a:lnTo>
                      <a:lnTo>
                        <a:pt x="1394" y="2984"/>
                      </a:lnTo>
                      <a:lnTo>
                        <a:pt x="1680" y="2815"/>
                      </a:lnTo>
                      <a:lnTo>
                        <a:pt x="1972" y="2660"/>
                      </a:lnTo>
                      <a:lnTo>
                        <a:pt x="2270" y="2524"/>
                      </a:lnTo>
                      <a:lnTo>
                        <a:pt x="2419" y="2459"/>
                      </a:lnTo>
                      <a:lnTo>
                        <a:pt x="2568" y="2400"/>
                      </a:lnTo>
                      <a:lnTo>
                        <a:pt x="2717" y="2342"/>
                      </a:lnTo>
                      <a:lnTo>
                        <a:pt x="2866" y="2290"/>
                      </a:lnTo>
                      <a:lnTo>
                        <a:pt x="3022" y="2245"/>
                      </a:lnTo>
                      <a:lnTo>
                        <a:pt x="3171" y="2199"/>
                      </a:lnTo>
                      <a:lnTo>
                        <a:pt x="3327" y="2160"/>
                      </a:lnTo>
                      <a:lnTo>
                        <a:pt x="3476" y="2121"/>
                      </a:lnTo>
                      <a:lnTo>
                        <a:pt x="3632" y="2089"/>
                      </a:lnTo>
                      <a:lnTo>
                        <a:pt x="3787" y="2063"/>
                      </a:lnTo>
                      <a:lnTo>
                        <a:pt x="3943" y="2044"/>
                      </a:lnTo>
                      <a:lnTo>
                        <a:pt x="4099" y="2024"/>
                      </a:lnTo>
                      <a:lnTo>
                        <a:pt x="4254" y="2005"/>
                      </a:lnTo>
                      <a:lnTo>
                        <a:pt x="4416" y="1998"/>
                      </a:lnTo>
                      <a:lnTo>
                        <a:pt x="4572" y="1992"/>
                      </a:lnTo>
                      <a:lnTo>
                        <a:pt x="4728" y="1985"/>
                      </a:lnTo>
                      <a:lnTo>
                        <a:pt x="4890" y="1992"/>
                      </a:lnTo>
                      <a:lnTo>
                        <a:pt x="5045" y="1998"/>
                      </a:lnTo>
                      <a:lnTo>
                        <a:pt x="5201" y="2005"/>
                      </a:lnTo>
                      <a:lnTo>
                        <a:pt x="5357" y="2024"/>
                      </a:lnTo>
                      <a:lnTo>
                        <a:pt x="5519" y="2044"/>
                      </a:lnTo>
                      <a:lnTo>
                        <a:pt x="5674" y="2063"/>
                      </a:lnTo>
                      <a:lnTo>
                        <a:pt x="5824" y="2089"/>
                      </a:lnTo>
                      <a:lnTo>
                        <a:pt x="5979" y="2121"/>
                      </a:lnTo>
                      <a:lnTo>
                        <a:pt x="6135" y="2160"/>
                      </a:lnTo>
                      <a:lnTo>
                        <a:pt x="6291" y="2199"/>
                      </a:lnTo>
                      <a:lnTo>
                        <a:pt x="6440" y="2245"/>
                      </a:lnTo>
                      <a:lnTo>
                        <a:pt x="6589" y="2290"/>
                      </a:lnTo>
                      <a:lnTo>
                        <a:pt x="6744" y="2342"/>
                      </a:lnTo>
                      <a:lnTo>
                        <a:pt x="6894" y="2400"/>
                      </a:lnTo>
                      <a:lnTo>
                        <a:pt x="7043" y="2459"/>
                      </a:lnTo>
                      <a:lnTo>
                        <a:pt x="7192" y="2524"/>
                      </a:lnTo>
                      <a:lnTo>
                        <a:pt x="7484" y="2660"/>
                      </a:lnTo>
                      <a:lnTo>
                        <a:pt x="7776" y="2815"/>
                      </a:lnTo>
                      <a:lnTo>
                        <a:pt x="8067" y="2984"/>
                      </a:lnTo>
                      <a:lnTo>
                        <a:pt x="8353" y="3166"/>
                      </a:lnTo>
                      <a:lnTo>
                        <a:pt x="8632" y="3367"/>
                      </a:lnTo>
                      <a:lnTo>
                        <a:pt x="8910" y="3574"/>
                      </a:lnTo>
                      <a:lnTo>
                        <a:pt x="9189" y="3801"/>
                      </a:lnTo>
                      <a:lnTo>
                        <a:pt x="9455" y="4041"/>
                      </a:lnTo>
                      <a:lnTo>
                        <a:pt x="9429" y="3574"/>
                      </a:lnTo>
                      <a:lnTo>
                        <a:pt x="9403" y="3094"/>
                      </a:lnTo>
                      <a:lnTo>
                        <a:pt x="9390" y="2601"/>
                      </a:lnTo>
                      <a:lnTo>
                        <a:pt x="9384" y="2102"/>
                      </a:lnTo>
                      <a:lnTo>
                        <a:pt x="9384" y="1596"/>
                      </a:lnTo>
                      <a:lnTo>
                        <a:pt x="9390" y="1071"/>
                      </a:lnTo>
                      <a:lnTo>
                        <a:pt x="9410" y="546"/>
                      </a:lnTo>
                      <a:lnTo>
                        <a:pt x="9436" y="1"/>
                      </a:lnTo>
                      <a:close/>
                    </a:path>
                  </a:pathLst>
                </a:custGeom>
                <a:solidFill>
                  <a:srgbClr val="000000">
                    <a:alpha val="1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6" name="Google Shape;2386;p46"/>
                <p:cNvSpPr/>
                <p:nvPr/>
              </p:nvSpPr>
              <p:spPr>
                <a:xfrm>
                  <a:off x="-4722851" y="-737589"/>
                  <a:ext cx="169448" cy="347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7" h="8834" extrusionOk="0">
                      <a:moveTo>
                        <a:pt x="2932" y="1"/>
                      </a:moveTo>
                      <a:lnTo>
                        <a:pt x="2789" y="14"/>
                      </a:lnTo>
                      <a:lnTo>
                        <a:pt x="2640" y="39"/>
                      </a:lnTo>
                      <a:lnTo>
                        <a:pt x="2504" y="72"/>
                      </a:lnTo>
                      <a:lnTo>
                        <a:pt x="2367" y="117"/>
                      </a:lnTo>
                      <a:lnTo>
                        <a:pt x="2231" y="176"/>
                      </a:lnTo>
                      <a:lnTo>
                        <a:pt x="2108" y="241"/>
                      </a:lnTo>
                      <a:lnTo>
                        <a:pt x="1985" y="318"/>
                      </a:lnTo>
                      <a:lnTo>
                        <a:pt x="1874" y="403"/>
                      </a:lnTo>
                      <a:lnTo>
                        <a:pt x="1764" y="493"/>
                      </a:lnTo>
                      <a:lnTo>
                        <a:pt x="1667" y="597"/>
                      </a:lnTo>
                      <a:lnTo>
                        <a:pt x="1570" y="707"/>
                      </a:lnTo>
                      <a:lnTo>
                        <a:pt x="1485" y="831"/>
                      </a:lnTo>
                      <a:lnTo>
                        <a:pt x="1414" y="954"/>
                      </a:lnTo>
                      <a:lnTo>
                        <a:pt x="1349" y="1090"/>
                      </a:lnTo>
                      <a:lnTo>
                        <a:pt x="1291" y="1233"/>
                      </a:lnTo>
                      <a:lnTo>
                        <a:pt x="1245" y="1382"/>
                      </a:lnTo>
                      <a:lnTo>
                        <a:pt x="1213" y="1538"/>
                      </a:lnTo>
                      <a:lnTo>
                        <a:pt x="1194" y="1693"/>
                      </a:lnTo>
                      <a:lnTo>
                        <a:pt x="1181" y="1862"/>
                      </a:lnTo>
                      <a:lnTo>
                        <a:pt x="1187" y="2030"/>
                      </a:lnTo>
                      <a:lnTo>
                        <a:pt x="1200" y="2205"/>
                      </a:lnTo>
                      <a:lnTo>
                        <a:pt x="1232" y="2387"/>
                      </a:lnTo>
                      <a:lnTo>
                        <a:pt x="1271" y="2569"/>
                      </a:lnTo>
                      <a:lnTo>
                        <a:pt x="1323" y="2757"/>
                      </a:lnTo>
                      <a:lnTo>
                        <a:pt x="1369" y="2945"/>
                      </a:lnTo>
                      <a:lnTo>
                        <a:pt x="1401" y="3120"/>
                      </a:lnTo>
                      <a:lnTo>
                        <a:pt x="1421" y="3301"/>
                      </a:lnTo>
                      <a:lnTo>
                        <a:pt x="1434" y="3477"/>
                      </a:lnTo>
                      <a:lnTo>
                        <a:pt x="1440" y="3652"/>
                      </a:lnTo>
                      <a:lnTo>
                        <a:pt x="1427" y="3827"/>
                      </a:lnTo>
                      <a:lnTo>
                        <a:pt x="1401" y="4002"/>
                      </a:lnTo>
                      <a:lnTo>
                        <a:pt x="1362" y="4177"/>
                      </a:lnTo>
                      <a:lnTo>
                        <a:pt x="1310" y="4352"/>
                      </a:lnTo>
                      <a:lnTo>
                        <a:pt x="1245" y="4527"/>
                      </a:lnTo>
                      <a:lnTo>
                        <a:pt x="1155" y="4709"/>
                      </a:lnTo>
                      <a:lnTo>
                        <a:pt x="1057" y="4897"/>
                      </a:lnTo>
                      <a:lnTo>
                        <a:pt x="934" y="5085"/>
                      </a:lnTo>
                      <a:lnTo>
                        <a:pt x="791" y="5286"/>
                      </a:lnTo>
                      <a:lnTo>
                        <a:pt x="629" y="5487"/>
                      </a:lnTo>
                      <a:lnTo>
                        <a:pt x="545" y="5591"/>
                      </a:lnTo>
                      <a:lnTo>
                        <a:pt x="467" y="5694"/>
                      </a:lnTo>
                      <a:lnTo>
                        <a:pt x="396" y="5798"/>
                      </a:lnTo>
                      <a:lnTo>
                        <a:pt x="331" y="5902"/>
                      </a:lnTo>
                      <a:lnTo>
                        <a:pt x="266" y="6006"/>
                      </a:lnTo>
                      <a:lnTo>
                        <a:pt x="214" y="6116"/>
                      </a:lnTo>
                      <a:lnTo>
                        <a:pt x="162" y="6220"/>
                      </a:lnTo>
                      <a:lnTo>
                        <a:pt x="124" y="6330"/>
                      </a:lnTo>
                      <a:lnTo>
                        <a:pt x="85" y="6434"/>
                      </a:lnTo>
                      <a:lnTo>
                        <a:pt x="59" y="6544"/>
                      </a:lnTo>
                      <a:lnTo>
                        <a:pt x="33" y="6648"/>
                      </a:lnTo>
                      <a:lnTo>
                        <a:pt x="13" y="6758"/>
                      </a:lnTo>
                      <a:lnTo>
                        <a:pt x="7" y="6868"/>
                      </a:lnTo>
                      <a:lnTo>
                        <a:pt x="0" y="6972"/>
                      </a:lnTo>
                      <a:lnTo>
                        <a:pt x="0" y="7082"/>
                      </a:lnTo>
                      <a:lnTo>
                        <a:pt x="13" y="7192"/>
                      </a:lnTo>
                      <a:lnTo>
                        <a:pt x="26" y="7296"/>
                      </a:lnTo>
                      <a:lnTo>
                        <a:pt x="46" y="7406"/>
                      </a:lnTo>
                      <a:lnTo>
                        <a:pt x="78" y="7510"/>
                      </a:lnTo>
                      <a:lnTo>
                        <a:pt x="111" y="7620"/>
                      </a:lnTo>
                      <a:lnTo>
                        <a:pt x="156" y="7724"/>
                      </a:lnTo>
                      <a:lnTo>
                        <a:pt x="201" y="7828"/>
                      </a:lnTo>
                      <a:lnTo>
                        <a:pt x="260" y="7938"/>
                      </a:lnTo>
                      <a:lnTo>
                        <a:pt x="325" y="8042"/>
                      </a:lnTo>
                      <a:lnTo>
                        <a:pt x="396" y="8139"/>
                      </a:lnTo>
                      <a:lnTo>
                        <a:pt x="474" y="8243"/>
                      </a:lnTo>
                      <a:lnTo>
                        <a:pt x="558" y="8347"/>
                      </a:lnTo>
                      <a:lnTo>
                        <a:pt x="649" y="8444"/>
                      </a:lnTo>
                      <a:lnTo>
                        <a:pt x="753" y="8541"/>
                      </a:lnTo>
                      <a:lnTo>
                        <a:pt x="856" y="8639"/>
                      </a:lnTo>
                      <a:lnTo>
                        <a:pt x="973" y="8736"/>
                      </a:lnTo>
                      <a:lnTo>
                        <a:pt x="1096" y="8833"/>
                      </a:lnTo>
                      <a:lnTo>
                        <a:pt x="1077" y="8671"/>
                      </a:lnTo>
                      <a:lnTo>
                        <a:pt x="1064" y="8587"/>
                      </a:lnTo>
                      <a:lnTo>
                        <a:pt x="1064" y="8489"/>
                      </a:lnTo>
                      <a:lnTo>
                        <a:pt x="1070" y="8399"/>
                      </a:lnTo>
                      <a:lnTo>
                        <a:pt x="1083" y="8295"/>
                      </a:lnTo>
                      <a:lnTo>
                        <a:pt x="1109" y="8191"/>
                      </a:lnTo>
                      <a:lnTo>
                        <a:pt x="1148" y="8081"/>
                      </a:lnTo>
                      <a:lnTo>
                        <a:pt x="1207" y="7971"/>
                      </a:lnTo>
                      <a:lnTo>
                        <a:pt x="1284" y="7860"/>
                      </a:lnTo>
                      <a:lnTo>
                        <a:pt x="1330" y="7802"/>
                      </a:lnTo>
                      <a:lnTo>
                        <a:pt x="1382" y="7744"/>
                      </a:lnTo>
                      <a:lnTo>
                        <a:pt x="1440" y="7685"/>
                      </a:lnTo>
                      <a:lnTo>
                        <a:pt x="1505" y="7620"/>
                      </a:lnTo>
                      <a:lnTo>
                        <a:pt x="1576" y="7562"/>
                      </a:lnTo>
                      <a:lnTo>
                        <a:pt x="1654" y="7504"/>
                      </a:lnTo>
                      <a:lnTo>
                        <a:pt x="1738" y="7439"/>
                      </a:lnTo>
                      <a:lnTo>
                        <a:pt x="1836" y="7380"/>
                      </a:lnTo>
                      <a:lnTo>
                        <a:pt x="2043" y="7251"/>
                      </a:lnTo>
                      <a:lnTo>
                        <a:pt x="2283" y="7128"/>
                      </a:lnTo>
                      <a:lnTo>
                        <a:pt x="2406" y="7063"/>
                      </a:lnTo>
                      <a:lnTo>
                        <a:pt x="2523" y="6991"/>
                      </a:lnTo>
                      <a:lnTo>
                        <a:pt x="2633" y="6914"/>
                      </a:lnTo>
                      <a:lnTo>
                        <a:pt x="2743" y="6829"/>
                      </a:lnTo>
                      <a:lnTo>
                        <a:pt x="2841" y="6745"/>
                      </a:lnTo>
                      <a:lnTo>
                        <a:pt x="2925" y="6648"/>
                      </a:lnTo>
                      <a:lnTo>
                        <a:pt x="3009" y="6557"/>
                      </a:lnTo>
                      <a:lnTo>
                        <a:pt x="3087" y="6453"/>
                      </a:lnTo>
                      <a:lnTo>
                        <a:pt x="3159" y="6349"/>
                      </a:lnTo>
                      <a:lnTo>
                        <a:pt x="3223" y="6239"/>
                      </a:lnTo>
                      <a:lnTo>
                        <a:pt x="3282" y="6129"/>
                      </a:lnTo>
                      <a:lnTo>
                        <a:pt x="3334" y="6012"/>
                      </a:lnTo>
                      <a:lnTo>
                        <a:pt x="3379" y="5895"/>
                      </a:lnTo>
                      <a:lnTo>
                        <a:pt x="3418" y="5772"/>
                      </a:lnTo>
                      <a:lnTo>
                        <a:pt x="3450" y="5649"/>
                      </a:lnTo>
                      <a:lnTo>
                        <a:pt x="3476" y="5519"/>
                      </a:lnTo>
                      <a:lnTo>
                        <a:pt x="3496" y="5390"/>
                      </a:lnTo>
                      <a:lnTo>
                        <a:pt x="3509" y="5260"/>
                      </a:lnTo>
                      <a:lnTo>
                        <a:pt x="3522" y="5124"/>
                      </a:lnTo>
                      <a:lnTo>
                        <a:pt x="3528" y="4988"/>
                      </a:lnTo>
                      <a:lnTo>
                        <a:pt x="3522" y="4851"/>
                      </a:lnTo>
                      <a:lnTo>
                        <a:pt x="3515" y="4715"/>
                      </a:lnTo>
                      <a:lnTo>
                        <a:pt x="3502" y="4572"/>
                      </a:lnTo>
                      <a:lnTo>
                        <a:pt x="3483" y="4436"/>
                      </a:lnTo>
                      <a:lnTo>
                        <a:pt x="3463" y="4294"/>
                      </a:lnTo>
                      <a:lnTo>
                        <a:pt x="3431" y="4151"/>
                      </a:lnTo>
                      <a:lnTo>
                        <a:pt x="3398" y="4008"/>
                      </a:lnTo>
                      <a:lnTo>
                        <a:pt x="3360" y="3866"/>
                      </a:lnTo>
                      <a:lnTo>
                        <a:pt x="3321" y="3723"/>
                      </a:lnTo>
                      <a:lnTo>
                        <a:pt x="3269" y="3587"/>
                      </a:lnTo>
                      <a:lnTo>
                        <a:pt x="3217" y="3444"/>
                      </a:lnTo>
                      <a:lnTo>
                        <a:pt x="3159" y="3301"/>
                      </a:lnTo>
                      <a:lnTo>
                        <a:pt x="3055" y="3029"/>
                      </a:lnTo>
                      <a:lnTo>
                        <a:pt x="2964" y="2770"/>
                      </a:lnTo>
                      <a:lnTo>
                        <a:pt x="2893" y="2530"/>
                      </a:lnTo>
                      <a:lnTo>
                        <a:pt x="2847" y="2303"/>
                      </a:lnTo>
                      <a:lnTo>
                        <a:pt x="2815" y="2102"/>
                      </a:lnTo>
                      <a:lnTo>
                        <a:pt x="2808" y="2004"/>
                      </a:lnTo>
                      <a:lnTo>
                        <a:pt x="2802" y="1914"/>
                      </a:lnTo>
                      <a:lnTo>
                        <a:pt x="2802" y="1829"/>
                      </a:lnTo>
                      <a:lnTo>
                        <a:pt x="2808" y="1752"/>
                      </a:lnTo>
                      <a:lnTo>
                        <a:pt x="2815" y="1680"/>
                      </a:lnTo>
                      <a:lnTo>
                        <a:pt x="2828" y="1615"/>
                      </a:lnTo>
                      <a:lnTo>
                        <a:pt x="2841" y="1550"/>
                      </a:lnTo>
                      <a:lnTo>
                        <a:pt x="2860" y="1499"/>
                      </a:lnTo>
                      <a:lnTo>
                        <a:pt x="2886" y="1453"/>
                      </a:lnTo>
                      <a:lnTo>
                        <a:pt x="2912" y="1414"/>
                      </a:lnTo>
                      <a:lnTo>
                        <a:pt x="2945" y="1375"/>
                      </a:lnTo>
                      <a:lnTo>
                        <a:pt x="2977" y="1349"/>
                      </a:lnTo>
                      <a:lnTo>
                        <a:pt x="3016" y="1336"/>
                      </a:lnTo>
                      <a:lnTo>
                        <a:pt x="3055" y="1324"/>
                      </a:lnTo>
                      <a:lnTo>
                        <a:pt x="3100" y="1317"/>
                      </a:lnTo>
                      <a:lnTo>
                        <a:pt x="3152" y="1324"/>
                      </a:lnTo>
                      <a:lnTo>
                        <a:pt x="3204" y="1336"/>
                      </a:lnTo>
                      <a:lnTo>
                        <a:pt x="3256" y="1356"/>
                      </a:lnTo>
                      <a:lnTo>
                        <a:pt x="3314" y="1382"/>
                      </a:lnTo>
                      <a:lnTo>
                        <a:pt x="3373" y="1421"/>
                      </a:lnTo>
                      <a:lnTo>
                        <a:pt x="3437" y="1466"/>
                      </a:lnTo>
                      <a:lnTo>
                        <a:pt x="3502" y="1525"/>
                      </a:lnTo>
                      <a:lnTo>
                        <a:pt x="4306" y="480"/>
                      </a:lnTo>
                      <a:lnTo>
                        <a:pt x="4157" y="377"/>
                      </a:lnTo>
                      <a:lnTo>
                        <a:pt x="4002" y="279"/>
                      </a:lnTo>
                      <a:lnTo>
                        <a:pt x="3852" y="202"/>
                      </a:lnTo>
                      <a:lnTo>
                        <a:pt x="3697" y="130"/>
                      </a:lnTo>
                      <a:lnTo>
                        <a:pt x="3541" y="78"/>
                      </a:lnTo>
                      <a:lnTo>
                        <a:pt x="3385" y="39"/>
                      </a:lnTo>
                      <a:lnTo>
                        <a:pt x="3236" y="14"/>
                      </a:lnTo>
                      <a:lnTo>
                        <a:pt x="3081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7" name="Google Shape;2387;p46"/>
                <p:cNvSpPr/>
                <p:nvPr/>
              </p:nvSpPr>
              <p:spPr>
                <a:xfrm>
                  <a:off x="-4588421" y="-721263"/>
                  <a:ext cx="65899" cy="71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" h="1830" extrusionOk="0">
                      <a:moveTo>
                        <a:pt x="857" y="1"/>
                      </a:moveTo>
                      <a:lnTo>
                        <a:pt x="818" y="7"/>
                      </a:lnTo>
                      <a:lnTo>
                        <a:pt x="779" y="14"/>
                      </a:lnTo>
                      <a:lnTo>
                        <a:pt x="734" y="33"/>
                      </a:lnTo>
                      <a:lnTo>
                        <a:pt x="636" y="78"/>
                      </a:lnTo>
                      <a:lnTo>
                        <a:pt x="526" y="143"/>
                      </a:lnTo>
                      <a:lnTo>
                        <a:pt x="474" y="189"/>
                      </a:lnTo>
                      <a:lnTo>
                        <a:pt x="422" y="234"/>
                      </a:lnTo>
                      <a:lnTo>
                        <a:pt x="371" y="286"/>
                      </a:lnTo>
                      <a:lnTo>
                        <a:pt x="319" y="338"/>
                      </a:lnTo>
                      <a:lnTo>
                        <a:pt x="267" y="403"/>
                      </a:lnTo>
                      <a:lnTo>
                        <a:pt x="221" y="468"/>
                      </a:lnTo>
                      <a:lnTo>
                        <a:pt x="182" y="532"/>
                      </a:lnTo>
                      <a:lnTo>
                        <a:pt x="144" y="604"/>
                      </a:lnTo>
                      <a:lnTo>
                        <a:pt x="111" y="675"/>
                      </a:lnTo>
                      <a:lnTo>
                        <a:pt x="79" y="740"/>
                      </a:lnTo>
                      <a:lnTo>
                        <a:pt x="59" y="811"/>
                      </a:lnTo>
                      <a:lnTo>
                        <a:pt x="40" y="876"/>
                      </a:lnTo>
                      <a:lnTo>
                        <a:pt x="14" y="999"/>
                      </a:lnTo>
                      <a:lnTo>
                        <a:pt x="1" y="1116"/>
                      </a:lnTo>
                      <a:lnTo>
                        <a:pt x="7" y="1161"/>
                      </a:lnTo>
                      <a:lnTo>
                        <a:pt x="14" y="1207"/>
                      </a:lnTo>
                      <a:lnTo>
                        <a:pt x="20" y="1246"/>
                      </a:lnTo>
                      <a:lnTo>
                        <a:pt x="33" y="1278"/>
                      </a:lnTo>
                      <a:lnTo>
                        <a:pt x="53" y="1304"/>
                      </a:lnTo>
                      <a:lnTo>
                        <a:pt x="72" y="1324"/>
                      </a:lnTo>
                      <a:lnTo>
                        <a:pt x="799" y="1829"/>
                      </a:lnTo>
                      <a:lnTo>
                        <a:pt x="1674" y="519"/>
                      </a:lnTo>
                      <a:lnTo>
                        <a:pt x="948" y="20"/>
                      </a:lnTo>
                      <a:lnTo>
                        <a:pt x="922" y="7"/>
                      </a:lnTo>
                      <a:lnTo>
                        <a:pt x="89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8" name="Google Shape;2388;p46"/>
                <p:cNvSpPr/>
                <p:nvPr/>
              </p:nvSpPr>
              <p:spPr>
                <a:xfrm>
                  <a:off x="-4572094" y="-726377"/>
                  <a:ext cx="275358" cy="228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9" h="5799" extrusionOk="0">
                      <a:moveTo>
                        <a:pt x="2407" y="1"/>
                      </a:moveTo>
                      <a:lnTo>
                        <a:pt x="2264" y="7"/>
                      </a:lnTo>
                      <a:lnTo>
                        <a:pt x="2109" y="20"/>
                      </a:lnTo>
                      <a:lnTo>
                        <a:pt x="1959" y="40"/>
                      </a:lnTo>
                      <a:lnTo>
                        <a:pt x="1810" y="72"/>
                      </a:lnTo>
                      <a:lnTo>
                        <a:pt x="1661" y="105"/>
                      </a:lnTo>
                      <a:lnTo>
                        <a:pt x="1512" y="157"/>
                      </a:lnTo>
                      <a:lnTo>
                        <a:pt x="1363" y="208"/>
                      </a:lnTo>
                      <a:lnTo>
                        <a:pt x="1220" y="273"/>
                      </a:lnTo>
                      <a:lnTo>
                        <a:pt x="1077" y="351"/>
                      </a:lnTo>
                      <a:lnTo>
                        <a:pt x="941" y="442"/>
                      </a:lnTo>
                      <a:lnTo>
                        <a:pt x="812" y="546"/>
                      </a:lnTo>
                      <a:lnTo>
                        <a:pt x="688" y="662"/>
                      </a:lnTo>
                      <a:lnTo>
                        <a:pt x="572" y="792"/>
                      </a:lnTo>
                      <a:lnTo>
                        <a:pt x="520" y="857"/>
                      </a:lnTo>
                      <a:lnTo>
                        <a:pt x="461" y="935"/>
                      </a:lnTo>
                      <a:lnTo>
                        <a:pt x="410" y="1013"/>
                      </a:lnTo>
                      <a:lnTo>
                        <a:pt x="364" y="1090"/>
                      </a:lnTo>
                      <a:lnTo>
                        <a:pt x="319" y="1181"/>
                      </a:lnTo>
                      <a:lnTo>
                        <a:pt x="273" y="1272"/>
                      </a:lnTo>
                      <a:lnTo>
                        <a:pt x="202" y="1434"/>
                      </a:lnTo>
                      <a:lnTo>
                        <a:pt x="137" y="1596"/>
                      </a:lnTo>
                      <a:lnTo>
                        <a:pt x="92" y="1765"/>
                      </a:lnTo>
                      <a:lnTo>
                        <a:pt x="53" y="1927"/>
                      </a:lnTo>
                      <a:lnTo>
                        <a:pt x="27" y="2096"/>
                      </a:lnTo>
                      <a:lnTo>
                        <a:pt x="7" y="2258"/>
                      </a:lnTo>
                      <a:lnTo>
                        <a:pt x="1" y="2420"/>
                      </a:lnTo>
                      <a:lnTo>
                        <a:pt x="1" y="2582"/>
                      </a:lnTo>
                      <a:lnTo>
                        <a:pt x="7" y="2744"/>
                      </a:lnTo>
                      <a:lnTo>
                        <a:pt x="27" y="2906"/>
                      </a:lnTo>
                      <a:lnTo>
                        <a:pt x="53" y="3062"/>
                      </a:lnTo>
                      <a:lnTo>
                        <a:pt x="92" y="3224"/>
                      </a:lnTo>
                      <a:lnTo>
                        <a:pt x="131" y="3380"/>
                      </a:lnTo>
                      <a:lnTo>
                        <a:pt x="183" y="3535"/>
                      </a:lnTo>
                      <a:lnTo>
                        <a:pt x="241" y="3684"/>
                      </a:lnTo>
                      <a:lnTo>
                        <a:pt x="299" y="3834"/>
                      </a:lnTo>
                      <a:lnTo>
                        <a:pt x="371" y="3983"/>
                      </a:lnTo>
                      <a:lnTo>
                        <a:pt x="442" y="4125"/>
                      </a:lnTo>
                      <a:lnTo>
                        <a:pt x="526" y="4268"/>
                      </a:lnTo>
                      <a:lnTo>
                        <a:pt x="611" y="4411"/>
                      </a:lnTo>
                      <a:lnTo>
                        <a:pt x="701" y="4547"/>
                      </a:lnTo>
                      <a:lnTo>
                        <a:pt x="792" y="4677"/>
                      </a:lnTo>
                      <a:lnTo>
                        <a:pt x="889" y="4806"/>
                      </a:lnTo>
                      <a:lnTo>
                        <a:pt x="993" y="4936"/>
                      </a:lnTo>
                      <a:lnTo>
                        <a:pt x="1097" y="5059"/>
                      </a:lnTo>
                      <a:lnTo>
                        <a:pt x="1207" y="5176"/>
                      </a:lnTo>
                      <a:lnTo>
                        <a:pt x="1317" y="5293"/>
                      </a:lnTo>
                      <a:lnTo>
                        <a:pt x="1428" y="5403"/>
                      </a:lnTo>
                      <a:lnTo>
                        <a:pt x="1544" y="5507"/>
                      </a:lnTo>
                      <a:lnTo>
                        <a:pt x="1661" y="5610"/>
                      </a:lnTo>
                      <a:lnTo>
                        <a:pt x="1778" y="5708"/>
                      </a:lnTo>
                      <a:lnTo>
                        <a:pt x="1895" y="5798"/>
                      </a:lnTo>
                      <a:lnTo>
                        <a:pt x="2037" y="5779"/>
                      </a:lnTo>
                      <a:lnTo>
                        <a:pt x="2433" y="5708"/>
                      </a:lnTo>
                      <a:lnTo>
                        <a:pt x="2699" y="5656"/>
                      </a:lnTo>
                      <a:lnTo>
                        <a:pt x="2997" y="5591"/>
                      </a:lnTo>
                      <a:lnTo>
                        <a:pt x="3321" y="5513"/>
                      </a:lnTo>
                      <a:lnTo>
                        <a:pt x="3665" y="5429"/>
                      </a:lnTo>
                      <a:lnTo>
                        <a:pt x="4015" y="5325"/>
                      </a:lnTo>
                      <a:lnTo>
                        <a:pt x="4365" y="5215"/>
                      </a:lnTo>
                      <a:lnTo>
                        <a:pt x="4534" y="5150"/>
                      </a:lnTo>
                      <a:lnTo>
                        <a:pt x="4696" y="5085"/>
                      </a:lnTo>
                      <a:lnTo>
                        <a:pt x="4858" y="5020"/>
                      </a:lnTo>
                      <a:lnTo>
                        <a:pt x="5014" y="4949"/>
                      </a:lnTo>
                      <a:lnTo>
                        <a:pt x="5163" y="4871"/>
                      </a:lnTo>
                      <a:lnTo>
                        <a:pt x="5306" y="4793"/>
                      </a:lnTo>
                      <a:lnTo>
                        <a:pt x="5435" y="4716"/>
                      </a:lnTo>
                      <a:lnTo>
                        <a:pt x="5552" y="4631"/>
                      </a:lnTo>
                      <a:lnTo>
                        <a:pt x="5662" y="4540"/>
                      </a:lnTo>
                      <a:lnTo>
                        <a:pt x="5760" y="4450"/>
                      </a:lnTo>
                      <a:lnTo>
                        <a:pt x="5837" y="4352"/>
                      </a:lnTo>
                      <a:lnTo>
                        <a:pt x="5902" y="4255"/>
                      </a:lnTo>
                      <a:lnTo>
                        <a:pt x="6013" y="4171"/>
                      </a:lnTo>
                      <a:lnTo>
                        <a:pt x="6110" y="4080"/>
                      </a:lnTo>
                      <a:lnTo>
                        <a:pt x="6207" y="3989"/>
                      </a:lnTo>
                      <a:lnTo>
                        <a:pt x="6291" y="3898"/>
                      </a:lnTo>
                      <a:lnTo>
                        <a:pt x="6376" y="3808"/>
                      </a:lnTo>
                      <a:lnTo>
                        <a:pt x="6454" y="3717"/>
                      </a:lnTo>
                      <a:lnTo>
                        <a:pt x="6525" y="3620"/>
                      </a:lnTo>
                      <a:lnTo>
                        <a:pt x="6590" y="3529"/>
                      </a:lnTo>
                      <a:lnTo>
                        <a:pt x="6655" y="3431"/>
                      </a:lnTo>
                      <a:lnTo>
                        <a:pt x="6706" y="3334"/>
                      </a:lnTo>
                      <a:lnTo>
                        <a:pt x="6758" y="3237"/>
                      </a:lnTo>
                      <a:lnTo>
                        <a:pt x="6804" y="3140"/>
                      </a:lnTo>
                      <a:lnTo>
                        <a:pt x="6849" y="3049"/>
                      </a:lnTo>
                      <a:lnTo>
                        <a:pt x="6882" y="2952"/>
                      </a:lnTo>
                      <a:lnTo>
                        <a:pt x="6914" y="2854"/>
                      </a:lnTo>
                      <a:lnTo>
                        <a:pt x="6940" y="2757"/>
                      </a:lnTo>
                      <a:lnTo>
                        <a:pt x="6959" y="2660"/>
                      </a:lnTo>
                      <a:lnTo>
                        <a:pt x="6979" y="2562"/>
                      </a:lnTo>
                      <a:lnTo>
                        <a:pt x="6985" y="2465"/>
                      </a:lnTo>
                      <a:lnTo>
                        <a:pt x="6992" y="2368"/>
                      </a:lnTo>
                      <a:lnTo>
                        <a:pt x="6998" y="2271"/>
                      </a:lnTo>
                      <a:lnTo>
                        <a:pt x="6998" y="2180"/>
                      </a:lnTo>
                      <a:lnTo>
                        <a:pt x="6992" y="2083"/>
                      </a:lnTo>
                      <a:lnTo>
                        <a:pt x="6979" y="1992"/>
                      </a:lnTo>
                      <a:lnTo>
                        <a:pt x="6966" y="1901"/>
                      </a:lnTo>
                      <a:lnTo>
                        <a:pt x="6946" y="1810"/>
                      </a:lnTo>
                      <a:lnTo>
                        <a:pt x="6920" y="1719"/>
                      </a:lnTo>
                      <a:lnTo>
                        <a:pt x="6894" y="1629"/>
                      </a:lnTo>
                      <a:lnTo>
                        <a:pt x="6869" y="1544"/>
                      </a:lnTo>
                      <a:lnTo>
                        <a:pt x="6830" y="1460"/>
                      </a:lnTo>
                      <a:lnTo>
                        <a:pt x="6791" y="1376"/>
                      </a:lnTo>
                      <a:lnTo>
                        <a:pt x="6752" y="1291"/>
                      </a:lnTo>
                      <a:lnTo>
                        <a:pt x="6706" y="1214"/>
                      </a:lnTo>
                      <a:lnTo>
                        <a:pt x="6655" y="1136"/>
                      </a:lnTo>
                      <a:lnTo>
                        <a:pt x="6603" y="1058"/>
                      </a:lnTo>
                      <a:lnTo>
                        <a:pt x="6544" y="980"/>
                      </a:lnTo>
                      <a:lnTo>
                        <a:pt x="6486" y="909"/>
                      </a:lnTo>
                      <a:lnTo>
                        <a:pt x="6428" y="844"/>
                      </a:lnTo>
                      <a:lnTo>
                        <a:pt x="6356" y="773"/>
                      </a:lnTo>
                      <a:lnTo>
                        <a:pt x="6291" y="708"/>
                      </a:lnTo>
                      <a:lnTo>
                        <a:pt x="6214" y="649"/>
                      </a:lnTo>
                      <a:lnTo>
                        <a:pt x="6142" y="591"/>
                      </a:lnTo>
                      <a:lnTo>
                        <a:pt x="6064" y="533"/>
                      </a:lnTo>
                      <a:lnTo>
                        <a:pt x="5980" y="481"/>
                      </a:lnTo>
                      <a:lnTo>
                        <a:pt x="5896" y="429"/>
                      </a:lnTo>
                      <a:lnTo>
                        <a:pt x="5811" y="384"/>
                      </a:lnTo>
                      <a:lnTo>
                        <a:pt x="5721" y="338"/>
                      </a:lnTo>
                      <a:lnTo>
                        <a:pt x="5630" y="299"/>
                      </a:lnTo>
                      <a:lnTo>
                        <a:pt x="5533" y="260"/>
                      </a:lnTo>
                      <a:lnTo>
                        <a:pt x="5435" y="228"/>
                      </a:lnTo>
                      <a:lnTo>
                        <a:pt x="5338" y="202"/>
                      </a:lnTo>
                      <a:lnTo>
                        <a:pt x="5234" y="176"/>
                      </a:lnTo>
                      <a:lnTo>
                        <a:pt x="5131" y="157"/>
                      </a:lnTo>
                      <a:lnTo>
                        <a:pt x="5027" y="137"/>
                      </a:lnTo>
                      <a:lnTo>
                        <a:pt x="4917" y="124"/>
                      </a:lnTo>
                      <a:lnTo>
                        <a:pt x="4806" y="111"/>
                      </a:lnTo>
                      <a:lnTo>
                        <a:pt x="4463" y="111"/>
                      </a:lnTo>
                      <a:lnTo>
                        <a:pt x="4346" y="124"/>
                      </a:lnTo>
                      <a:lnTo>
                        <a:pt x="4223" y="137"/>
                      </a:lnTo>
                      <a:lnTo>
                        <a:pt x="4099" y="157"/>
                      </a:lnTo>
                      <a:lnTo>
                        <a:pt x="3983" y="176"/>
                      </a:lnTo>
                      <a:lnTo>
                        <a:pt x="3853" y="208"/>
                      </a:lnTo>
                      <a:lnTo>
                        <a:pt x="3736" y="170"/>
                      </a:lnTo>
                      <a:lnTo>
                        <a:pt x="3607" y="137"/>
                      </a:lnTo>
                      <a:lnTo>
                        <a:pt x="3425" y="98"/>
                      </a:lnTo>
                      <a:lnTo>
                        <a:pt x="3211" y="59"/>
                      </a:lnTo>
                      <a:lnTo>
                        <a:pt x="2965" y="27"/>
                      </a:lnTo>
                      <a:lnTo>
                        <a:pt x="2835" y="14"/>
                      </a:lnTo>
                      <a:lnTo>
                        <a:pt x="2692" y="7"/>
                      </a:lnTo>
                      <a:lnTo>
                        <a:pt x="255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9" name="Google Shape;2389;p46"/>
                <p:cNvSpPr/>
                <p:nvPr/>
              </p:nvSpPr>
              <p:spPr>
                <a:xfrm>
                  <a:off x="-4249847" y="-452364"/>
                  <a:ext cx="267175" cy="476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1" h="12122" extrusionOk="0">
                      <a:moveTo>
                        <a:pt x="4786" y="1"/>
                      </a:moveTo>
                      <a:lnTo>
                        <a:pt x="4754" y="27"/>
                      </a:lnTo>
                      <a:lnTo>
                        <a:pt x="4722" y="59"/>
                      </a:lnTo>
                      <a:lnTo>
                        <a:pt x="4683" y="105"/>
                      </a:lnTo>
                      <a:lnTo>
                        <a:pt x="4650" y="169"/>
                      </a:lnTo>
                      <a:lnTo>
                        <a:pt x="4618" y="241"/>
                      </a:lnTo>
                      <a:lnTo>
                        <a:pt x="4553" y="416"/>
                      </a:lnTo>
                      <a:lnTo>
                        <a:pt x="4495" y="623"/>
                      </a:lnTo>
                      <a:lnTo>
                        <a:pt x="4436" y="857"/>
                      </a:lnTo>
                      <a:lnTo>
                        <a:pt x="4378" y="1110"/>
                      </a:lnTo>
                      <a:lnTo>
                        <a:pt x="4332" y="1369"/>
                      </a:lnTo>
                      <a:lnTo>
                        <a:pt x="4242" y="1881"/>
                      </a:lnTo>
                      <a:lnTo>
                        <a:pt x="4170" y="2329"/>
                      </a:lnTo>
                      <a:lnTo>
                        <a:pt x="4112" y="2763"/>
                      </a:lnTo>
                      <a:lnTo>
                        <a:pt x="4086" y="2634"/>
                      </a:lnTo>
                      <a:lnTo>
                        <a:pt x="4047" y="2498"/>
                      </a:lnTo>
                      <a:lnTo>
                        <a:pt x="3989" y="2355"/>
                      </a:lnTo>
                      <a:lnTo>
                        <a:pt x="3956" y="2277"/>
                      </a:lnTo>
                      <a:lnTo>
                        <a:pt x="3917" y="2212"/>
                      </a:lnTo>
                      <a:lnTo>
                        <a:pt x="3878" y="2147"/>
                      </a:lnTo>
                      <a:lnTo>
                        <a:pt x="3827" y="2095"/>
                      </a:lnTo>
                      <a:lnTo>
                        <a:pt x="3775" y="2057"/>
                      </a:lnTo>
                      <a:lnTo>
                        <a:pt x="3749" y="2037"/>
                      </a:lnTo>
                      <a:lnTo>
                        <a:pt x="3716" y="2031"/>
                      </a:lnTo>
                      <a:lnTo>
                        <a:pt x="3690" y="2018"/>
                      </a:lnTo>
                      <a:lnTo>
                        <a:pt x="3626" y="2018"/>
                      </a:lnTo>
                      <a:lnTo>
                        <a:pt x="3593" y="2031"/>
                      </a:lnTo>
                      <a:lnTo>
                        <a:pt x="3561" y="2044"/>
                      </a:lnTo>
                      <a:lnTo>
                        <a:pt x="3535" y="2070"/>
                      </a:lnTo>
                      <a:lnTo>
                        <a:pt x="3509" y="2108"/>
                      </a:lnTo>
                      <a:lnTo>
                        <a:pt x="3496" y="2154"/>
                      </a:lnTo>
                      <a:lnTo>
                        <a:pt x="3483" y="2212"/>
                      </a:lnTo>
                      <a:lnTo>
                        <a:pt x="3470" y="2277"/>
                      </a:lnTo>
                      <a:lnTo>
                        <a:pt x="3463" y="2426"/>
                      </a:lnTo>
                      <a:lnTo>
                        <a:pt x="3470" y="2595"/>
                      </a:lnTo>
                      <a:lnTo>
                        <a:pt x="3489" y="2783"/>
                      </a:lnTo>
                      <a:lnTo>
                        <a:pt x="3515" y="2984"/>
                      </a:lnTo>
                      <a:lnTo>
                        <a:pt x="3548" y="3185"/>
                      </a:lnTo>
                      <a:lnTo>
                        <a:pt x="3619" y="3587"/>
                      </a:lnTo>
                      <a:lnTo>
                        <a:pt x="3697" y="3931"/>
                      </a:lnTo>
                      <a:lnTo>
                        <a:pt x="3775" y="4261"/>
                      </a:lnTo>
                      <a:lnTo>
                        <a:pt x="3775" y="7932"/>
                      </a:lnTo>
                      <a:lnTo>
                        <a:pt x="0" y="3444"/>
                      </a:lnTo>
                      <a:lnTo>
                        <a:pt x="0" y="3444"/>
                      </a:lnTo>
                      <a:lnTo>
                        <a:pt x="357" y="9527"/>
                      </a:lnTo>
                      <a:lnTo>
                        <a:pt x="3613" y="11778"/>
                      </a:lnTo>
                      <a:lnTo>
                        <a:pt x="3742" y="11855"/>
                      </a:lnTo>
                      <a:lnTo>
                        <a:pt x="3878" y="11927"/>
                      </a:lnTo>
                      <a:lnTo>
                        <a:pt x="4008" y="11985"/>
                      </a:lnTo>
                      <a:lnTo>
                        <a:pt x="4144" y="12037"/>
                      </a:lnTo>
                      <a:lnTo>
                        <a:pt x="4281" y="12076"/>
                      </a:lnTo>
                      <a:lnTo>
                        <a:pt x="4417" y="12102"/>
                      </a:lnTo>
                      <a:lnTo>
                        <a:pt x="4553" y="12115"/>
                      </a:lnTo>
                      <a:lnTo>
                        <a:pt x="4689" y="12121"/>
                      </a:lnTo>
                      <a:lnTo>
                        <a:pt x="4825" y="12121"/>
                      </a:lnTo>
                      <a:lnTo>
                        <a:pt x="4961" y="12108"/>
                      </a:lnTo>
                      <a:lnTo>
                        <a:pt x="5091" y="12089"/>
                      </a:lnTo>
                      <a:lnTo>
                        <a:pt x="5221" y="12056"/>
                      </a:lnTo>
                      <a:lnTo>
                        <a:pt x="5351" y="12018"/>
                      </a:lnTo>
                      <a:lnTo>
                        <a:pt x="5474" y="11972"/>
                      </a:lnTo>
                      <a:lnTo>
                        <a:pt x="5597" y="11914"/>
                      </a:lnTo>
                      <a:lnTo>
                        <a:pt x="5714" y="11849"/>
                      </a:lnTo>
                      <a:lnTo>
                        <a:pt x="5824" y="11778"/>
                      </a:lnTo>
                      <a:lnTo>
                        <a:pt x="5934" y="11700"/>
                      </a:lnTo>
                      <a:lnTo>
                        <a:pt x="6038" y="11615"/>
                      </a:lnTo>
                      <a:lnTo>
                        <a:pt x="6135" y="11525"/>
                      </a:lnTo>
                      <a:lnTo>
                        <a:pt x="6220" y="11421"/>
                      </a:lnTo>
                      <a:lnTo>
                        <a:pt x="6304" y="11317"/>
                      </a:lnTo>
                      <a:lnTo>
                        <a:pt x="6382" y="11207"/>
                      </a:lnTo>
                      <a:lnTo>
                        <a:pt x="6453" y="11090"/>
                      </a:lnTo>
                      <a:lnTo>
                        <a:pt x="6511" y="10967"/>
                      </a:lnTo>
                      <a:lnTo>
                        <a:pt x="6563" y="10844"/>
                      </a:lnTo>
                      <a:lnTo>
                        <a:pt x="6602" y="10708"/>
                      </a:lnTo>
                      <a:lnTo>
                        <a:pt x="6635" y="10571"/>
                      </a:lnTo>
                      <a:lnTo>
                        <a:pt x="6661" y="10429"/>
                      </a:lnTo>
                      <a:lnTo>
                        <a:pt x="6674" y="10286"/>
                      </a:lnTo>
                      <a:lnTo>
                        <a:pt x="6674" y="10137"/>
                      </a:lnTo>
                      <a:lnTo>
                        <a:pt x="6667" y="9981"/>
                      </a:lnTo>
                      <a:lnTo>
                        <a:pt x="6609" y="9469"/>
                      </a:lnTo>
                      <a:lnTo>
                        <a:pt x="6544" y="8963"/>
                      </a:lnTo>
                      <a:lnTo>
                        <a:pt x="6472" y="8464"/>
                      </a:lnTo>
                      <a:lnTo>
                        <a:pt x="6395" y="7984"/>
                      </a:lnTo>
                      <a:lnTo>
                        <a:pt x="6317" y="7523"/>
                      </a:lnTo>
                      <a:lnTo>
                        <a:pt x="6233" y="7082"/>
                      </a:lnTo>
                      <a:lnTo>
                        <a:pt x="6148" y="6667"/>
                      </a:lnTo>
                      <a:lnTo>
                        <a:pt x="6064" y="6285"/>
                      </a:lnTo>
                      <a:lnTo>
                        <a:pt x="5915" y="5617"/>
                      </a:lnTo>
                      <a:lnTo>
                        <a:pt x="5785" y="5098"/>
                      </a:lnTo>
                      <a:lnTo>
                        <a:pt x="5701" y="4774"/>
                      </a:lnTo>
                      <a:lnTo>
                        <a:pt x="5668" y="4657"/>
                      </a:lnTo>
                      <a:lnTo>
                        <a:pt x="5869" y="4177"/>
                      </a:lnTo>
                      <a:lnTo>
                        <a:pt x="6070" y="3684"/>
                      </a:lnTo>
                      <a:lnTo>
                        <a:pt x="6291" y="3120"/>
                      </a:lnTo>
                      <a:lnTo>
                        <a:pt x="6511" y="2543"/>
                      </a:lnTo>
                      <a:lnTo>
                        <a:pt x="6602" y="2277"/>
                      </a:lnTo>
                      <a:lnTo>
                        <a:pt x="6680" y="2037"/>
                      </a:lnTo>
                      <a:lnTo>
                        <a:pt x="6745" y="1836"/>
                      </a:lnTo>
                      <a:lnTo>
                        <a:pt x="6777" y="1667"/>
                      </a:lnTo>
                      <a:lnTo>
                        <a:pt x="6790" y="1609"/>
                      </a:lnTo>
                      <a:lnTo>
                        <a:pt x="6790" y="1557"/>
                      </a:lnTo>
                      <a:lnTo>
                        <a:pt x="6784" y="1525"/>
                      </a:lnTo>
                      <a:lnTo>
                        <a:pt x="6777" y="1512"/>
                      </a:lnTo>
                      <a:lnTo>
                        <a:pt x="6771" y="1505"/>
                      </a:lnTo>
                      <a:lnTo>
                        <a:pt x="6751" y="1499"/>
                      </a:lnTo>
                      <a:lnTo>
                        <a:pt x="6732" y="1499"/>
                      </a:lnTo>
                      <a:lnTo>
                        <a:pt x="6706" y="1505"/>
                      </a:lnTo>
                      <a:lnTo>
                        <a:pt x="6680" y="1518"/>
                      </a:lnTo>
                      <a:lnTo>
                        <a:pt x="6628" y="1557"/>
                      </a:lnTo>
                      <a:lnTo>
                        <a:pt x="6563" y="1616"/>
                      </a:lnTo>
                      <a:lnTo>
                        <a:pt x="6505" y="1687"/>
                      </a:lnTo>
                      <a:lnTo>
                        <a:pt x="6440" y="1771"/>
                      </a:lnTo>
                      <a:lnTo>
                        <a:pt x="6310" y="1959"/>
                      </a:lnTo>
                      <a:lnTo>
                        <a:pt x="6187" y="2147"/>
                      </a:lnTo>
                      <a:lnTo>
                        <a:pt x="6090" y="2316"/>
                      </a:lnTo>
                      <a:lnTo>
                        <a:pt x="5993" y="2485"/>
                      </a:lnTo>
                      <a:lnTo>
                        <a:pt x="6077" y="2180"/>
                      </a:lnTo>
                      <a:lnTo>
                        <a:pt x="6155" y="1862"/>
                      </a:lnTo>
                      <a:lnTo>
                        <a:pt x="6239" y="1505"/>
                      </a:lnTo>
                      <a:lnTo>
                        <a:pt x="6278" y="1324"/>
                      </a:lnTo>
                      <a:lnTo>
                        <a:pt x="6310" y="1142"/>
                      </a:lnTo>
                      <a:lnTo>
                        <a:pt x="6330" y="980"/>
                      </a:lnTo>
                      <a:lnTo>
                        <a:pt x="6343" y="831"/>
                      </a:lnTo>
                      <a:lnTo>
                        <a:pt x="6349" y="701"/>
                      </a:lnTo>
                      <a:lnTo>
                        <a:pt x="6343" y="649"/>
                      </a:lnTo>
                      <a:lnTo>
                        <a:pt x="6336" y="604"/>
                      </a:lnTo>
                      <a:lnTo>
                        <a:pt x="6323" y="571"/>
                      </a:lnTo>
                      <a:lnTo>
                        <a:pt x="6310" y="539"/>
                      </a:lnTo>
                      <a:lnTo>
                        <a:pt x="6284" y="526"/>
                      </a:lnTo>
                      <a:lnTo>
                        <a:pt x="6265" y="520"/>
                      </a:lnTo>
                      <a:lnTo>
                        <a:pt x="6233" y="520"/>
                      </a:lnTo>
                      <a:lnTo>
                        <a:pt x="6207" y="533"/>
                      </a:lnTo>
                      <a:lnTo>
                        <a:pt x="6174" y="552"/>
                      </a:lnTo>
                      <a:lnTo>
                        <a:pt x="6142" y="584"/>
                      </a:lnTo>
                      <a:lnTo>
                        <a:pt x="6116" y="623"/>
                      </a:lnTo>
                      <a:lnTo>
                        <a:pt x="6083" y="669"/>
                      </a:lnTo>
                      <a:lnTo>
                        <a:pt x="6019" y="773"/>
                      </a:lnTo>
                      <a:lnTo>
                        <a:pt x="5954" y="902"/>
                      </a:lnTo>
                      <a:lnTo>
                        <a:pt x="5895" y="1045"/>
                      </a:lnTo>
                      <a:lnTo>
                        <a:pt x="5837" y="1201"/>
                      </a:lnTo>
                      <a:lnTo>
                        <a:pt x="5779" y="1356"/>
                      </a:lnTo>
                      <a:lnTo>
                        <a:pt x="5675" y="1674"/>
                      </a:lnTo>
                      <a:lnTo>
                        <a:pt x="5591" y="1946"/>
                      </a:lnTo>
                      <a:lnTo>
                        <a:pt x="5513" y="2212"/>
                      </a:lnTo>
                      <a:lnTo>
                        <a:pt x="5565" y="1868"/>
                      </a:lnTo>
                      <a:lnTo>
                        <a:pt x="5616" y="1525"/>
                      </a:lnTo>
                      <a:lnTo>
                        <a:pt x="5655" y="1123"/>
                      </a:lnTo>
                      <a:lnTo>
                        <a:pt x="5668" y="915"/>
                      </a:lnTo>
                      <a:lnTo>
                        <a:pt x="5681" y="714"/>
                      </a:lnTo>
                      <a:lnTo>
                        <a:pt x="5681" y="526"/>
                      </a:lnTo>
                      <a:lnTo>
                        <a:pt x="5675" y="357"/>
                      </a:lnTo>
                      <a:lnTo>
                        <a:pt x="5668" y="286"/>
                      </a:lnTo>
                      <a:lnTo>
                        <a:pt x="5655" y="215"/>
                      </a:lnTo>
                      <a:lnTo>
                        <a:pt x="5642" y="156"/>
                      </a:lnTo>
                      <a:lnTo>
                        <a:pt x="5623" y="105"/>
                      </a:lnTo>
                      <a:lnTo>
                        <a:pt x="5603" y="66"/>
                      </a:lnTo>
                      <a:lnTo>
                        <a:pt x="5578" y="33"/>
                      </a:lnTo>
                      <a:lnTo>
                        <a:pt x="5545" y="7"/>
                      </a:lnTo>
                      <a:lnTo>
                        <a:pt x="5513" y="1"/>
                      </a:lnTo>
                      <a:lnTo>
                        <a:pt x="5480" y="1"/>
                      </a:lnTo>
                      <a:lnTo>
                        <a:pt x="5441" y="14"/>
                      </a:lnTo>
                      <a:lnTo>
                        <a:pt x="5409" y="40"/>
                      </a:lnTo>
                      <a:lnTo>
                        <a:pt x="5377" y="72"/>
                      </a:lnTo>
                      <a:lnTo>
                        <a:pt x="5344" y="118"/>
                      </a:lnTo>
                      <a:lnTo>
                        <a:pt x="5318" y="163"/>
                      </a:lnTo>
                      <a:lnTo>
                        <a:pt x="5260" y="293"/>
                      </a:lnTo>
                      <a:lnTo>
                        <a:pt x="5201" y="435"/>
                      </a:lnTo>
                      <a:lnTo>
                        <a:pt x="5156" y="604"/>
                      </a:lnTo>
                      <a:lnTo>
                        <a:pt x="5111" y="779"/>
                      </a:lnTo>
                      <a:lnTo>
                        <a:pt x="5065" y="967"/>
                      </a:lnTo>
                      <a:lnTo>
                        <a:pt x="4994" y="1330"/>
                      </a:lnTo>
                      <a:lnTo>
                        <a:pt x="4949" y="1648"/>
                      </a:lnTo>
                      <a:lnTo>
                        <a:pt x="4903" y="1959"/>
                      </a:lnTo>
                      <a:lnTo>
                        <a:pt x="4942" y="1654"/>
                      </a:lnTo>
                      <a:lnTo>
                        <a:pt x="4974" y="1350"/>
                      </a:lnTo>
                      <a:lnTo>
                        <a:pt x="5000" y="993"/>
                      </a:lnTo>
                      <a:lnTo>
                        <a:pt x="5007" y="811"/>
                      </a:lnTo>
                      <a:lnTo>
                        <a:pt x="5007" y="636"/>
                      </a:lnTo>
                      <a:lnTo>
                        <a:pt x="5000" y="468"/>
                      </a:lnTo>
                      <a:lnTo>
                        <a:pt x="4987" y="319"/>
                      </a:lnTo>
                      <a:lnTo>
                        <a:pt x="4968" y="195"/>
                      </a:lnTo>
                      <a:lnTo>
                        <a:pt x="4949" y="137"/>
                      </a:lnTo>
                      <a:lnTo>
                        <a:pt x="4929" y="92"/>
                      </a:lnTo>
                      <a:lnTo>
                        <a:pt x="4910" y="59"/>
                      </a:lnTo>
                      <a:lnTo>
                        <a:pt x="4884" y="27"/>
                      </a:lnTo>
                      <a:lnTo>
                        <a:pt x="4851" y="7"/>
                      </a:lnTo>
                      <a:lnTo>
                        <a:pt x="4819" y="1"/>
                      </a:lnTo>
                      <a:close/>
                    </a:path>
                  </a:pathLst>
                </a:custGeom>
                <a:solidFill>
                  <a:srgbClr val="000000">
                    <a:alpha val="1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0" name="Google Shape;2390;p46"/>
                <p:cNvSpPr/>
                <p:nvPr/>
              </p:nvSpPr>
              <p:spPr>
                <a:xfrm>
                  <a:off x="-4431487" y="491123"/>
                  <a:ext cx="360259" cy="375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57" h="9553" extrusionOk="0">
                      <a:moveTo>
                        <a:pt x="5934" y="0"/>
                      </a:moveTo>
                      <a:lnTo>
                        <a:pt x="0" y="9553"/>
                      </a:lnTo>
                      <a:lnTo>
                        <a:pt x="9157" y="9553"/>
                      </a:lnTo>
                      <a:lnTo>
                        <a:pt x="5934" y="0"/>
                      </a:lnTo>
                      <a:close/>
                    </a:path>
                  </a:pathLst>
                </a:custGeom>
                <a:solidFill>
                  <a:srgbClr val="000000">
                    <a:alpha val="1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1" name="Google Shape;2391;p46"/>
                <p:cNvSpPr/>
                <p:nvPr/>
              </p:nvSpPr>
              <p:spPr>
                <a:xfrm>
                  <a:off x="-4291942" y="813841"/>
                  <a:ext cx="299318" cy="396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8" h="10086" extrusionOk="0">
                      <a:moveTo>
                        <a:pt x="2380" y="1"/>
                      </a:moveTo>
                      <a:lnTo>
                        <a:pt x="20" y="9210"/>
                      </a:lnTo>
                      <a:lnTo>
                        <a:pt x="7" y="9294"/>
                      </a:lnTo>
                      <a:lnTo>
                        <a:pt x="0" y="9372"/>
                      </a:lnTo>
                      <a:lnTo>
                        <a:pt x="7" y="9456"/>
                      </a:lnTo>
                      <a:lnTo>
                        <a:pt x="13" y="9534"/>
                      </a:lnTo>
                      <a:lnTo>
                        <a:pt x="39" y="9612"/>
                      </a:lnTo>
                      <a:lnTo>
                        <a:pt x="65" y="9683"/>
                      </a:lnTo>
                      <a:lnTo>
                        <a:pt x="104" y="9748"/>
                      </a:lnTo>
                      <a:lnTo>
                        <a:pt x="150" y="9813"/>
                      </a:lnTo>
                      <a:lnTo>
                        <a:pt x="201" y="9871"/>
                      </a:lnTo>
                      <a:lnTo>
                        <a:pt x="260" y="9929"/>
                      </a:lnTo>
                      <a:lnTo>
                        <a:pt x="318" y="9975"/>
                      </a:lnTo>
                      <a:lnTo>
                        <a:pt x="390" y="10014"/>
                      </a:lnTo>
                      <a:lnTo>
                        <a:pt x="461" y="10046"/>
                      </a:lnTo>
                      <a:lnTo>
                        <a:pt x="539" y="10066"/>
                      </a:lnTo>
                      <a:lnTo>
                        <a:pt x="623" y="10085"/>
                      </a:lnTo>
                      <a:lnTo>
                        <a:pt x="7114" y="10085"/>
                      </a:lnTo>
                      <a:lnTo>
                        <a:pt x="7205" y="10079"/>
                      </a:lnTo>
                      <a:lnTo>
                        <a:pt x="7283" y="10059"/>
                      </a:lnTo>
                      <a:lnTo>
                        <a:pt x="7354" y="10027"/>
                      </a:lnTo>
                      <a:lnTo>
                        <a:pt x="7419" y="9981"/>
                      </a:lnTo>
                      <a:lnTo>
                        <a:pt x="7478" y="9929"/>
                      </a:lnTo>
                      <a:lnTo>
                        <a:pt x="7523" y="9871"/>
                      </a:lnTo>
                      <a:lnTo>
                        <a:pt x="7555" y="9800"/>
                      </a:lnTo>
                      <a:lnTo>
                        <a:pt x="7581" y="9728"/>
                      </a:lnTo>
                      <a:lnTo>
                        <a:pt x="7601" y="9657"/>
                      </a:lnTo>
                      <a:lnTo>
                        <a:pt x="7607" y="9579"/>
                      </a:lnTo>
                      <a:lnTo>
                        <a:pt x="7594" y="9508"/>
                      </a:lnTo>
                      <a:lnTo>
                        <a:pt x="7575" y="9430"/>
                      </a:lnTo>
                      <a:lnTo>
                        <a:pt x="7549" y="9365"/>
                      </a:lnTo>
                      <a:lnTo>
                        <a:pt x="7504" y="9294"/>
                      </a:lnTo>
                      <a:lnTo>
                        <a:pt x="7445" y="9236"/>
                      </a:lnTo>
                      <a:lnTo>
                        <a:pt x="7374" y="9184"/>
                      </a:lnTo>
                      <a:lnTo>
                        <a:pt x="7160" y="9067"/>
                      </a:lnTo>
                      <a:lnTo>
                        <a:pt x="6939" y="8950"/>
                      </a:lnTo>
                      <a:lnTo>
                        <a:pt x="6719" y="8840"/>
                      </a:lnTo>
                      <a:lnTo>
                        <a:pt x="6498" y="8743"/>
                      </a:lnTo>
                      <a:lnTo>
                        <a:pt x="6284" y="8652"/>
                      </a:lnTo>
                      <a:lnTo>
                        <a:pt x="6083" y="8568"/>
                      </a:lnTo>
                      <a:lnTo>
                        <a:pt x="5733" y="8438"/>
                      </a:lnTo>
                      <a:lnTo>
                        <a:pt x="5565" y="8373"/>
                      </a:lnTo>
                      <a:lnTo>
                        <a:pt x="5402" y="8295"/>
                      </a:lnTo>
                      <a:lnTo>
                        <a:pt x="5240" y="8211"/>
                      </a:lnTo>
                      <a:lnTo>
                        <a:pt x="5085" y="8120"/>
                      </a:lnTo>
                      <a:lnTo>
                        <a:pt x="4183" y="7543"/>
                      </a:lnTo>
                      <a:lnTo>
                        <a:pt x="4092" y="7478"/>
                      </a:lnTo>
                      <a:lnTo>
                        <a:pt x="4008" y="7407"/>
                      </a:lnTo>
                      <a:lnTo>
                        <a:pt x="3937" y="7329"/>
                      </a:lnTo>
                      <a:lnTo>
                        <a:pt x="3872" y="7245"/>
                      </a:lnTo>
                      <a:lnTo>
                        <a:pt x="3814" y="7160"/>
                      </a:lnTo>
                      <a:lnTo>
                        <a:pt x="3768" y="7070"/>
                      </a:lnTo>
                      <a:lnTo>
                        <a:pt x="3729" y="6972"/>
                      </a:lnTo>
                      <a:lnTo>
                        <a:pt x="3703" y="6869"/>
                      </a:lnTo>
                      <a:lnTo>
                        <a:pt x="3684" y="6771"/>
                      </a:lnTo>
                      <a:lnTo>
                        <a:pt x="3671" y="6667"/>
                      </a:lnTo>
                      <a:lnTo>
                        <a:pt x="3671" y="6564"/>
                      </a:lnTo>
                      <a:lnTo>
                        <a:pt x="3677" y="6460"/>
                      </a:lnTo>
                      <a:lnTo>
                        <a:pt x="3697" y="6356"/>
                      </a:lnTo>
                      <a:lnTo>
                        <a:pt x="3729" y="6252"/>
                      </a:lnTo>
                      <a:lnTo>
                        <a:pt x="3768" y="6155"/>
                      </a:lnTo>
                      <a:lnTo>
                        <a:pt x="3814" y="6058"/>
                      </a:lnTo>
                      <a:lnTo>
                        <a:pt x="7212" y="124"/>
                      </a:lnTo>
                      <a:lnTo>
                        <a:pt x="2380" y="1"/>
                      </a:lnTo>
                      <a:close/>
                    </a:path>
                  </a:pathLst>
                </a:custGeom>
                <a:solidFill>
                  <a:srgbClr val="000000">
                    <a:alpha val="1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2" name="Google Shape;2392;p46"/>
                <p:cNvSpPr/>
                <p:nvPr/>
              </p:nvSpPr>
              <p:spPr>
                <a:xfrm>
                  <a:off x="-4291942" y="1112364"/>
                  <a:ext cx="299318" cy="98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8" h="2498" extrusionOk="0">
                      <a:moveTo>
                        <a:pt x="4255" y="0"/>
                      </a:moveTo>
                      <a:lnTo>
                        <a:pt x="4034" y="59"/>
                      </a:lnTo>
                      <a:lnTo>
                        <a:pt x="3924" y="98"/>
                      </a:lnTo>
                      <a:lnTo>
                        <a:pt x="3807" y="137"/>
                      </a:lnTo>
                      <a:lnTo>
                        <a:pt x="3690" y="182"/>
                      </a:lnTo>
                      <a:lnTo>
                        <a:pt x="3574" y="240"/>
                      </a:lnTo>
                      <a:lnTo>
                        <a:pt x="3457" y="299"/>
                      </a:lnTo>
                      <a:lnTo>
                        <a:pt x="3347" y="364"/>
                      </a:lnTo>
                      <a:lnTo>
                        <a:pt x="3236" y="435"/>
                      </a:lnTo>
                      <a:lnTo>
                        <a:pt x="3139" y="513"/>
                      </a:lnTo>
                      <a:lnTo>
                        <a:pt x="3042" y="597"/>
                      </a:lnTo>
                      <a:lnTo>
                        <a:pt x="2951" y="694"/>
                      </a:lnTo>
                      <a:lnTo>
                        <a:pt x="2873" y="798"/>
                      </a:lnTo>
                      <a:lnTo>
                        <a:pt x="2808" y="908"/>
                      </a:lnTo>
                      <a:lnTo>
                        <a:pt x="2757" y="1025"/>
                      </a:lnTo>
                      <a:lnTo>
                        <a:pt x="2731" y="1090"/>
                      </a:lnTo>
                      <a:lnTo>
                        <a:pt x="2711" y="1155"/>
                      </a:lnTo>
                      <a:lnTo>
                        <a:pt x="247" y="740"/>
                      </a:lnTo>
                      <a:lnTo>
                        <a:pt x="20" y="1622"/>
                      </a:lnTo>
                      <a:lnTo>
                        <a:pt x="7" y="1706"/>
                      </a:lnTo>
                      <a:lnTo>
                        <a:pt x="0" y="1784"/>
                      </a:lnTo>
                      <a:lnTo>
                        <a:pt x="7" y="1868"/>
                      </a:lnTo>
                      <a:lnTo>
                        <a:pt x="13" y="1946"/>
                      </a:lnTo>
                      <a:lnTo>
                        <a:pt x="39" y="2024"/>
                      </a:lnTo>
                      <a:lnTo>
                        <a:pt x="65" y="2095"/>
                      </a:lnTo>
                      <a:lnTo>
                        <a:pt x="104" y="2160"/>
                      </a:lnTo>
                      <a:lnTo>
                        <a:pt x="150" y="2225"/>
                      </a:lnTo>
                      <a:lnTo>
                        <a:pt x="201" y="2283"/>
                      </a:lnTo>
                      <a:lnTo>
                        <a:pt x="260" y="2341"/>
                      </a:lnTo>
                      <a:lnTo>
                        <a:pt x="318" y="2387"/>
                      </a:lnTo>
                      <a:lnTo>
                        <a:pt x="390" y="2426"/>
                      </a:lnTo>
                      <a:lnTo>
                        <a:pt x="461" y="2458"/>
                      </a:lnTo>
                      <a:lnTo>
                        <a:pt x="539" y="2478"/>
                      </a:lnTo>
                      <a:lnTo>
                        <a:pt x="623" y="2497"/>
                      </a:lnTo>
                      <a:lnTo>
                        <a:pt x="7114" y="2497"/>
                      </a:lnTo>
                      <a:lnTo>
                        <a:pt x="7205" y="2491"/>
                      </a:lnTo>
                      <a:lnTo>
                        <a:pt x="7283" y="2471"/>
                      </a:lnTo>
                      <a:lnTo>
                        <a:pt x="7354" y="2439"/>
                      </a:lnTo>
                      <a:lnTo>
                        <a:pt x="7419" y="2393"/>
                      </a:lnTo>
                      <a:lnTo>
                        <a:pt x="7478" y="2341"/>
                      </a:lnTo>
                      <a:lnTo>
                        <a:pt x="7523" y="2283"/>
                      </a:lnTo>
                      <a:lnTo>
                        <a:pt x="7555" y="2212"/>
                      </a:lnTo>
                      <a:lnTo>
                        <a:pt x="7581" y="2140"/>
                      </a:lnTo>
                      <a:lnTo>
                        <a:pt x="7601" y="2069"/>
                      </a:lnTo>
                      <a:lnTo>
                        <a:pt x="7607" y="1991"/>
                      </a:lnTo>
                      <a:lnTo>
                        <a:pt x="7594" y="1920"/>
                      </a:lnTo>
                      <a:lnTo>
                        <a:pt x="7575" y="1842"/>
                      </a:lnTo>
                      <a:lnTo>
                        <a:pt x="7549" y="1777"/>
                      </a:lnTo>
                      <a:lnTo>
                        <a:pt x="7504" y="1706"/>
                      </a:lnTo>
                      <a:lnTo>
                        <a:pt x="7445" y="1648"/>
                      </a:lnTo>
                      <a:lnTo>
                        <a:pt x="7374" y="1596"/>
                      </a:lnTo>
                      <a:lnTo>
                        <a:pt x="7160" y="1479"/>
                      </a:lnTo>
                      <a:lnTo>
                        <a:pt x="6939" y="1362"/>
                      </a:lnTo>
                      <a:lnTo>
                        <a:pt x="6719" y="1252"/>
                      </a:lnTo>
                      <a:lnTo>
                        <a:pt x="6498" y="1155"/>
                      </a:lnTo>
                      <a:lnTo>
                        <a:pt x="6284" y="1064"/>
                      </a:lnTo>
                      <a:lnTo>
                        <a:pt x="6083" y="980"/>
                      </a:lnTo>
                      <a:lnTo>
                        <a:pt x="5733" y="850"/>
                      </a:lnTo>
                      <a:lnTo>
                        <a:pt x="5565" y="785"/>
                      </a:lnTo>
                      <a:lnTo>
                        <a:pt x="5402" y="707"/>
                      </a:lnTo>
                      <a:lnTo>
                        <a:pt x="5240" y="623"/>
                      </a:lnTo>
                      <a:lnTo>
                        <a:pt x="5085" y="532"/>
                      </a:lnTo>
                      <a:lnTo>
                        <a:pt x="425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3" name="Google Shape;2393;p46"/>
                <p:cNvSpPr/>
                <p:nvPr/>
              </p:nvSpPr>
              <p:spPr>
                <a:xfrm>
                  <a:off x="-4388133" y="491123"/>
                  <a:ext cx="321507" cy="71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2" h="18289" extrusionOk="0">
                      <a:moveTo>
                        <a:pt x="4359" y="0"/>
                      </a:moveTo>
                      <a:lnTo>
                        <a:pt x="4274" y="98"/>
                      </a:lnTo>
                      <a:lnTo>
                        <a:pt x="4047" y="370"/>
                      </a:lnTo>
                      <a:lnTo>
                        <a:pt x="3892" y="565"/>
                      </a:lnTo>
                      <a:lnTo>
                        <a:pt x="3723" y="792"/>
                      </a:lnTo>
                      <a:lnTo>
                        <a:pt x="3535" y="1051"/>
                      </a:lnTo>
                      <a:lnTo>
                        <a:pt x="3334" y="1343"/>
                      </a:lnTo>
                      <a:lnTo>
                        <a:pt x="3133" y="1654"/>
                      </a:lnTo>
                      <a:lnTo>
                        <a:pt x="2925" y="1991"/>
                      </a:lnTo>
                      <a:lnTo>
                        <a:pt x="2828" y="2166"/>
                      </a:lnTo>
                      <a:lnTo>
                        <a:pt x="2731" y="2348"/>
                      </a:lnTo>
                      <a:lnTo>
                        <a:pt x="2634" y="2530"/>
                      </a:lnTo>
                      <a:lnTo>
                        <a:pt x="2543" y="2718"/>
                      </a:lnTo>
                      <a:lnTo>
                        <a:pt x="2458" y="2912"/>
                      </a:lnTo>
                      <a:lnTo>
                        <a:pt x="2374" y="3107"/>
                      </a:lnTo>
                      <a:lnTo>
                        <a:pt x="2296" y="3301"/>
                      </a:lnTo>
                      <a:lnTo>
                        <a:pt x="2225" y="3496"/>
                      </a:lnTo>
                      <a:lnTo>
                        <a:pt x="2160" y="3697"/>
                      </a:lnTo>
                      <a:lnTo>
                        <a:pt x="2102" y="3898"/>
                      </a:lnTo>
                      <a:lnTo>
                        <a:pt x="2050" y="4099"/>
                      </a:lnTo>
                      <a:lnTo>
                        <a:pt x="2004" y="4306"/>
                      </a:lnTo>
                      <a:lnTo>
                        <a:pt x="1940" y="4715"/>
                      </a:lnTo>
                      <a:lnTo>
                        <a:pt x="1868" y="5227"/>
                      </a:lnTo>
                      <a:lnTo>
                        <a:pt x="1790" y="5830"/>
                      </a:lnTo>
                      <a:lnTo>
                        <a:pt x="1706" y="6505"/>
                      </a:lnTo>
                      <a:lnTo>
                        <a:pt x="1628" y="7244"/>
                      </a:lnTo>
                      <a:lnTo>
                        <a:pt x="1544" y="8029"/>
                      </a:lnTo>
                      <a:lnTo>
                        <a:pt x="1382" y="9663"/>
                      </a:lnTo>
                      <a:lnTo>
                        <a:pt x="1233" y="11297"/>
                      </a:lnTo>
                      <a:lnTo>
                        <a:pt x="1097" y="12808"/>
                      </a:lnTo>
                      <a:lnTo>
                        <a:pt x="915" y="14981"/>
                      </a:lnTo>
                      <a:lnTo>
                        <a:pt x="902" y="15091"/>
                      </a:lnTo>
                      <a:lnTo>
                        <a:pt x="883" y="15195"/>
                      </a:lnTo>
                      <a:lnTo>
                        <a:pt x="863" y="15298"/>
                      </a:lnTo>
                      <a:lnTo>
                        <a:pt x="844" y="15402"/>
                      </a:lnTo>
                      <a:lnTo>
                        <a:pt x="811" y="15506"/>
                      </a:lnTo>
                      <a:lnTo>
                        <a:pt x="779" y="15610"/>
                      </a:lnTo>
                      <a:lnTo>
                        <a:pt x="746" y="15707"/>
                      </a:lnTo>
                      <a:lnTo>
                        <a:pt x="701" y="15811"/>
                      </a:lnTo>
                      <a:lnTo>
                        <a:pt x="500" y="16297"/>
                      </a:lnTo>
                      <a:lnTo>
                        <a:pt x="318" y="16738"/>
                      </a:lnTo>
                      <a:lnTo>
                        <a:pt x="169" y="17127"/>
                      </a:lnTo>
                      <a:lnTo>
                        <a:pt x="40" y="17464"/>
                      </a:lnTo>
                      <a:lnTo>
                        <a:pt x="20" y="17542"/>
                      </a:lnTo>
                      <a:lnTo>
                        <a:pt x="7" y="17620"/>
                      </a:lnTo>
                      <a:lnTo>
                        <a:pt x="1" y="17691"/>
                      </a:lnTo>
                      <a:lnTo>
                        <a:pt x="7" y="17763"/>
                      </a:lnTo>
                      <a:lnTo>
                        <a:pt x="27" y="17834"/>
                      </a:lnTo>
                      <a:lnTo>
                        <a:pt x="46" y="17905"/>
                      </a:lnTo>
                      <a:lnTo>
                        <a:pt x="78" y="17970"/>
                      </a:lnTo>
                      <a:lnTo>
                        <a:pt x="111" y="18029"/>
                      </a:lnTo>
                      <a:lnTo>
                        <a:pt x="156" y="18087"/>
                      </a:lnTo>
                      <a:lnTo>
                        <a:pt x="208" y="18132"/>
                      </a:lnTo>
                      <a:lnTo>
                        <a:pt x="267" y="18178"/>
                      </a:lnTo>
                      <a:lnTo>
                        <a:pt x="325" y="18217"/>
                      </a:lnTo>
                      <a:lnTo>
                        <a:pt x="390" y="18249"/>
                      </a:lnTo>
                      <a:lnTo>
                        <a:pt x="461" y="18269"/>
                      </a:lnTo>
                      <a:lnTo>
                        <a:pt x="539" y="18288"/>
                      </a:lnTo>
                      <a:lnTo>
                        <a:pt x="3950" y="18288"/>
                      </a:lnTo>
                      <a:lnTo>
                        <a:pt x="4028" y="18269"/>
                      </a:lnTo>
                      <a:lnTo>
                        <a:pt x="4099" y="18249"/>
                      </a:lnTo>
                      <a:lnTo>
                        <a:pt x="4164" y="18217"/>
                      </a:lnTo>
                      <a:lnTo>
                        <a:pt x="4229" y="18178"/>
                      </a:lnTo>
                      <a:lnTo>
                        <a:pt x="4281" y="18126"/>
                      </a:lnTo>
                      <a:lnTo>
                        <a:pt x="4333" y="18074"/>
                      </a:lnTo>
                      <a:lnTo>
                        <a:pt x="4378" y="18016"/>
                      </a:lnTo>
                      <a:lnTo>
                        <a:pt x="4417" y="17957"/>
                      </a:lnTo>
                      <a:lnTo>
                        <a:pt x="4443" y="17886"/>
                      </a:lnTo>
                      <a:lnTo>
                        <a:pt x="4469" y="17821"/>
                      </a:lnTo>
                      <a:lnTo>
                        <a:pt x="4475" y="17743"/>
                      </a:lnTo>
                      <a:lnTo>
                        <a:pt x="4482" y="17672"/>
                      </a:lnTo>
                      <a:lnTo>
                        <a:pt x="4475" y="17594"/>
                      </a:lnTo>
                      <a:lnTo>
                        <a:pt x="4462" y="17516"/>
                      </a:lnTo>
                      <a:lnTo>
                        <a:pt x="4436" y="17445"/>
                      </a:lnTo>
                      <a:lnTo>
                        <a:pt x="4287" y="17095"/>
                      </a:lnTo>
                      <a:lnTo>
                        <a:pt x="4132" y="16758"/>
                      </a:lnTo>
                      <a:lnTo>
                        <a:pt x="3982" y="16440"/>
                      </a:lnTo>
                      <a:lnTo>
                        <a:pt x="3833" y="16155"/>
                      </a:lnTo>
                      <a:lnTo>
                        <a:pt x="3794" y="16064"/>
                      </a:lnTo>
                      <a:lnTo>
                        <a:pt x="3755" y="15973"/>
                      </a:lnTo>
                      <a:lnTo>
                        <a:pt x="3717" y="15876"/>
                      </a:lnTo>
                      <a:lnTo>
                        <a:pt x="3691" y="15785"/>
                      </a:lnTo>
                      <a:lnTo>
                        <a:pt x="3665" y="15688"/>
                      </a:lnTo>
                      <a:lnTo>
                        <a:pt x="3645" y="15590"/>
                      </a:lnTo>
                      <a:lnTo>
                        <a:pt x="3632" y="15493"/>
                      </a:lnTo>
                      <a:lnTo>
                        <a:pt x="3626" y="15396"/>
                      </a:lnTo>
                      <a:lnTo>
                        <a:pt x="3619" y="15298"/>
                      </a:lnTo>
                      <a:lnTo>
                        <a:pt x="3619" y="15201"/>
                      </a:lnTo>
                      <a:lnTo>
                        <a:pt x="3626" y="15104"/>
                      </a:lnTo>
                      <a:lnTo>
                        <a:pt x="3632" y="15007"/>
                      </a:lnTo>
                      <a:lnTo>
                        <a:pt x="3645" y="14909"/>
                      </a:lnTo>
                      <a:lnTo>
                        <a:pt x="3665" y="14812"/>
                      </a:lnTo>
                      <a:lnTo>
                        <a:pt x="3691" y="14715"/>
                      </a:lnTo>
                      <a:lnTo>
                        <a:pt x="3723" y="14624"/>
                      </a:lnTo>
                      <a:lnTo>
                        <a:pt x="8172" y="1466"/>
                      </a:lnTo>
                      <a:lnTo>
                        <a:pt x="4359" y="0"/>
                      </a:lnTo>
                      <a:close/>
                    </a:path>
                  </a:pathLst>
                </a:custGeom>
                <a:solidFill>
                  <a:srgbClr val="FDC0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4" name="Google Shape;2394;p46"/>
                <p:cNvSpPr/>
                <p:nvPr/>
              </p:nvSpPr>
              <p:spPr>
                <a:xfrm>
                  <a:off x="-4388133" y="1104692"/>
                  <a:ext cx="176333" cy="105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2" h="2693" extrusionOk="0">
                      <a:moveTo>
                        <a:pt x="2121" y="1"/>
                      </a:moveTo>
                      <a:lnTo>
                        <a:pt x="1998" y="7"/>
                      </a:lnTo>
                      <a:lnTo>
                        <a:pt x="1875" y="20"/>
                      </a:lnTo>
                      <a:lnTo>
                        <a:pt x="1752" y="33"/>
                      </a:lnTo>
                      <a:lnTo>
                        <a:pt x="1628" y="66"/>
                      </a:lnTo>
                      <a:lnTo>
                        <a:pt x="1512" y="98"/>
                      </a:lnTo>
                      <a:lnTo>
                        <a:pt x="1388" y="137"/>
                      </a:lnTo>
                      <a:lnTo>
                        <a:pt x="1265" y="189"/>
                      </a:lnTo>
                      <a:lnTo>
                        <a:pt x="1148" y="247"/>
                      </a:lnTo>
                      <a:lnTo>
                        <a:pt x="1032" y="312"/>
                      </a:lnTo>
                      <a:lnTo>
                        <a:pt x="915" y="383"/>
                      </a:lnTo>
                      <a:lnTo>
                        <a:pt x="798" y="468"/>
                      </a:lnTo>
                      <a:lnTo>
                        <a:pt x="688" y="559"/>
                      </a:lnTo>
                      <a:lnTo>
                        <a:pt x="578" y="662"/>
                      </a:lnTo>
                      <a:lnTo>
                        <a:pt x="468" y="766"/>
                      </a:lnTo>
                      <a:lnTo>
                        <a:pt x="228" y="1369"/>
                      </a:lnTo>
                      <a:lnTo>
                        <a:pt x="40" y="1868"/>
                      </a:lnTo>
                      <a:lnTo>
                        <a:pt x="20" y="1946"/>
                      </a:lnTo>
                      <a:lnTo>
                        <a:pt x="7" y="2024"/>
                      </a:lnTo>
                      <a:lnTo>
                        <a:pt x="1" y="2095"/>
                      </a:lnTo>
                      <a:lnTo>
                        <a:pt x="7" y="2167"/>
                      </a:lnTo>
                      <a:lnTo>
                        <a:pt x="27" y="2238"/>
                      </a:lnTo>
                      <a:lnTo>
                        <a:pt x="46" y="2309"/>
                      </a:lnTo>
                      <a:lnTo>
                        <a:pt x="78" y="2374"/>
                      </a:lnTo>
                      <a:lnTo>
                        <a:pt x="111" y="2433"/>
                      </a:lnTo>
                      <a:lnTo>
                        <a:pt x="156" y="2491"/>
                      </a:lnTo>
                      <a:lnTo>
                        <a:pt x="208" y="2536"/>
                      </a:lnTo>
                      <a:lnTo>
                        <a:pt x="267" y="2582"/>
                      </a:lnTo>
                      <a:lnTo>
                        <a:pt x="325" y="2621"/>
                      </a:lnTo>
                      <a:lnTo>
                        <a:pt x="390" y="2653"/>
                      </a:lnTo>
                      <a:lnTo>
                        <a:pt x="461" y="2673"/>
                      </a:lnTo>
                      <a:lnTo>
                        <a:pt x="539" y="2692"/>
                      </a:lnTo>
                      <a:lnTo>
                        <a:pt x="3950" y="2692"/>
                      </a:lnTo>
                      <a:lnTo>
                        <a:pt x="4028" y="2673"/>
                      </a:lnTo>
                      <a:lnTo>
                        <a:pt x="4099" y="2653"/>
                      </a:lnTo>
                      <a:lnTo>
                        <a:pt x="4164" y="2621"/>
                      </a:lnTo>
                      <a:lnTo>
                        <a:pt x="4229" y="2582"/>
                      </a:lnTo>
                      <a:lnTo>
                        <a:pt x="4281" y="2530"/>
                      </a:lnTo>
                      <a:lnTo>
                        <a:pt x="4333" y="2478"/>
                      </a:lnTo>
                      <a:lnTo>
                        <a:pt x="4378" y="2420"/>
                      </a:lnTo>
                      <a:lnTo>
                        <a:pt x="4417" y="2361"/>
                      </a:lnTo>
                      <a:lnTo>
                        <a:pt x="4443" y="2290"/>
                      </a:lnTo>
                      <a:lnTo>
                        <a:pt x="4469" y="2225"/>
                      </a:lnTo>
                      <a:lnTo>
                        <a:pt x="4475" y="2147"/>
                      </a:lnTo>
                      <a:lnTo>
                        <a:pt x="4482" y="2076"/>
                      </a:lnTo>
                      <a:lnTo>
                        <a:pt x="4475" y="1998"/>
                      </a:lnTo>
                      <a:lnTo>
                        <a:pt x="4462" y="1920"/>
                      </a:lnTo>
                      <a:lnTo>
                        <a:pt x="4436" y="1849"/>
                      </a:lnTo>
                      <a:lnTo>
                        <a:pt x="4333" y="1603"/>
                      </a:lnTo>
                      <a:lnTo>
                        <a:pt x="4229" y="1369"/>
                      </a:lnTo>
                      <a:lnTo>
                        <a:pt x="4015" y="915"/>
                      </a:lnTo>
                      <a:lnTo>
                        <a:pt x="3937" y="824"/>
                      </a:lnTo>
                      <a:lnTo>
                        <a:pt x="3853" y="734"/>
                      </a:lnTo>
                      <a:lnTo>
                        <a:pt x="3768" y="649"/>
                      </a:lnTo>
                      <a:lnTo>
                        <a:pt x="3678" y="571"/>
                      </a:lnTo>
                      <a:lnTo>
                        <a:pt x="3587" y="494"/>
                      </a:lnTo>
                      <a:lnTo>
                        <a:pt x="3490" y="429"/>
                      </a:lnTo>
                      <a:lnTo>
                        <a:pt x="3386" y="364"/>
                      </a:lnTo>
                      <a:lnTo>
                        <a:pt x="3282" y="299"/>
                      </a:lnTo>
                      <a:lnTo>
                        <a:pt x="3178" y="247"/>
                      </a:lnTo>
                      <a:lnTo>
                        <a:pt x="3068" y="195"/>
                      </a:lnTo>
                      <a:lnTo>
                        <a:pt x="2958" y="150"/>
                      </a:lnTo>
                      <a:lnTo>
                        <a:pt x="2841" y="111"/>
                      </a:lnTo>
                      <a:lnTo>
                        <a:pt x="2724" y="79"/>
                      </a:lnTo>
                      <a:lnTo>
                        <a:pt x="2608" y="46"/>
                      </a:lnTo>
                      <a:lnTo>
                        <a:pt x="2491" y="27"/>
                      </a:lnTo>
                      <a:lnTo>
                        <a:pt x="2368" y="14"/>
                      </a:lnTo>
                      <a:lnTo>
                        <a:pt x="2244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5" name="Google Shape;2395;p46"/>
                <p:cNvSpPr/>
                <p:nvPr/>
              </p:nvSpPr>
              <p:spPr>
                <a:xfrm>
                  <a:off x="-4631539" y="92083"/>
                  <a:ext cx="813957" cy="774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9" h="19696" extrusionOk="0">
                      <a:moveTo>
                        <a:pt x="8425" y="1"/>
                      </a:moveTo>
                      <a:lnTo>
                        <a:pt x="8075" y="14"/>
                      </a:lnTo>
                      <a:lnTo>
                        <a:pt x="7725" y="46"/>
                      </a:lnTo>
                      <a:lnTo>
                        <a:pt x="7361" y="85"/>
                      </a:lnTo>
                      <a:lnTo>
                        <a:pt x="6998" y="137"/>
                      </a:lnTo>
                      <a:lnTo>
                        <a:pt x="6629" y="195"/>
                      </a:lnTo>
                      <a:lnTo>
                        <a:pt x="6259" y="267"/>
                      </a:lnTo>
                      <a:lnTo>
                        <a:pt x="5883" y="345"/>
                      </a:lnTo>
                      <a:lnTo>
                        <a:pt x="5520" y="422"/>
                      </a:lnTo>
                      <a:lnTo>
                        <a:pt x="5150" y="513"/>
                      </a:lnTo>
                      <a:lnTo>
                        <a:pt x="4793" y="604"/>
                      </a:lnTo>
                      <a:lnTo>
                        <a:pt x="4443" y="695"/>
                      </a:lnTo>
                      <a:lnTo>
                        <a:pt x="4099" y="792"/>
                      </a:lnTo>
                      <a:lnTo>
                        <a:pt x="3451" y="987"/>
                      </a:lnTo>
                      <a:lnTo>
                        <a:pt x="2861" y="1175"/>
                      </a:lnTo>
                      <a:lnTo>
                        <a:pt x="2349" y="1350"/>
                      </a:lnTo>
                      <a:lnTo>
                        <a:pt x="1927" y="1499"/>
                      </a:lnTo>
                      <a:lnTo>
                        <a:pt x="1603" y="1622"/>
                      </a:lnTo>
                      <a:lnTo>
                        <a:pt x="1324" y="1726"/>
                      </a:lnTo>
                      <a:lnTo>
                        <a:pt x="1116" y="2180"/>
                      </a:lnTo>
                      <a:lnTo>
                        <a:pt x="922" y="2627"/>
                      </a:lnTo>
                      <a:lnTo>
                        <a:pt x="747" y="3062"/>
                      </a:lnTo>
                      <a:lnTo>
                        <a:pt x="598" y="3490"/>
                      </a:lnTo>
                      <a:lnTo>
                        <a:pt x="461" y="3905"/>
                      </a:lnTo>
                      <a:lnTo>
                        <a:pt x="345" y="4313"/>
                      </a:lnTo>
                      <a:lnTo>
                        <a:pt x="247" y="4702"/>
                      </a:lnTo>
                      <a:lnTo>
                        <a:pt x="163" y="5085"/>
                      </a:lnTo>
                      <a:lnTo>
                        <a:pt x="98" y="5455"/>
                      </a:lnTo>
                      <a:lnTo>
                        <a:pt x="53" y="5818"/>
                      </a:lnTo>
                      <a:lnTo>
                        <a:pt x="20" y="6162"/>
                      </a:lnTo>
                      <a:lnTo>
                        <a:pt x="1" y="6499"/>
                      </a:lnTo>
                      <a:lnTo>
                        <a:pt x="1" y="6823"/>
                      </a:lnTo>
                      <a:lnTo>
                        <a:pt x="14" y="7128"/>
                      </a:lnTo>
                      <a:lnTo>
                        <a:pt x="27" y="7277"/>
                      </a:lnTo>
                      <a:lnTo>
                        <a:pt x="46" y="7426"/>
                      </a:lnTo>
                      <a:lnTo>
                        <a:pt x="66" y="7569"/>
                      </a:lnTo>
                      <a:lnTo>
                        <a:pt x="85" y="7705"/>
                      </a:lnTo>
                      <a:lnTo>
                        <a:pt x="111" y="7841"/>
                      </a:lnTo>
                      <a:lnTo>
                        <a:pt x="144" y="7977"/>
                      </a:lnTo>
                      <a:lnTo>
                        <a:pt x="176" y="8107"/>
                      </a:lnTo>
                      <a:lnTo>
                        <a:pt x="215" y="8230"/>
                      </a:lnTo>
                      <a:lnTo>
                        <a:pt x="254" y="8353"/>
                      </a:lnTo>
                      <a:lnTo>
                        <a:pt x="293" y="8470"/>
                      </a:lnTo>
                      <a:lnTo>
                        <a:pt x="345" y="8587"/>
                      </a:lnTo>
                      <a:lnTo>
                        <a:pt x="390" y="8697"/>
                      </a:lnTo>
                      <a:lnTo>
                        <a:pt x="442" y="8801"/>
                      </a:lnTo>
                      <a:lnTo>
                        <a:pt x="500" y="8905"/>
                      </a:lnTo>
                      <a:lnTo>
                        <a:pt x="559" y="9008"/>
                      </a:lnTo>
                      <a:lnTo>
                        <a:pt x="617" y="9106"/>
                      </a:lnTo>
                      <a:lnTo>
                        <a:pt x="682" y="9197"/>
                      </a:lnTo>
                      <a:lnTo>
                        <a:pt x="747" y="9281"/>
                      </a:lnTo>
                      <a:lnTo>
                        <a:pt x="812" y="9365"/>
                      </a:lnTo>
                      <a:lnTo>
                        <a:pt x="883" y="9449"/>
                      </a:lnTo>
                      <a:lnTo>
                        <a:pt x="961" y="9527"/>
                      </a:lnTo>
                      <a:lnTo>
                        <a:pt x="1039" y="9599"/>
                      </a:lnTo>
                      <a:lnTo>
                        <a:pt x="1116" y="9663"/>
                      </a:lnTo>
                      <a:lnTo>
                        <a:pt x="1194" y="9728"/>
                      </a:lnTo>
                      <a:lnTo>
                        <a:pt x="1278" y="9793"/>
                      </a:lnTo>
                      <a:lnTo>
                        <a:pt x="1369" y="9845"/>
                      </a:lnTo>
                      <a:lnTo>
                        <a:pt x="1454" y="9897"/>
                      </a:lnTo>
                      <a:lnTo>
                        <a:pt x="1544" y="9949"/>
                      </a:lnTo>
                      <a:lnTo>
                        <a:pt x="1642" y="9988"/>
                      </a:lnTo>
                      <a:lnTo>
                        <a:pt x="1732" y="10027"/>
                      </a:lnTo>
                      <a:lnTo>
                        <a:pt x="1830" y="10066"/>
                      </a:lnTo>
                      <a:lnTo>
                        <a:pt x="1927" y="10091"/>
                      </a:lnTo>
                      <a:lnTo>
                        <a:pt x="2031" y="10124"/>
                      </a:lnTo>
                      <a:lnTo>
                        <a:pt x="2135" y="10143"/>
                      </a:lnTo>
                      <a:lnTo>
                        <a:pt x="2238" y="10163"/>
                      </a:lnTo>
                      <a:lnTo>
                        <a:pt x="2342" y="10176"/>
                      </a:lnTo>
                      <a:lnTo>
                        <a:pt x="6155" y="10552"/>
                      </a:lnTo>
                      <a:lnTo>
                        <a:pt x="8250" y="10766"/>
                      </a:lnTo>
                      <a:lnTo>
                        <a:pt x="5085" y="19696"/>
                      </a:lnTo>
                      <a:lnTo>
                        <a:pt x="5215" y="19689"/>
                      </a:lnTo>
                      <a:lnTo>
                        <a:pt x="5345" y="19676"/>
                      </a:lnTo>
                      <a:lnTo>
                        <a:pt x="5468" y="19657"/>
                      </a:lnTo>
                      <a:lnTo>
                        <a:pt x="5591" y="19631"/>
                      </a:lnTo>
                      <a:lnTo>
                        <a:pt x="5714" y="19592"/>
                      </a:lnTo>
                      <a:lnTo>
                        <a:pt x="5831" y="19547"/>
                      </a:lnTo>
                      <a:lnTo>
                        <a:pt x="5948" y="19501"/>
                      </a:lnTo>
                      <a:lnTo>
                        <a:pt x="6058" y="19443"/>
                      </a:lnTo>
                      <a:lnTo>
                        <a:pt x="6168" y="19378"/>
                      </a:lnTo>
                      <a:lnTo>
                        <a:pt x="6272" y="19307"/>
                      </a:lnTo>
                      <a:lnTo>
                        <a:pt x="6369" y="19222"/>
                      </a:lnTo>
                      <a:lnTo>
                        <a:pt x="6460" y="19138"/>
                      </a:lnTo>
                      <a:lnTo>
                        <a:pt x="6551" y="19047"/>
                      </a:lnTo>
                      <a:lnTo>
                        <a:pt x="6635" y="18950"/>
                      </a:lnTo>
                      <a:lnTo>
                        <a:pt x="6713" y="18846"/>
                      </a:lnTo>
                      <a:lnTo>
                        <a:pt x="6778" y="18742"/>
                      </a:lnTo>
                      <a:lnTo>
                        <a:pt x="7037" y="18301"/>
                      </a:lnTo>
                      <a:lnTo>
                        <a:pt x="7297" y="17861"/>
                      </a:lnTo>
                      <a:lnTo>
                        <a:pt x="7549" y="17413"/>
                      </a:lnTo>
                      <a:lnTo>
                        <a:pt x="7802" y="16959"/>
                      </a:lnTo>
                      <a:lnTo>
                        <a:pt x="8055" y="16492"/>
                      </a:lnTo>
                      <a:lnTo>
                        <a:pt x="8308" y="16025"/>
                      </a:lnTo>
                      <a:lnTo>
                        <a:pt x="8555" y="15552"/>
                      </a:lnTo>
                      <a:lnTo>
                        <a:pt x="8801" y="15072"/>
                      </a:lnTo>
                      <a:lnTo>
                        <a:pt x="9294" y="14099"/>
                      </a:lnTo>
                      <a:lnTo>
                        <a:pt x="9780" y="13101"/>
                      </a:lnTo>
                      <a:lnTo>
                        <a:pt x="10260" y="12082"/>
                      </a:lnTo>
                      <a:lnTo>
                        <a:pt x="10734" y="11051"/>
                      </a:lnTo>
                      <a:lnTo>
                        <a:pt x="10571" y="11940"/>
                      </a:lnTo>
                      <a:lnTo>
                        <a:pt x="10409" y="12822"/>
                      </a:lnTo>
                      <a:lnTo>
                        <a:pt x="10260" y="13691"/>
                      </a:lnTo>
                      <a:lnTo>
                        <a:pt x="10124" y="14540"/>
                      </a:lnTo>
                      <a:lnTo>
                        <a:pt x="9994" y="15370"/>
                      </a:lnTo>
                      <a:lnTo>
                        <a:pt x="9878" y="16174"/>
                      </a:lnTo>
                      <a:lnTo>
                        <a:pt x="9774" y="16959"/>
                      </a:lnTo>
                      <a:lnTo>
                        <a:pt x="9683" y="17711"/>
                      </a:lnTo>
                      <a:lnTo>
                        <a:pt x="9677" y="17815"/>
                      </a:lnTo>
                      <a:lnTo>
                        <a:pt x="9677" y="17912"/>
                      </a:lnTo>
                      <a:lnTo>
                        <a:pt x="9677" y="18010"/>
                      </a:lnTo>
                      <a:lnTo>
                        <a:pt x="9683" y="18100"/>
                      </a:lnTo>
                      <a:lnTo>
                        <a:pt x="9696" y="18198"/>
                      </a:lnTo>
                      <a:lnTo>
                        <a:pt x="9715" y="18289"/>
                      </a:lnTo>
                      <a:lnTo>
                        <a:pt x="9741" y="18379"/>
                      </a:lnTo>
                      <a:lnTo>
                        <a:pt x="9767" y="18470"/>
                      </a:lnTo>
                      <a:lnTo>
                        <a:pt x="9800" y="18554"/>
                      </a:lnTo>
                      <a:lnTo>
                        <a:pt x="9832" y="18645"/>
                      </a:lnTo>
                      <a:lnTo>
                        <a:pt x="9871" y="18723"/>
                      </a:lnTo>
                      <a:lnTo>
                        <a:pt x="9916" y="18807"/>
                      </a:lnTo>
                      <a:lnTo>
                        <a:pt x="9968" y="18885"/>
                      </a:lnTo>
                      <a:lnTo>
                        <a:pt x="10020" y="18956"/>
                      </a:lnTo>
                      <a:lnTo>
                        <a:pt x="10072" y="19034"/>
                      </a:lnTo>
                      <a:lnTo>
                        <a:pt x="10130" y="19099"/>
                      </a:lnTo>
                      <a:lnTo>
                        <a:pt x="10195" y="19170"/>
                      </a:lnTo>
                      <a:lnTo>
                        <a:pt x="10260" y="19229"/>
                      </a:lnTo>
                      <a:lnTo>
                        <a:pt x="10332" y="19294"/>
                      </a:lnTo>
                      <a:lnTo>
                        <a:pt x="10403" y="19346"/>
                      </a:lnTo>
                      <a:lnTo>
                        <a:pt x="10481" y="19397"/>
                      </a:lnTo>
                      <a:lnTo>
                        <a:pt x="10558" y="19449"/>
                      </a:lnTo>
                      <a:lnTo>
                        <a:pt x="10636" y="19495"/>
                      </a:lnTo>
                      <a:lnTo>
                        <a:pt x="10721" y="19534"/>
                      </a:lnTo>
                      <a:lnTo>
                        <a:pt x="10805" y="19573"/>
                      </a:lnTo>
                      <a:lnTo>
                        <a:pt x="10896" y="19605"/>
                      </a:lnTo>
                      <a:lnTo>
                        <a:pt x="10987" y="19631"/>
                      </a:lnTo>
                      <a:lnTo>
                        <a:pt x="11077" y="19650"/>
                      </a:lnTo>
                      <a:lnTo>
                        <a:pt x="11175" y="19670"/>
                      </a:lnTo>
                      <a:lnTo>
                        <a:pt x="11265" y="19683"/>
                      </a:lnTo>
                      <a:lnTo>
                        <a:pt x="11363" y="19689"/>
                      </a:lnTo>
                      <a:lnTo>
                        <a:pt x="11466" y="19696"/>
                      </a:lnTo>
                      <a:lnTo>
                        <a:pt x="16868" y="19696"/>
                      </a:lnTo>
                      <a:lnTo>
                        <a:pt x="17225" y="18995"/>
                      </a:lnTo>
                      <a:lnTo>
                        <a:pt x="17562" y="18301"/>
                      </a:lnTo>
                      <a:lnTo>
                        <a:pt x="17887" y="17627"/>
                      </a:lnTo>
                      <a:lnTo>
                        <a:pt x="18185" y="16959"/>
                      </a:lnTo>
                      <a:lnTo>
                        <a:pt x="18464" y="16304"/>
                      </a:lnTo>
                      <a:lnTo>
                        <a:pt x="18730" y="15662"/>
                      </a:lnTo>
                      <a:lnTo>
                        <a:pt x="18976" y="15033"/>
                      </a:lnTo>
                      <a:lnTo>
                        <a:pt x="19209" y="14423"/>
                      </a:lnTo>
                      <a:lnTo>
                        <a:pt x="19423" y="13820"/>
                      </a:lnTo>
                      <a:lnTo>
                        <a:pt x="19624" y="13243"/>
                      </a:lnTo>
                      <a:lnTo>
                        <a:pt x="19813" y="12679"/>
                      </a:lnTo>
                      <a:lnTo>
                        <a:pt x="19981" y="12134"/>
                      </a:lnTo>
                      <a:lnTo>
                        <a:pt x="20137" y="11602"/>
                      </a:lnTo>
                      <a:lnTo>
                        <a:pt x="20286" y="11097"/>
                      </a:lnTo>
                      <a:lnTo>
                        <a:pt x="20416" y="10604"/>
                      </a:lnTo>
                      <a:lnTo>
                        <a:pt x="20532" y="10137"/>
                      </a:lnTo>
                      <a:lnTo>
                        <a:pt x="20584" y="9923"/>
                      </a:lnTo>
                      <a:lnTo>
                        <a:pt x="20623" y="9709"/>
                      </a:lnTo>
                      <a:lnTo>
                        <a:pt x="20649" y="9488"/>
                      </a:lnTo>
                      <a:lnTo>
                        <a:pt x="20675" y="9274"/>
                      </a:lnTo>
                      <a:lnTo>
                        <a:pt x="20682" y="9060"/>
                      </a:lnTo>
                      <a:lnTo>
                        <a:pt x="20688" y="8846"/>
                      </a:lnTo>
                      <a:lnTo>
                        <a:pt x="20682" y="8632"/>
                      </a:lnTo>
                      <a:lnTo>
                        <a:pt x="20669" y="8418"/>
                      </a:lnTo>
                      <a:lnTo>
                        <a:pt x="20643" y="8211"/>
                      </a:lnTo>
                      <a:lnTo>
                        <a:pt x="20610" y="7997"/>
                      </a:lnTo>
                      <a:lnTo>
                        <a:pt x="20571" y="7789"/>
                      </a:lnTo>
                      <a:lnTo>
                        <a:pt x="20519" y="7588"/>
                      </a:lnTo>
                      <a:lnTo>
                        <a:pt x="20461" y="7387"/>
                      </a:lnTo>
                      <a:lnTo>
                        <a:pt x="20396" y="7186"/>
                      </a:lnTo>
                      <a:lnTo>
                        <a:pt x="20325" y="6985"/>
                      </a:lnTo>
                      <a:lnTo>
                        <a:pt x="20241" y="6791"/>
                      </a:lnTo>
                      <a:lnTo>
                        <a:pt x="20150" y="6603"/>
                      </a:lnTo>
                      <a:lnTo>
                        <a:pt x="20052" y="6414"/>
                      </a:lnTo>
                      <a:lnTo>
                        <a:pt x="19949" y="6233"/>
                      </a:lnTo>
                      <a:lnTo>
                        <a:pt x="19838" y="6058"/>
                      </a:lnTo>
                      <a:lnTo>
                        <a:pt x="19715" y="5883"/>
                      </a:lnTo>
                      <a:lnTo>
                        <a:pt x="19592" y="5714"/>
                      </a:lnTo>
                      <a:lnTo>
                        <a:pt x="19456" y="5552"/>
                      </a:lnTo>
                      <a:lnTo>
                        <a:pt x="19320" y="5390"/>
                      </a:lnTo>
                      <a:lnTo>
                        <a:pt x="19171" y="5241"/>
                      </a:lnTo>
                      <a:lnTo>
                        <a:pt x="19015" y="5092"/>
                      </a:lnTo>
                      <a:lnTo>
                        <a:pt x="18853" y="4949"/>
                      </a:lnTo>
                      <a:lnTo>
                        <a:pt x="18684" y="4813"/>
                      </a:lnTo>
                      <a:lnTo>
                        <a:pt x="18509" y="4683"/>
                      </a:lnTo>
                      <a:lnTo>
                        <a:pt x="18327" y="4566"/>
                      </a:lnTo>
                      <a:lnTo>
                        <a:pt x="18146" y="4450"/>
                      </a:lnTo>
                      <a:lnTo>
                        <a:pt x="17951" y="4339"/>
                      </a:lnTo>
                      <a:lnTo>
                        <a:pt x="10202" y="234"/>
                      </a:lnTo>
                      <a:lnTo>
                        <a:pt x="10079" y="195"/>
                      </a:lnTo>
                      <a:lnTo>
                        <a:pt x="9949" y="150"/>
                      </a:lnTo>
                      <a:lnTo>
                        <a:pt x="9819" y="118"/>
                      </a:lnTo>
                      <a:lnTo>
                        <a:pt x="9677" y="85"/>
                      </a:lnTo>
                      <a:lnTo>
                        <a:pt x="9534" y="59"/>
                      </a:lnTo>
                      <a:lnTo>
                        <a:pt x="9385" y="40"/>
                      </a:lnTo>
                      <a:lnTo>
                        <a:pt x="9236" y="27"/>
                      </a:lnTo>
                      <a:lnTo>
                        <a:pt x="9080" y="14"/>
                      </a:lnTo>
                      <a:lnTo>
                        <a:pt x="8918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6" name="Google Shape;2396;p46"/>
                <p:cNvSpPr/>
                <p:nvPr/>
              </p:nvSpPr>
              <p:spPr>
                <a:xfrm>
                  <a:off x="-4615960" y="92083"/>
                  <a:ext cx="423325" cy="178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0" h="4534" extrusionOk="0">
                      <a:moveTo>
                        <a:pt x="8029" y="1"/>
                      </a:moveTo>
                      <a:lnTo>
                        <a:pt x="7679" y="14"/>
                      </a:lnTo>
                      <a:lnTo>
                        <a:pt x="7329" y="46"/>
                      </a:lnTo>
                      <a:lnTo>
                        <a:pt x="6965" y="85"/>
                      </a:lnTo>
                      <a:lnTo>
                        <a:pt x="6602" y="137"/>
                      </a:lnTo>
                      <a:lnTo>
                        <a:pt x="6233" y="195"/>
                      </a:lnTo>
                      <a:lnTo>
                        <a:pt x="5863" y="267"/>
                      </a:lnTo>
                      <a:lnTo>
                        <a:pt x="5487" y="345"/>
                      </a:lnTo>
                      <a:lnTo>
                        <a:pt x="5124" y="422"/>
                      </a:lnTo>
                      <a:lnTo>
                        <a:pt x="4754" y="513"/>
                      </a:lnTo>
                      <a:lnTo>
                        <a:pt x="4397" y="604"/>
                      </a:lnTo>
                      <a:lnTo>
                        <a:pt x="4047" y="695"/>
                      </a:lnTo>
                      <a:lnTo>
                        <a:pt x="3703" y="792"/>
                      </a:lnTo>
                      <a:lnTo>
                        <a:pt x="3055" y="987"/>
                      </a:lnTo>
                      <a:lnTo>
                        <a:pt x="2465" y="1175"/>
                      </a:lnTo>
                      <a:lnTo>
                        <a:pt x="1953" y="1350"/>
                      </a:lnTo>
                      <a:lnTo>
                        <a:pt x="1531" y="1499"/>
                      </a:lnTo>
                      <a:lnTo>
                        <a:pt x="1207" y="1622"/>
                      </a:lnTo>
                      <a:lnTo>
                        <a:pt x="928" y="1726"/>
                      </a:lnTo>
                      <a:lnTo>
                        <a:pt x="785" y="2044"/>
                      </a:lnTo>
                      <a:lnTo>
                        <a:pt x="643" y="2355"/>
                      </a:lnTo>
                      <a:lnTo>
                        <a:pt x="513" y="2660"/>
                      </a:lnTo>
                      <a:lnTo>
                        <a:pt x="396" y="2964"/>
                      </a:lnTo>
                      <a:lnTo>
                        <a:pt x="279" y="3256"/>
                      </a:lnTo>
                      <a:lnTo>
                        <a:pt x="182" y="3555"/>
                      </a:lnTo>
                      <a:lnTo>
                        <a:pt x="85" y="3840"/>
                      </a:lnTo>
                      <a:lnTo>
                        <a:pt x="1" y="4119"/>
                      </a:lnTo>
                      <a:lnTo>
                        <a:pt x="305" y="4223"/>
                      </a:lnTo>
                      <a:lnTo>
                        <a:pt x="610" y="4313"/>
                      </a:lnTo>
                      <a:lnTo>
                        <a:pt x="902" y="4385"/>
                      </a:lnTo>
                      <a:lnTo>
                        <a:pt x="1187" y="4443"/>
                      </a:lnTo>
                      <a:lnTo>
                        <a:pt x="1466" y="4482"/>
                      </a:lnTo>
                      <a:lnTo>
                        <a:pt x="1739" y="4514"/>
                      </a:lnTo>
                      <a:lnTo>
                        <a:pt x="2004" y="4527"/>
                      </a:lnTo>
                      <a:lnTo>
                        <a:pt x="2264" y="4534"/>
                      </a:lnTo>
                      <a:lnTo>
                        <a:pt x="2517" y="4521"/>
                      </a:lnTo>
                      <a:lnTo>
                        <a:pt x="2763" y="4501"/>
                      </a:lnTo>
                      <a:lnTo>
                        <a:pt x="3003" y="4469"/>
                      </a:lnTo>
                      <a:lnTo>
                        <a:pt x="3237" y="4430"/>
                      </a:lnTo>
                      <a:lnTo>
                        <a:pt x="3464" y="4378"/>
                      </a:lnTo>
                      <a:lnTo>
                        <a:pt x="3684" y="4320"/>
                      </a:lnTo>
                      <a:lnTo>
                        <a:pt x="3898" y="4248"/>
                      </a:lnTo>
                      <a:lnTo>
                        <a:pt x="4099" y="4177"/>
                      </a:lnTo>
                      <a:lnTo>
                        <a:pt x="4300" y="4093"/>
                      </a:lnTo>
                      <a:lnTo>
                        <a:pt x="4495" y="4009"/>
                      </a:lnTo>
                      <a:lnTo>
                        <a:pt x="4676" y="3911"/>
                      </a:lnTo>
                      <a:lnTo>
                        <a:pt x="4858" y="3814"/>
                      </a:lnTo>
                      <a:lnTo>
                        <a:pt x="5026" y="3710"/>
                      </a:lnTo>
                      <a:lnTo>
                        <a:pt x="5195" y="3606"/>
                      </a:lnTo>
                      <a:lnTo>
                        <a:pt x="5351" y="3496"/>
                      </a:lnTo>
                      <a:lnTo>
                        <a:pt x="5506" y="3379"/>
                      </a:lnTo>
                      <a:lnTo>
                        <a:pt x="5649" y="3269"/>
                      </a:lnTo>
                      <a:lnTo>
                        <a:pt x="5785" y="3153"/>
                      </a:lnTo>
                      <a:lnTo>
                        <a:pt x="5921" y="3036"/>
                      </a:lnTo>
                      <a:lnTo>
                        <a:pt x="6045" y="2926"/>
                      </a:lnTo>
                      <a:lnTo>
                        <a:pt x="6161" y="2809"/>
                      </a:lnTo>
                      <a:lnTo>
                        <a:pt x="6272" y="2699"/>
                      </a:lnTo>
                      <a:lnTo>
                        <a:pt x="6473" y="2478"/>
                      </a:lnTo>
                      <a:lnTo>
                        <a:pt x="6550" y="2394"/>
                      </a:lnTo>
                      <a:lnTo>
                        <a:pt x="6635" y="2316"/>
                      </a:lnTo>
                      <a:lnTo>
                        <a:pt x="6719" y="2238"/>
                      </a:lnTo>
                      <a:lnTo>
                        <a:pt x="6810" y="2167"/>
                      </a:lnTo>
                      <a:lnTo>
                        <a:pt x="6907" y="2102"/>
                      </a:lnTo>
                      <a:lnTo>
                        <a:pt x="7004" y="2044"/>
                      </a:lnTo>
                      <a:lnTo>
                        <a:pt x="7102" y="1985"/>
                      </a:lnTo>
                      <a:lnTo>
                        <a:pt x="7205" y="1933"/>
                      </a:lnTo>
                      <a:lnTo>
                        <a:pt x="7309" y="1888"/>
                      </a:lnTo>
                      <a:lnTo>
                        <a:pt x="7419" y="1849"/>
                      </a:lnTo>
                      <a:lnTo>
                        <a:pt x="7530" y="1817"/>
                      </a:lnTo>
                      <a:lnTo>
                        <a:pt x="7640" y="1791"/>
                      </a:lnTo>
                      <a:lnTo>
                        <a:pt x="7750" y="1771"/>
                      </a:lnTo>
                      <a:lnTo>
                        <a:pt x="7867" y="1752"/>
                      </a:lnTo>
                      <a:lnTo>
                        <a:pt x="7984" y="1745"/>
                      </a:lnTo>
                      <a:lnTo>
                        <a:pt x="8094" y="1745"/>
                      </a:lnTo>
                      <a:lnTo>
                        <a:pt x="8230" y="1739"/>
                      </a:lnTo>
                      <a:lnTo>
                        <a:pt x="8366" y="1732"/>
                      </a:lnTo>
                      <a:lnTo>
                        <a:pt x="8509" y="1726"/>
                      </a:lnTo>
                      <a:lnTo>
                        <a:pt x="8658" y="1706"/>
                      </a:lnTo>
                      <a:lnTo>
                        <a:pt x="8814" y="1680"/>
                      </a:lnTo>
                      <a:lnTo>
                        <a:pt x="8969" y="1648"/>
                      </a:lnTo>
                      <a:lnTo>
                        <a:pt x="9131" y="1609"/>
                      </a:lnTo>
                      <a:lnTo>
                        <a:pt x="9300" y="1564"/>
                      </a:lnTo>
                      <a:lnTo>
                        <a:pt x="9469" y="1512"/>
                      </a:lnTo>
                      <a:lnTo>
                        <a:pt x="9644" y="1447"/>
                      </a:lnTo>
                      <a:lnTo>
                        <a:pt x="9819" y="1369"/>
                      </a:lnTo>
                      <a:lnTo>
                        <a:pt x="9994" y="1285"/>
                      </a:lnTo>
                      <a:lnTo>
                        <a:pt x="10175" y="1188"/>
                      </a:lnTo>
                      <a:lnTo>
                        <a:pt x="10357" y="1077"/>
                      </a:lnTo>
                      <a:lnTo>
                        <a:pt x="10539" y="961"/>
                      </a:lnTo>
                      <a:lnTo>
                        <a:pt x="10720" y="824"/>
                      </a:lnTo>
                      <a:lnTo>
                        <a:pt x="10759" y="740"/>
                      </a:lnTo>
                      <a:lnTo>
                        <a:pt x="9806" y="234"/>
                      </a:lnTo>
                      <a:lnTo>
                        <a:pt x="9683" y="195"/>
                      </a:lnTo>
                      <a:lnTo>
                        <a:pt x="9553" y="150"/>
                      </a:lnTo>
                      <a:lnTo>
                        <a:pt x="9423" y="118"/>
                      </a:lnTo>
                      <a:lnTo>
                        <a:pt x="9281" y="85"/>
                      </a:lnTo>
                      <a:lnTo>
                        <a:pt x="9138" y="59"/>
                      </a:lnTo>
                      <a:lnTo>
                        <a:pt x="8989" y="40"/>
                      </a:lnTo>
                      <a:lnTo>
                        <a:pt x="8840" y="27"/>
                      </a:lnTo>
                      <a:lnTo>
                        <a:pt x="8684" y="14"/>
                      </a:lnTo>
                      <a:lnTo>
                        <a:pt x="8522" y="1"/>
                      </a:lnTo>
                      <a:close/>
                    </a:path>
                  </a:pathLst>
                </a:custGeom>
                <a:solidFill>
                  <a:srgbClr val="000000">
                    <a:alpha val="1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7" name="Google Shape;2397;p46"/>
                <p:cNvSpPr/>
                <p:nvPr/>
              </p:nvSpPr>
              <p:spPr>
                <a:xfrm>
                  <a:off x="-4395017" y="376049"/>
                  <a:ext cx="69164" cy="84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" h="2141" fill="none" extrusionOk="0">
                      <a:moveTo>
                        <a:pt x="1" y="1"/>
                      </a:moveTo>
                      <a:lnTo>
                        <a:pt x="1758" y="2141"/>
                      </a:lnTo>
                    </a:path>
                  </a:pathLst>
                </a:custGeom>
                <a:noFill/>
                <a:ln w="9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8" name="Google Shape;2398;p46"/>
                <p:cNvSpPr/>
                <p:nvPr/>
              </p:nvSpPr>
              <p:spPr>
                <a:xfrm>
                  <a:off x="-4301620" y="390330"/>
                  <a:ext cx="36510" cy="109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2777" fill="none" extrusionOk="0">
                      <a:moveTo>
                        <a:pt x="0" y="2776"/>
                      </a:moveTo>
                      <a:lnTo>
                        <a:pt x="927" y="1"/>
                      </a:lnTo>
                    </a:path>
                  </a:pathLst>
                </a:custGeom>
                <a:noFill/>
                <a:ln w="9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9" name="Google Shape;2399;p46"/>
                <p:cNvSpPr/>
                <p:nvPr/>
              </p:nvSpPr>
              <p:spPr>
                <a:xfrm>
                  <a:off x="-4321803" y="354372"/>
                  <a:ext cx="15108" cy="90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2303" fill="none" extrusionOk="0">
                      <a:moveTo>
                        <a:pt x="383" y="2303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0" name="Google Shape;2400;p46"/>
                <p:cNvSpPr/>
                <p:nvPr/>
              </p:nvSpPr>
              <p:spPr>
                <a:xfrm>
                  <a:off x="-4630752" y="-426831"/>
                  <a:ext cx="440911" cy="621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7" h="15785" extrusionOk="0">
                      <a:moveTo>
                        <a:pt x="3340" y="0"/>
                      </a:moveTo>
                      <a:lnTo>
                        <a:pt x="3295" y="7"/>
                      </a:lnTo>
                      <a:lnTo>
                        <a:pt x="3256" y="13"/>
                      </a:lnTo>
                      <a:lnTo>
                        <a:pt x="3210" y="26"/>
                      </a:lnTo>
                      <a:lnTo>
                        <a:pt x="3172" y="39"/>
                      </a:lnTo>
                      <a:lnTo>
                        <a:pt x="3133" y="59"/>
                      </a:lnTo>
                      <a:lnTo>
                        <a:pt x="3100" y="85"/>
                      </a:lnTo>
                      <a:lnTo>
                        <a:pt x="3068" y="111"/>
                      </a:lnTo>
                      <a:lnTo>
                        <a:pt x="3035" y="143"/>
                      </a:lnTo>
                      <a:lnTo>
                        <a:pt x="3009" y="175"/>
                      </a:lnTo>
                      <a:lnTo>
                        <a:pt x="2983" y="208"/>
                      </a:lnTo>
                      <a:lnTo>
                        <a:pt x="2964" y="247"/>
                      </a:lnTo>
                      <a:lnTo>
                        <a:pt x="2951" y="292"/>
                      </a:lnTo>
                      <a:lnTo>
                        <a:pt x="2938" y="331"/>
                      </a:lnTo>
                      <a:lnTo>
                        <a:pt x="2932" y="376"/>
                      </a:lnTo>
                      <a:lnTo>
                        <a:pt x="2932" y="422"/>
                      </a:lnTo>
                      <a:lnTo>
                        <a:pt x="2958" y="1654"/>
                      </a:lnTo>
                      <a:lnTo>
                        <a:pt x="2893" y="1693"/>
                      </a:lnTo>
                      <a:lnTo>
                        <a:pt x="2679" y="1810"/>
                      </a:lnTo>
                      <a:lnTo>
                        <a:pt x="2296" y="2030"/>
                      </a:lnTo>
                      <a:lnTo>
                        <a:pt x="1732" y="2374"/>
                      </a:lnTo>
                      <a:lnTo>
                        <a:pt x="1563" y="2484"/>
                      </a:lnTo>
                      <a:lnTo>
                        <a:pt x="1401" y="2601"/>
                      </a:lnTo>
                      <a:lnTo>
                        <a:pt x="1252" y="2718"/>
                      </a:lnTo>
                      <a:lnTo>
                        <a:pt x="1109" y="2847"/>
                      </a:lnTo>
                      <a:lnTo>
                        <a:pt x="980" y="2977"/>
                      </a:lnTo>
                      <a:lnTo>
                        <a:pt x="856" y="3107"/>
                      </a:lnTo>
                      <a:lnTo>
                        <a:pt x="746" y="3243"/>
                      </a:lnTo>
                      <a:lnTo>
                        <a:pt x="636" y="3385"/>
                      </a:lnTo>
                      <a:lnTo>
                        <a:pt x="545" y="3528"/>
                      </a:lnTo>
                      <a:lnTo>
                        <a:pt x="454" y="3677"/>
                      </a:lnTo>
                      <a:lnTo>
                        <a:pt x="377" y="3826"/>
                      </a:lnTo>
                      <a:lnTo>
                        <a:pt x="305" y="3982"/>
                      </a:lnTo>
                      <a:lnTo>
                        <a:pt x="240" y="4144"/>
                      </a:lnTo>
                      <a:lnTo>
                        <a:pt x="182" y="4300"/>
                      </a:lnTo>
                      <a:lnTo>
                        <a:pt x="137" y="4462"/>
                      </a:lnTo>
                      <a:lnTo>
                        <a:pt x="98" y="4631"/>
                      </a:lnTo>
                      <a:lnTo>
                        <a:pt x="65" y="4793"/>
                      </a:lnTo>
                      <a:lnTo>
                        <a:pt x="39" y="4961"/>
                      </a:lnTo>
                      <a:lnTo>
                        <a:pt x="20" y="5136"/>
                      </a:lnTo>
                      <a:lnTo>
                        <a:pt x="7" y="5305"/>
                      </a:lnTo>
                      <a:lnTo>
                        <a:pt x="0" y="5480"/>
                      </a:lnTo>
                      <a:lnTo>
                        <a:pt x="7" y="5655"/>
                      </a:lnTo>
                      <a:lnTo>
                        <a:pt x="13" y="5830"/>
                      </a:lnTo>
                      <a:lnTo>
                        <a:pt x="33" y="6005"/>
                      </a:lnTo>
                      <a:lnTo>
                        <a:pt x="52" y="6181"/>
                      </a:lnTo>
                      <a:lnTo>
                        <a:pt x="78" y="6362"/>
                      </a:lnTo>
                      <a:lnTo>
                        <a:pt x="117" y="6537"/>
                      </a:lnTo>
                      <a:lnTo>
                        <a:pt x="156" y="6712"/>
                      </a:lnTo>
                      <a:lnTo>
                        <a:pt x="201" y="6894"/>
                      </a:lnTo>
                      <a:lnTo>
                        <a:pt x="253" y="7069"/>
                      </a:lnTo>
                      <a:lnTo>
                        <a:pt x="312" y="7244"/>
                      </a:lnTo>
                      <a:lnTo>
                        <a:pt x="377" y="7419"/>
                      </a:lnTo>
                      <a:lnTo>
                        <a:pt x="506" y="7789"/>
                      </a:lnTo>
                      <a:lnTo>
                        <a:pt x="649" y="8197"/>
                      </a:lnTo>
                      <a:lnTo>
                        <a:pt x="792" y="8632"/>
                      </a:lnTo>
                      <a:lnTo>
                        <a:pt x="934" y="9086"/>
                      </a:lnTo>
                      <a:lnTo>
                        <a:pt x="1220" y="10013"/>
                      </a:lnTo>
                      <a:lnTo>
                        <a:pt x="1485" y="10928"/>
                      </a:lnTo>
                      <a:lnTo>
                        <a:pt x="1719" y="11751"/>
                      </a:lnTo>
                      <a:lnTo>
                        <a:pt x="1901" y="12419"/>
                      </a:lnTo>
                      <a:lnTo>
                        <a:pt x="2069" y="13035"/>
                      </a:lnTo>
                      <a:lnTo>
                        <a:pt x="377" y="15389"/>
                      </a:lnTo>
                      <a:lnTo>
                        <a:pt x="493" y="15435"/>
                      </a:lnTo>
                      <a:lnTo>
                        <a:pt x="623" y="15480"/>
                      </a:lnTo>
                      <a:lnTo>
                        <a:pt x="766" y="15519"/>
                      </a:lnTo>
                      <a:lnTo>
                        <a:pt x="915" y="15564"/>
                      </a:lnTo>
                      <a:lnTo>
                        <a:pt x="1083" y="15603"/>
                      </a:lnTo>
                      <a:lnTo>
                        <a:pt x="1258" y="15642"/>
                      </a:lnTo>
                      <a:lnTo>
                        <a:pt x="1447" y="15675"/>
                      </a:lnTo>
                      <a:lnTo>
                        <a:pt x="1648" y="15707"/>
                      </a:lnTo>
                      <a:lnTo>
                        <a:pt x="1855" y="15733"/>
                      </a:lnTo>
                      <a:lnTo>
                        <a:pt x="2069" y="15752"/>
                      </a:lnTo>
                      <a:lnTo>
                        <a:pt x="2290" y="15765"/>
                      </a:lnTo>
                      <a:lnTo>
                        <a:pt x="2517" y="15778"/>
                      </a:lnTo>
                      <a:lnTo>
                        <a:pt x="2757" y="15785"/>
                      </a:lnTo>
                      <a:lnTo>
                        <a:pt x="2996" y="15778"/>
                      </a:lnTo>
                      <a:lnTo>
                        <a:pt x="3243" y="15765"/>
                      </a:lnTo>
                      <a:lnTo>
                        <a:pt x="3489" y="15752"/>
                      </a:lnTo>
                      <a:lnTo>
                        <a:pt x="3749" y="15726"/>
                      </a:lnTo>
                      <a:lnTo>
                        <a:pt x="4002" y="15688"/>
                      </a:lnTo>
                      <a:lnTo>
                        <a:pt x="4268" y="15642"/>
                      </a:lnTo>
                      <a:lnTo>
                        <a:pt x="4527" y="15590"/>
                      </a:lnTo>
                      <a:lnTo>
                        <a:pt x="4793" y="15525"/>
                      </a:lnTo>
                      <a:lnTo>
                        <a:pt x="5052" y="15448"/>
                      </a:lnTo>
                      <a:lnTo>
                        <a:pt x="5318" y="15357"/>
                      </a:lnTo>
                      <a:lnTo>
                        <a:pt x="5584" y="15260"/>
                      </a:lnTo>
                      <a:lnTo>
                        <a:pt x="5843" y="15149"/>
                      </a:lnTo>
                      <a:lnTo>
                        <a:pt x="6103" y="15020"/>
                      </a:lnTo>
                      <a:lnTo>
                        <a:pt x="6356" y="14883"/>
                      </a:lnTo>
                      <a:lnTo>
                        <a:pt x="6615" y="14728"/>
                      </a:lnTo>
                      <a:lnTo>
                        <a:pt x="6862" y="14566"/>
                      </a:lnTo>
                      <a:lnTo>
                        <a:pt x="7108" y="14378"/>
                      </a:lnTo>
                      <a:lnTo>
                        <a:pt x="7225" y="14280"/>
                      </a:lnTo>
                      <a:lnTo>
                        <a:pt x="7348" y="14183"/>
                      </a:lnTo>
                      <a:lnTo>
                        <a:pt x="7465" y="14079"/>
                      </a:lnTo>
                      <a:lnTo>
                        <a:pt x="7581" y="13969"/>
                      </a:lnTo>
                      <a:lnTo>
                        <a:pt x="7711" y="14060"/>
                      </a:lnTo>
                      <a:lnTo>
                        <a:pt x="7847" y="14144"/>
                      </a:lnTo>
                      <a:lnTo>
                        <a:pt x="7983" y="14215"/>
                      </a:lnTo>
                      <a:lnTo>
                        <a:pt x="8126" y="14274"/>
                      </a:lnTo>
                      <a:lnTo>
                        <a:pt x="8269" y="14319"/>
                      </a:lnTo>
                      <a:lnTo>
                        <a:pt x="8418" y="14358"/>
                      </a:lnTo>
                      <a:lnTo>
                        <a:pt x="8567" y="14391"/>
                      </a:lnTo>
                      <a:lnTo>
                        <a:pt x="8716" y="14416"/>
                      </a:lnTo>
                      <a:lnTo>
                        <a:pt x="8872" y="14429"/>
                      </a:lnTo>
                      <a:lnTo>
                        <a:pt x="9021" y="14436"/>
                      </a:lnTo>
                      <a:lnTo>
                        <a:pt x="9326" y="14436"/>
                      </a:lnTo>
                      <a:lnTo>
                        <a:pt x="9468" y="14423"/>
                      </a:lnTo>
                      <a:lnTo>
                        <a:pt x="9618" y="14410"/>
                      </a:lnTo>
                      <a:lnTo>
                        <a:pt x="9760" y="14391"/>
                      </a:lnTo>
                      <a:lnTo>
                        <a:pt x="9903" y="14365"/>
                      </a:lnTo>
                      <a:lnTo>
                        <a:pt x="10169" y="14313"/>
                      </a:lnTo>
                      <a:lnTo>
                        <a:pt x="10415" y="14248"/>
                      </a:lnTo>
                      <a:lnTo>
                        <a:pt x="10636" y="14183"/>
                      </a:lnTo>
                      <a:lnTo>
                        <a:pt x="10830" y="14118"/>
                      </a:lnTo>
                      <a:lnTo>
                        <a:pt x="10986" y="14060"/>
                      </a:lnTo>
                      <a:lnTo>
                        <a:pt x="11103" y="14008"/>
                      </a:lnTo>
                      <a:lnTo>
                        <a:pt x="11206" y="13969"/>
                      </a:lnTo>
                      <a:lnTo>
                        <a:pt x="9806" y="13223"/>
                      </a:lnTo>
                      <a:lnTo>
                        <a:pt x="9806" y="13152"/>
                      </a:lnTo>
                      <a:lnTo>
                        <a:pt x="9819" y="12944"/>
                      </a:lnTo>
                      <a:lnTo>
                        <a:pt x="9851" y="12627"/>
                      </a:lnTo>
                      <a:lnTo>
                        <a:pt x="9877" y="12432"/>
                      </a:lnTo>
                      <a:lnTo>
                        <a:pt x="9903" y="12218"/>
                      </a:lnTo>
                      <a:lnTo>
                        <a:pt x="9942" y="11991"/>
                      </a:lnTo>
                      <a:lnTo>
                        <a:pt x="9987" y="11745"/>
                      </a:lnTo>
                      <a:lnTo>
                        <a:pt x="10046" y="11485"/>
                      </a:lnTo>
                      <a:lnTo>
                        <a:pt x="10110" y="11226"/>
                      </a:lnTo>
                      <a:lnTo>
                        <a:pt x="10182" y="10953"/>
                      </a:lnTo>
                      <a:lnTo>
                        <a:pt x="10273" y="10681"/>
                      </a:lnTo>
                      <a:lnTo>
                        <a:pt x="10370" y="10402"/>
                      </a:lnTo>
                      <a:lnTo>
                        <a:pt x="10480" y="10130"/>
                      </a:lnTo>
                      <a:lnTo>
                        <a:pt x="10577" y="9916"/>
                      </a:lnTo>
                      <a:lnTo>
                        <a:pt x="10662" y="9695"/>
                      </a:lnTo>
                      <a:lnTo>
                        <a:pt x="10746" y="9481"/>
                      </a:lnTo>
                      <a:lnTo>
                        <a:pt x="10824" y="9267"/>
                      </a:lnTo>
                      <a:lnTo>
                        <a:pt x="10889" y="9053"/>
                      </a:lnTo>
                      <a:lnTo>
                        <a:pt x="10954" y="8839"/>
                      </a:lnTo>
                      <a:lnTo>
                        <a:pt x="11005" y="8625"/>
                      </a:lnTo>
                      <a:lnTo>
                        <a:pt x="11057" y="8418"/>
                      </a:lnTo>
                      <a:lnTo>
                        <a:pt x="11096" y="8204"/>
                      </a:lnTo>
                      <a:lnTo>
                        <a:pt x="11135" y="7996"/>
                      </a:lnTo>
                      <a:lnTo>
                        <a:pt x="11161" y="7782"/>
                      </a:lnTo>
                      <a:lnTo>
                        <a:pt x="11181" y="7575"/>
                      </a:lnTo>
                      <a:lnTo>
                        <a:pt x="11200" y="7367"/>
                      </a:lnTo>
                      <a:lnTo>
                        <a:pt x="11206" y="7153"/>
                      </a:lnTo>
                      <a:lnTo>
                        <a:pt x="11206" y="6946"/>
                      </a:lnTo>
                      <a:lnTo>
                        <a:pt x="11193" y="6732"/>
                      </a:lnTo>
                      <a:lnTo>
                        <a:pt x="11181" y="6524"/>
                      </a:lnTo>
                      <a:lnTo>
                        <a:pt x="11161" y="6310"/>
                      </a:lnTo>
                      <a:lnTo>
                        <a:pt x="11129" y="6103"/>
                      </a:lnTo>
                      <a:lnTo>
                        <a:pt x="11090" y="5889"/>
                      </a:lnTo>
                      <a:lnTo>
                        <a:pt x="11044" y="5675"/>
                      </a:lnTo>
                      <a:lnTo>
                        <a:pt x="10992" y="5461"/>
                      </a:lnTo>
                      <a:lnTo>
                        <a:pt x="10928" y="5240"/>
                      </a:lnTo>
                      <a:lnTo>
                        <a:pt x="10856" y="5026"/>
                      </a:lnTo>
                      <a:lnTo>
                        <a:pt x="10778" y="4806"/>
                      </a:lnTo>
                      <a:lnTo>
                        <a:pt x="10694" y="4585"/>
                      </a:lnTo>
                      <a:lnTo>
                        <a:pt x="10603" y="4358"/>
                      </a:lnTo>
                      <a:lnTo>
                        <a:pt x="10500" y="4138"/>
                      </a:lnTo>
                      <a:lnTo>
                        <a:pt x="10389" y="3911"/>
                      </a:lnTo>
                      <a:lnTo>
                        <a:pt x="10266" y="3677"/>
                      </a:lnTo>
                      <a:lnTo>
                        <a:pt x="10143" y="3450"/>
                      </a:lnTo>
                      <a:lnTo>
                        <a:pt x="10000" y="3217"/>
                      </a:lnTo>
                      <a:lnTo>
                        <a:pt x="9903" y="3061"/>
                      </a:lnTo>
                      <a:lnTo>
                        <a:pt x="9786" y="2912"/>
                      </a:lnTo>
                      <a:lnTo>
                        <a:pt x="9663" y="2776"/>
                      </a:lnTo>
                      <a:lnTo>
                        <a:pt x="9527" y="2653"/>
                      </a:lnTo>
                      <a:lnTo>
                        <a:pt x="9384" y="2536"/>
                      </a:lnTo>
                      <a:lnTo>
                        <a:pt x="9229" y="2439"/>
                      </a:lnTo>
                      <a:lnTo>
                        <a:pt x="9066" y="2348"/>
                      </a:lnTo>
                      <a:lnTo>
                        <a:pt x="8898" y="2270"/>
                      </a:lnTo>
                      <a:lnTo>
                        <a:pt x="7251" y="1602"/>
                      </a:lnTo>
                      <a:lnTo>
                        <a:pt x="7153" y="824"/>
                      </a:lnTo>
                      <a:lnTo>
                        <a:pt x="7134" y="740"/>
                      </a:lnTo>
                      <a:lnTo>
                        <a:pt x="7101" y="655"/>
                      </a:lnTo>
                      <a:lnTo>
                        <a:pt x="7056" y="584"/>
                      </a:lnTo>
                      <a:lnTo>
                        <a:pt x="7004" y="519"/>
                      </a:lnTo>
                      <a:lnTo>
                        <a:pt x="6939" y="467"/>
                      </a:lnTo>
                      <a:lnTo>
                        <a:pt x="6868" y="422"/>
                      </a:lnTo>
                      <a:lnTo>
                        <a:pt x="6784" y="389"/>
                      </a:lnTo>
                      <a:lnTo>
                        <a:pt x="6699" y="376"/>
                      </a:lnTo>
                      <a:lnTo>
                        <a:pt x="3386" y="7"/>
                      </a:lnTo>
                      <a:lnTo>
                        <a:pt x="334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1" name="Google Shape;2401;p46"/>
                <p:cNvSpPr/>
                <p:nvPr/>
              </p:nvSpPr>
              <p:spPr>
                <a:xfrm>
                  <a:off x="-4365669" y="-340083"/>
                  <a:ext cx="72744" cy="451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9" h="11486" fill="none" extrusionOk="0">
                      <a:moveTo>
                        <a:pt x="0" y="0"/>
                      </a:moveTo>
                      <a:lnTo>
                        <a:pt x="1362" y="3107"/>
                      </a:lnTo>
                      <a:lnTo>
                        <a:pt x="1362" y="3107"/>
                      </a:lnTo>
                      <a:lnTo>
                        <a:pt x="1427" y="3262"/>
                      </a:lnTo>
                      <a:lnTo>
                        <a:pt x="1485" y="3418"/>
                      </a:lnTo>
                      <a:lnTo>
                        <a:pt x="1544" y="3573"/>
                      </a:lnTo>
                      <a:lnTo>
                        <a:pt x="1596" y="3729"/>
                      </a:lnTo>
                      <a:lnTo>
                        <a:pt x="1641" y="3885"/>
                      </a:lnTo>
                      <a:lnTo>
                        <a:pt x="1680" y="4047"/>
                      </a:lnTo>
                      <a:lnTo>
                        <a:pt x="1719" y="4202"/>
                      </a:lnTo>
                      <a:lnTo>
                        <a:pt x="1751" y="4365"/>
                      </a:lnTo>
                      <a:lnTo>
                        <a:pt x="1777" y="4527"/>
                      </a:lnTo>
                      <a:lnTo>
                        <a:pt x="1803" y="4689"/>
                      </a:lnTo>
                      <a:lnTo>
                        <a:pt x="1823" y="4851"/>
                      </a:lnTo>
                      <a:lnTo>
                        <a:pt x="1836" y="5013"/>
                      </a:lnTo>
                      <a:lnTo>
                        <a:pt x="1842" y="5175"/>
                      </a:lnTo>
                      <a:lnTo>
                        <a:pt x="1849" y="5337"/>
                      </a:lnTo>
                      <a:lnTo>
                        <a:pt x="1849" y="5499"/>
                      </a:lnTo>
                      <a:lnTo>
                        <a:pt x="1849" y="5662"/>
                      </a:lnTo>
                      <a:lnTo>
                        <a:pt x="1836" y="5824"/>
                      </a:lnTo>
                      <a:lnTo>
                        <a:pt x="1823" y="5986"/>
                      </a:lnTo>
                      <a:lnTo>
                        <a:pt x="1810" y="6148"/>
                      </a:lnTo>
                      <a:lnTo>
                        <a:pt x="1784" y="6310"/>
                      </a:lnTo>
                      <a:lnTo>
                        <a:pt x="1758" y="6472"/>
                      </a:lnTo>
                      <a:lnTo>
                        <a:pt x="1725" y="6628"/>
                      </a:lnTo>
                      <a:lnTo>
                        <a:pt x="1693" y="6790"/>
                      </a:lnTo>
                      <a:lnTo>
                        <a:pt x="1647" y="6946"/>
                      </a:lnTo>
                      <a:lnTo>
                        <a:pt x="1602" y="7101"/>
                      </a:lnTo>
                      <a:lnTo>
                        <a:pt x="1557" y="7263"/>
                      </a:lnTo>
                      <a:lnTo>
                        <a:pt x="1498" y="7413"/>
                      </a:lnTo>
                      <a:lnTo>
                        <a:pt x="1440" y="7568"/>
                      </a:lnTo>
                      <a:lnTo>
                        <a:pt x="1382" y="7724"/>
                      </a:lnTo>
                      <a:lnTo>
                        <a:pt x="1310" y="7873"/>
                      </a:lnTo>
                      <a:lnTo>
                        <a:pt x="1239" y="8022"/>
                      </a:lnTo>
                      <a:lnTo>
                        <a:pt x="1161" y="8171"/>
                      </a:lnTo>
                      <a:lnTo>
                        <a:pt x="714" y="9008"/>
                      </a:lnTo>
                      <a:lnTo>
                        <a:pt x="843" y="11485"/>
                      </a:lnTo>
                    </a:path>
                  </a:pathLst>
                </a:custGeom>
                <a:noFill/>
                <a:ln w="9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2" name="Google Shape;2402;p46"/>
                <p:cNvSpPr/>
                <p:nvPr/>
              </p:nvSpPr>
              <p:spPr>
                <a:xfrm>
                  <a:off x="-4101372" y="-129882"/>
                  <a:ext cx="39" cy="71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811" fill="none" extrusionOk="0">
                      <a:moveTo>
                        <a:pt x="1" y="1"/>
                      </a:moveTo>
                      <a:lnTo>
                        <a:pt x="1" y="1810"/>
                      </a:lnTo>
                    </a:path>
                  </a:pathLst>
                </a:custGeom>
                <a:noFill/>
                <a:ln w="9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3" name="Google Shape;2403;p46"/>
                <p:cNvSpPr/>
                <p:nvPr/>
              </p:nvSpPr>
              <p:spPr>
                <a:xfrm>
                  <a:off x="-4633310" y="-480926"/>
                  <a:ext cx="623343" cy="5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4" h="14067" extrusionOk="0">
                      <a:moveTo>
                        <a:pt x="14430" y="0"/>
                      </a:moveTo>
                      <a:lnTo>
                        <a:pt x="14397" y="7"/>
                      </a:lnTo>
                      <a:lnTo>
                        <a:pt x="14365" y="26"/>
                      </a:lnTo>
                      <a:lnTo>
                        <a:pt x="14339" y="59"/>
                      </a:lnTo>
                      <a:lnTo>
                        <a:pt x="14306" y="98"/>
                      </a:lnTo>
                      <a:lnTo>
                        <a:pt x="14280" y="156"/>
                      </a:lnTo>
                      <a:lnTo>
                        <a:pt x="14255" y="221"/>
                      </a:lnTo>
                      <a:lnTo>
                        <a:pt x="14209" y="377"/>
                      </a:lnTo>
                      <a:lnTo>
                        <a:pt x="14164" y="558"/>
                      </a:lnTo>
                      <a:lnTo>
                        <a:pt x="14125" y="766"/>
                      </a:lnTo>
                      <a:lnTo>
                        <a:pt x="14092" y="986"/>
                      </a:lnTo>
                      <a:lnTo>
                        <a:pt x="14060" y="1213"/>
                      </a:lnTo>
                      <a:lnTo>
                        <a:pt x="14008" y="1667"/>
                      </a:lnTo>
                      <a:lnTo>
                        <a:pt x="13976" y="2063"/>
                      </a:lnTo>
                      <a:lnTo>
                        <a:pt x="13943" y="2445"/>
                      </a:lnTo>
                      <a:lnTo>
                        <a:pt x="13937" y="2076"/>
                      </a:lnTo>
                      <a:lnTo>
                        <a:pt x="13924" y="1700"/>
                      </a:lnTo>
                      <a:lnTo>
                        <a:pt x="13898" y="1272"/>
                      </a:lnTo>
                      <a:lnTo>
                        <a:pt x="13885" y="1051"/>
                      </a:lnTo>
                      <a:lnTo>
                        <a:pt x="13859" y="844"/>
                      </a:lnTo>
                      <a:lnTo>
                        <a:pt x="13833" y="642"/>
                      </a:lnTo>
                      <a:lnTo>
                        <a:pt x="13801" y="467"/>
                      </a:lnTo>
                      <a:lnTo>
                        <a:pt x="13768" y="312"/>
                      </a:lnTo>
                      <a:lnTo>
                        <a:pt x="13749" y="253"/>
                      </a:lnTo>
                      <a:lnTo>
                        <a:pt x="13723" y="202"/>
                      </a:lnTo>
                      <a:lnTo>
                        <a:pt x="13703" y="156"/>
                      </a:lnTo>
                      <a:lnTo>
                        <a:pt x="13677" y="124"/>
                      </a:lnTo>
                      <a:lnTo>
                        <a:pt x="13651" y="104"/>
                      </a:lnTo>
                      <a:lnTo>
                        <a:pt x="13619" y="98"/>
                      </a:lnTo>
                      <a:lnTo>
                        <a:pt x="13593" y="104"/>
                      </a:lnTo>
                      <a:lnTo>
                        <a:pt x="13567" y="124"/>
                      </a:lnTo>
                      <a:lnTo>
                        <a:pt x="13541" y="156"/>
                      </a:lnTo>
                      <a:lnTo>
                        <a:pt x="13515" y="202"/>
                      </a:lnTo>
                      <a:lnTo>
                        <a:pt x="13496" y="260"/>
                      </a:lnTo>
                      <a:lnTo>
                        <a:pt x="13470" y="325"/>
                      </a:lnTo>
                      <a:lnTo>
                        <a:pt x="13437" y="480"/>
                      </a:lnTo>
                      <a:lnTo>
                        <a:pt x="13399" y="662"/>
                      </a:lnTo>
                      <a:lnTo>
                        <a:pt x="13373" y="869"/>
                      </a:lnTo>
                      <a:lnTo>
                        <a:pt x="13347" y="1083"/>
                      </a:lnTo>
                      <a:lnTo>
                        <a:pt x="13327" y="1310"/>
                      </a:lnTo>
                      <a:lnTo>
                        <a:pt x="13295" y="1758"/>
                      </a:lnTo>
                      <a:lnTo>
                        <a:pt x="13282" y="2147"/>
                      </a:lnTo>
                      <a:lnTo>
                        <a:pt x="13269" y="2530"/>
                      </a:lnTo>
                      <a:lnTo>
                        <a:pt x="13048" y="1680"/>
                      </a:lnTo>
                      <a:lnTo>
                        <a:pt x="13029" y="1622"/>
                      </a:lnTo>
                      <a:lnTo>
                        <a:pt x="12996" y="1576"/>
                      </a:lnTo>
                      <a:lnTo>
                        <a:pt x="12958" y="1537"/>
                      </a:lnTo>
                      <a:lnTo>
                        <a:pt x="12906" y="1505"/>
                      </a:lnTo>
                      <a:lnTo>
                        <a:pt x="12854" y="1486"/>
                      </a:lnTo>
                      <a:lnTo>
                        <a:pt x="12802" y="1479"/>
                      </a:lnTo>
                      <a:lnTo>
                        <a:pt x="12744" y="1486"/>
                      </a:lnTo>
                      <a:lnTo>
                        <a:pt x="12685" y="1505"/>
                      </a:lnTo>
                      <a:lnTo>
                        <a:pt x="12653" y="1524"/>
                      </a:lnTo>
                      <a:lnTo>
                        <a:pt x="12620" y="1550"/>
                      </a:lnTo>
                      <a:lnTo>
                        <a:pt x="12594" y="1576"/>
                      </a:lnTo>
                      <a:lnTo>
                        <a:pt x="12568" y="1609"/>
                      </a:lnTo>
                      <a:lnTo>
                        <a:pt x="12549" y="1641"/>
                      </a:lnTo>
                      <a:lnTo>
                        <a:pt x="12536" y="1680"/>
                      </a:lnTo>
                      <a:lnTo>
                        <a:pt x="12530" y="1719"/>
                      </a:lnTo>
                      <a:lnTo>
                        <a:pt x="12530" y="1764"/>
                      </a:lnTo>
                      <a:lnTo>
                        <a:pt x="12692" y="4054"/>
                      </a:lnTo>
                      <a:lnTo>
                        <a:pt x="7919" y="10104"/>
                      </a:lnTo>
                      <a:lnTo>
                        <a:pt x="7400" y="9527"/>
                      </a:lnTo>
                      <a:lnTo>
                        <a:pt x="6174" y="8178"/>
                      </a:lnTo>
                      <a:lnTo>
                        <a:pt x="4748" y="6583"/>
                      </a:lnTo>
                      <a:lnTo>
                        <a:pt x="4112" y="5869"/>
                      </a:lnTo>
                      <a:lnTo>
                        <a:pt x="3613" y="5299"/>
                      </a:lnTo>
                      <a:lnTo>
                        <a:pt x="3509" y="5182"/>
                      </a:lnTo>
                      <a:lnTo>
                        <a:pt x="3399" y="5072"/>
                      </a:lnTo>
                      <a:lnTo>
                        <a:pt x="3288" y="4962"/>
                      </a:lnTo>
                      <a:lnTo>
                        <a:pt x="3178" y="4864"/>
                      </a:lnTo>
                      <a:lnTo>
                        <a:pt x="3068" y="4773"/>
                      </a:lnTo>
                      <a:lnTo>
                        <a:pt x="2951" y="4683"/>
                      </a:lnTo>
                      <a:lnTo>
                        <a:pt x="2834" y="4605"/>
                      </a:lnTo>
                      <a:lnTo>
                        <a:pt x="2718" y="4533"/>
                      </a:lnTo>
                      <a:lnTo>
                        <a:pt x="2601" y="4462"/>
                      </a:lnTo>
                      <a:lnTo>
                        <a:pt x="2478" y="4404"/>
                      </a:lnTo>
                      <a:lnTo>
                        <a:pt x="2361" y="4352"/>
                      </a:lnTo>
                      <a:lnTo>
                        <a:pt x="2244" y="4307"/>
                      </a:lnTo>
                      <a:lnTo>
                        <a:pt x="2128" y="4268"/>
                      </a:lnTo>
                      <a:lnTo>
                        <a:pt x="2004" y="4242"/>
                      </a:lnTo>
                      <a:lnTo>
                        <a:pt x="1888" y="4216"/>
                      </a:lnTo>
                      <a:lnTo>
                        <a:pt x="1777" y="4203"/>
                      </a:lnTo>
                      <a:lnTo>
                        <a:pt x="1661" y="4196"/>
                      </a:lnTo>
                      <a:lnTo>
                        <a:pt x="1550" y="4203"/>
                      </a:lnTo>
                      <a:lnTo>
                        <a:pt x="1440" y="4216"/>
                      </a:lnTo>
                      <a:lnTo>
                        <a:pt x="1330" y="4235"/>
                      </a:lnTo>
                      <a:lnTo>
                        <a:pt x="1226" y="4268"/>
                      </a:lnTo>
                      <a:lnTo>
                        <a:pt x="1122" y="4307"/>
                      </a:lnTo>
                      <a:lnTo>
                        <a:pt x="1019" y="4358"/>
                      </a:lnTo>
                      <a:lnTo>
                        <a:pt x="928" y="4417"/>
                      </a:lnTo>
                      <a:lnTo>
                        <a:pt x="831" y="4488"/>
                      </a:lnTo>
                      <a:lnTo>
                        <a:pt x="746" y="4566"/>
                      </a:lnTo>
                      <a:lnTo>
                        <a:pt x="662" y="4657"/>
                      </a:lnTo>
                      <a:lnTo>
                        <a:pt x="578" y="4754"/>
                      </a:lnTo>
                      <a:lnTo>
                        <a:pt x="506" y="4871"/>
                      </a:lnTo>
                      <a:lnTo>
                        <a:pt x="435" y="4987"/>
                      </a:lnTo>
                      <a:lnTo>
                        <a:pt x="370" y="5124"/>
                      </a:lnTo>
                      <a:lnTo>
                        <a:pt x="312" y="5266"/>
                      </a:lnTo>
                      <a:lnTo>
                        <a:pt x="260" y="5422"/>
                      </a:lnTo>
                      <a:lnTo>
                        <a:pt x="208" y="5578"/>
                      </a:lnTo>
                      <a:lnTo>
                        <a:pt x="163" y="5740"/>
                      </a:lnTo>
                      <a:lnTo>
                        <a:pt x="124" y="5908"/>
                      </a:lnTo>
                      <a:lnTo>
                        <a:pt x="91" y="6077"/>
                      </a:lnTo>
                      <a:lnTo>
                        <a:pt x="59" y="6246"/>
                      </a:lnTo>
                      <a:lnTo>
                        <a:pt x="39" y="6421"/>
                      </a:lnTo>
                      <a:lnTo>
                        <a:pt x="20" y="6589"/>
                      </a:lnTo>
                      <a:lnTo>
                        <a:pt x="7" y="6764"/>
                      </a:lnTo>
                      <a:lnTo>
                        <a:pt x="1" y="6939"/>
                      </a:lnTo>
                      <a:lnTo>
                        <a:pt x="7" y="7108"/>
                      </a:lnTo>
                      <a:lnTo>
                        <a:pt x="14" y="7277"/>
                      </a:lnTo>
                      <a:lnTo>
                        <a:pt x="26" y="7445"/>
                      </a:lnTo>
                      <a:lnTo>
                        <a:pt x="46" y="7607"/>
                      </a:lnTo>
                      <a:lnTo>
                        <a:pt x="78" y="7770"/>
                      </a:lnTo>
                      <a:lnTo>
                        <a:pt x="111" y="7925"/>
                      </a:lnTo>
                      <a:lnTo>
                        <a:pt x="156" y="8074"/>
                      </a:lnTo>
                      <a:lnTo>
                        <a:pt x="208" y="8223"/>
                      </a:lnTo>
                      <a:lnTo>
                        <a:pt x="273" y="8366"/>
                      </a:lnTo>
                      <a:lnTo>
                        <a:pt x="338" y="8496"/>
                      </a:lnTo>
                      <a:lnTo>
                        <a:pt x="416" y="8619"/>
                      </a:lnTo>
                      <a:lnTo>
                        <a:pt x="506" y="8736"/>
                      </a:lnTo>
                      <a:lnTo>
                        <a:pt x="597" y="8846"/>
                      </a:lnTo>
                      <a:lnTo>
                        <a:pt x="707" y="8943"/>
                      </a:lnTo>
                      <a:lnTo>
                        <a:pt x="818" y="9034"/>
                      </a:lnTo>
                      <a:lnTo>
                        <a:pt x="947" y="9112"/>
                      </a:lnTo>
                      <a:lnTo>
                        <a:pt x="1077" y="9183"/>
                      </a:lnTo>
                      <a:lnTo>
                        <a:pt x="1226" y="9235"/>
                      </a:lnTo>
                      <a:lnTo>
                        <a:pt x="1382" y="9281"/>
                      </a:lnTo>
                      <a:lnTo>
                        <a:pt x="1544" y="9306"/>
                      </a:lnTo>
                      <a:lnTo>
                        <a:pt x="1719" y="9326"/>
                      </a:lnTo>
                      <a:lnTo>
                        <a:pt x="1907" y="9326"/>
                      </a:lnTo>
                      <a:lnTo>
                        <a:pt x="2082" y="9572"/>
                      </a:lnTo>
                      <a:lnTo>
                        <a:pt x="2264" y="9812"/>
                      </a:lnTo>
                      <a:lnTo>
                        <a:pt x="2445" y="10059"/>
                      </a:lnTo>
                      <a:lnTo>
                        <a:pt x="2633" y="10299"/>
                      </a:lnTo>
                      <a:lnTo>
                        <a:pt x="2822" y="10539"/>
                      </a:lnTo>
                      <a:lnTo>
                        <a:pt x="3023" y="10779"/>
                      </a:lnTo>
                      <a:lnTo>
                        <a:pt x="3217" y="11012"/>
                      </a:lnTo>
                      <a:lnTo>
                        <a:pt x="3418" y="11245"/>
                      </a:lnTo>
                      <a:lnTo>
                        <a:pt x="3840" y="11712"/>
                      </a:lnTo>
                      <a:lnTo>
                        <a:pt x="4268" y="12166"/>
                      </a:lnTo>
                      <a:lnTo>
                        <a:pt x="4709" y="12620"/>
                      </a:lnTo>
                      <a:lnTo>
                        <a:pt x="5169" y="13068"/>
                      </a:lnTo>
                      <a:lnTo>
                        <a:pt x="5331" y="13217"/>
                      </a:lnTo>
                      <a:lnTo>
                        <a:pt x="5506" y="13353"/>
                      </a:lnTo>
                      <a:lnTo>
                        <a:pt x="5681" y="13476"/>
                      </a:lnTo>
                      <a:lnTo>
                        <a:pt x="5856" y="13587"/>
                      </a:lnTo>
                      <a:lnTo>
                        <a:pt x="6045" y="13684"/>
                      </a:lnTo>
                      <a:lnTo>
                        <a:pt x="6233" y="13775"/>
                      </a:lnTo>
                      <a:lnTo>
                        <a:pt x="6427" y="13852"/>
                      </a:lnTo>
                      <a:lnTo>
                        <a:pt x="6622" y="13917"/>
                      </a:lnTo>
                      <a:lnTo>
                        <a:pt x="6816" y="13969"/>
                      </a:lnTo>
                      <a:lnTo>
                        <a:pt x="7017" y="14008"/>
                      </a:lnTo>
                      <a:lnTo>
                        <a:pt x="7212" y="14041"/>
                      </a:lnTo>
                      <a:lnTo>
                        <a:pt x="7413" y="14060"/>
                      </a:lnTo>
                      <a:lnTo>
                        <a:pt x="7614" y="14066"/>
                      </a:lnTo>
                      <a:lnTo>
                        <a:pt x="7815" y="14060"/>
                      </a:lnTo>
                      <a:lnTo>
                        <a:pt x="8016" y="14047"/>
                      </a:lnTo>
                      <a:lnTo>
                        <a:pt x="8217" y="14021"/>
                      </a:lnTo>
                      <a:lnTo>
                        <a:pt x="8412" y="13982"/>
                      </a:lnTo>
                      <a:lnTo>
                        <a:pt x="8606" y="13937"/>
                      </a:lnTo>
                      <a:lnTo>
                        <a:pt x="8801" y="13878"/>
                      </a:lnTo>
                      <a:lnTo>
                        <a:pt x="8989" y="13807"/>
                      </a:lnTo>
                      <a:lnTo>
                        <a:pt x="9177" y="13729"/>
                      </a:lnTo>
                      <a:lnTo>
                        <a:pt x="9358" y="13638"/>
                      </a:lnTo>
                      <a:lnTo>
                        <a:pt x="9533" y="13541"/>
                      </a:lnTo>
                      <a:lnTo>
                        <a:pt x="9702" y="13424"/>
                      </a:lnTo>
                      <a:lnTo>
                        <a:pt x="9871" y="13308"/>
                      </a:lnTo>
                      <a:lnTo>
                        <a:pt x="10026" y="13172"/>
                      </a:lnTo>
                      <a:lnTo>
                        <a:pt x="10182" y="13029"/>
                      </a:lnTo>
                      <a:lnTo>
                        <a:pt x="10325" y="12880"/>
                      </a:lnTo>
                      <a:lnTo>
                        <a:pt x="10461" y="12718"/>
                      </a:lnTo>
                      <a:lnTo>
                        <a:pt x="10591" y="12549"/>
                      </a:lnTo>
                      <a:lnTo>
                        <a:pt x="10707" y="12367"/>
                      </a:lnTo>
                      <a:lnTo>
                        <a:pt x="10817" y="12173"/>
                      </a:lnTo>
                      <a:lnTo>
                        <a:pt x="11278" y="11310"/>
                      </a:lnTo>
                      <a:lnTo>
                        <a:pt x="11725" y="10448"/>
                      </a:lnTo>
                      <a:lnTo>
                        <a:pt x="12166" y="9579"/>
                      </a:lnTo>
                      <a:lnTo>
                        <a:pt x="12594" y="8710"/>
                      </a:lnTo>
                      <a:lnTo>
                        <a:pt x="13016" y="7841"/>
                      </a:lnTo>
                      <a:lnTo>
                        <a:pt x="13424" y="6959"/>
                      </a:lnTo>
                      <a:lnTo>
                        <a:pt x="13827" y="6083"/>
                      </a:lnTo>
                      <a:lnTo>
                        <a:pt x="14216" y="5201"/>
                      </a:lnTo>
                      <a:lnTo>
                        <a:pt x="14268" y="5188"/>
                      </a:lnTo>
                      <a:lnTo>
                        <a:pt x="14313" y="5176"/>
                      </a:lnTo>
                      <a:lnTo>
                        <a:pt x="14365" y="5156"/>
                      </a:lnTo>
                      <a:lnTo>
                        <a:pt x="14417" y="5130"/>
                      </a:lnTo>
                      <a:lnTo>
                        <a:pt x="14514" y="5072"/>
                      </a:lnTo>
                      <a:lnTo>
                        <a:pt x="14605" y="4994"/>
                      </a:lnTo>
                      <a:lnTo>
                        <a:pt x="14702" y="4910"/>
                      </a:lnTo>
                      <a:lnTo>
                        <a:pt x="14793" y="4806"/>
                      </a:lnTo>
                      <a:lnTo>
                        <a:pt x="14877" y="4689"/>
                      </a:lnTo>
                      <a:lnTo>
                        <a:pt x="14961" y="4559"/>
                      </a:lnTo>
                      <a:lnTo>
                        <a:pt x="15046" y="4423"/>
                      </a:lnTo>
                      <a:lnTo>
                        <a:pt x="15124" y="4281"/>
                      </a:lnTo>
                      <a:lnTo>
                        <a:pt x="15195" y="4131"/>
                      </a:lnTo>
                      <a:lnTo>
                        <a:pt x="15273" y="3976"/>
                      </a:lnTo>
                      <a:lnTo>
                        <a:pt x="15338" y="3814"/>
                      </a:lnTo>
                      <a:lnTo>
                        <a:pt x="15402" y="3645"/>
                      </a:lnTo>
                      <a:lnTo>
                        <a:pt x="15461" y="3476"/>
                      </a:lnTo>
                      <a:lnTo>
                        <a:pt x="15519" y="3308"/>
                      </a:lnTo>
                      <a:lnTo>
                        <a:pt x="15623" y="2977"/>
                      </a:lnTo>
                      <a:lnTo>
                        <a:pt x="15707" y="2653"/>
                      </a:lnTo>
                      <a:lnTo>
                        <a:pt x="15772" y="2348"/>
                      </a:lnTo>
                      <a:lnTo>
                        <a:pt x="15817" y="2076"/>
                      </a:lnTo>
                      <a:lnTo>
                        <a:pt x="15830" y="1952"/>
                      </a:lnTo>
                      <a:lnTo>
                        <a:pt x="15837" y="1842"/>
                      </a:lnTo>
                      <a:lnTo>
                        <a:pt x="15843" y="1745"/>
                      </a:lnTo>
                      <a:lnTo>
                        <a:pt x="15837" y="1667"/>
                      </a:lnTo>
                      <a:lnTo>
                        <a:pt x="15830" y="1596"/>
                      </a:lnTo>
                      <a:lnTo>
                        <a:pt x="15817" y="1544"/>
                      </a:lnTo>
                      <a:lnTo>
                        <a:pt x="15798" y="1511"/>
                      </a:lnTo>
                      <a:lnTo>
                        <a:pt x="15785" y="1499"/>
                      </a:lnTo>
                      <a:lnTo>
                        <a:pt x="15740" y="1499"/>
                      </a:lnTo>
                      <a:lnTo>
                        <a:pt x="15707" y="1505"/>
                      </a:lnTo>
                      <a:lnTo>
                        <a:pt x="15681" y="1518"/>
                      </a:lnTo>
                      <a:lnTo>
                        <a:pt x="15649" y="1544"/>
                      </a:lnTo>
                      <a:lnTo>
                        <a:pt x="15623" y="1576"/>
                      </a:lnTo>
                      <a:lnTo>
                        <a:pt x="15590" y="1615"/>
                      </a:lnTo>
                      <a:lnTo>
                        <a:pt x="15532" y="1706"/>
                      </a:lnTo>
                      <a:lnTo>
                        <a:pt x="15480" y="1816"/>
                      </a:lnTo>
                      <a:lnTo>
                        <a:pt x="15428" y="1939"/>
                      </a:lnTo>
                      <a:lnTo>
                        <a:pt x="15376" y="2076"/>
                      </a:lnTo>
                      <a:lnTo>
                        <a:pt x="15331" y="2218"/>
                      </a:lnTo>
                      <a:lnTo>
                        <a:pt x="15247" y="2497"/>
                      </a:lnTo>
                      <a:lnTo>
                        <a:pt x="15188" y="2744"/>
                      </a:lnTo>
                      <a:lnTo>
                        <a:pt x="15130" y="2984"/>
                      </a:lnTo>
                      <a:lnTo>
                        <a:pt x="15130" y="2984"/>
                      </a:lnTo>
                      <a:lnTo>
                        <a:pt x="15182" y="2640"/>
                      </a:lnTo>
                      <a:lnTo>
                        <a:pt x="15227" y="2290"/>
                      </a:lnTo>
                      <a:lnTo>
                        <a:pt x="15273" y="1888"/>
                      </a:lnTo>
                      <a:lnTo>
                        <a:pt x="15286" y="1680"/>
                      </a:lnTo>
                      <a:lnTo>
                        <a:pt x="15292" y="1479"/>
                      </a:lnTo>
                      <a:lnTo>
                        <a:pt x="15299" y="1291"/>
                      </a:lnTo>
                      <a:lnTo>
                        <a:pt x="15286" y="1116"/>
                      </a:lnTo>
                      <a:lnTo>
                        <a:pt x="15266" y="967"/>
                      </a:lnTo>
                      <a:lnTo>
                        <a:pt x="15253" y="902"/>
                      </a:lnTo>
                      <a:lnTo>
                        <a:pt x="15240" y="850"/>
                      </a:lnTo>
                      <a:lnTo>
                        <a:pt x="15221" y="805"/>
                      </a:lnTo>
                      <a:lnTo>
                        <a:pt x="15195" y="766"/>
                      </a:lnTo>
                      <a:lnTo>
                        <a:pt x="15162" y="740"/>
                      </a:lnTo>
                      <a:lnTo>
                        <a:pt x="15130" y="727"/>
                      </a:lnTo>
                      <a:lnTo>
                        <a:pt x="15098" y="720"/>
                      </a:lnTo>
                      <a:lnTo>
                        <a:pt x="15065" y="733"/>
                      </a:lnTo>
                      <a:lnTo>
                        <a:pt x="15039" y="753"/>
                      </a:lnTo>
                      <a:lnTo>
                        <a:pt x="15007" y="779"/>
                      </a:lnTo>
                      <a:lnTo>
                        <a:pt x="14981" y="824"/>
                      </a:lnTo>
                      <a:lnTo>
                        <a:pt x="14955" y="869"/>
                      </a:lnTo>
                      <a:lnTo>
                        <a:pt x="14929" y="928"/>
                      </a:lnTo>
                      <a:lnTo>
                        <a:pt x="14903" y="993"/>
                      </a:lnTo>
                      <a:lnTo>
                        <a:pt x="14858" y="1135"/>
                      </a:lnTo>
                      <a:lnTo>
                        <a:pt x="14819" y="1304"/>
                      </a:lnTo>
                      <a:lnTo>
                        <a:pt x="14786" y="1486"/>
                      </a:lnTo>
                      <a:lnTo>
                        <a:pt x="14754" y="1667"/>
                      </a:lnTo>
                      <a:lnTo>
                        <a:pt x="14708" y="2037"/>
                      </a:lnTo>
                      <a:lnTo>
                        <a:pt x="14676" y="2368"/>
                      </a:lnTo>
                      <a:lnTo>
                        <a:pt x="14650" y="2685"/>
                      </a:lnTo>
                      <a:lnTo>
                        <a:pt x="14663" y="2264"/>
                      </a:lnTo>
                      <a:lnTo>
                        <a:pt x="14670" y="1836"/>
                      </a:lnTo>
                      <a:lnTo>
                        <a:pt x="14670" y="1349"/>
                      </a:lnTo>
                      <a:lnTo>
                        <a:pt x="14657" y="1096"/>
                      </a:lnTo>
                      <a:lnTo>
                        <a:pt x="14650" y="856"/>
                      </a:lnTo>
                      <a:lnTo>
                        <a:pt x="14631" y="630"/>
                      </a:lnTo>
                      <a:lnTo>
                        <a:pt x="14605" y="422"/>
                      </a:lnTo>
                      <a:lnTo>
                        <a:pt x="14572" y="253"/>
                      </a:lnTo>
                      <a:lnTo>
                        <a:pt x="14553" y="182"/>
                      </a:lnTo>
                      <a:lnTo>
                        <a:pt x="14533" y="117"/>
                      </a:lnTo>
                      <a:lnTo>
                        <a:pt x="14507" y="72"/>
                      </a:lnTo>
                      <a:lnTo>
                        <a:pt x="14488" y="33"/>
                      </a:lnTo>
                      <a:lnTo>
                        <a:pt x="14456" y="7"/>
                      </a:lnTo>
                      <a:lnTo>
                        <a:pt x="14430" y="0"/>
                      </a:lnTo>
                      <a:close/>
                    </a:path>
                  </a:pathLst>
                </a:custGeom>
                <a:solidFill>
                  <a:srgbClr val="FDC0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4" name="Google Shape;2404;p46"/>
                <p:cNvSpPr/>
                <p:nvPr/>
              </p:nvSpPr>
              <p:spPr>
                <a:xfrm>
                  <a:off x="-4506000" y="-550049"/>
                  <a:ext cx="135023" cy="195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4968" extrusionOk="0">
                      <a:moveTo>
                        <a:pt x="1" y="0"/>
                      </a:moveTo>
                      <a:lnTo>
                        <a:pt x="318" y="3333"/>
                      </a:lnTo>
                      <a:lnTo>
                        <a:pt x="2173" y="3586"/>
                      </a:lnTo>
                      <a:lnTo>
                        <a:pt x="2238" y="3599"/>
                      </a:lnTo>
                      <a:lnTo>
                        <a:pt x="2303" y="3612"/>
                      </a:lnTo>
                      <a:lnTo>
                        <a:pt x="2368" y="3632"/>
                      </a:lnTo>
                      <a:lnTo>
                        <a:pt x="2432" y="3651"/>
                      </a:lnTo>
                      <a:lnTo>
                        <a:pt x="2491" y="3677"/>
                      </a:lnTo>
                      <a:lnTo>
                        <a:pt x="2549" y="3709"/>
                      </a:lnTo>
                      <a:lnTo>
                        <a:pt x="2608" y="3742"/>
                      </a:lnTo>
                      <a:lnTo>
                        <a:pt x="2666" y="3781"/>
                      </a:lnTo>
                      <a:lnTo>
                        <a:pt x="2718" y="3820"/>
                      </a:lnTo>
                      <a:lnTo>
                        <a:pt x="2770" y="3859"/>
                      </a:lnTo>
                      <a:lnTo>
                        <a:pt x="2815" y="3904"/>
                      </a:lnTo>
                      <a:lnTo>
                        <a:pt x="2860" y="3956"/>
                      </a:lnTo>
                      <a:lnTo>
                        <a:pt x="2906" y="4008"/>
                      </a:lnTo>
                      <a:lnTo>
                        <a:pt x="2945" y="4060"/>
                      </a:lnTo>
                      <a:lnTo>
                        <a:pt x="2984" y="4118"/>
                      </a:lnTo>
                      <a:lnTo>
                        <a:pt x="3016" y="4176"/>
                      </a:lnTo>
                      <a:lnTo>
                        <a:pt x="3431" y="4968"/>
                      </a:lnTo>
                      <a:lnTo>
                        <a:pt x="3178" y="167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DC0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5" name="Google Shape;2405;p46"/>
                <p:cNvSpPr/>
                <p:nvPr/>
              </p:nvSpPr>
              <p:spPr>
                <a:xfrm>
                  <a:off x="-4491208" y="-509999"/>
                  <a:ext cx="115352" cy="9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" h="2316" extrusionOk="0">
                      <a:moveTo>
                        <a:pt x="1" y="0"/>
                      </a:moveTo>
                      <a:lnTo>
                        <a:pt x="20" y="97"/>
                      </a:lnTo>
                      <a:lnTo>
                        <a:pt x="53" y="214"/>
                      </a:lnTo>
                      <a:lnTo>
                        <a:pt x="104" y="363"/>
                      </a:lnTo>
                      <a:lnTo>
                        <a:pt x="169" y="538"/>
                      </a:lnTo>
                      <a:lnTo>
                        <a:pt x="260" y="733"/>
                      </a:lnTo>
                      <a:lnTo>
                        <a:pt x="312" y="837"/>
                      </a:lnTo>
                      <a:lnTo>
                        <a:pt x="377" y="941"/>
                      </a:lnTo>
                      <a:lnTo>
                        <a:pt x="442" y="1051"/>
                      </a:lnTo>
                      <a:lnTo>
                        <a:pt x="519" y="1161"/>
                      </a:lnTo>
                      <a:lnTo>
                        <a:pt x="597" y="1265"/>
                      </a:lnTo>
                      <a:lnTo>
                        <a:pt x="688" y="1375"/>
                      </a:lnTo>
                      <a:lnTo>
                        <a:pt x="785" y="1479"/>
                      </a:lnTo>
                      <a:lnTo>
                        <a:pt x="889" y="1583"/>
                      </a:lnTo>
                      <a:lnTo>
                        <a:pt x="1006" y="1686"/>
                      </a:lnTo>
                      <a:lnTo>
                        <a:pt x="1129" y="1777"/>
                      </a:lnTo>
                      <a:lnTo>
                        <a:pt x="1265" y="1868"/>
                      </a:lnTo>
                      <a:lnTo>
                        <a:pt x="1408" y="1959"/>
                      </a:lnTo>
                      <a:lnTo>
                        <a:pt x="1557" y="2036"/>
                      </a:lnTo>
                      <a:lnTo>
                        <a:pt x="1719" y="2101"/>
                      </a:lnTo>
                      <a:lnTo>
                        <a:pt x="1894" y="2166"/>
                      </a:lnTo>
                      <a:lnTo>
                        <a:pt x="2082" y="2218"/>
                      </a:lnTo>
                      <a:lnTo>
                        <a:pt x="2277" y="2263"/>
                      </a:lnTo>
                      <a:lnTo>
                        <a:pt x="2484" y="2289"/>
                      </a:lnTo>
                      <a:lnTo>
                        <a:pt x="2698" y="2309"/>
                      </a:lnTo>
                      <a:lnTo>
                        <a:pt x="2932" y="2315"/>
                      </a:lnTo>
                      <a:lnTo>
                        <a:pt x="2802" y="65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>
                    <a:alpha val="1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6" name="Google Shape;2406;p46"/>
                <p:cNvSpPr/>
                <p:nvPr/>
              </p:nvSpPr>
              <p:spPr>
                <a:xfrm>
                  <a:off x="-4189890" y="-443433"/>
                  <a:ext cx="24510" cy="103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" h="2628" fill="none" extrusionOk="0">
                      <a:moveTo>
                        <a:pt x="0" y="1"/>
                      </a:moveTo>
                      <a:lnTo>
                        <a:pt x="623" y="2627"/>
                      </a:lnTo>
                    </a:path>
                  </a:pathLst>
                </a:custGeom>
                <a:noFill/>
                <a:ln w="9525" cap="rnd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7" name="Google Shape;2407;p46"/>
                <p:cNvSpPr/>
                <p:nvPr/>
              </p:nvSpPr>
              <p:spPr>
                <a:xfrm>
                  <a:off x="-4221521" y="-415343"/>
                  <a:ext cx="43906" cy="91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6" h="2335" fill="none" extrusionOk="0">
                      <a:moveTo>
                        <a:pt x="0" y="0"/>
                      </a:moveTo>
                      <a:lnTo>
                        <a:pt x="1116" y="2335"/>
                      </a:lnTo>
                    </a:path>
                  </a:pathLst>
                </a:custGeom>
                <a:noFill/>
                <a:ln w="9525" cap="rnd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8" name="Google Shape;2408;p46"/>
                <p:cNvSpPr/>
                <p:nvPr/>
              </p:nvSpPr>
              <p:spPr>
                <a:xfrm>
                  <a:off x="-4249847" y="-383201"/>
                  <a:ext cx="56693" cy="74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" h="1888" fill="none" extrusionOk="0">
                      <a:moveTo>
                        <a:pt x="0" y="0"/>
                      </a:moveTo>
                      <a:lnTo>
                        <a:pt x="1440" y="1887"/>
                      </a:lnTo>
                    </a:path>
                  </a:pathLst>
                </a:custGeom>
                <a:noFill/>
                <a:ln w="9525" cap="rnd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9" name="Google Shape;2409;p46"/>
                <p:cNvSpPr/>
                <p:nvPr/>
              </p:nvSpPr>
              <p:spPr>
                <a:xfrm>
                  <a:off x="-4008998" y="-354876"/>
                  <a:ext cx="76561" cy="73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6" h="1875" fill="none" extrusionOk="0">
                      <a:moveTo>
                        <a:pt x="1946" y="0"/>
                      </a:moveTo>
                      <a:lnTo>
                        <a:pt x="0" y="1874"/>
                      </a:lnTo>
                    </a:path>
                  </a:pathLst>
                </a:custGeom>
                <a:noFill/>
                <a:ln w="9525" cap="rnd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0" name="Google Shape;2410;p46"/>
                <p:cNvSpPr/>
                <p:nvPr/>
              </p:nvSpPr>
              <p:spPr>
                <a:xfrm>
                  <a:off x="-4007463" y="-314315"/>
                  <a:ext cx="86514" cy="53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9" h="1369" fill="none" extrusionOk="0">
                      <a:moveTo>
                        <a:pt x="2199" y="0"/>
                      </a:moveTo>
                      <a:lnTo>
                        <a:pt x="0" y="1369"/>
                      </a:lnTo>
                    </a:path>
                  </a:pathLst>
                </a:custGeom>
                <a:noFill/>
                <a:ln w="9525" cap="rnd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1" name="Google Shape;2411;p46"/>
                <p:cNvSpPr/>
                <p:nvPr/>
              </p:nvSpPr>
              <p:spPr>
                <a:xfrm>
                  <a:off x="-4002113" y="-271708"/>
                  <a:ext cx="87537" cy="31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" h="805" fill="none" extrusionOk="0">
                      <a:moveTo>
                        <a:pt x="2225" y="0"/>
                      </a:moveTo>
                      <a:lnTo>
                        <a:pt x="0" y="804"/>
                      </a:lnTo>
                    </a:path>
                  </a:pathLst>
                </a:custGeom>
                <a:noFill/>
                <a:ln w="9525" cap="rnd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2" name="Google Shape;2412;p46"/>
                <p:cNvSpPr/>
                <p:nvPr/>
              </p:nvSpPr>
              <p:spPr>
                <a:xfrm>
                  <a:off x="-4510092" y="-681960"/>
                  <a:ext cx="179402" cy="222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0" h="5656" extrusionOk="0">
                      <a:moveTo>
                        <a:pt x="2232" y="0"/>
                      </a:moveTo>
                      <a:lnTo>
                        <a:pt x="2225" y="195"/>
                      </a:lnTo>
                      <a:lnTo>
                        <a:pt x="2212" y="370"/>
                      </a:lnTo>
                      <a:lnTo>
                        <a:pt x="2180" y="545"/>
                      </a:lnTo>
                      <a:lnTo>
                        <a:pt x="2141" y="701"/>
                      </a:lnTo>
                      <a:lnTo>
                        <a:pt x="2089" y="856"/>
                      </a:lnTo>
                      <a:lnTo>
                        <a:pt x="2031" y="999"/>
                      </a:lnTo>
                      <a:lnTo>
                        <a:pt x="1959" y="1135"/>
                      </a:lnTo>
                      <a:lnTo>
                        <a:pt x="1888" y="1258"/>
                      </a:lnTo>
                      <a:lnTo>
                        <a:pt x="1804" y="1382"/>
                      </a:lnTo>
                      <a:lnTo>
                        <a:pt x="1719" y="1492"/>
                      </a:lnTo>
                      <a:lnTo>
                        <a:pt x="1622" y="1596"/>
                      </a:lnTo>
                      <a:lnTo>
                        <a:pt x="1525" y="1686"/>
                      </a:lnTo>
                      <a:lnTo>
                        <a:pt x="1427" y="1777"/>
                      </a:lnTo>
                      <a:lnTo>
                        <a:pt x="1324" y="1861"/>
                      </a:lnTo>
                      <a:lnTo>
                        <a:pt x="1220" y="1933"/>
                      </a:lnTo>
                      <a:lnTo>
                        <a:pt x="1116" y="2004"/>
                      </a:lnTo>
                      <a:lnTo>
                        <a:pt x="1012" y="2069"/>
                      </a:lnTo>
                      <a:lnTo>
                        <a:pt x="909" y="2127"/>
                      </a:lnTo>
                      <a:lnTo>
                        <a:pt x="805" y="2179"/>
                      </a:lnTo>
                      <a:lnTo>
                        <a:pt x="708" y="2225"/>
                      </a:lnTo>
                      <a:lnTo>
                        <a:pt x="520" y="2302"/>
                      </a:lnTo>
                      <a:lnTo>
                        <a:pt x="351" y="2361"/>
                      </a:lnTo>
                      <a:lnTo>
                        <a:pt x="208" y="2400"/>
                      </a:lnTo>
                      <a:lnTo>
                        <a:pt x="98" y="2432"/>
                      </a:lnTo>
                      <a:lnTo>
                        <a:pt x="1" y="2452"/>
                      </a:lnTo>
                      <a:lnTo>
                        <a:pt x="143" y="3736"/>
                      </a:lnTo>
                      <a:lnTo>
                        <a:pt x="176" y="3813"/>
                      </a:lnTo>
                      <a:lnTo>
                        <a:pt x="215" y="3904"/>
                      </a:lnTo>
                      <a:lnTo>
                        <a:pt x="280" y="4021"/>
                      </a:lnTo>
                      <a:lnTo>
                        <a:pt x="351" y="4164"/>
                      </a:lnTo>
                      <a:lnTo>
                        <a:pt x="448" y="4319"/>
                      </a:lnTo>
                      <a:lnTo>
                        <a:pt x="559" y="4488"/>
                      </a:lnTo>
                      <a:lnTo>
                        <a:pt x="688" y="4663"/>
                      </a:lnTo>
                      <a:lnTo>
                        <a:pt x="837" y="4838"/>
                      </a:lnTo>
                      <a:lnTo>
                        <a:pt x="915" y="4922"/>
                      </a:lnTo>
                      <a:lnTo>
                        <a:pt x="999" y="5007"/>
                      </a:lnTo>
                      <a:lnTo>
                        <a:pt x="1090" y="5091"/>
                      </a:lnTo>
                      <a:lnTo>
                        <a:pt x="1181" y="5169"/>
                      </a:lnTo>
                      <a:lnTo>
                        <a:pt x="1278" y="5247"/>
                      </a:lnTo>
                      <a:lnTo>
                        <a:pt x="1382" y="5318"/>
                      </a:lnTo>
                      <a:lnTo>
                        <a:pt x="1486" y="5383"/>
                      </a:lnTo>
                      <a:lnTo>
                        <a:pt x="1596" y="5441"/>
                      </a:lnTo>
                      <a:lnTo>
                        <a:pt x="1713" y="5500"/>
                      </a:lnTo>
                      <a:lnTo>
                        <a:pt x="1836" y="5545"/>
                      </a:lnTo>
                      <a:lnTo>
                        <a:pt x="1959" y="5584"/>
                      </a:lnTo>
                      <a:lnTo>
                        <a:pt x="2089" y="5616"/>
                      </a:lnTo>
                      <a:lnTo>
                        <a:pt x="2225" y="5636"/>
                      </a:lnTo>
                      <a:lnTo>
                        <a:pt x="2361" y="5649"/>
                      </a:lnTo>
                      <a:lnTo>
                        <a:pt x="2498" y="5655"/>
                      </a:lnTo>
                      <a:lnTo>
                        <a:pt x="2627" y="5649"/>
                      </a:lnTo>
                      <a:lnTo>
                        <a:pt x="2750" y="5642"/>
                      </a:lnTo>
                      <a:lnTo>
                        <a:pt x="2874" y="5623"/>
                      </a:lnTo>
                      <a:lnTo>
                        <a:pt x="2990" y="5603"/>
                      </a:lnTo>
                      <a:lnTo>
                        <a:pt x="3101" y="5577"/>
                      </a:lnTo>
                      <a:lnTo>
                        <a:pt x="3211" y="5545"/>
                      </a:lnTo>
                      <a:lnTo>
                        <a:pt x="3315" y="5506"/>
                      </a:lnTo>
                      <a:lnTo>
                        <a:pt x="3412" y="5461"/>
                      </a:lnTo>
                      <a:lnTo>
                        <a:pt x="3509" y="5409"/>
                      </a:lnTo>
                      <a:lnTo>
                        <a:pt x="3600" y="5357"/>
                      </a:lnTo>
                      <a:lnTo>
                        <a:pt x="3684" y="5299"/>
                      </a:lnTo>
                      <a:lnTo>
                        <a:pt x="3769" y="5234"/>
                      </a:lnTo>
                      <a:lnTo>
                        <a:pt x="3846" y="5162"/>
                      </a:lnTo>
                      <a:lnTo>
                        <a:pt x="3924" y="5091"/>
                      </a:lnTo>
                      <a:lnTo>
                        <a:pt x="3989" y="5013"/>
                      </a:lnTo>
                      <a:lnTo>
                        <a:pt x="4054" y="4929"/>
                      </a:lnTo>
                      <a:lnTo>
                        <a:pt x="4112" y="4845"/>
                      </a:lnTo>
                      <a:lnTo>
                        <a:pt x="4171" y="4754"/>
                      </a:lnTo>
                      <a:lnTo>
                        <a:pt x="4223" y="4657"/>
                      </a:lnTo>
                      <a:lnTo>
                        <a:pt x="4268" y="4559"/>
                      </a:lnTo>
                      <a:lnTo>
                        <a:pt x="4307" y="4455"/>
                      </a:lnTo>
                      <a:lnTo>
                        <a:pt x="4346" y="4352"/>
                      </a:lnTo>
                      <a:lnTo>
                        <a:pt x="4378" y="4241"/>
                      </a:lnTo>
                      <a:lnTo>
                        <a:pt x="4404" y="4131"/>
                      </a:lnTo>
                      <a:lnTo>
                        <a:pt x="4424" y="4015"/>
                      </a:lnTo>
                      <a:lnTo>
                        <a:pt x="4443" y="3898"/>
                      </a:lnTo>
                      <a:lnTo>
                        <a:pt x="4456" y="3781"/>
                      </a:lnTo>
                      <a:lnTo>
                        <a:pt x="4462" y="3658"/>
                      </a:lnTo>
                      <a:lnTo>
                        <a:pt x="4462" y="3535"/>
                      </a:lnTo>
                      <a:lnTo>
                        <a:pt x="4462" y="3405"/>
                      </a:lnTo>
                      <a:lnTo>
                        <a:pt x="4456" y="3275"/>
                      </a:lnTo>
                      <a:lnTo>
                        <a:pt x="4449" y="3126"/>
                      </a:lnTo>
                      <a:lnTo>
                        <a:pt x="4456" y="2977"/>
                      </a:lnTo>
                      <a:lnTo>
                        <a:pt x="4475" y="2828"/>
                      </a:lnTo>
                      <a:lnTo>
                        <a:pt x="4501" y="2679"/>
                      </a:lnTo>
                      <a:lnTo>
                        <a:pt x="4527" y="2542"/>
                      </a:lnTo>
                      <a:lnTo>
                        <a:pt x="4547" y="2413"/>
                      </a:lnTo>
                      <a:lnTo>
                        <a:pt x="4553" y="2277"/>
                      </a:lnTo>
                      <a:lnTo>
                        <a:pt x="4560" y="2147"/>
                      </a:lnTo>
                      <a:lnTo>
                        <a:pt x="4553" y="2017"/>
                      </a:lnTo>
                      <a:lnTo>
                        <a:pt x="4540" y="1894"/>
                      </a:lnTo>
                      <a:lnTo>
                        <a:pt x="4521" y="1771"/>
                      </a:lnTo>
                      <a:lnTo>
                        <a:pt x="4495" y="1647"/>
                      </a:lnTo>
                      <a:lnTo>
                        <a:pt x="4462" y="1531"/>
                      </a:lnTo>
                      <a:lnTo>
                        <a:pt x="4424" y="1414"/>
                      </a:lnTo>
                      <a:lnTo>
                        <a:pt x="4378" y="1304"/>
                      </a:lnTo>
                      <a:lnTo>
                        <a:pt x="4326" y="1194"/>
                      </a:lnTo>
                      <a:lnTo>
                        <a:pt x="4268" y="1090"/>
                      </a:lnTo>
                      <a:lnTo>
                        <a:pt x="4203" y="986"/>
                      </a:lnTo>
                      <a:lnTo>
                        <a:pt x="4132" y="889"/>
                      </a:lnTo>
                      <a:lnTo>
                        <a:pt x="4060" y="798"/>
                      </a:lnTo>
                      <a:lnTo>
                        <a:pt x="3976" y="707"/>
                      </a:lnTo>
                      <a:lnTo>
                        <a:pt x="3892" y="623"/>
                      </a:lnTo>
                      <a:lnTo>
                        <a:pt x="3801" y="539"/>
                      </a:lnTo>
                      <a:lnTo>
                        <a:pt x="3704" y="467"/>
                      </a:lnTo>
                      <a:lnTo>
                        <a:pt x="3600" y="396"/>
                      </a:lnTo>
                      <a:lnTo>
                        <a:pt x="3496" y="331"/>
                      </a:lnTo>
                      <a:lnTo>
                        <a:pt x="3386" y="273"/>
                      </a:lnTo>
                      <a:lnTo>
                        <a:pt x="3276" y="214"/>
                      </a:lnTo>
                      <a:lnTo>
                        <a:pt x="3153" y="169"/>
                      </a:lnTo>
                      <a:lnTo>
                        <a:pt x="3036" y="124"/>
                      </a:lnTo>
                      <a:lnTo>
                        <a:pt x="2906" y="85"/>
                      </a:lnTo>
                      <a:lnTo>
                        <a:pt x="2776" y="59"/>
                      </a:lnTo>
                      <a:lnTo>
                        <a:pt x="2647" y="33"/>
                      </a:lnTo>
                      <a:lnTo>
                        <a:pt x="2510" y="13"/>
                      </a:lnTo>
                      <a:lnTo>
                        <a:pt x="2374" y="7"/>
                      </a:lnTo>
                      <a:lnTo>
                        <a:pt x="2232" y="0"/>
                      </a:lnTo>
                      <a:close/>
                    </a:path>
                  </a:pathLst>
                </a:custGeom>
                <a:solidFill>
                  <a:srgbClr val="FDC0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3" name="Google Shape;2413;p46"/>
                <p:cNvSpPr/>
                <p:nvPr/>
              </p:nvSpPr>
              <p:spPr>
                <a:xfrm>
                  <a:off x="-4459813" y="-563857"/>
                  <a:ext cx="42883" cy="43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" h="1097" extrusionOk="0">
                      <a:moveTo>
                        <a:pt x="545" y="1"/>
                      </a:moveTo>
                      <a:lnTo>
                        <a:pt x="487" y="7"/>
                      </a:lnTo>
                      <a:lnTo>
                        <a:pt x="435" y="14"/>
                      </a:lnTo>
                      <a:lnTo>
                        <a:pt x="383" y="27"/>
                      </a:lnTo>
                      <a:lnTo>
                        <a:pt x="331" y="46"/>
                      </a:lnTo>
                      <a:lnTo>
                        <a:pt x="286" y="66"/>
                      </a:lnTo>
                      <a:lnTo>
                        <a:pt x="240" y="92"/>
                      </a:lnTo>
                      <a:lnTo>
                        <a:pt x="195" y="124"/>
                      </a:lnTo>
                      <a:lnTo>
                        <a:pt x="156" y="163"/>
                      </a:lnTo>
                      <a:lnTo>
                        <a:pt x="124" y="202"/>
                      </a:lnTo>
                      <a:lnTo>
                        <a:pt x="91" y="241"/>
                      </a:lnTo>
                      <a:lnTo>
                        <a:pt x="65" y="286"/>
                      </a:lnTo>
                      <a:lnTo>
                        <a:pt x="39" y="338"/>
                      </a:lnTo>
                      <a:lnTo>
                        <a:pt x="20" y="383"/>
                      </a:lnTo>
                      <a:lnTo>
                        <a:pt x="7" y="435"/>
                      </a:lnTo>
                      <a:lnTo>
                        <a:pt x="0" y="494"/>
                      </a:lnTo>
                      <a:lnTo>
                        <a:pt x="0" y="546"/>
                      </a:lnTo>
                      <a:lnTo>
                        <a:pt x="0" y="604"/>
                      </a:lnTo>
                      <a:lnTo>
                        <a:pt x="7" y="656"/>
                      </a:lnTo>
                      <a:lnTo>
                        <a:pt x="20" y="708"/>
                      </a:lnTo>
                      <a:lnTo>
                        <a:pt x="39" y="760"/>
                      </a:lnTo>
                      <a:lnTo>
                        <a:pt x="65" y="811"/>
                      </a:lnTo>
                      <a:lnTo>
                        <a:pt x="91" y="850"/>
                      </a:lnTo>
                      <a:lnTo>
                        <a:pt x="124" y="896"/>
                      </a:lnTo>
                      <a:lnTo>
                        <a:pt x="156" y="935"/>
                      </a:lnTo>
                      <a:lnTo>
                        <a:pt x="195" y="967"/>
                      </a:lnTo>
                      <a:lnTo>
                        <a:pt x="240" y="1000"/>
                      </a:lnTo>
                      <a:lnTo>
                        <a:pt x="286" y="1025"/>
                      </a:lnTo>
                      <a:lnTo>
                        <a:pt x="331" y="1051"/>
                      </a:lnTo>
                      <a:lnTo>
                        <a:pt x="383" y="1071"/>
                      </a:lnTo>
                      <a:lnTo>
                        <a:pt x="435" y="1084"/>
                      </a:lnTo>
                      <a:lnTo>
                        <a:pt x="487" y="1090"/>
                      </a:lnTo>
                      <a:lnTo>
                        <a:pt x="545" y="1097"/>
                      </a:lnTo>
                      <a:lnTo>
                        <a:pt x="597" y="1090"/>
                      </a:lnTo>
                      <a:lnTo>
                        <a:pt x="655" y="1084"/>
                      </a:lnTo>
                      <a:lnTo>
                        <a:pt x="707" y="1071"/>
                      </a:lnTo>
                      <a:lnTo>
                        <a:pt x="759" y="1051"/>
                      </a:lnTo>
                      <a:lnTo>
                        <a:pt x="804" y="1025"/>
                      </a:lnTo>
                      <a:lnTo>
                        <a:pt x="850" y="1000"/>
                      </a:lnTo>
                      <a:lnTo>
                        <a:pt x="889" y="967"/>
                      </a:lnTo>
                      <a:lnTo>
                        <a:pt x="928" y="935"/>
                      </a:lnTo>
                      <a:lnTo>
                        <a:pt x="967" y="896"/>
                      </a:lnTo>
                      <a:lnTo>
                        <a:pt x="999" y="850"/>
                      </a:lnTo>
                      <a:lnTo>
                        <a:pt x="1025" y="811"/>
                      </a:lnTo>
                      <a:lnTo>
                        <a:pt x="1044" y="760"/>
                      </a:lnTo>
                      <a:lnTo>
                        <a:pt x="1064" y="708"/>
                      </a:lnTo>
                      <a:lnTo>
                        <a:pt x="1077" y="656"/>
                      </a:lnTo>
                      <a:lnTo>
                        <a:pt x="1090" y="604"/>
                      </a:lnTo>
                      <a:lnTo>
                        <a:pt x="1090" y="546"/>
                      </a:lnTo>
                      <a:lnTo>
                        <a:pt x="1090" y="494"/>
                      </a:lnTo>
                      <a:lnTo>
                        <a:pt x="1077" y="435"/>
                      </a:lnTo>
                      <a:lnTo>
                        <a:pt x="1064" y="383"/>
                      </a:lnTo>
                      <a:lnTo>
                        <a:pt x="1044" y="338"/>
                      </a:lnTo>
                      <a:lnTo>
                        <a:pt x="1025" y="286"/>
                      </a:lnTo>
                      <a:lnTo>
                        <a:pt x="999" y="241"/>
                      </a:lnTo>
                      <a:lnTo>
                        <a:pt x="967" y="202"/>
                      </a:lnTo>
                      <a:lnTo>
                        <a:pt x="928" y="163"/>
                      </a:lnTo>
                      <a:lnTo>
                        <a:pt x="889" y="124"/>
                      </a:lnTo>
                      <a:lnTo>
                        <a:pt x="850" y="92"/>
                      </a:lnTo>
                      <a:lnTo>
                        <a:pt x="804" y="66"/>
                      </a:lnTo>
                      <a:lnTo>
                        <a:pt x="759" y="46"/>
                      </a:lnTo>
                      <a:lnTo>
                        <a:pt x="707" y="27"/>
                      </a:lnTo>
                      <a:lnTo>
                        <a:pt x="655" y="14"/>
                      </a:lnTo>
                      <a:lnTo>
                        <a:pt x="597" y="7"/>
                      </a:lnTo>
                      <a:lnTo>
                        <a:pt x="545" y="1"/>
                      </a:lnTo>
                      <a:close/>
                    </a:path>
                  </a:pathLst>
                </a:custGeom>
                <a:solidFill>
                  <a:srgbClr val="000000">
                    <a:alpha val="25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4" name="Google Shape;2414;p46"/>
                <p:cNvSpPr/>
                <p:nvPr/>
              </p:nvSpPr>
              <p:spPr>
                <a:xfrm>
                  <a:off x="-4383530" y="-589626"/>
                  <a:ext cx="17901" cy="40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1039" fill="none" extrusionOk="0">
                      <a:moveTo>
                        <a:pt x="0" y="1"/>
                      </a:moveTo>
                      <a:lnTo>
                        <a:pt x="26" y="358"/>
                      </a:lnTo>
                      <a:lnTo>
                        <a:pt x="26" y="358"/>
                      </a:lnTo>
                      <a:lnTo>
                        <a:pt x="33" y="390"/>
                      </a:lnTo>
                      <a:lnTo>
                        <a:pt x="39" y="429"/>
                      </a:lnTo>
                      <a:lnTo>
                        <a:pt x="52" y="461"/>
                      </a:lnTo>
                      <a:lnTo>
                        <a:pt x="72" y="494"/>
                      </a:lnTo>
                      <a:lnTo>
                        <a:pt x="98" y="526"/>
                      </a:lnTo>
                      <a:lnTo>
                        <a:pt x="124" y="552"/>
                      </a:lnTo>
                      <a:lnTo>
                        <a:pt x="150" y="572"/>
                      </a:lnTo>
                      <a:lnTo>
                        <a:pt x="182" y="597"/>
                      </a:lnTo>
                      <a:lnTo>
                        <a:pt x="454" y="734"/>
                      </a:lnTo>
                      <a:lnTo>
                        <a:pt x="52" y="1038"/>
                      </a:lnTo>
                    </a:path>
                  </a:pathLst>
                </a:custGeom>
                <a:no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5" name="Google Shape;2415;p46"/>
                <p:cNvSpPr/>
                <p:nvPr/>
              </p:nvSpPr>
              <p:spPr>
                <a:xfrm>
                  <a:off x="-4433533" y="-589626"/>
                  <a:ext cx="18924" cy="18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81" extrusionOk="0">
                      <a:moveTo>
                        <a:pt x="240" y="1"/>
                      </a:moveTo>
                      <a:lnTo>
                        <a:pt x="188" y="7"/>
                      </a:lnTo>
                      <a:lnTo>
                        <a:pt x="143" y="20"/>
                      </a:lnTo>
                      <a:lnTo>
                        <a:pt x="104" y="46"/>
                      </a:lnTo>
                      <a:lnTo>
                        <a:pt x="72" y="72"/>
                      </a:lnTo>
                      <a:lnTo>
                        <a:pt x="39" y="111"/>
                      </a:lnTo>
                      <a:lnTo>
                        <a:pt x="20" y="150"/>
                      </a:lnTo>
                      <a:lnTo>
                        <a:pt x="7" y="195"/>
                      </a:lnTo>
                      <a:lnTo>
                        <a:pt x="0" y="241"/>
                      </a:lnTo>
                      <a:lnTo>
                        <a:pt x="7" y="293"/>
                      </a:lnTo>
                      <a:lnTo>
                        <a:pt x="20" y="332"/>
                      </a:lnTo>
                      <a:lnTo>
                        <a:pt x="39" y="377"/>
                      </a:lnTo>
                      <a:lnTo>
                        <a:pt x="72" y="409"/>
                      </a:lnTo>
                      <a:lnTo>
                        <a:pt x="104" y="442"/>
                      </a:lnTo>
                      <a:lnTo>
                        <a:pt x="143" y="461"/>
                      </a:lnTo>
                      <a:lnTo>
                        <a:pt x="188" y="474"/>
                      </a:lnTo>
                      <a:lnTo>
                        <a:pt x="240" y="481"/>
                      </a:lnTo>
                      <a:lnTo>
                        <a:pt x="286" y="474"/>
                      </a:lnTo>
                      <a:lnTo>
                        <a:pt x="331" y="461"/>
                      </a:lnTo>
                      <a:lnTo>
                        <a:pt x="370" y="442"/>
                      </a:lnTo>
                      <a:lnTo>
                        <a:pt x="409" y="409"/>
                      </a:lnTo>
                      <a:lnTo>
                        <a:pt x="435" y="377"/>
                      </a:lnTo>
                      <a:lnTo>
                        <a:pt x="461" y="332"/>
                      </a:lnTo>
                      <a:lnTo>
                        <a:pt x="474" y="293"/>
                      </a:lnTo>
                      <a:lnTo>
                        <a:pt x="480" y="241"/>
                      </a:lnTo>
                      <a:lnTo>
                        <a:pt x="474" y="195"/>
                      </a:lnTo>
                      <a:lnTo>
                        <a:pt x="461" y="150"/>
                      </a:lnTo>
                      <a:lnTo>
                        <a:pt x="435" y="111"/>
                      </a:lnTo>
                      <a:lnTo>
                        <a:pt x="409" y="72"/>
                      </a:lnTo>
                      <a:lnTo>
                        <a:pt x="370" y="46"/>
                      </a:lnTo>
                      <a:lnTo>
                        <a:pt x="331" y="20"/>
                      </a:lnTo>
                      <a:lnTo>
                        <a:pt x="286" y="7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6" name="Google Shape;2416;p46"/>
                <p:cNvSpPr/>
                <p:nvPr/>
              </p:nvSpPr>
              <p:spPr>
                <a:xfrm>
                  <a:off x="-4360082" y="-589626"/>
                  <a:ext cx="18924" cy="18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81" extrusionOk="0">
                      <a:moveTo>
                        <a:pt x="241" y="1"/>
                      </a:moveTo>
                      <a:lnTo>
                        <a:pt x="196" y="7"/>
                      </a:lnTo>
                      <a:lnTo>
                        <a:pt x="150" y="20"/>
                      </a:lnTo>
                      <a:lnTo>
                        <a:pt x="111" y="46"/>
                      </a:lnTo>
                      <a:lnTo>
                        <a:pt x="72" y="72"/>
                      </a:lnTo>
                      <a:lnTo>
                        <a:pt x="46" y="111"/>
                      </a:lnTo>
                      <a:lnTo>
                        <a:pt x="20" y="150"/>
                      </a:lnTo>
                      <a:lnTo>
                        <a:pt x="7" y="195"/>
                      </a:lnTo>
                      <a:lnTo>
                        <a:pt x="1" y="241"/>
                      </a:lnTo>
                      <a:lnTo>
                        <a:pt x="7" y="293"/>
                      </a:lnTo>
                      <a:lnTo>
                        <a:pt x="20" y="332"/>
                      </a:lnTo>
                      <a:lnTo>
                        <a:pt x="46" y="377"/>
                      </a:lnTo>
                      <a:lnTo>
                        <a:pt x="72" y="409"/>
                      </a:lnTo>
                      <a:lnTo>
                        <a:pt x="111" y="442"/>
                      </a:lnTo>
                      <a:lnTo>
                        <a:pt x="150" y="461"/>
                      </a:lnTo>
                      <a:lnTo>
                        <a:pt x="196" y="474"/>
                      </a:lnTo>
                      <a:lnTo>
                        <a:pt x="241" y="481"/>
                      </a:lnTo>
                      <a:lnTo>
                        <a:pt x="293" y="474"/>
                      </a:lnTo>
                      <a:lnTo>
                        <a:pt x="332" y="461"/>
                      </a:lnTo>
                      <a:lnTo>
                        <a:pt x="377" y="442"/>
                      </a:lnTo>
                      <a:lnTo>
                        <a:pt x="410" y="409"/>
                      </a:lnTo>
                      <a:lnTo>
                        <a:pt x="442" y="377"/>
                      </a:lnTo>
                      <a:lnTo>
                        <a:pt x="461" y="332"/>
                      </a:lnTo>
                      <a:lnTo>
                        <a:pt x="474" y="293"/>
                      </a:lnTo>
                      <a:lnTo>
                        <a:pt x="481" y="241"/>
                      </a:lnTo>
                      <a:lnTo>
                        <a:pt x="474" y="195"/>
                      </a:lnTo>
                      <a:lnTo>
                        <a:pt x="461" y="150"/>
                      </a:lnTo>
                      <a:lnTo>
                        <a:pt x="442" y="111"/>
                      </a:lnTo>
                      <a:lnTo>
                        <a:pt x="410" y="72"/>
                      </a:lnTo>
                      <a:lnTo>
                        <a:pt x="377" y="46"/>
                      </a:lnTo>
                      <a:lnTo>
                        <a:pt x="332" y="20"/>
                      </a:lnTo>
                      <a:lnTo>
                        <a:pt x="293" y="7"/>
                      </a:lnTo>
                      <a:lnTo>
                        <a:pt x="241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7" name="Google Shape;2417;p46"/>
                <p:cNvSpPr/>
                <p:nvPr/>
              </p:nvSpPr>
              <p:spPr>
                <a:xfrm>
                  <a:off x="-4430740" y="-540882"/>
                  <a:ext cx="61020" cy="16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" h="429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20" y="26"/>
                      </a:lnTo>
                      <a:lnTo>
                        <a:pt x="85" y="98"/>
                      </a:lnTo>
                      <a:lnTo>
                        <a:pt x="137" y="143"/>
                      </a:lnTo>
                      <a:lnTo>
                        <a:pt x="202" y="195"/>
                      </a:lnTo>
                      <a:lnTo>
                        <a:pt x="273" y="240"/>
                      </a:lnTo>
                      <a:lnTo>
                        <a:pt x="357" y="292"/>
                      </a:lnTo>
                      <a:lnTo>
                        <a:pt x="461" y="338"/>
                      </a:lnTo>
                      <a:lnTo>
                        <a:pt x="571" y="377"/>
                      </a:lnTo>
                      <a:lnTo>
                        <a:pt x="701" y="403"/>
                      </a:lnTo>
                      <a:lnTo>
                        <a:pt x="837" y="422"/>
                      </a:lnTo>
                      <a:lnTo>
                        <a:pt x="915" y="429"/>
                      </a:lnTo>
                      <a:lnTo>
                        <a:pt x="993" y="429"/>
                      </a:lnTo>
                      <a:lnTo>
                        <a:pt x="1077" y="422"/>
                      </a:lnTo>
                      <a:lnTo>
                        <a:pt x="1161" y="416"/>
                      </a:lnTo>
                      <a:lnTo>
                        <a:pt x="1252" y="403"/>
                      </a:lnTo>
                      <a:lnTo>
                        <a:pt x="1350" y="390"/>
                      </a:lnTo>
                      <a:lnTo>
                        <a:pt x="1447" y="364"/>
                      </a:lnTo>
                      <a:lnTo>
                        <a:pt x="1551" y="338"/>
                      </a:lnTo>
                    </a:path>
                  </a:pathLst>
                </a:custGeom>
                <a:no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8" name="Google Shape;2418;p46"/>
                <p:cNvSpPr/>
                <p:nvPr/>
              </p:nvSpPr>
              <p:spPr>
                <a:xfrm>
                  <a:off x="-4450135" y="-607212"/>
                  <a:ext cx="43670" cy="6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57" fill="none" extrusionOk="0">
                      <a:moveTo>
                        <a:pt x="1" y="156"/>
                      </a:moveTo>
                      <a:lnTo>
                        <a:pt x="1" y="156"/>
                      </a:lnTo>
                      <a:lnTo>
                        <a:pt x="20" y="143"/>
                      </a:lnTo>
                      <a:lnTo>
                        <a:pt x="85" y="104"/>
                      </a:lnTo>
                      <a:lnTo>
                        <a:pt x="182" y="65"/>
                      </a:lnTo>
                      <a:lnTo>
                        <a:pt x="241" y="39"/>
                      </a:lnTo>
                      <a:lnTo>
                        <a:pt x="312" y="20"/>
                      </a:lnTo>
                      <a:lnTo>
                        <a:pt x="390" y="7"/>
                      </a:lnTo>
                      <a:lnTo>
                        <a:pt x="474" y="0"/>
                      </a:lnTo>
                      <a:lnTo>
                        <a:pt x="565" y="0"/>
                      </a:lnTo>
                      <a:lnTo>
                        <a:pt x="662" y="7"/>
                      </a:lnTo>
                      <a:lnTo>
                        <a:pt x="766" y="26"/>
                      </a:lnTo>
                      <a:lnTo>
                        <a:pt x="876" y="52"/>
                      </a:lnTo>
                      <a:lnTo>
                        <a:pt x="986" y="98"/>
                      </a:lnTo>
                      <a:lnTo>
                        <a:pt x="1110" y="156"/>
                      </a:lnTo>
                    </a:path>
                  </a:pathLst>
                </a:custGeom>
                <a:no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9" name="Google Shape;2419;p46"/>
                <p:cNvSpPr/>
                <p:nvPr/>
              </p:nvSpPr>
              <p:spPr>
                <a:xfrm>
                  <a:off x="-4374599" y="-607212"/>
                  <a:ext cx="43670" cy="6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57" fill="none" extrusionOk="0">
                      <a:moveTo>
                        <a:pt x="0" y="156"/>
                      </a:moveTo>
                      <a:lnTo>
                        <a:pt x="0" y="156"/>
                      </a:lnTo>
                      <a:lnTo>
                        <a:pt x="20" y="143"/>
                      </a:lnTo>
                      <a:lnTo>
                        <a:pt x="78" y="104"/>
                      </a:lnTo>
                      <a:lnTo>
                        <a:pt x="182" y="65"/>
                      </a:lnTo>
                      <a:lnTo>
                        <a:pt x="240" y="39"/>
                      </a:lnTo>
                      <a:lnTo>
                        <a:pt x="312" y="20"/>
                      </a:lnTo>
                      <a:lnTo>
                        <a:pt x="389" y="7"/>
                      </a:lnTo>
                      <a:lnTo>
                        <a:pt x="474" y="0"/>
                      </a:lnTo>
                      <a:lnTo>
                        <a:pt x="565" y="0"/>
                      </a:lnTo>
                      <a:lnTo>
                        <a:pt x="662" y="7"/>
                      </a:lnTo>
                      <a:lnTo>
                        <a:pt x="766" y="26"/>
                      </a:lnTo>
                      <a:lnTo>
                        <a:pt x="876" y="52"/>
                      </a:lnTo>
                      <a:lnTo>
                        <a:pt x="986" y="98"/>
                      </a:lnTo>
                      <a:lnTo>
                        <a:pt x="1109" y="156"/>
                      </a:lnTo>
                    </a:path>
                  </a:pathLst>
                </a:custGeom>
                <a:no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0" name="Google Shape;2420;p46"/>
                <p:cNvSpPr/>
                <p:nvPr/>
              </p:nvSpPr>
              <p:spPr>
                <a:xfrm>
                  <a:off x="-4557774" y="-606700"/>
                  <a:ext cx="70187" cy="73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4" h="1862" extrusionOk="0">
                      <a:moveTo>
                        <a:pt x="610" y="0"/>
                      </a:moveTo>
                      <a:lnTo>
                        <a:pt x="525" y="13"/>
                      </a:lnTo>
                      <a:lnTo>
                        <a:pt x="448" y="33"/>
                      </a:lnTo>
                      <a:lnTo>
                        <a:pt x="376" y="65"/>
                      </a:lnTo>
                      <a:lnTo>
                        <a:pt x="305" y="104"/>
                      </a:lnTo>
                      <a:lnTo>
                        <a:pt x="240" y="150"/>
                      </a:lnTo>
                      <a:lnTo>
                        <a:pt x="182" y="208"/>
                      </a:lnTo>
                      <a:lnTo>
                        <a:pt x="130" y="273"/>
                      </a:lnTo>
                      <a:lnTo>
                        <a:pt x="84" y="338"/>
                      </a:lnTo>
                      <a:lnTo>
                        <a:pt x="52" y="409"/>
                      </a:lnTo>
                      <a:lnTo>
                        <a:pt x="26" y="487"/>
                      </a:lnTo>
                      <a:lnTo>
                        <a:pt x="7" y="571"/>
                      </a:lnTo>
                      <a:lnTo>
                        <a:pt x="0" y="655"/>
                      </a:lnTo>
                      <a:lnTo>
                        <a:pt x="0" y="740"/>
                      </a:lnTo>
                      <a:lnTo>
                        <a:pt x="7" y="830"/>
                      </a:lnTo>
                      <a:lnTo>
                        <a:pt x="20" y="921"/>
                      </a:lnTo>
                      <a:lnTo>
                        <a:pt x="46" y="1006"/>
                      </a:lnTo>
                      <a:lnTo>
                        <a:pt x="71" y="1096"/>
                      </a:lnTo>
                      <a:lnTo>
                        <a:pt x="110" y="1187"/>
                      </a:lnTo>
                      <a:lnTo>
                        <a:pt x="162" y="1271"/>
                      </a:lnTo>
                      <a:lnTo>
                        <a:pt x="214" y="1362"/>
                      </a:lnTo>
                      <a:lnTo>
                        <a:pt x="279" y="1440"/>
                      </a:lnTo>
                      <a:lnTo>
                        <a:pt x="350" y="1518"/>
                      </a:lnTo>
                      <a:lnTo>
                        <a:pt x="422" y="1589"/>
                      </a:lnTo>
                      <a:lnTo>
                        <a:pt x="499" y="1654"/>
                      </a:lnTo>
                      <a:lnTo>
                        <a:pt x="584" y="1706"/>
                      </a:lnTo>
                      <a:lnTo>
                        <a:pt x="662" y="1751"/>
                      </a:lnTo>
                      <a:lnTo>
                        <a:pt x="746" y="1790"/>
                      </a:lnTo>
                      <a:lnTo>
                        <a:pt x="837" y="1823"/>
                      </a:lnTo>
                      <a:lnTo>
                        <a:pt x="921" y="1842"/>
                      </a:lnTo>
                      <a:lnTo>
                        <a:pt x="1005" y="1862"/>
                      </a:lnTo>
                      <a:lnTo>
                        <a:pt x="1174" y="1862"/>
                      </a:lnTo>
                      <a:lnTo>
                        <a:pt x="1252" y="1849"/>
                      </a:lnTo>
                      <a:lnTo>
                        <a:pt x="1330" y="1829"/>
                      </a:lnTo>
                      <a:lnTo>
                        <a:pt x="1407" y="1797"/>
                      </a:lnTo>
                      <a:lnTo>
                        <a:pt x="1479" y="1758"/>
                      </a:lnTo>
                      <a:lnTo>
                        <a:pt x="1544" y="1712"/>
                      </a:lnTo>
                      <a:lnTo>
                        <a:pt x="1602" y="1654"/>
                      </a:lnTo>
                      <a:lnTo>
                        <a:pt x="1654" y="1596"/>
                      </a:lnTo>
                      <a:lnTo>
                        <a:pt x="1693" y="1524"/>
                      </a:lnTo>
                      <a:lnTo>
                        <a:pt x="1725" y="1453"/>
                      </a:lnTo>
                      <a:lnTo>
                        <a:pt x="1751" y="1375"/>
                      </a:lnTo>
                      <a:lnTo>
                        <a:pt x="1771" y="1297"/>
                      </a:lnTo>
                      <a:lnTo>
                        <a:pt x="1783" y="1213"/>
                      </a:lnTo>
                      <a:lnTo>
                        <a:pt x="1783" y="1122"/>
                      </a:lnTo>
                      <a:lnTo>
                        <a:pt x="1777" y="1038"/>
                      </a:lnTo>
                      <a:lnTo>
                        <a:pt x="1758" y="947"/>
                      </a:lnTo>
                      <a:lnTo>
                        <a:pt x="1738" y="856"/>
                      </a:lnTo>
                      <a:lnTo>
                        <a:pt x="1706" y="766"/>
                      </a:lnTo>
                      <a:lnTo>
                        <a:pt x="1667" y="675"/>
                      </a:lnTo>
                      <a:lnTo>
                        <a:pt x="1621" y="591"/>
                      </a:lnTo>
                      <a:lnTo>
                        <a:pt x="1563" y="506"/>
                      </a:lnTo>
                      <a:lnTo>
                        <a:pt x="1498" y="422"/>
                      </a:lnTo>
                      <a:lnTo>
                        <a:pt x="1427" y="344"/>
                      </a:lnTo>
                      <a:lnTo>
                        <a:pt x="1355" y="273"/>
                      </a:lnTo>
                      <a:lnTo>
                        <a:pt x="1278" y="214"/>
                      </a:lnTo>
                      <a:lnTo>
                        <a:pt x="1200" y="156"/>
                      </a:lnTo>
                      <a:lnTo>
                        <a:pt x="1116" y="111"/>
                      </a:lnTo>
                      <a:lnTo>
                        <a:pt x="1031" y="72"/>
                      </a:lnTo>
                      <a:lnTo>
                        <a:pt x="947" y="39"/>
                      </a:lnTo>
                      <a:lnTo>
                        <a:pt x="863" y="20"/>
                      </a:lnTo>
                      <a:lnTo>
                        <a:pt x="772" y="7"/>
                      </a:lnTo>
                      <a:lnTo>
                        <a:pt x="688" y="0"/>
                      </a:lnTo>
                      <a:close/>
                    </a:path>
                  </a:pathLst>
                </a:custGeom>
                <a:solidFill>
                  <a:srgbClr val="FDC0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1" name="Google Shape;2421;p46"/>
                <p:cNvSpPr/>
                <p:nvPr/>
              </p:nvSpPr>
              <p:spPr>
                <a:xfrm>
                  <a:off x="-4539677" y="-589626"/>
                  <a:ext cx="33717" cy="30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" h="780" fill="none" extrusionOk="0">
                      <a:moveTo>
                        <a:pt x="1" y="208"/>
                      </a:moveTo>
                      <a:lnTo>
                        <a:pt x="1" y="208"/>
                      </a:lnTo>
                      <a:lnTo>
                        <a:pt x="26" y="163"/>
                      </a:lnTo>
                      <a:lnTo>
                        <a:pt x="52" y="131"/>
                      </a:lnTo>
                      <a:lnTo>
                        <a:pt x="78" y="98"/>
                      </a:lnTo>
                      <a:lnTo>
                        <a:pt x="111" y="66"/>
                      </a:lnTo>
                      <a:lnTo>
                        <a:pt x="143" y="46"/>
                      </a:lnTo>
                      <a:lnTo>
                        <a:pt x="176" y="27"/>
                      </a:lnTo>
                      <a:lnTo>
                        <a:pt x="208" y="14"/>
                      </a:lnTo>
                      <a:lnTo>
                        <a:pt x="240" y="7"/>
                      </a:lnTo>
                      <a:lnTo>
                        <a:pt x="273" y="1"/>
                      </a:lnTo>
                      <a:lnTo>
                        <a:pt x="305" y="1"/>
                      </a:lnTo>
                      <a:lnTo>
                        <a:pt x="344" y="7"/>
                      </a:lnTo>
                      <a:lnTo>
                        <a:pt x="377" y="14"/>
                      </a:lnTo>
                      <a:lnTo>
                        <a:pt x="448" y="46"/>
                      </a:lnTo>
                      <a:lnTo>
                        <a:pt x="513" y="85"/>
                      </a:lnTo>
                      <a:lnTo>
                        <a:pt x="578" y="137"/>
                      </a:lnTo>
                      <a:lnTo>
                        <a:pt x="636" y="202"/>
                      </a:lnTo>
                      <a:lnTo>
                        <a:pt x="694" y="280"/>
                      </a:lnTo>
                      <a:lnTo>
                        <a:pt x="746" y="364"/>
                      </a:lnTo>
                      <a:lnTo>
                        <a:pt x="785" y="461"/>
                      </a:lnTo>
                      <a:lnTo>
                        <a:pt x="818" y="565"/>
                      </a:lnTo>
                      <a:lnTo>
                        <a:pt x="844" y="669"/>
                      </a:lnTo>
                      <a:lnTo>
                        <a:pt x="857" y="779"/>
                      </a:lnTo>
                    </a:path>
                  </a:pathLst>
                </a:custGeom>
                <a:no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2" name="Google Shape;2422;p46"/>
                <p:cNvSpPr/>
                <p:nvPr/>
              </p:nvSpPr>
              <p:spPr>
                <a:xfrm>
                  <a:off x="-4534837" y="-548790"/>
                  <a:ext cx="23015" cy="23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585" extrusionOk="0">
                      <a:moveTo>
                        <a:pt x="293" y="0"/>
                      </a:moveTo>
                      <a:lnTo>
                        <a:pt x="234" y="7"/>
                      </a:lnTo>
                      <a:lnTo>
                        <a:pt x="182" y="26"/>
                      </a:lnTo>
                      <a:lnTo>
                        <a:pt x="130" y="52"/>
                      </a:lnTo>
                      <a:lnTo>
                        <a:pt x="85" y="91"/>
                      </a:lnTo>
                      <a:lnTo>
                        <a:pt x="53" y="130"/>
                      </a:lnTo>
                      <a:lnTo>
                        <a:pt x="27" y="182"/>
                      </a:lnTo>
                      <a:lnTo>
                        <a:pt x="7" y="234"/>
                      </a:lnTo>
                      <a:lnTo>
                        <a:pt x="1" y="292"/>
                      </a:lnTo>
                      <a:lnTo>
                        <a:pt x="7" y="351"/>
                      </a:lnTo>
                      <a:lnTo>
                        <a:pt x="27" y="409"/>
                      </a:lnTo>
                      <a:lnTo>
                        <a:pt x="53" y="454"/>
                      </a:lnTo>
                      <a:lnTo>
                        <a:pt x="85" y="500"/>
                      </a:lnTo>
                      <a:lnTo>
                        <a:pt x="130" y="532"/>
                      </a:lnTo>
                      <a:lnTo>
                        <a:pt x="182" y="558"/>
                      </a:lnTo>
                      <a:lnTo>
                        <a:pt x="234" y="578"/>
                      </a:lnTo>
                      <a:lnTo>
                        <a:pt x="293" y="584"/>
                      </a:lnTo>
                      <a:lnTo>
                        <a:pt x="351" y="578"/>
                      </a:lnTo>
                      <a:lnTo>
                        <a:pt x="409" y="558"/>
                      </a:lnTo>
                      <a:lnTo>
                        <a:pt x="455" y="532"/>
                      </a:lnTo>
                      <a:lnTo>
                        <a:pt x="500" y="500"/>
                      </a:lnTo>
                      <a:lnTo>
                        <a:pt x="533" y="454"/>
                      </a:lnTo>
                      <a:lnTo>
                        <a:pt x="558" y="409"/>
                      </a:lnTo>
                      <a:lnTo>
                        <a:pt x="578" y="351"/>
                      </a:lnTo>
                      <a:lnTo>
                        <a:pt x="584" y="292"/>
                      </a:lnTo>
                      <a:lnTo>
                        <a:pt x="578" y="234"/>
                      </a:lnTo>
                      <a:lnTo>
                        <a:pt x="558" y="182"/>
                      </a:lnTo>
                      <a:lnTo>
                        <a:pt x="533" y="130"/>
                      </a:lnTo>
                      <a:lnTo>
                        <a:pt x="500" y="91"/>
                      </a:lnTo>
                      <a:lnTo>
                        <a:pt x="455" y="52"/>
                      </a:lnTo>
                      <a:lnTo>
                        <a:pt x="409" y="26"/>
                      </a:lnTo>
                      <a:lnTo>
                        <a:pt x="351" y="7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3" name="Google Shape;2423;p46"/>
                <p:cNvSpPr/>
                <p:nvPr/>
              </p:nvSpPr>
              <p:spPr>
                <a:xfrm>
                  <a:off x="-4616983" y="-143651"/>
                  <a:ext cx="58738" cy="2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" h="753" extrusionOk="0">
                      <a:moveTo>
                        <a:pt x="312" y="1"/>
                      </a:moveTo>
                      <a:lnTo>
                        <a:pt x="228" y="7"/>
                      </a:lnTo>
                      <a:lnTo>
                        <a:pt x="150" y="14"/>
                      </a:lnTo>
                      <a:lnTo>
                        <a:pt x="72" y="27"/>
                      </a:lnTo>
                      <a:lnTo>
                        <a:pt x="1" y="46"/>
                      </a:lnTo>
                      <a:lnTo>
                        <a:pt x="59" y="124"/>
                      </a:lnTo>
                      <a:lnTo>
                        <a:pt x="124" y="202"/>
                      </a:lnTo>
                      <a:lnTo>
                        <a:pt x="189" y="280"/>
                      </a:lnTo>
                      <a:lnTo>
                        <a:pt x="260" y="344"/>
                      </a:lnTo>
                      <a:lnTo>
                        <a:pt x="338" y="409"/>
                      </a:lnTo>
                      <a:lnTo>
                        <a:pt x="416" y="468"/>
                      </a:lnTo>
                      <a:lnTo>
                        <a:pt x="500" y="526"/>
                      </a:lnTo>
                      <a:lnTo>
                        <a:pt x="591" y="571"/>
                      </a:lnTo>
                      <a:lnTo>
                        <a:pt x="688" y="617"/>
                      </a:lnTo>
                      <a:lnTo>
                        <a:pt x="785" y="656"/>
                      </a:lnTo>
                      <a:lnTo>
                        <a:pt x="896" y="688"/>
                      </a:lnTo>
                      <a:lnTo>
                        <a:pt x="1006" y="714"/>
                      </a:lnTo>
                      <a:lnTo>
                        <a:pt x="1116" y="733"/>
                      </a:lnTo>
                      <a:lnTo>
                        <a:pt x="1239" y="746"/>
                      </a:lnTo>
                      <a:lnTo>
                        <a:pt x="1362" y="753"/>
                      </a:lnTo>
                      <a:lnTo>
                        <a:pt x="1492" y="753"/>
                      </a:lnTo>
                      <a:lnTo>
                        <a:pt x="1388" y="617"/>
                      </a:lnTo>
                      <a:lnTo>
                        <a:pt x="1285" y="494"/>
                      </a:lnTo>
                      <a:lnTo>
                        <a:pt x="1181" y="390"/>
                      </a:lnTo>
                      <a:lnTo>
                        <a:pt x="1077" y="299"/>
                      </a:lnTo>
                      <a:lnTo>
                        <a:pt x="973" y="221"/>
                      </a:lnTo>
                      <a:lnTo>
                        <a:pt x="876" y="156"/>
                      </a:lnTo>
                      <a:lnTo>
                        <a:pt x="772" y="104"/>
                      </a:lnTo>
                      <a:lnTo>
                        <a:pt x="675" y="66"/>
                      </a:lnTo>
                      <a:lnTo>
                        <a:pt x="578" y="40"/>
                      </a:lnTo>
                      <a:lnTo>
                        <a:pt x="487" y="20"/>
                      </a:lnTo>
                      <a:lnTo>
                        <a:pt x="396" y="7"/>
                      </a:lnTo>
                      <a:lnTo>
                        <a:pt x="312" y="1"/>
                      </a:lnTo>
                      <a:close/>
                    </a:path>
                  </a:pathLst>
                </a:custGeom>
                <a:solidFill>
                  <a:srgbClr val="000000">
                    <a:alpha val="1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424" name="Google Shape;2424;p46"/>
            <p:cNvSpPr/>
            <p:nvPr/>
          </p:nvSpPr>
          <p:spPr>
            <a:xfrm>
              <a:off x="7798150" y="2105374"/>
              <a:ext cx="189256" cy="204353"/>
            </a:xfrm>
            <a:custGeom>
              <a:avLst/>
              <a:gdLst/>
              <a:ahLst/>
              <a:cxnLst/>
              <a:rect l="l" t="t" r="r" b="b"/>
              <a:pathLst>
                <a:path w="6661" h="7193" extrusionOk="0">
                  <a:moveTo>
                    <a:pt x="3328" y="1"/>
                  </a:moveTo>
                  <a:lnTo>
                    <a:pt x="3230" y="454"/>
                  </a:lnTo>
                  <a:lnTo>
                    <a:pt x="3127" y="857"/>
                  </a:lnTo>
                  <a:lnTo>
                    <a:pt x="3075" y="1045"/>
                  </a:lnTo>
                  <a:lnTo>
                    <a:pt x="3016" y="1220"/>
                  </a:lnTo>
                  <a:lnTo>
                    <a:pt x="2964" y="1388"/>
                  </a:lnTo>
                  <a:lnTo>
                    <a:pt x="2906" y="1544"/>
                  </a:lnTo>
                  <a:lnTo>
                    <a:pt x="2848" y="1693"/>
                  </a:lnTo>
                  <a:lnTo>
                    <a:pt x="2783" y="1836"/>
                  </a:lnTo>
                  <a:lnTo>
                    <a:pt x="2718" y="1965"/>
                  </a:lnTo>
                  <a:lnTo>
                    <a:pt x="2653" y="2089"/>
                  </a:lnTo>
                  <a:lnTo>
                    <a:pt x="2575" y="2212"/>
                  </a:lnTo>
                  <a:lnTo>
                    <a:pt x="2504" y="2322"/>
                  </a:lnTo>
                  <a:lnTo>
                    <a:pt x="2420" y="2426"/>
                  </a:lnTo>
                  <a:lnTo>
                    <a:pt x="2335" y="2523"/>
                  </a:lnTo>
                  <a:lnTo>
                    <a:pt x="2245" y="2614"/>
                  </a:lnTo>
                  <a:lnTo>
                    <a:pt x="2147" y="2705"/>
                  </a:lnTo>
                  <a:lnTo>
                    <a:pt x="2044" y="2789"/>
                  </a:lnTo>
                  <a:lnTo>
                    <a:pt x="1933" y="2867"/>
                  </a:lnTo>
                  <a:lnTo>
                    <a:pt x="1817" y="2938"/>
                  </a:lnTo>
                  <a:lnTo>
                    <a:pt x="1693" y="3010"/>
                  </a:lnTo>
                  <a:lnTo>
                    <a:pt x="1564" y="3074"/>
                  </a:lnTo>
                  <a:lnTo>
                    <a:pt x="1428" y="3139"/>
                  </a:lnTo>
                  <a:lnTo>
                    <a:pt x="1278" y="3204"/>
                  </a:lnTo>
                  <a:lnTo>
                    <a:pt x="1129" y="3262"/>
                  </a:lnTo>
                  <a:lnTo>
                    <a:pt x="961" y="3321"/>
                  </a:lnTo>
                  <a:lnTo>
                    <a:pt x="792" y="3379"/>
                  </a:lnTo>
                  <a:lnTo>
                    <a:pt x="416" y="3489"/>
                  </a:lnTo>
                  <a:lnTo>
                    <a:pt x="1" y="3600"/>
                  </a:lnTo>
                  <a:lnTo>
                    <a:pt x="416" y="3710"/>
                  </a:lnTo>
                  <a:lnTo>
                    <a:pt x="792" y="3820"/>
                  </a:lnTo>
                  <a:lnTo>
                    <a:pt x="961" y="3879"/>
                  </a:lnTo>
                  <a:lnTo>
                    <a:pt x="1129" y="3937"/>
                  </a:lnTo>
                  <a:lnTo>
                    <a:pt x="1278" y="3995"/>
                  </a:lnTo>
                  <a:lnTo>
                    <a:pt x="1428" y="4054"/>
                  </a:lnTo>
                  <a:lnTo>
                    <a:pt x="1564" y="4118"/>
                  </a:lnTo>
                  <a:lnTo>
                    <a:pt x="1693" y="4190"/>
                  </a:lnTo>
                  <a:lnTo>
                    <a:pt x="1817" y="4255"/>
                  </a:lnTo>
                  <a:lnTo>
                    <a:pt x="1933" y="4332"/>
                  </a:lnTo>
                  <a:lnTo>
                    <a:pt x="2044" y="4410"/>
                  </a:lnTo>
                  <a:lnTo>
                    <a:pt x="2147" y="4495"/>
                  </a:lnTo>
                  <a:lnTo>
                    <a:pt x="2245" y="4579"/>
                  </a:lnTo>
                  <a:lnTo>
                    <a:pt x="2335" y="4676"/>
                  </a:lnTo>
                  <a:lnTo>
                    <a:pt x="2420" y="4773"/>
                  </a:lnTo>
                  <a:lnTo>
                    <a:pt x="2504" y="4877"/>
                  </a:lnTo>
                  <a:lnTo>
                    <a:pt x="2575" y="4987"/>
                  </a:lnTo>
                  <a:lnTo>
                    <a:pt x="2653" y="5104"/>
                  </a:lnTo>
                  <a:lnTo>
                    <a:pt x="2718" y="5227"/>
                  </a:lnTo>
                  <a:lnTo>
                    <a:pt x="2783" y="5364"/>
                  </a:lnTo>
                  <a:lnTo>
                    <a:pt x="2848" y="5506"/>
                  </a:lnTo>
                  <a:lnTo>
                    <a:pt x="2906" y="5649"/>
                  </a:lnTo>
                  <a:lnTo>
                    <a:pt x="2964" y="5811"/>
                  </a:lnTo>
                  <a:lnTo>
                    <a:pt x="3016" y="5980"/>
                  </a:lnTo>
                  <a:lnTo>
                    <a:pt x="3075" y="6155"/>
                  </a:lnTo>
                  <a:lnTo>
                    <a:pt x="3127" y="6343"/>
                  </a:lnTo>
                  <a:lnTo>
                    <a:pt x="3230" y="6745"/>
                  </a:lnTo>
                  <a:lnTo>
                    <a:pt x="3328" y="7192"/>
                  </a:lnTo>
                  <a:lnTo>
                    <a:pt x="3431" y="6745"/>
                  </a:lnTo>
                  <a:lnTo>
                    <a:pt x="3535" y="6343"/>
                  </a:lnTo>
                  <a:lnTo>
                    <a:pt x="3587" y="6155"/>
                  </a:lnTo>
                  <a:lnTo>
                    <a:pt x="3639" y="5980"/>
                  </a:lnTo>
                  <a:lnTo>
                    <a:pt x="3697" y="5811"/>
                  </a:lnTo>
                  <a:lnTo>
                    <a:pt x="3756" y="5649"/>
                  </a:lnTo>
                  <a:lnTo>
                    <a:pt x="3814" y="5506"/>
                  </a:lnTo>
                  <a:lnTo>
                    <a:pt x="3879" y="5364"/>
                  </a:lnTo>
                  <a:lnTo>
                    <a:pt x="3944" y="5227"/>
                  </a:lnTo>
                  <a:lnTo>
                    <a:pt x="4009" y="5104"/>
                  </a:lnTo>
                  <a:lnTo>
                    <a:pt x="4080" y="4987"/>
                  </a:lnTo>
                  <a:lnTo>
                    <a:pt x="4158" y="4877"/>
                  </a:lnTo>
                  <a:lnTo>
                    <a:pt x="4242" y="4773"/>
                  </a:lnTo>
                  <a:lnTo>
                    <a:pt x="4326" y="4676"/>
                  </a:lnTo>
                  <a:lnTo>
                    <a:pt x="4417" y="4579"/>
                  </a:lnTo>
                  <a:lnTo>
                    <a:pt x="4514" y="4495"/>
                  </a:lnTo>
                  <a:lnTo>
                    <a:pt x="4618" y="4410"/>
                  </a:lnTo>
                  <a:lnTo>
                    <a:pt x="4728" y="4332"/>
                  </a:lnTo>
                  <a:lnTo>
                    <a:pt x="4845" y="4255"/>
                  </a:lnTo>
                  <a:lnTo>
                    <a:pt x="4962" y="4190"/>
                  </a:lnTo>
                  <a:lnTo>
                    <a:pt x="5098" y="4118"/>
                  </a:lnTo>
                  <a:lnTo>
                    <a:pt x="5234" y="4054"/>
                  </a:lnTo>
                  <a:lnTo>
                    <a:pt x="5377" y="3995"/>
                  </a:lnTo>
                  <a:lnTo>
                    <a:pt x="5533" y="3937"/>
                  </a:lnTo>
                  <a:lnTo>
                    <a:pt x="5701" y="3879"/>
                  </a:lnTo>
                  <a:lnTo>
                    <a:pt x="5870" y="3820"/>
                  </a:lnTo>
                  <a:lnTo>
                    <a:pt x="6246" y="3710"/>
                  </a:lnTo>
                  <a:lnTo>
                    <a:pt x="6661" y="3600"/>
                  </a:lnTo>
                  <a:lnTo>
                    <a:pt x="6246" y="3489"/>
                  </a:lnTo>
                  <a:lnTo>
                    <a:pt x="5870" y="3379"/>
                  </a:lnTo>
                  <a:lnTo>
                    <a:pt x="5701" y="3321"/>
                  </a:lnTo>
                  <a:lnTo>
                    <a:pt x="5533" y="3262"/>
                  </a:lnTo>
                  <a:lnTo>
                    <a:pt x="5377" y="3204"/>
                  </a:lnTo>
                  <a:lnTo>
                    <a:pt x="5234" y="3139"/>
                  </a:lnTo>
                  <a:lnTo>
                    <a:pt x="5098" y="3074"/>
                  </a:lnTo>
                  <a:lnTo>
                    <a:pt x="4962" y="3010"/>
                  </a:lnTo>
                  <a:lnTo>
                    <a:pt x="4845" y="2938"/>
                  </a:lnTo>
                  <a:lnTo>
                    <a:pt x="4728" y="2867"/>
                  </a:lnTo>
                  <a:lnTo>
                    <a:pt x="4618" y="2789"/>
                  </a:lnTo>
                  <a:lnTo>
                    <a:pt x="4514" y="2705"/>
                  </a:lnTo>
                  <a:lnTo>
                    <a:pt x="4417" y="2614"/>
                  </a:lnTo>
                  <a:lnTo>
                    <a:pt x="4326" y="2523"/>
                  </a:lnTo>
                  <a:lnTo>
                    <a:pt x="4242" y="2426"/>
                  </a:lnTo>
                  <a:lnTo>
                    <a:pt x="4158" y="2322"/>
                  </a:lnTo>
                  <a:lnTo>
                    <a:pt x="4080" y="2212"/>
                  </a:lnTo>
                  <a:lnTo>
                    <a:pt x="4009" y="2089"/>
                  </a:lnTo>
                  <a:lnTo>
                    <a:pt x="3944" y="1965"/>
                  </a:lnTo>
                  <a:lnTo>
                    <a:pt x="3879" y="1836"/>
                  </a:lnTo>
                  <a:lnTo>
                    <a:pt x="3814" y="1693"/>
                  </a:lnTo>
                  <a:lnTo>
                    <a:pt x="3756" y="1544"/>
                  </a:lnTo>
                  <a:lnTo>
                    <a:pt x="3697" y="1388"/>
                  </a:lnTo>
                  <a:lnTo>
                    <a:pt x="3639" y="1220"/>
                  </a:lnTo>
                  <a:lnTo>
                    <a:pt x="3587" y="1045"/>
                  </a:lnTo>
                  <a:lnTo>
                    <a:pt x="3535" y="857"/>
                  </a:lnTo>
                  <a:lnTo>
                    <a:pt x="3431" y="454"/>
                  </a:lnTo>
                  <a:lnTo>
                    <a:pt x="33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drap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" y="101600"/>
            <a:ext cx="9143999" cy="598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500" b="1">
                <a:solidFill>
                  <a:srgbClr val="C00000"/>
                </a:solidFill>
              </a:rPr>
              <a:t>Nhiệm vụ 2: Nêu ý nghĩa của trò chơi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D0E018-FCCF-88A2-01B4-14E8D95D5E88}"/>
              </a:ext>
            </a:extLst>
          </p:cNvPr>
          <p:cNvGrpSpPr/>
          <p:nvPr/>
        </p:nvGrpSpPr>
        <p:grpSpPr>
          <a:xfrm>
            <a:off x="293238" y="932089"/>
            <a:ext cx="5852429" cy="2742750"/>
            <a:chOff x="13828831" y="7242690"/>
            <a:chExt cx="10118606" cy="47421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977B30C-C246-F697-35CC-CD605CCA3ACF}"/>
                </a:ext>
              </a:extLst>
            </p:cNvPr>
            <p:cNvGrpSpPr/>
            <p:nvPr/>
          </p:nvGrpSpPr>
          <p:grpSpPr>
            <a:xfrm>
              <a:off x="13828831" y="7439241"/>
              <a:ext cx="10118606" cy="4545549"/>
              <a:chOff x="1060341" y="6362700"/>
              <a:chExt cx="10118606" cy="4545549"/>
            </a:xfrm>
          </p:grpSpPr>
          <p:sp>
            <p:nvSpPr>
              <p:cNvPr id="8" name="Rectangle: Rounded Corners 27">
                <a:extLst>
                  <a:ext uri="{FF2B5EF4-FFF2-40B4-BE49-F238E27FC236}">
                    <a16:creationId xmlns:a16="http://schemas.microsoft.com/office/drawing/2014/main" id="{DFA30973-9C8D-E987-A612-7BC05CBC169C}"/>
                  </a:ext>
                </a:extLst>
              </p:cNvPr>
              <p:cNvSpPr/>
              <p:nvPr/>
            </p:nvSpPr>
            <p:spPr>
              <a:xfrm>
                <a:off x="1060341" y="6362700"/>
                <a:ext cx="10042404" cy="4469349"/>
              </a:xfrm>
              <a:prstGeom prst="roundRect">
                <a:avLst>
                  <a:gd name="adj" fmla="val 8345"/>
                </a:avLst>
              </a:prstGeom>
              <a:solidFill>
                <a:srgbClr val="FCA4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0" name="Rectangle: Rounded Corners 28">
                <a:extLst>
                  <a:ext uri="{FF2B5EF4-FFF2-40B4-BE49-F238E27FC236}">
                    <a16:creationId xmlns:a16="http://schemas.microsoft.com/office/drawing/2014/main" id="{889C2D32-1A71-2EC0-E398-B7D8C579C0AA}"/>
                  </a:ext>
                </a:extLst>
              </p:cNvPr>
              <p:cNvSpPr/>
              <p:nvPr/>
            </p:nvSpPr>
            <p:spPr>
              <a:xfrm>
                <a:off x="1136543" y="6438900"/>
                <a:ext cx="10042404" cy="4469349"/>
              </a:xfrm>
              <a:prstGeom prst="roundRect">
                <a:avLst>
                  <a:gd name="adj" fmla="val 8345"/>
                </a:avLst>
              </a:prstGeom>
              <a:solidFill>
                <a:schemeClr val="accent2"/>
              </a:solidFill>
              <a:ln>
                <a:solidFill>
                  <a:srgbClr val="FCA47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3BF6D3-1137-9150-CC60-756C8FB35986}"/>
                  </a:ext>
                </a:extLst>
              </p:cNvPr>
              <p:cNvSpPr txBox="1"/>
              <p:nvPr/>
            </p:nvSpPr>
            <p:spPr>
              <a:xfrm>
                <a:off x="1444880" y="6598255"/>
                <a:ext cx="9425728" cy="4150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/>
                  <a:t>• </a:t>
                </a:r>
                <a:r>
                  <a:rPr lang="vi-VN" sz="2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Nêu </a:t>
                </a:r>
                <a:r>
                  <a:rPr lang="vi-VN" sz="2000">
                    <a:latin typeface="Arial" panose="020B0604020202020204" pitchFamily="34" charset="0"/>
                    <a:cs typeface="Arial" panose="020B0604020202020204" pitchFamily="34" charset="0"/>
                  </a:rPr>
                  <a:t>ý nghĩa của trò chơi.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/>
                  <a:t>• </a:t>
                </a:r>
                <a:r>
                  <a:rPr lang="vi-VN" sz="2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Chia </a:t>
                </a:r>
                <a:r>
                  <a:rPr lang="vi-VN" sz="2000">
                    <a:latin typeface="Arial" panose="020B0604020202020204" pitchFamily="34" charset="0"/>
                    <a:cs typeface="Arial" panose="020B0604020202020204" pitchFamily="34" charset="0"/>
                  </a:rPr>
                  <a:t>sẻ cảm nhận của bản thân sau khi chơi.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/>
                  <a:t>• </a:t>
                </a:r>
                <a:r>
                  <a:rPr lang="vi-VN" sz="2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Chia </a:t>
                </a:r>
                <a:r>
                  <a:rPr lang="vi-VN" sz="2000">
                    <a:latin typeface="Arial" panose="020B0604020202020204" pitchFamily="34" charset="0"/>
                    <a:cs typeface="Arial" panose="020B0604020202020204" pitchFamily="34" charset="0"/>
                  </a:rPr>
                  <a:t>sẻ những hành động thể hiện tình yêu thương với những người thân trong gia đình qua trò chơi.</a:t>
                </a:r>
              </a:p>
            </p:txBody>
          </p:sp>
        </p:grp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0DE982F-BB31-D454-2009-F7CDC9FA0986}"/>
                </a:ext>
              </a:extLst>
            </p:cNvPr>
            <p:cNvSpPr/>
            <p:nvPr/>
          </p:nvSpPr>
          <p:spPr>
            <a:xfrm rot="17813089">
              <a:off x="13998890" y="7242690"/>
              <a:ext cx="545505" cy="545505"/>
            </a:xfrm>
            <a:custGeom>
              <a:avLst/>
              <a:gdLst/>
              <a:ahLst/>
              <a:cxnLst/>
              <a:rect l="l" t="t" r="r" b="b"/>
              <a:pathLst>
                <a:path w="4114800" h="4114800">
                  <a:moveTo>
                    <a:pt x="0" y="0"/>
                  </a:moveTo>
                  <a:lnTo>
                    <a:pt x="4114800" y="0"/>
                  </a:lnTo>
                  <a:lnTo>
                    <a:pt x="4114800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2" name="Google Shape;1197;p34"/>
          <p:cNvGrpSpPr/>
          <p:nvPr/>
        </p:nvGrpSpPr>
        <p:grpSpPr>
          <a:xfrm>
            <a:off x="5204251" y="1291771"/>
            <a:ext cx="3649544" cy="3004569"/>
            <a:chOff x="91250" y="1010887"/>
            <a:chExt cx="3985200" cy="3280905"/>
          </a:xfrm>
        </p:grpSpPr>
        <p:sp>
          <p:nvSpPr>
            <p:cNvPr id="13" name="Google Shape;1198;p34"/>
            <p:cNvSpPr/>
            <p:nvPr/>
          </p:nvSpPr>
          <p:spPr>
            <a:xfrm>
              <a:off x="795242" y="1719168"/>
              <a:ext cx="2632559" cy="2555057"/>
            </a:xfrm>
            <a:custGeom>
              <a:avLst/>
              <a:gdLst/>
              <a:ahLst/>
              <a:cxnLst/>
              <a:rect l="l" t="t" r="r" b="b"/>
              <a:pathLst>
                <a:path w="12270" h="12055" extrusionOk="0">
                  <a:moveTo>
                    <a:pt x="6370" y="0"/>
                  </a:moveTo>
                  <a:lnTo>
                    <a:pt x="6096" y="20"/>
                  </a:lnTo>
                  <a:lnTo>
                    <a:pt x="5842" y="39"/>
                  </a:lnTo>
                  <a:lnTo>
                    <a:pt x="5588" y="78"/>
                  </a:lnTo>
                  <a:lnTo>
                    <a:pt x="5080" y="196"/>
                  </a:lnTo>
                  <a:lnTo>
                    <a:pt x="4572" y="332"/>
                  </a:lnTo>
                  <a:lnTo>
                    <a:pt x="4103" y="528"/>
                  </a:lnTo>
                  <a:lnTo>
                    <a:pt x="3635" y="762"/>
                  </a:lnTo>
                  <a:lnTo>
                    <a:pt x="3205" y="1036"/>
                  </a:lnTo>
                  <a:lnTo>
                    <a:pt x="2795" y="1348"/>
                  </a:lnTo>
                  <a:lnTo>
                    <a:pt x="2404" y="1680"/>
                  </a:lnTo>
                  <a:lnTo>
                    <a:pt x="2052" y="2052"/>
                  </a:lnTo>
                  <a:lnTo>
                    <a:pt x="1740" y="2442"/>
                  </a:lnTo>
                  <a:lnTo>
                    <a:pt x="1466" y="2872"/>
                  </a:lnTo>
                  <a:lnTo>
                    <a:pt x="1329" y="3087"/>
                  </a:lnTo>
                  <a:lnTo>
                    <a:pt x="1212" y="3321"/>
                  </a:lnTo>
                  <a:lnTo>
                    <a:pt x="958" y="3634"/>
                  </a:lnTo>
                  <a:lnTo>
                    <a:pt x="724" y="3986"/>
                  </a:lnTo>
                  <a:lnTo>
                    <a:pt x="509" y="4337"/>
                  </a:lnTo>
                  <a:lnTo>
                    <a:pt x="333" y="4728"/>
                  </a:lnTo>
                  <a:lnTo>
                    <a:pt x="196" y="5138"/>
                  </a:lnTo>
                  <a:lnTo>
                    <a:pt x="98" y="5568"/>
                  </a:lnTo>
                  <a:lnTo>
                    <a:pt x="20" y="5998"/>
                  </a:lnTo>
                  <a:lnTo>
                    <a:pt x="1" y="6447"/>
                  </a:lnTo>
                  <a:lnTo>
                    <a:pt x="1" y="6897"/>
                  </a:lnTo>
                  <a:lnTo>
                    <a:pt x="40" y="7326"/>
                  </a:lnTo>
                  <a:lnTo>
                    <a:pt x="118" y="7737"/>
                  </a:lnTo>
                  <a:lnTo>
                    <a:pt x="216" y="8127"/>
                  </a:lnTo>
                  <a:lnTo>
                    <a:pt x="352" y="8518"/>
                  </a:lnTo>
                  <a:lnTo>
                    <a:pt x="528" y="8870"/>
                  </a:lnTo>
                  <a:lnTo>
                    <a:pt x="704" y="9222"/>
                  </a:lnTo>
                  <a:lnTo>
                    <a:pt x="919" y="9554"/>
                  </a:lnTo>
                  <a:lnTo>
                    <a:pt x="1173" y="9847"/>
                  </a:lnTo>
                  <a:lnTo>
                    <a:pt x="1427" y="10140"/>
                  </a:lnTo>
                  <a:lnTo>
                    <a:pt x="1700" y="10413"/>
                  </a:lnTo>
                  <a:lnTo>
                    <a:pt x="2013" y="10667"/>
                  </a:lnTo>
                  <a:lnTo>
                    <a:pt x="2326" y="10902"/>
                  </a:lnTo>
                  <a:lnTo>
                    <a:pt x="2658" y="11097"/>
                  </a:lnTo>
                  <a:lnTo>
                    <a:pt x="3009" y="11292"/>
                  </a:lnTo>
                  <a:lnTo>
                    <a:pt x="3361" y="11468"/>
                  </a:lnTo>
                  <a:lnTo>
                    <a:pt x="3732" y="11625"/>
                  </a:lnTo>
                  <a:lnTo>
                    <a:pt x="4103" y="11742"/>
                  </a:lnTo>
                  <a:lnTo>
                    <a:pt x="4494" y="11839"/>
                  </a:lnTo>
                  <a:lnTo>
                    <a:pt x="4885" y="11937"/>
                  </a:lnTo>
                  <a:lnTo>
                    <a:pt x="5295" y="11996"/>
                  </a:lnTo>
                  <a:lnTo>
                    <a:pt x="5686" y="12035"/>
                  </a:lnTo>
                  <a:lnTo>
                    <a:pt x="6096" y="12054"/>
                  </a:lnTo>
                  <a:lnTo>
                    <a:pt x="6506" y="12035"/>
                  </a:lnTo>
                  <a:lnTo>
                    <a:pt x="6897" y="11996"/>
                  </a:lnTo>
                  <a:lnTo>
                    <a:pt x="7307" y="11937"/>
                  </a:lnTo>
                  <a:lnTo>
                    <a:pt x="7698" y="11859"/>
                  </a:lnTo>
                  <a:lnTo>
                    <a:pt x="8089" y="11761"/>
                  </a:lnTo>
                  <a:lnTo>
                    <a:pt x="8460" y="11625"/>
                  </a:lnTo>
                  <a:lnTo>
                    <a:pt x="8831" y="11468"/>
                  </a:lnTo>
                  <a:lnTo>
                    <a:pt x="9203" y="11292"/>
                  </a:lnTo>
                  <a:lnTo>
                    <a:pt x="9554" y="11077"/>
                  </a:lnTo>
                  <a:lnTo>
                    <a:pt x="9906" y="10804"/>
                  </a:lnTo>
                  <a:lnTo>
                    <a:pt x="10258" y="10530"/>
                  </a:lnTo>
                  <a:lnTo>
                    <a:pt x="10570" y="10237"/>
                  </a:lnTo>
                  <a:lnTo>
                    <a:pt x="10863" y="9905"/>
                  </a:lnTo>
                  <a:lnTo>
                    <a:pt x="11117" y="9573"/>
                  </a:lnTo>
                  <a:lnTo>
                    <a:pt x="11352" y="9222"/>
                  </a:lnTo>
                  <a:lnTo>
                    <a:pt x="11547" y="8850"/>
                  </a:lnTo>
                  <a:lnTo>
                    <a:pt x="11742" y="8479"/>
                  </a:lnTo>
                  <a:lnTo>
                    <a:pt x="11879" y="8088"/>
                  </a:lnTo>
                  <a:lnTo>
                    <a:pt x="12016" y="7698"/>
                  </a:lnTo>
                  <a:lnTo>
                    <a:pt x="12113" y="7287"/>
                  </a:lnTo>
                  <a:lnTo>
                    <a:pt x="12192" y="6877"/>
                  </a:lnTo>
                  <a:lnTo>
                    <a:pt x="12231" y="6467"/>
                  </a:lnTo>
                  <a:lnTo>
                    <a:pt x="12270" y="6057"/>
                  </a:lnTo>
                  <a:lnTo>
                    <a:pt x="12250" y="5646"/>
                  </a:lnTo>
                  <a:lnTo>
                    <a:pt x="12231" y="5236"/>
                  </a:lnTo>
                  <a:lnTo>
                    <a:pt x="12172" y="4826"/>
                  </a:lnTo>
                  <a:lnTo>
                    <a:pt x="12094" y="4415"/>
                  </a:lnTo>
                  <a:lnTo>
                    <a:pt x="11977" y="4025"/>
                  </a:lnTo>
                  <a:lnTo>
                    <a:pt x="11860" y="3634"/>
                  </a:lnTo>
                  <a:lnTo>
                    <a:pt x="11684" y="3263"/>
                  </a:lnTo>
                  <a:lnTo>
                    <a:pt x="11508" y="2892"/>
                  </a:lnTo>
                  <a:lnTo>
                    <a:pt x="11293" y="2540"/>
                  </a:lnTo>
                  <a:lnTo>
                    <a:pt x="11059" y="2208"/>
                  </a:lnTo>
                  <a:lnTo>
                    <a:pt x="10805" y="1895"/>
                  </a:lnTo>
                  <a:lnTo>
                    <a:pt x="10511" y="1583"/>
                  </a:lnTo>
                  <a:lnTo>
                    <a:pt x="10199" y="1309"/>
                  </a:lnTo>
                  <a:lnTo>
                    <a:pt x="9867" y="1055"/>
                  </a:lnTo>
                  <a:lnTo>
                    <a:pt x="9496" y="801"/>
                  </a:lnTo>
                  <a:lnTo>
                    <a:pt x="9105" y="606"/>
                  </a:lnTo>
                  <a:lnTo>
                    <a:pt x="8695" y="410"/>
                  </a:lnTo>
                  <a:lnTo>
                    <a:pt x="8265" y="254"/>
                  </a:lnTo>
                  <a:lnTo>
                    <a:pt x="7991" y="176"/>
                  </a:lnTo>
                  <a:lnTo>
                    <a:pt x="7718" y="117"/>
                  </a:lnTo>
                  <a:lnTo>
                    <a:pt x="7444" y="59"/>
                  </a:lnTo>
                  <a:lnTo>
                    <a:pt x="7171" y="39"/>
                  </a:lnTo>
                  <a:lnTo>
                    <a:pt x="6897" y="0"/>
                  </a:lnTo>
                  <a:close/>
                </a:path>
              </a:pathLst>
            </a:custGeom>
            <a:solidFill>
              <a:srgbClr val="FFFFFF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99;p34"/>
            <p:cNvSpPr/>
            <p:nvPr/>
          </p:nvSpPr>
          <p:spPr>
            <a:xfrm flipH="1">
              <a:off x="2551043" y="2825972"/>
              <a:ext cx="1232800" cy="1465539"/>
            </a:xfrm>
            <a:custGeom>
              <a:avLst/>
              <a:gdLst/>
              <a:ahLst/>
              <a:cxnLst/>
              <a:rect l="l" t="t" r="r" b="b"/>
              <a:pathLst>
                <a:path w="24570" h="29210" extrusionOk="0">
                  <a:moveTo>
                    <a:pt x="10188" y="1"/>
                  </a:moveTo>
                  <a:lnTo>
                    <a:pt x="10056" y="34"/>
                  </a:lnTo>
                  <a:lnTo>
                    <a:pt x="9924" y="67"/>
                  </a:lnTo>
                  <a:lnTo>
                    <a:pt x="9792" y="133"/>
                  </a:lnTo>
                  <a:lnTo>
                    <a:pt x="9676" y="215"/>
                  </a:lnTo>
                  <a:lnTo>
                    <a:pt x="9560" y="314"/>
                  </a:lnTo>
                  <a:lnTo>
                    <a:pt x="9445" y="430"/>
                  </a:lnTo>
                  <a:lnTo>
                    <a:pt x="9346" y="562"/>
                  </a:lnTo>
                  <a:lnTo>
                    <a:pt x="9230" y="694"/>
                  </a:lnTo>
                  <a:lnTo>
                    <a:pt x="9131" y="859"/>
                  </a:lnTo>
                  <a:lnTo>
                    <a:pt x="9049" y="1041"/>
                  </a:lnTo>
                  <a:lnTo>
                    <a:pt x="8949" y="1239"/>
                  </a:lnTo>
                  <a:lnTo>
                    <a:pt x="8867" y="1454"/>
                  </a:lnTo>
                  <a:lnTo>
                    <a:pt x="8718" y="1916"/>
                  </a:lnTo>
                  <a:lnTo>
                    <a:pt x="8586" y="2428"/>
                  </a:lnTo>
                  <a:lnTo>
                    <a:pt x="8471" y="2989"/>
                  </a:lnTo>
                  <a:lnTo>
                    <a:pt x="8388" y="3617"/>
                  </a:lnTo>
                  <a:lnTo>
                    <a:pt x="8322" y="4277"/>
                  </a:lnTo>
                  <a:lnTo>
                    <a:pt x="8289" y="4971"/>
                  </a:lnTo>
                  <a:lnTo>
                    <a:pt x="8289" y="5714"/>
                  </a:lnTo>
                  <a:lnTo>
                    <a:pt x="8306" y="6490"/>
                  </a:lnTo>
                  <a:lnTo>
                    <a:pt x="8306" y="6490"/>
                  </a:lnTo>
                  <a:lnTo>
                    <a:pt x="8058" y="6126"/>
                  </a:lnTo>
                  <a:lnTo>
                    <a:pt x="7794" y="5829"/>
                  </a:lnTo>
                  <a:lnTo>
                    <a:pt x="7546" y="5565"/>
                  </a:lnTo>
                  <a:lnTo>
                    <a:pt x="7315" y="5350"/>
                  </a:lnTo>
                  <a:lnTo>
                    <a:pt x="7067" y="5202"/>
                  </a:lnTo>
                  <a:lnTo>
                    <a:pt x="6952" y="5136"/>
                  </a:lnTo>
                  <a:lnTo>
                    <a:pt x="6836" y="5086"/>
                  </a:lnTo>
                  <a:lnTo>
                    <a:pt x="6737" y="5053"/>
                  </a:lnTo>
                  <a:lnTo>
                    <a:pt x="6621" y="5020"/>
                  </a:lnTo>
                  <a:lnTo>
                    <a:pt x="6506" y="5004"/>
                  </a:lnTo>
                  <a:lnTo>
                    <a:pt x="6407" y="5004"/>
                  </a:lnTo>
                  <a:lnTo>
                    <a:pt x="6291" y="5020"/>
                  </a:lnTo>
                  <a:lnTo>
                    <a:pt x="6192" y="5037"/>
                  </a:lnTo>
                  <a:lnTo>
                    <a:pt x="6093" y="5070"/>
                  </a:lnTo>
                  <a:lnTo>
                    <a:pt x="5994" y="5119"/>
                  </a:lnTo>
                  <a:lnTo>
                    <a:pt x="5895" y="5169"/>
                  </a:lnTo>
                  <a:lnTo>
                    <a:pt x="5796" y="5251"/>
                  </a:lnTo>
                  <a:lnTo>
                    <a:pt x="5614" y="5416"/>
                  </a:lnTo>
                  <a:lnTo>
                    <a:pt x="5432" y="5631"/>
                  </a:lnTo>
                  <a:lnTo>
                    <a:pt x="5267" y="5879"/>
                  </a:lnTo>
                  <a:lnTo>
                    <a:pt x="5119" y="6176"/>
                  </a:lnTo>
                  <a:lnTo>
                    <a:pt x="4970" y="6523"/>
                  </a:lnTo>
                  <a:lnTo>
                    <a:pt x="4822" y="6902"/>
                  </a:lnTo>
                  <a:lnTo>
                    <a:pt x="4689" y="7315"/>
                  </a:lnTo>
                  <a:lnTo>
                    <a:pt x="4574" y="7778"/>
                  </a:lnTo>
                  <a:lnTo>
                    <a:pt x="4475" y="8289"/>
                  </a:lnTo>
                  <a:lnTo>
                    <a:pt x="4376" y="8818"/>
                  </a:lnTo>
                  <a:lnTo>
                    <a:pt x="4293" y="9396"/>
                  </a:lnTo>
                  <a:lnTo>
                    <a:pt x="4227" y="10007"/>
                  </a:lnTo>
                  <a:lnTo>
                    <a:pt x="4178" y="10667"/>
                  </a:lnTo>
                  <a:lnTo>
                    <a:pt x="4128" y="11344"/>
                  </a:lnTo>
                  <a:lnTo>
                    <a:pt x="4095" y="12071"/>
                  </a:lnTo>
                  <a:lnTo>
                    <a:pt x="4079" y="12814"/>
                  </a:lnTo>
                  <a:lnTo>
                    <a:pt x="4079" y="13606"/>
                  </a:lnTo>
                  <a:lnTo>
                    <a:pt x="4095" y="14432"/>
                  </a:lnTo>
                  <a:lnTo>
                    <a:pt x="4112" y="15274"/>
                  </a:lnTo>
                  <a:lnTo>
                    <a:pt x="4161" y="16165"/>
                  </a:lnTo>
                  <a:lnTo>
                    <a:pt x="4211" y="17074"/>
                  </a:lnTo>
                  <a:lnTo>
                    <a:pt x="3897" y="17057"/>
                  </a:lnTo>
                  <a:lnTo>
                    <a:pt x="3600" y="17057"/>
                  </a:lnTo>
                  <a:lnTo>
                    <a:pt x="3302" y="17074"/>
                  </a:lnTo>
                  <a:lnTo>
                    <a:pt x="3038" y="17107"/>
                  </a:lnTo>
                  <a:lnTo>
                    <a:pt x="2774" y="17156"/>
                  </a:lnTo>
                  <a:lnTo>
                    <a:pt x="2543" y="17222"/>
                  </a:lnTo>
                  <a:lnTo>
                    <a:pt x="2312" y="17305"/>
                  </a:lnTo>
                  <a:lnTo>
                    <a:pt x="2081" y="17404"/>
                  </a:lnTo>
                  <a:lnTo>
                    <a:pt x="1882" y="17519"/>
                  </a:lnTo>
                  <a:lnTo>
                    <a:pt x="1684" y="17652"/>
                  </a:lnTo>
                  <a:lnTo>
                    <a:pt x="1519" y="17784"/>
                  </a:lnTo>
                  <a:lnTo>
                    <a:pt x="1338" y="17949"/>
                  </a:lnTo>
                  <a:lnTo>
                    <a:pt x="1189" y="18114"/>
                  </a:lnTo>
                  <a:lnTo>
                    <a:pt x="1040" y="18295"/>
                  </a:lnTo>
                  <a:lnTo>
                    <a:pt x="908" y="18477"/>
                  </a:lnTo>
                  <a:lnTo>
                    <a:pt x="793" y="18692"/>
                  </a:lnTo>
                  <a:lnTo>
                    <a:pt x="677" y="18890"/>
                  </a:lnTo>
                  <a:lnTo>
                    <a:pt x="578" y="19121"/>
                  </a:lnTo>
                  <a:lnTo>
                    <a:pt x="479" y="19352"/>
                  </a:lnTo>
                  <a:lnTo>
                    <a:pt x="396" y="19583"/>
                  </a:lnTo>
                  <a:lnTo>
                    <a:pt x="330" y="19831"/>
                  </a:lnTo>
                  <a:lnTo>
                    <a:pt x="264" y="20095"/>
                  </a:lnTo>
                  <a:lnTo>
                    <a:pt x="149" y="20624"/>
                  </a:lnTo>
                  <a:lnTo>
                    <a:pt x="66" y="21169"/>
                  </a:lnTo>
                  <a:lnTo>
                    <a:pt x="33" y="21730"/>
                  </a:lnTo>
                  <a:lnTo>
                    <a:pt x="0" y="22308"/>
                  </a:lnTo>
                  <a:lnTo>
                    <a:pt x="0" y="22886"/>
                  </a:lnTo>
                  <a:lnTo>
                    <a:pt x="17" y="23480"/>
                  </a:lnTo>
                  <a:lnTo>
                    <a:pt x="66" y="24058"/>
                  </a:lnTo>
                  <a:lnTo>
                    <a:pt x="116" y="24636"/>
                  </a:lnTo>
                  <a:lnTo>
                    <a:pt x="182" y="25197"/>
                  </a:lnTo>
                  <a:lnTo>
                    <a:pt x="264" y="25742"/>
                  </a:lnTo>
                  <a:lnTo>
                    <a:pt x="347" y="26271"/>
                  </a:lnTo>
                  <a:lnTo>
                    <a:pt x="512" y="27228"/>
                  </a:lnTo>
                  <a:lnTo>
                    <a:pt x="694" y="28037"/>
                  </a:lnTo>
                  <a:lnTo>
                    <a:pt x="842" y="28665"/>
                  </a:lnTo>
                  <a:lnTo>
                    <a:pt x="991" y="29210"/>
                  </a:lnTo>
                  <a:lnTo>
                    <a:pt x="24570" y="29210"/>
                  </a:lnTo>
                  <a:lnTo>
                    <a:pt x="24421" y="28582"/>
                  </a:lnTo>
                  <a:lnTo>
                    <a:pt x="24272" y="27839"/>
                  </a:lnTo>
                  <a:lnTo>
                    <a:pt x="23926" y="26188"/>
                  </a:lnTo>
                  <a:lnTo>
                    <a:pt x="23727" y="25329"/>
                  </a:lnTo>
                  <a:lnTo>
                    <a:pt x="23529" y="24471"/>
                  </a:lnTo>
                  <a:lnTo>
                    <a:pt x="23315" y="23645"/>
                  </a:lnTo>
                  <a:lnTo>
                    <a:pt x="23083" y="22886"/>
                  </a:lnTo>
                  <a:lnTo>
                    <a:pt x="22968" y="22522"/>
                  </a:lnTo>
                  <a:lnTo>
                    <a:pt x="22852" y="22192"/>
                  </a:lnTo>
                  <a:lnTo>
                    <a:pt x="22720" y="21895"/>
                  </a:lnTo>
                  <a:lnTo>
                    <a:pt x="22588" y="21631"/>
                  </a:lnTo>
                  <a:lnTo>
                    <a:pt x="22473" y="21383"/>
                  </a:lnTo>
                  <a:lnTo>
                    <a:pt x="22324" y="21185"/>
                  </a:lnTo>
                  <a:lnTo>
                    <a:pt x="22192" y="21020"/>
                  </a:lnTo>
                  <a:lnTo>
                    <a:pt x="22060" y="20904"/>
                  </a:lnTo>
                  <a:lnTo>
                    <a:pt x="21977" y="20871"/>
                  </a:lnTo>
                  <a:lnTo>
                    <a:pt x="21911" y="20838"/>
                  </a:lnTo>
                  <a:lnTo>
                    <a:pt x="21845" y="20822"/>
                  </a:lnTo>
                  <a:lnTo>
                    <a:pt x="21763" y="20805"/>
                  </a:lnTo>
                  <a:lnTo>
                    <a:pt x="21696" y="20822"/>
                  </a:lnTo>
                  <a:lnTo>
                    <a:pt x="21614" y="20838"/>
                  </a:lnTo>
                  <a:lnTo>
                    <a:pt x="21548" y="20871"/>
                  </a:lnTo>
                  <a:lnTo>
                    <a:pt x="21465" y="20921"/>
                  </a:lnTo>
                  <a:lnTo>
                    <a:pt x="21383" y="20987"/>
                  </a:lnTo>
                  <a:lnTo>
                    <a:pt x="21300" y="21069"/>
                  </a:lnTo>
                  <a:lnTo>
                    <a:pt x="21152" y="21284"/>
                  </a:lnTo>
                  <a:lnTo>
                    <a:pt x="20986" y="21548"/>
                  </a:lnTo>
                  <a:lnTo>
                    <a:pt x="20821" y="21895"/>
                  </a:lnTo>
                  <a:lnTo>
                    <a:pt x="20755" y="21301"/>
                  </a:lnTo>
                  <a:lnTo>
                    <a:pt x="20673" y="20723"/>
                  </a:lnTo>
                  <a:lnTo>
                    <a:pt x="20574" y="20145"/>
                  </a:lnTo>
                  <a:lnTo>
                    <a:pt x="20458" y="19567"/>
                  </a:lnTo>
                  <a:lnTo>
                    <a:pt x="20343" y="18989"/>
                  </a:lnTo>
                  <a:lnTo>
                    <a:pt x="20210" y="18428"/>
                  </a:lnTo>
                  <a:lnTo>
                    <a:pt x="20062" y="17883"/>
                  </a:lnTo>
                  <a:lnTo>
                    <a:pt x="19897" y="17354"/>
                  </a:lnTo>
                  <a:lnTo>
                    <a:pt x="19732" y="16842"/>
                  </a:lnTo>
                  <a:lnTo>
                    <a:pt x="19566" y="16347"/>
                  </a:lnTo>
                  <a:lnTo>
                    <a:pt x="19385" y="15868"/>
                  </a:lnTo>
                  <a:lnTo>
                    <a:pt x="19203" y="15422"/>
                  </a:lnTo>
                  <a:lnTo>
                    <a:pt x="19022" y="14993"/>
                  </a:lnTo>
                  <a:lnTo>
                    <a:pt x="18840" y="14597"/>
                  </a:lnTo>
                  <a:lnTo>
                    <a:pt x="18642" y="14234"/>
                  </a:lnTo>
                  <a:lnTo>
                    <a:pt x="18444" y="13903"/>
                  </a:lnTo>
                  <a:lnTo>
                    <a:pt x="18262" y="13606"/>
                  </a:lnTo>
                  <a:lnTo>
                    <a:pt x="18064" y="13342"/>
                  </a:lnTo>
                  <a:lnTo>
                    <a:pt x="17866" y="13127"/>
                  </a:lnTo>
                  <a:lnTo>
                    <a:pt x="17684" y="12946"/>
                  </a:lnTo>
                  <a:lnTo>
                    <a:pt x="17503" y="12814"/>
                  </a:lnTo>
                  <a:lnTo>
                    <a:pt x="17420" y="12764"/>
                  </a:lnTo>
                  <a:lnTo>
                    <a:pt x="17321" y="12731"/>
                  </a:lnTo>
                  <a:lnTo>
                    <a:pt x="17238" y="12715"/>
                  </a:lnTo>
                  <a:lnTo>
                    <a:pt x="17156" y="12698"/>
                  </a:lnTo>
                  <a:lnTo>
                    <a:pt x="17073" y="12698"/>
                  </a:lnTo>
                  <a:lnTo>
                    <a:pt x="16991" y="12715"/>
                  </a:lnTo>
                  <a:lnTo>
                    <a:pt x="16908" y="12748"/>
                  </a:lnTo>
                  <a:lnTo>
                    <a:pt x="16826" y="12781"/>
                  </a:lnTo>
                  <a:lnTo>
                    <a:pt x="16759" y="12847"/>
                  </a:lnTo>
                  <a:lnTo>
                    <a:pt x="16677" y="12913"/>
                  </a:lnTo>
                  <a:lnTo>
                    <a:pt x="16611" y="12995"/>
                  </a:lnTo>
                  <a:lnTo>
                    <a:pt x="16545" y="13094"/>
                  </a:lnTo>
                  <a:lnTo>
                    <a:pt x="16413" y="13342"/>
                  </a:lnTo>
                  <a:lnTo>
                    <a:pt x="16297" y="13639"/>
                  </a:lnTo>
                  <a:lnTo>
                    <a:pt x="16198" y="14019"/>
                  </a:lnTo>
                  <a:lnTo>
                    <a:pt x="16116" y="14465"/>
                  </a:lnTo>
                  <a:lnTo>
                    <a:pt x="16033" y="14977"/>
                  </a:lnTo>
                  <a:lnTo>
                    <a:pt x="15719" y="13177"/>
                  </a:lnTo>
                  <a:lnTo>
                    <a:pt x="15389" y="11509"/>
                  </a:lnTo>
                  <a:lnTo>
                    <a:pt x="15042" y="9974"/>
                  </a:lnTo>
                  <a:lnTo>
                    <a:pt x="14712" y="8554"/>
                  </a:lnTo>
                  <a:lnTo>
                    <a:pt x="14365" y="7266"/>
                  </a:lnTo>
                  <a:lnTo>
                    <a:pt x="14019" y="6077"/>
                  </a:lnTo>
                  <a:lnTo>
                    <a:pt x="13672" y="5020"/>
                  </a:lnTo>
                  <a:lnTo>
                    <a:pt x="13342" y="4079"/>
                  </a:lnTo>
                  <a:lnTo>
                    <a:pt x="12995" y="3237"/>
                  </a:lnTo>
                  <a:lnTo>
                    <a:pt x="12830" y="2841"/>
                  </a:lnTo>
                  <a:lnTo>
                    <a:pt x="12648" y="2494"/>
                  </a:lnTo>
                  <a:lnTo>
                    <a:pt x="12483" y="2164"/>
                  </a:lnTo>
                  <a:lnTo>
                    <a:pt x="12318" y="1850"/>
                  </a:lnTo>
                  <a:lnTo>
                    <a:pt x="12153" y="1569"/>
                  </a:lnTo>
                  <a:lnTo>
                    <a:pt x="11988" y="1321"/>
                  </a:lnTo>
                  <a:lnTo>
                    <a:pt x="11823" y="1090"/>
                  </a:lnTo>
                  <a:lnTo>
                    <a:pt x="11657" y="876"/>
                  </a:lnTo>
                  <a:lnTo>
                    <a:pt x="11509" y="694"/>
                  </a:lnTo>
                  <a:lnTo>
                    <a:pt x="11344" y="529"/>
                  </a:lnTo>
                  <a:lnTo>
                    <a:pt x="11195" y="397"/>
                  </a:lnTo>
                  <a:lnTo>
                    <a:pt x="11046" y="281"/>
                  </a:lnTo>
                  <a:lnTo>
                    <a:pt x="10898" y="182"/>
                  </a:lnTo>
                  <a:lnTo>
                    <a:pt x="10749" y="100"/>
                  </a:lnTo>
                  <a:lnTo>
                    <a:pt x="10601" y="50"/>
                  </a:lnTo>
                  <a:lnTo>
                    <a:pt x="10452" y="17"/>
                  </a:lnTo>
                  <a:lnTo>
                    <a:pt x="103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00;p34"/>
            <p:cNvSpPr/>
            <p:nvPr/>
          </p:nvSpPr>
          <p:spPr>
            <a:xfrm>
              <a:off x="404219" y="3014247"/>
              <a:ext cx="1074424" cy="1277263"/>
            </a:xfrm>
            <a:custGeom>
              <a:avLst/>
              <a:gdLst/>
              <a:ahLst/>
              <a:cxnLst/>
              <a:rect l="l" t="t" r="r" b="b"/>
              <a:pathLst>
                <a:path w="24570" h="29210" extrusionOk="0">
                  <a:moveTo>
                    <a:pt x="10188" y="1"/>
                  </a:moveTo>
                  <a:lnTo>
                    <a:pt x="10056" y="34"/>
                  </a:lnTo>
                  <a:lnTo>
                    <a:pt x="9924" y="67"/>
                  </a:lnTo>
                  <a:lnTo>
                    <a:pt x="9792" y="133"/>
                  </a:lnTo>
                  <a:lnTo>
                    <a:pt x="9676" y="215"/>
                  </a:lnTo>
                  <a:lnTo>
                    <a:pt x="9560" y="314"/>
                  </a:lnTo>
                  <a:lnTo>
                    <a:pt x="9445" y="430"/>
                  </a:lnTo>
                  <a:lnTo>
                    <a:pt x="9346" y="562"/>
                  </a:lnTo>
                  <a:lnTo>
                    <a:pt x="9230" y="694"/>
                  </a:lnTo>
                  <a:lnTo>
                    <a:pt x="9131" y="859"/>
                  </a:lnTo>
                  <a:lnTo>
                    <a:pt x="9049" y="1041"/>
                  </a:lnTo>
                  <a:lnTo>
                    <a:pt x="8949" y="1239"/>
                  </a:lnTo>
                  <a:lnTo>
                    <a:pt x="8867" y="1454"/>
                  </a:lnTo>
                  <a:lnTo>
                    <a:pt x="8718" y="1916"/>
                  </a:lnTo>
                  <a:lnTo>
                    <a:pt x="8586" y="2428"/>
                  </a:lnTo>
                  <a:lnTo>
                    <a:pt x="8471" y="2989"/>
                  </a:lnTo>
                  <a:lnTo>
                    <a:pt x="8388" y="3617"/>
                  </a:lnTo>
                  <a:lnTo>
                    <a:pt x="8322" y="4277"/>
                  </a:lnTo>
                  <a:lnTo>
                    <a:pt x="8289" y="4971"/>
                  </a:lnTo>
                  <a:lnTo>
                    <a:pt x="8289" y="5714"/>
                  </a:lnTo>
                  <a:lnTo>
                    <a:pt x="8306" y="6490"/>
                  </a:lnTo>
                  <a:lnTo>
                    <a:pt x="8306" y="6490"/>
                  </a:lnTo>
                  <a:lnTo>
                    <a:pt x="8058" y="6126"/>
                  </a:lnTo>
                  <a:lnTo>
                    <a:pt x="7794" y="5829"/>
                  </a:lnTo>
                  <a:lnTo>
                    <a:pt x="7546" y="5565"/>
                  </a:lnTo>
                  <a:lnTo>
                    <a:pt x="7315" y="5350"/>
                  </a:lnTo>
                  <a:lnTo>
                    <a:pt x="7067" y="5202"/>
                  </a:lnTo>
                  <a:lnTo>
                    <a:pt x="6952" y="5136"/>
                  </a:lnTo>
                  <a:lnTo>
                    <a:pt x="6836" y="5086"/>
                  </a:lnTo>
                  <a:lnTo>
                    <a:pt x="6737" y="5053"/>
                  </a:lnTo>
                  <a:lnTo>
                    <a:pt x="6621" y="5020"/>
                  </a:lnTo>
                  <a:lnTo>
                    <a:pt x="6506" y="5004"/>
                  </a:lnTo>
                  <a:lnTo>
                    <a:pt x="6407" y="5004"/>
                  </a:lnTo>
                  <a:lnTo>
                    <a:pt x="6291" y="5020"/>
                  </a:lnTo>
                  <a:lnTo>
                    <a:pt x="6192" y="5037"/>
                  </a:lnTo>
                  <a:lnTo>
                    <a:pt x="6093" y="5070"/>
                  </a:lnTo>
                  <a:lnTo>
                    <a:pt x="5994" y="5119"/>
                  </a:lnTo>
                  <a:lnTo>
                    <a:pt x="5895" y="5169"/>
                  </a:lnTo>
                  <a:lnTo>
                    <a:pt x="5796" y="5251"/>
                  </a:lnTo>
                  <a:lnTo>
                    <a:pt x="5614" y="5416"/>
                  </a:lnTo>
                  <a:lnTo>
                    <a:pt x="5432" y="5631"/>
                  </a:lnTo>
                  <a:lnTo>
                    <a:pt x="5267" y="5879"/>
                  </a:lnTo>
                  <a:lnTo>
                    <a:pt x="5119" y="6176"/>
                  </a:lnTo>
                  <a:lnTo>
                    <a:pt x="4970" y="6523"/>
                  </a:lnTo>
                  <a:lnTo>
                    <a:pt x="4822" y="6902"/>
                  </a:lnTo>
                  <a:lnTo>
                    <a:pt x="4689" y="7315"/>
                  </a:lnTo>
                  <a:lnTo>
                    <a:pt x="4574" y="7778"/>
                  </a:lnTo>
                  <a:lnTo>
                    <a:pt x="4475" y="8289"/>
                  </a:lnTo>
                  <a:lnTo>
                    <a:pt x="4376" y="8818"/>
                  </a:lnTo>
                  <a:lnTo>
                    <a:pt x="4293" y="9396"/>
                  </a:lnTo>
                  <a:lnTo>
                    <a:pt x="4227" y="10007"/>
                  </a:lnTo>
                  <a:lnTo>
                    <a:pt x="4178" y="10667"/>
                  </a:lnTo>
                  <a:lnTo>
                    <a:pt x="4128" y="11344"/>
                  </a:lnTo>
                  <a:lnTo>
                    <a:pt x="4095" y="12071"/>
                  </a:lnTo>
                  <a:lnTo>
                    <a:pt x="4079" y="12814"/>
                  </a:lnTo>
                  <a:lnTo>
                    <a:pt x="4079" y="13606"/>
                  </a:lnTo>
                  <a:lnTo>
                    <a:pt x="4095" y="14432"/>
                  </a:lnTo>
                  <a:lnTo>
                    <a:pt x="4112" y="15274"/>
                  </a:lnTo>
                  <a:lnTo>
                    <a:pt x="4161" y="16165"/>
                  </a:lnTo>
                  <a:lnTo>
                    <a:pt x="4211" y="17074"/>
                  </a:lnTo>
                  <a:lnTo>
                    <a:pt x="3897" y="17057"/>
                  </a:lnTo>
                  <a:lnTo>
                    <a:pt x="3600" y="17057"/>
                  </a:lnTo>
                  <a:lnTo>
                    <a:pt x="3302" y="17074"/>
                  </a:lnTo>
                  <a:lnTo>
                    <a:pt x="3038" y="17107"/>
                  </a:lnTo>
                  <a:lnTo>
                    <a:pt x="2774" y="17156"/>
                  </a:lnTo>
                  <a:lnTo>
                    <a:pt x="2543" y="17222"/>
                  </a:lnTo>
                  <a:lnTo>
                    <a:pt x="2312" y="17305"/>
                  </a:lnTo>
                  <a:lnTo>
                    <a:pt x="2081" y="17404"/>
                  </a:lnTo>
                  <a:lnTo>
                    <a:pt x="1882" y="17519"/>
                  </a:lnTo>
                  <a:lnTo>
                    <a:pt x="1684" y="17652"/>
                  </a:lnTo>
                  <a:lnTo>
                    <a:pt x="1519" y="17784"/>
                  </a:lnTo>
                  <a:lnTo>
                    <a:pt x="1338" y="17949"/>
                  </a:lnTo>
                  <a:lnTo>
                    <a:pt x="1189" y="18114"/>
                  </a:lnTo>
                  <a:lnTo>
                    <a:pt x="1040" y="18295"/>
                  </a:lnTo>
                  <a:lnTo>
                    <a:pt x="908" y="18477"/>
                  </a:lnTo>
                  <a:lnTo>
                    <a:pt x="793" y="18692"/>
                  </a:lnTo>
                  <a:lnTo>
                    <a:pt x="677" y="18890"/>
                  </a:lnTo>
                  <a:lnTo>
                    <a:pt x="578" y="19121"/>
                  </a:lnTo>
                  <a:lnTo>
                    <a:pt x="479" y="19352"/>
                  </a:lnTo>
                  <a:lnTo>
                    <a:pt x="396" y="19583"/>
                  </a:lnTo>
                  <a:lnTo>
                    <a:pt x="330" y="19831"/>
                  </a:lnTo>
                  <a:lnTo>
                    <a:pt x="264" y="20095"/>
                  </a:lnTo>
                  <a:lnTo>
                    <a:pt x="149" y="20624"/>
                  </a:lnTo>
                  <a:lnTo>
                    <a:pt x="66" y="21169"/>
                  </a:lnTo>
                  <a:lnTo>
                    <a:pt x="33" y="21730"/>
                  </a:lnTo>
                  <a:lnTo>
                    <a:pt x="0" y="22308"/>
                  </a:lnTo>
                  <a:lnTo>
                    <a:pt x="0" y="22886"/>
                  </a:lnTo>
                  <a:lnTo>
                    <a:pt x="17" y="23480"/>
                  </a:lnTo>
                  <a:lnTo>
                    <a:pt x="66" y="24058"/>
                  </a:lnTo>
                  <a:lnTo>
                    <a:pt x="116" y="24636"/>
                  </a:lnTo>
                  <a:lnTo>
                    <a:pt x="182" y="25197"/>
                  </a:lnTo>
                  <a:lnTo>
                    <a:pt x="264" y="25742"/>
                  </a:lnTo>
                  <a:lnTo>
                    <a:pt x="347" y="26271"/>
                  </a:lnTo>
                  <a:lnTo>
                    <a:pt x="512" y="27228"/>
                  </a:lnTo>
                  <a:lnTo>
                    <a:pt x="694" y="28037"/>
                  </a:lnTo>
                  <a:lnTo>
                    <a:pt x="842" y="28665"/>
                  </a:lnTo>
                  <a:lnTo>
                    <a:pt x="991" y="29210"/>
                  </a:lnTo>
                  <a:lnTo>
                    <a:pt x="24570" y="29210"/>
                  </a:lnTo>
                  <a:lnTo>
                    <a:pt x="24421" y="28582"/>
                  </a:lnTo>
                  <a:lnTo>
                    <a:pt x="24272" y="27839"/>
                  </a:lnTo>
                  <a:lnTo>
                    <a:pt x="23926" y="26188"/>
                  </a:lnTo>
                  <a:lnTo>
                    <a:pt x="23727" y="25329"/>
                  </a:lnTo>
                  <a:lnTo>
                    <a:pt x="23529" y="24471"/>
                  </a:lnTo>
                  <a:lnTo>
                    <a:pt x="23315" y="23645"/>
                  </a:lnTo>
                  <a:lnTo>
                    <a:pt x="23083" y="22886"/>
                  </a:lnTo>
                  <a:lnTo>
                    <a:pt x="22968" y="22522"/>
                  </a:lnTo>
                  <a:lnTo>
                    <a:pt x="22852" y="22192"/>
                  </a:lnTo>
                  <a:lnTo>
                    <a:pt x="22720" y="21895"/>
                  </a:lnTo>
                  <a:lnTo>
                    <a:pt x="22588" y="21631"/>
                  </a:lnTo>
                  <a:lnTo>
                    <a:pt x="22473" y="21383"/>
                  </a:lnTo>
                  <a:lnTo>
                    <a:pt x="22324" y="21185"/>
                  </a:lnTo>
                  <a:lnTo>
                    <a:pt x="22192" y="21020"/>
                  </a:lnTo>
                  <a:lnTo>
                    <a:pt x="22060" y="20904"/>
                  </a:lnTo>
                  <a:lnTo>
                    <a:pt x="21977" y="20871"/>
                  </a:lnTo>
                  <a:lnTo>
                    <a:pt x="21911" y="20838"/>
                  </a:lnTo>
                  <a:lnTo>
                    <a:pt x="21845" y="20822"/>
                  </a:lnTo>
                  <a:lnTo>
                    <a:pt x="21763" y="20805"/>
                  </a:lnTo>
                  <a:lnTo>
                    <a:pt x="21696" y="20822"/>
                  </a:lnTo>
                  <a:lnTo>
                    <a:pt x="21614" y="20838"/>
                  </a:lnTo>
                  <a:lnTo>
                    <a:pt x="21548" y="20871"/>
                  </a:lnTo>
                  <a:lnTo>
                    <a:pt x="21465" y="20921"/>
                  </a:lnTo>
                  <a:lnTo>
                    <a:pt x="21383" y="20987"/>
                  </a:lnTo>
                  <a:lnTo>
                    <a:pt x="21300" y="21069"/>
                  </a:lnTo>
                  <a:lnTo>
                    <a:pt x="21152" y="21284"/>
                  </a:lnTo>
                  <a:lnTo>
                    <a:pt x="20986" y="21548"/>
                  </a:lnTo>
                  <a:lnTo>
                    <a:pt x="20821" y="21895"/>
                  </a:lnTo>
                  <a:lnTo>
                    <a:pt x="20755" y="21301"/>
                  </a:lnTo>
                  <a:lnTo>
                    <a:pt x="20673" y="20723"/>
                  </a:lnTo>
                  <a:lnTo>
                    <a:pt x="20574" y="20145"/>
                  </a:lnTo>
                  <a:lnTo>
                    <a:pt x="20458" y="19567"/>
                  </a:lnTo>
                  <a:lnTo>
                    <a:pt x="20343" y="18989"/>
                  </a:lnTo>
                  <a:lnTo>
                    <a:pt x="20210" y="18428"/>
                  </a:lnTo>
                  <a:lnTo>
                    <a:pt x="20062" y="17883"/>
                  </a:lnTo>
                  <a:lnTo>
                    <a:pt x="19897" y="17354"/>
                  </a:lnTo>
                  <a:lnTo>
                    <a:pt x="19732" y="16842"/>
                  </a:lnTo>
                  <a:lnTo>
                    <a:pt x="19566" y="16347"/>
                  </a:lnTo>
                  <a:lnTo>
                    <a:pt x="19385" y="15868"/>
                  </a:lnTo>
                  <a:lnTo>
                    <a:pt x="19203" y="15422"/>
                  </a:lnTo>
                  <a:lnTo>
                    <a:pt x="19022" y="14993"/>
                  </a:lnTo>
                  <a:lnTo>
                    <a:pt x="18840" y="14597"/>
                  </a:lnTo>
                  <a:lnTo>
                    <a:pt x="18642" y="14234"/>
                  </a:lnTo>
                  <a:lnTo>
                    <a:pt x="18444" y="13903"/>
                  </a:lnTo>
                  <a:lnTo>
                    <a:pt x="18262" y="13606"/>
                  </a:lnTo>
                  <a:lnTo>
                    <a:pt x="18064" y="13342"/>
                  </a:lnTo>
                  <a:lnTo>
                    <a:pt x="17866" y="13127"/>
                  </a:lnTo>
                  <a:lnTo>
                    <a:pt x="17684" y="12946"/>
                  </a:lnTo>
                  <a:lnTo>
                    <a:pt x="17503" y="12814"/>
                  </a:lnTo>
                  <a:lnTo>
                    <a:pt x="17420" y="12764"/>
                  </a:lnTo>
                  <a:lnTo>
                    <a:pt x="17321" y="12731"/>
                  </a:lnTo>
                  <a:lnTo>
                    <a:pt x="17238" y="12715"/>
                  </a:lnTo>
                  <a:lnTo>
                    <a:pt x="17156" y="12698"/>
                  </a:lnTo>
                  <a:lnTo>
                    <a:pt x="17073" y="12698"/>
                  </a:lnTo>
                  <a:lnTo>
                    <a:pt x="16991" y="12715"/>
                  </a:lnTo>
                  <a:lnTo>
                    <a:pt x="16908" y="12748"/>
                  </a:lnTo>
                  <a:lnTo>
                    <a:pt x="16826" y="12781"/>
                  </a:lnTo>
                  <a:lnTo>
                    <a:pt x="16759" y="12847"/>
                  </a:lnTo>
                  <a:lnTo>
                    <a:pt x="16677" y="12913"/>
                  </a:lnTo>
                  <a:lnTo>
                    <a:pt x="16611" y="12995"/>
                  </a:lnTo>
                  <a:lnTo>
                    <a:pt x="16545" y="13094"/>
                  </a:lnTo>
                  <a:lnTo>
                    <a:pt x="16413" y="13342"/>
                  </a:lnTo>
                  <a:lnTo>
                    <a:pt x="16297" y="13639"/>
                  </a:lnTo>
                  <a:lnTo>
                    <a:pt x="16198" y="14019"/>
                  </a:lnTo>
                  <a:lnTo>
                    <a:pt x="16116" y="14465"/>
                  </a:lnTo>
                  <a:lnTo>
                    <a:pt x="16033" y="14977"/>
                  </a:lnTo>
                  <a:lnTo>
                    <a:pt x="15719" y="13177"/>
                  </a:lnTo>
                  <a:lnTo>
                    <a:pt x="15389" y="11509"/>
                  </a:lnTo>
                  <a:lnTo>
                    <a:pt x="15042" y="9974"/>
                  </a:lnTo>
                  <a:lnTo>
                    <a:pt x="14712" y="8554"/>
                  </a:lnTo>
                  <a:lnTo>
                    <a:pt x="14365" y="7266"/>
                  </a:lnTo>
                  <a:lnTo>
                    <a:pt x="14019" y="6077"/>
                  </a:lnTo>
                  <a:lnTo>
                    <a:pt x="13672" y="5020"/>
                  </a:lnTo>
                  <a:lnTo>
                    <a:pt x="13342" y="4079"/>
                  </a:lnTo>
                  <a:lnTo>
                    <a:pt x="12995" y="3237"/>
                  </a:lnTo>
                  <a:lnTo>
                    <a:pt x="12830" y="2841"/>
                  </a:lnTo>
                  <a:lnTo>
                    <a:pt x="12648" y="2494"/>
                  </a:lnTo>
                  <a:lnTo>
                    <a:pt x="12483" y="2164"/>
                  </a:lnTo>
                  <a:lnTo>
                    <a:pt x="12318" y="1850"/>
                  </a:lnTo>
                  <a:lnTo>
                    <a:pt x="12153" y="1569"/>
                  </a:lnTo>
                  <a:lnTo>
                    <a:pt x="11988" y="1321"/>
                  </a:lnTo>
                  <a:lnTo>
                    <a:pt x="11823" y="1090"/>
                  </a:lnTo>
                  <a:lnTo>
                    <a:pt x="11657" y="876"/>
                  </a:lnTo>
                  <a:lnTo>
                    <a:pt x="11509" y="694"/>
                  </a:lnTo>
                  <a:lnTo>
                    <a:pt x="11344" y="529"/>
                  </a:lnTo>
                  <a:lnTo>
                    <a:pt x="11195" y="397"/>
                  </a:lnTo>
                  <a:lnTo>
                    <a:pt x="11046" y="281"/>
                  </a:lnTo>
                  <a:lnTo>
                    <a:pt x="10898" y="182"/>
                  </a:lnTo>
                  <a:lnTo>
                    <a:pt x="10749" y="100"/>
                  </a:lnTo>
                  <a:lnTo>
                    <a:pt x="10601" y="50"/>
                  </a:lnTo>
                  <a:lnTo>
                    <a:pt x="10452" y="17"/>
                  </a:lnTo>
                  <a:lnTo>
                    <a:pt x="103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" name="Google Shape;1201;p34"/>
            <p:cNvGrpSpPr/>
            <p:nvPr/>
          </p:nvGrpSpPr>
          <p:grpSpPr>
            <a:xfrm>
              <a:off x="725514" y="1786326"/>
              <a:ext cx="2910185" cy="2505185"/>
              <a:chOff x="155375" y="935658"/>
              <a:chExt cx="3801182" cy="3272185"/>
            </a:xfrm>
          </p:grpSpPr>
          <p:sp>
            <p:nvSpPr>
              <p:cNvPr id="25" name="Google Shape;1202;p34"/>
              <p:cNvSpPr/>
              <p:nvPr/>
            </p:nvSpPr>
            <p:spPr>
              <a:xfrm>
                <a:off x="2206281" y="1187716"/>
                <a:ext cx="470010" cy="414854"/>
              </a:xfrm>
              <a:custGeom>
                <a:avLst/>
                <a:gdLst/>
                <a:ahLst/>
                <a:cxnLst/>
                <a:rect l="l" t="t" r="r" b="b"/>
                <a:pathLst>
                  <a:path w="14069" h="12418" extrusionOk="0">
                    <a:moveTo>
                      <a:pt x="9891" y="1"/>
                    </a:moveTo>
                    <a:lnTo>
                      <a:pt x="2015" y="1388"/>
                    </a:lnTo>
                    <a:lnTo>
                      <a:pt x="1866" y="2412"/>
                    </a:lnTo>
                    <a:lnTo>
                      <a:pt x="1701" y="3567"/>
                    </a:lnTo>
                    <a:lnTo>
                      <a:pt x="1470" y="5037"/>
                    </a:lnTo>
                    <a:lnTo>
                      <a:pt x="1189" y="6754"/>
                    </a:lnTo>
                    <a:lnTo>
                      <a:pt x="842" y="8603"/>
                    </a:lnTo>
                    <a:lnTo>
                      <a:pt x="661" y="9561"/>
                    </a:lnTo>
                    <a:lnTo>
                      <a:pt x="446" y="10519"/>
                    </a:lnTo>
                    <a:lnTo>
                      <a:pt x="231" y="11476"/>
                    </a:lnTo>
                    <a:lnTo>
                      <a:pt x="0" y="12418"/>
                    </a:lnTo>
                    <a:lnTo>
                      <a:pt x="14068" y="12418"/>
                    </a:lnTo>
                    <a:lnTo>
                      <a:pt x="13986" y="12021"/>
                    </a:lnTo>
                    <a:lnTo>
                      <a:pt x="13738" y="10948"/>
                    </a:lnTo>
                    <a:lnTo>
                      <a:pt x="13342" y="9379"/>
                    </a:lnTo>
                    <a:lnTo>
                      <a:pt x="13110" y="8455"/>
                    </a:lnTo>
                    <a:lnTo>
                      <a:pt x="12830" y="7464"/>
                    </a:lnTo>
                    <a:lnTo>
                      <a:pt x="12532" y="6440"/>
                    </a:lnTo>
                    <a:lnTo>
                      <a:pt x="12219" y="5400"/>
                    </a:lnTo>
                    <a:lnTo>
                      <a:pt x="11872" y="4360"/>
                    </a:lnTo>
                    <a:lnTo>
                      <a:pt x="11509" y="3353"/>
                    </a:lnTo>
                    <a:lnTo>
                      <a:pt x="11129" y="2395"/>
                    </a:lnTo>
                    <a:lnTo>
                      <a:pt x="10931" y="1933"/>
                    </a:lnTo>
                    <a:lnTo>
                      <a:pt x="10733" y="1487"/>
                    </a:lnTo>
                    <a:lnTo>
                      <a:pt x="10518" y="1074"/>
                    </a:lnTo>
                    <a:lnTo>
                      <a:pt x="10320" y="694"/>
                    </a:lnTo>
                    <a:lnTo>
                      <a:pt x="10105" y="331"/>
                    </a:lnTo>
                    <a:lnTo>
                      <a:pt x="989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203;p34"/>
              <p:cNvSpPr/>
              <p:nvPr/>
            </p:nvSpPr>
            <p:spPr>
              <a:xfrm>
                <a:off x="2631021" y="1563380"/>
                <a:ext cx="644865" cy="826902"/>
              </a:xfrm>
              <a:custGeom>
                <a:avLst/>
                <a:gdLst/>
                <a:ahLst/>
                <a:cxnLst/>
                <a:rect l="l" t="t" r="r" b="b"/>
                <a:pathLst>
                  <a:path w="19303" h="24752" extrusionOk="0">
                    <a:moveTo>
                      <a:pt x="1189" y="0"/>
                    </a:moveTo>
                    <a:lnTo>
                      <a:pt x="974" y="265"/>
                    </a:lnTo>
                    <a:lnTo>
                      <a:pt x="793" y="545"/>
                    </a:lnTo>
                    <a:lnTo>
                      <a:pt x="628" y="859"/>
                    </a:lnTo>
                    <a:lnTo>
                      <a:pt x="495" y="1206"/>
                    </a:lnTo>
                    <a:lnTo>
                      <a:pt x="363" y="1569"/>
                    </a:lnTo>
                    <a:lnTo>
                      <a:pt x="264" y="1949"/>
                    </a:lnTo>
                    <a:lnTo>
                      <a:pt x="182" y="2345"/>
                    </a:lnTo>
                    <a:lnTo>
                      <a:pt x="116" y="2758"/>
                    </a:lnTo>
                    <a:lnTo>
                      <a:pt x="66" y="3171"/>
                    </a:lnTo>
                    <a:lnTo>
                      <a:pt x="33" y="3600"/>
                    </a:lnTo>
                    <a:lnTo>
                      <a:pt x="0" y="4046"/>
                    </a:lnTo>
                    <a:lnTo>
                      <a:pt x="0" y="4492"/>
                    </a:lnTo>
                    <a:lnTo>
                      <a:pt x="0" y="4937"/>
                    </a:lnTo>
                    <a:lnTo>
                      <a:pt x="0" y="5383"/>
                    </a:lnTo>
                    <a:lnTo>
                      <a:pt x="50" y="6258"/>
                    </a:lnTo>
                    <a:lnTo>
                      <a:pt x="132" y="7100"/>
                    </a:lnTo>
                    <a:lnTo>
                      <a:pt x="215" y="7893"/>
                    </a:lnTo>
                    <a:lnTo>
                      <a:pt x="314" y="8619"/>
                    </a:lnTo>
                    <a:lnTo>
                      <a:pt x="429" y="9263"/>
                    </a:lnTo>
                    <a:lnTo>
                      <a:pt x="595" y="10188"/>
                    </a:lnTo>
                    <a:lnTo>
                      <a:pt x="677" y="10535"/>
                    </a:lnTo>
                    <a:lnTo>
                      <a:pt x="2609" y="18097"/>
                    </a:lnTo>
                    <a:lnTo>
                      <a:pt x="2741" y="18510"/>
                    </a:lnTo>
                    <a:lnTo>
                      <a:pt x="2873" y="18890"/>
                    </a:lnTo>
                    <a:lnTo>
                      <a:pt x="3055" y="19269"/>
                    </a:lnTo>
                    <a:lnTo>
                      <a:pt x="3236" y="19633"/>
                    </a:lnTo>
                    <a:lnTo>
                      <a:pt x="3451" y="19963"/>
                    </a:lnTo>
                    <a:lnTo>
                      <a:pt x="3699" y="20293"/>
                    </a:lnTo>
                    <a:lnTo>
                      <a:pt x="3963" y="20607"/>
                    </a:lnTo>
                    <a:lnTo>
                      <a:pt x="4244" y="20904"/>
                    </a:lnTo>
                    <a:lnTo>
                      <a:pt x="4541" y="21168"/>
                    </a:lnTo>
                    <a:lnTo>
                      <a:pt x="4855" y="21416"/>
                    </a:lnTo>
                    <a:lnTo>
                      <a:pt x="5185" y="21647"/>
                    </a:lnTo>
                    <a:lnTo>
                      <a:pt x="5548" y="21862"/>
                    </a:lnTo>
                    <a:lnTo>
                      <a:pt x="5911" y="22043"/>
                    </a:lnTo>
                    <a:lnTo>
                      <a:pt x="6291" y="22192"/>
                    </a:lnTo>
                    <a:lnTo>
                      <a:pt x="6671" y="22324"/>
                    </a:lnTo>
                    <a:lnTo>
                      <a:pt x="7084" y="22440"/>
                    </a:lnTo>
                    <a:lnTo>
                      <a:pt x="17403" y="24751"/>
                    </a:lnTo>
                    <a:lnTo>
                      <a:pt x="19302" y="21267"/>
                    </a:lnTo>
                    <a:lnTo>
                      <a:pt x="8107" y="16446"/>
                    </a:lnTo>
                    <a:lnTo>
                      <a:pt x="7860" y="15389"/>
                    </a:lnTo>
                    <a:lnTo>
                      <a:pt x="7265" y="12764"/>
                    </a:lnTo>
                    <a:lnTo>
                      <a:pt x="6885" y="11113"/>
                    </a:lnTo>
                    <a:lnTo>
                      <a:pt x="6522" y="9346"/>
                    </a:lnTo>
                    <a:lnTo>
                      <a:pt x="6159" y="7579"/>
                    </a:lnTo>
                    <a:lnTo>
                      <a:pt x="5829" y="5895"/>
                    </a:lnTo>
                    <a:lnTo>
                      <a:pt x="5680" y="5119"/>
                    </a:lnTo>
                    <a:lnTo>
                      <a:pt x="5499" y="4442"/>
                    </a:lnTo>
                    <a:lnTo>
                      <a:pt x="5300" y="3815"/>
                    </a:lnTo>
                    <a:lnTo>
                      <a:pt x="5185" y="3534"/>
                    </a:lnTo>
                    <a:lnTo>
                      <a:pt x="5086" y="3253"/>
                    </a:lnTo>
                    <a:lnTo>
                      <a:pt x="4970" y="3005"/>
                    </a:lnTo>
                    <a:lnTo>
                      <a:pt x="4838" y="2758"/>
                    </a:lnTo>
                    <a:lnTo>
                      <a:pt x="4722" y="2527"/>
                    </a:lnTo>
                    <a:lnTo>
                      <a:pt x="4590" y="2312"/>
                    </a:lnTo>
                    <a:lnTo>
                      <a:pt x="4458" y="2114"/>
                    </a:lnTo>
                    <a:lnTo>
                      <a:pt x="4310" y="1916"/>
                    </a:lnTo>
                    <a:lnTo>
                      <a:pt x="4178" y="1751"/>
                    </a:lnTo>
                    <a:lnTo>
                      <a:pt x="4029" y="1585"/>
                    </a:lnTo>
                    <a:lnTo>
                      <a:pt x="3880" y="1420"/>
                    </a:lnTo>
                    <a:lnTo>
                      <a:pt x="3715" y="1272"/>
                    </a:lnTo>
                    <a:lnTo>
                      <a:pt x="3402" y="1008"/>
                    </a:lnTo>
                    <a:lnTo>
                      <a:pt x="3071" y="776"/>
                    </a:lnTo>
                    <a:lnTo>
                      <a:pt x="2708" y="578"/>
                    </a:lnTo>
                    <a:lnTo>
                      <a:pt x="2345" y="413"/>
                    </a:lnTo>
                    <a:lnTo>
                      <a:pt x="1982" y="265"/>
                    </a:lnTo>
                    <a:lnTo>
                      <a:pt x="1585" y="116"/>
                    </a:lnTo>
                    <a:lnTo>
                      <a:pt x="1189" y="0"/>
                    </a:lnTo>
                    <a:close/>
                  </a:path>
                </a:pathLst>
              </a:custGeom>
              <a:solidFill>
                <a:srgbClr val="FDC0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204;p34"/>
              <p:cNvSpPr/>
              <p:nvPr/>
            </p:nvSpPr>
            <p:spPr>
              <a:xfrm>
                <a:off x="2685074" y="1739904"/>
                <a:ext cx="51314" cy="219554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6572" fill="none" extrusionOk="0">
                    <a:moveTo>
                      <a:pt x="1536" y="0"/>
                    </a:moveTo>
                    <a:lnTo>
                      <a:pt x="0" y="6572"/>
                    </a:lnTo>
                  </a:path>
                </a:pathLst>
              </a:custGeom>
              <a:noFill/>
              <a:ln w="16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205;p34"/>
              <p:cNvSpPr/>
              <p:nvPr/>
            </p:nvSpPr>
            <p:spPr>
              <a:xfrm>
                <a:off x="2902389" y="2178976"/>
                <a:ext cx="373496" cy="211302"/>
              </a:xfrm>
              <a:custGeom>
                <a:avLst/>
                <a:gdLst/>
                <a:ahLst/>
                <a:cxnLst/>
                <a:rect l="l" t="t" r="r" b="b"/>
                <a:pathLst>
                  <a:path w="11180" h="6325" extrusionOk="0">
                    <a:moveTo>
                      <a:pt x="4575" y="0"/>
                    </a:moveTo>
                    <a:lnTo>
                      <a:pt x="4327" y="50"/>
                    </a:lnTo>
                    <a:lnTo>
                      <a:pt x="4096" y="132"/>
                    </a:lnTo>
                    <a:lnTo>
                      <a:pt x="3865" y="215"/>
                    </a:lnTo>
                    <a:lnTo>
                      <a:pt x="3633" y="314"/>
                    </a:lnTo>
                    <a:lnTo>
                      <a:pt x="3419" y="430"/>
                    </a:lnTo>
                    <a:lnTo>
                      <a:pt x="3204" y="545"/>
                    </a:lnTo>
                    <a:lnTo>
                      <a:pt x="3006" y="677"/>
                    </a:lnTo>
                    <a:lnTo>
                      <a:pt x="2791" y="809"/>
                    </a:lnTo>
                    <a:lnTo>
                      <a:pt x="2428" y="1090"/>
                    </a:lnTo>
                    <a:lnTo>
                      <a:pt x="2065" y="1404"/>
                    </a:lnTo>
                    <a:lnTo>
                      <a:pt x="1751" y="1718"/>
                    </a:lnTo>
                    <a:lnTo>
                      <a:pt x="1454" y="2048"/>
                    </a:lnTo>
                    <a:lnTo>
                      <a:pt x="1173" y="2378"/>
                    </a:lnTo>
                    <a:lnTo>
                      <a:pt x="926" y="2708"/>
                    </a:lnTo>
                    <a:lnTo>
                      <a:pt x="711" y="3022"/>
                    </a:lnTo>
                    <a:lnTo>
                      <a:pt x="513" y="3319"/>
                    </a:lnTo>
                    <a:lnTo>
                      <a:pt x="216" y="3848"/>
                    </a:lnTo>
                    <a:lnTo>
                      <a:pt x="1" y="4244"/>
                    </a:lnTo>
                    <a:lnTo>
                      <a:pt x="9280" y="6324"/>
                    </a:lnTo>
                    <a:lnTo>
                      <a:pt x="11179" y="2840"/>
                    </a:lnTo>
                    <a:lnTo>
                      <a:pt x="4575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206;p34"/>
              <p:cNvSpPr/>
              <p:nvPr/>
            </p:nvSpPr>
            <p:spPr>
              <a:xfrm>
                <a:off x="2878669" y="4013637"/>
                <a:ext cx="332104" cy="190890"/>
              </a:xfrm>
              <a:custGeom>
                <a:avLst/>
                <a:gdLst/>
                <a:ahLst/>
                <a:cxnLst/>
                <a:rect l="l" t="t" r="r" b="b"/>
                <a:pathLst>
                  <a:path w="9941" h="5714" extrusionOk="0">
                    <a:moveTo>
                      <a:pt x="4129" y="0"/>
                    </a:moveTo>
                    <a:lnTo>
                      <a:pt x="1949" y="1288"/>
                    </a:lnTo>
                    <a:lnTo>
                      <a:pt x="1669" y="1420"/>
                    </a:lnTo>
                    <a:lnTo>
                      <a:pt x="1421" y="1602"/>
                    </a:lnTo>
                    <a:lnTo>
                      <a:pt x="1206" y="1784"/>
                    </a:lnTo>
                    <a:lnTo>
                      <a:pt x="1008" y="1998"/>
                    </a:lnTo>
                    <a:lnTo>
                      <a:pt x="826" y="2229"/>
                    </a:lnTo>
                    <a:lnTo>
                      <a:pt x="678" y="2477"/>
                    </a:lnTo>
                    <a:lnTo>
                      <a:pt x="546" y="2725"/>
                    </a:lnTo>
                    <a:lnTo>
                      <a:pt x="430" y="2989"/>
                    </a:lnTo>
                    <a:lnTo>
                      <a:pt x="331" y="3237"/>
                    </a:lnTo>
                    <a:lnTo>
                      <a:pt x="249" y="3517"/>
                    </a:lnTo>
                    <a:lnTo>
                      <a:pt x="166" y="3781"/>
                    </a:lnTo>
                    <a:lnTo>
                      <a:pt x="116" y="4029"/>
                    </a:lnTo>
                    <a:lnTo>
                      <a:pt x="34" y="4525"/>
                    </a:lnTo>
                    <a:lnTo>
                      <a:pt x="1" y="4954"/>
                    </a:lnTo>
                    <a:lnTo>
                      <a:pt x="1" y="5102"/>
                    </a:lnTo>
                    <a:lnTo>
                      <a:pt x="34" y="5251"/>
                    </a:lnTo>
                    <a:lnTo>
                      <a:pt x="100" y="5383"/>
                    </a:lnTo>
                    <a:lnTo>
                      <a:pt x="182" y="5482"/>
                    </a:lnTo>
                    <a:lnTo>
                      <a:pt x="282" y="5581"/>
                    </a:lnTo>
                    <a:lnTo>
                      <a:pt x="414" y="5647"/>
                    </a:lnTo>
                    <a:lnTo>
                      <a:pt x="546" y="5697"/>
                    </a:lnTo>
                    <a:lnTo>
                      <a:pt x="694" y="5713"/>
                    </a:lnTo>
                    <a:lnTo>
                      <a:pt x="9247" y="5713"/>
                    </a:lnTo>
                    <a:lnTo>
                      <a:pt x="9379" y="5697"/>
                    </a:lnTo>
                    <a:lnTo>
                      <a:pt x="9528" y="5647"/>
                    </a:lnTo>
                    <a:lnTo>
                      <a:pt x="9644" y="5581"/>
                    </a:lnTo>
                    <a:lnTo>
                      <a:pt x="9759" y="5499"/>
                    </a:lnTo>
                    <a:lnTo>
                      <a:pt x="9842" y="5383"/>
                    </a:lnTo>
                    <a:lnTo>
                      <a:pt x="9908" y="5268"/>
                    </a:lnTo>
                    <a:lnTo>
                      <a:pt x="9941" y="5119"/>
                    </a:lnTo>
                    <a:lnTo>
                      <a:pt x="9941" y="4970"/>
                    </a:lnTo>
                    <a:lnTo>
                      <a:pt x="9891" y="4409"/>
                    </a:lnTo>
                    <a:lnTo>
                      <a:pt x="9825" y="3864"/>
                    </a:lnTo>
                    <a:lnTo>
                      <a:pt x="9726" y="3369"/>
                    </a:lnTo>
                    <a:lnTo>
                      <a:pt x="9627" y="2890"/>
                    </a:lnTo>
                    <a:lnTo>
                      <a:pt x="9512" y="2444"/>
                    </a:lnTo>
                    <a:lnTo>
                      <a:pt x="9379" y="2031"/>
                    </a:lnTo>
                    <a:lnTo>
                      <a:pt x="9247" y="1651"/>
                    </a:lnTo>
                    <a:lnTo>
                      <a:pt x="9115" y="1321"/>
                    </a:lnTo>
                    <a:lnTo>
                      <a:pt x="8983" y="1024"/>
                    </a:lnTo>
                    <a:lnTo>
                      <a:pt x="8851" y="743"/>
                    </a:lnTo>
                    <a:lnTo>
                      <a:pt x="8636" y="331"/>
                    </a:lnTo>
                    <a:lnTo>
                      <a:pt x="8488" y="83"/>
                    </a:lnTo>
                    <a:lnTo>
                      <a:pt x="84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207;p34"/>
              <p:cNvSpPr/>
              <p:nvPr/>
            </p:nvSpPr>
            <p:spPr>
              <a:xfrm>
                <a:off x="2903491" y="4013637"/>
                <a:ext cx="220690" cy="95445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2857" extrusionOk="0">
                    <a:moveTo>
                      <a:pt x="3386" y="0"/>
                    </a:moveTo>
                    <a:lnTo>
                      <a:pt x="1206" y="1288"/>
                    </a:lnTo>
                    <a:lnTo>
                      <a:pt x="1008" y="1387"/>
                    </a:lnTo>
                    <a:lnTo>
                      <a:pt x="826" y="1486"/>
                    </a:lnTo>
                    <a:lnTo>
                      <a:pt x="661" y="1618"/>
                    </a:lnTo>
                    <a:lnTo>
                      <a:pt x="513" y="1751"/>
                    </a:lnTo>
                    <a:lnTo>
                      <a:pt x="364" y="1883"/>
                    </a:lnTo>
                    <a:lnTo>
                      <a:pt x="232" y="2031"/>
                    </a:lnTo>
                    <a:lnTo>
                      <a:pt x="116" y="2196"/>
                    </a:lnTo>
                    <a:lnTo>
                      <a:pt x="1" y="2361"/>
                    </a:lnTo>
                    <a:lnTo>
                      <a:pt x="3435" y="2857"/>
                    </a:lnTo>
                    <a:lnTo>
                      <a:pt x="6606" y="0"/>
                    </a:lnTo>
                    <a:close/>
                  </a:path>
                </a:pathLst>
              </a:custGeom>
              <a:solidFill>
                <a:srgbClr val="AE70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208;p34"/>
              <p:cNvSpPr/>
              <p:nvPr/>
            </p:nvSpPr>
            <p:spPr>
              <a:xfrm>
                <a:off x="2878669" y="4056666"/>
                <a:ext cx="217917" cy="147862"/>
              </a:xfrm>
              <a:custGeom>
                <a:avLst/>
                <a:gdLst/>
                <a:ahLst/>
                <a:cxnLst/>
                <a:rect l="l" t="t" r="r" b="b"/>
                <a:pathLst>
                  <a:path w="6523" h="4426" extrusionOk="0">
                    <a:moveTo>
                      <a:pt x="2164" y="0"/>
                    </a:moveTo>
                    <a:lnTo>
                      <a:pt x="1900" y="17"/>
                    </a:lnTo>
                    <a:lnTo>
                      <a:pt x="1636" y="165"/>
                    </a:lnTo>
                    <a:lnTo>
                      <a:pt x="1388" y="330"/>
                    </a:lnTo>
                    <a:lnTo>
                      <a:pt x="1173" y="529"/>
                    </a:lnTo>
                    <a:lnTo>
                      <a:pt x="992" y="743"/>
                    </a:lnTo>
                    <a:lnTo>
                      <a:pt x="810" y="974"/>
                    </a:lnTo>
                    <a:lnTo>
                      <a:pt x="661" y="1206"/>
                    </a:lnTo>
                    <a:lnTo>
                      <a:pt x="529" y="1453"/>
                    </a:lnTo>
                    <a:lnTo>
                      <a:pt x="414" y="1717"/>
                    </a:lnTo>
                    <a:lnTo>
                      <a:pt x="315" y="1982"/>
                    </a:lnTo>
                    <a:lnTo>
                      <a:pt x="232" y="2246"/>
                    </a:lnTo>
                    <a:lnTo>
                      <a:pt x="166" y="2493"/>
                    </a:lnTo>
                    <a:lnTo>
                      <a:pt x="116" y="2758"/>
                    </a:lnTo>
                    <a:lnTo>
                      <a:pt x="34" y="3237"/>
                    </a:lnTo>
                    <a:lnTo>
                      <a:pt x="1" y="3666"/>
                    </a:lnTo>
                    <a:lnTo>
                      <a:pt x="1" y="3814"/>
                    </a:lnTo>
                    <a:lnTo>
                      <a:pt x="34" y="3963"/>
                    </a:lnTo>
                    <a:lnTo>
                      <a:pt x="100" y="4095"/>
                    </a:lnTo>
                    <a:lnTo>
                      <a:pt x="182" y="4194"/>
                    </a:lnTo>
                    <a:lnTo>
                      <a:pt x="282" y="4293"/>
                    </a:lnTo>
                    <a:lnTo>
                      <a:pt x="414" y="4359"/>
                    </a:lnTo>
                    <a:lnTo>
                      <a:pt x="546" y="4409"/>
                    </a:lnTo>
                    <a:lnTo>
                      <a:pt x="694" y="4425"/>
                    </a:lnTo>
                    <a:lnTo>
                      <a:pt x="6457" y="4425"/>
                    </a:lnTo>
                    <a:lnTo>
                      <a:pt x="6506" y="4112"/>
                    </a:lnTo>
                    <a:lnTo>
                      <a:pt x="6523" y="3781"/>
                    </a:lnTo>
                    <a:lnTo>
                      <a:pt x="6523" y="3583"/>
                    </a:lnTo>
                    <a:lnTo>
                      <a:pt x="6506" y="3402"/>
                    </a:lnTo>
                    <a:lnTo>
                      <a:pt x="6473" y="3203"/>
                    </a:lnTo>
                    <a:lnTo>
                      <a:pt x="6440" y="3022"/>
                    </a:lnTo>
                    <a:lnTo>
                      <a:pt x="6391" y="2840"/>
                    </a:lnTo>
                    <a:lnTo>
                      <a:pt x="6325" y="2659"/>
                    </a:lnTo>
                    <a:lnTo>
                      <a:pt x="6259" y="2477"/>
                    </a:lnTo>
                    <a:lnTo>
                      <a:pt x="6176" y="2312"/>
                    </a:lnTo>
                    <a:lnTo>
                      <a:pt x="6094" y="2147"/>
                    </a:lnTo>
                    <a:lnTo>
                      <a:pt x="5995" y="1982"/>
                    </a:lnTo>
                    <a:lnTo>
                      <a:pt x="5780" y="1668"/>
                    </a:lnTo>
                    <a:lnTo>
                      <a:pt x="5532" y="1387"/>
                    </a:lnTo>
                    <a:lnTo>
                      <a:pt x="5252" y="1106"/>
                    </a:lnTo>
                    <a:lnTo>
                      <a:pt x="4938" y="875"/>
                    </a:lnTo>
                    <a:lnTo>
                      <a:pt x="4608" y="644"/>
                    </a:lnTo>
                    <a:lnTo>
                      <a:pt x="4244" y="463"/>
                    </a:lnTo>
                    <a:lnTo>
                      <a:pt x="3865" y="297"/>
                    </a:lnTo>
                    <a:lnTo>
                      <a:pt x="3468" y="182"/>
                    </a:lnTo>
                    <a:lnTo>
                      <a:pt x="3056" y="83"/>
                    </a:lnTo>
                    <a:lnTo>
                      <a:pt x="2610" y="33"/>
                    </a:lnTo>
                    <a:lnTo>
                      <a:pt x="216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209;p34"/>
              <p:cNvSpPr/>
              <p:nvPr/>
            </p:nvSpPr>
            <p:spPr>
              <a:xfrm>
                <a:off x="2878669" y="4154850"/>
                <a:ext cx="332104" cy="49677"/>
              </a:xfrm>
              <a:custGeom>
                <a:avLst/>
                <a:gdLst/>
                <a:ahLst/>
                <a:cxnLst/>
                <a:rect l="l" t="t" r="r" b="b"/>
                <a:pathLst>
                  <a:path w="9941" h="1487" extrusionOk="0">
                    <a:moveTo>
                      <a:pt x="83" y="0"/>
                    </a:moveTo>
                    <a:lnTo>
                      <a:pt x="34" y="397"/>
                    </a:lnTo>
                    <a:lnTo>
                      <a:pt x="1" y="727"/>
                    </a:lnTo>
                    <a:lnTo>
                      <a:pt x="1" y="875"/>
                    </a:lnTo>
                    <a:lnTo>
                      <a:pt x="34" y="1024"/>
                    </a:lnTo>
                    <a:lnTo>
                      <a:pt x="100" y="1156"/>
                    </a:lnTo>
                    <a:lnTo>
                      <a:pt x="182" y="1255"/>
                    </a:lnTo>
                    <a:lnTo>
                      <a:pt x="282" y="1354"/>
                    </a:lnTo>
                    <a:lnTo>
                      <a:pt x="414" y="1420"/>
                    </a:lnTo>
                    <a:lnTo>
                      <a:pt x="546" y="1470"/>
                    </a:lnTo>
                    <a:lnTo>
                      <a:pt x="694" y="1486"/>
                    </a:lnTo>
                    <a:lnTo>
                      <a:pt x="9247" y="1486"/>
                    </a:lnTo>
                    <a:lnTo>
                      <a:pt x="9379" y="1470"/>
                    </a:lnTo>
                    <a:lnTo>
                      <a:pt x="9528" y="1420"/>
                    </a:lnTo>
                    <a:lnTo>
                      <a:pt x="9644" y="1354"/>
                    </a:lnTo>
                    <a:lnTo>
                      <a:pt x="9759" y="1272"/>
                    </a:lnTo>
                    <a:lnTo>
                      <a:pt x="9842" y="1156"/>
                    </a:lnTo>
                    <a:lnTo>
                      <a:pt x="9908" y="1041"/>
                    </a:lnTo>
                    <a:lnTo>
                      <a:pt x="9941" y="892"/>
                    </a:lnTo>
                    <a:lnTo>
                      <a:pt x="9941" y="743"/>
                    </a:lnTo>
                    <a:lnTo>
                      <a:pt x="9908" y="364"/>
                    </a:lnTo>
                    <a:lnTo>
                      <a:pt x="987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210;p34"/>
              <p:cNvSpPr/>
              <p:nvPr/>
            </p:nvSpPr>
            <p:spPr>
              <a:xfrm>
                <a:off x="3639888" y="3839318"/>
                <a:ext cx="316670" cy="29128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8719" extrusionOk="0">
                    <a:moveTo>
                      <a:pt x="5747" y="1"/>
                    </a:moveTo>
                    <a:lnTo>
                      <a:pt x="1933" y="1982"/>
                    </a:lnTo>
                    <a:lnTo>
                      <a:pt x="579" y="4129"/>
                    </a:lnTo>
                    <a:lnTo>
                      <a:pt x="414" y="4393"/>
                    </a:lnTo>
                    <a:lnTo>
                      <a:pt x="265" y="4657"/>
                    </a:lnTo>
                    <a:lnTo>
                      <a:pt x="166" y="4921"/>
                    </a:lnTo>
                    <a:lnTo>
                      <a:pt x="84" y="5202"/>
                    </a:lnTo>
                    <a:lnTo>
                      <a:pt x="34" y="5482"/>
                    </a:lnTo>
                    <a:lnTo>
                      <a:pt x="1" y="5780"/>
                    </a:lnTo>
                    <a:lnTo>
                      <a:pt x="1" y="6060"/>
                    </a:lnTo>
                    <a:lnTo>
                      <a:pt x="17" y="6341"/>
                    </a:lnTo>
                    <a:lnTo>
                      <a:pt x="50" y="6622"/>
                    </a:lnTo>
                    <a:lnTo>
                      <a:pt x="100" y="6902"/>
                    </a:lnTo>
                    <a:lnTo>
                      <a:pt x="166" y="7167"/>
                    </a:lnTo>
                    <a:lnTo>
                      <a:pt x="232" y="7414"/>
                    </a:lnTo>
                    <a:lnTo>
                      <a:pt x="381" y="7893"/>
                    </a:lnTo>
                    <a:lnTo>
                      <a:pt x="546" y="8289"/>
                    </a:lnTo>
                    <a:lnTo>
                      <a:pt x="628" y="8422"/>
                    </a:lnTo>
                    <a:lnTo>
                      <a:pt x="711" y="8537"/>
                    </a:lnTo>
                    <a:lnTo>
                      <a:pt x="827" y="8620"/>
                    </a:lnTo>
                    <a:lnTo>
                      <a:pt x="959" y="8686"/>
                    </a:lnTo>
                    <a:lnTo>
                      <a:pt x="1091" y="8719"/>
                    </a:lnTo>
                    <a:lnTo>
                      <a:pt x="1239" y="8719"/>
                    </a:lnTo>
                    <a:lnTo>
                      <a:pt x="1388" y="8702"/>
                    </a:lnTo>
                    <a:lnTo>
                      <a:pt x="1520" y="8636"/>
                    </a:lnTo>
                    <a:lnTo>
                      <a:pt x="9099" y="4706"/>
                    </a:lnTo>
                    <a:lnTo>
                      <a:pt x="9231" y="4624"/>
                    </a:lnTo>
                    <a:lnTo>
                      <a:pt x="9330" y="4525"/>
                    </a:lnTo>
                    <a:lnTo>
                      <a:pt x="9396" y="4409"/>
                    </a:lnTo>
                    <a:lnTo>
                      <a:pt x="9462" y="4277"/>
                    </a:lnTo>
                    <a:lnTo>
                      <a:pt x="9479" y="4145"/>
                    </a:lnTo>
                    <a:lnTo>
                      <a:pt x="9479" y="3996"/>
                    </a:lnTo>
                    <a:lnTo>
                      <a:pt x="9446" y="3864"/>
                    </a:lnTo>
                    <a:lnTo>
                      <a:pt x="9380" y="3732"/>
                    </a:lnTo>
                    <a:lnTo>
                      <a:pt x="9082" y="3253"/>
                    </a:lnTo>
                    <a:lnTo>
                      <a:pt x="8769" y="2808"/>
                    </a:lnTo>
                    <a:lnTo>
                      <a:pt x="8455" y="2395"/>
                    </a:lnTo>
                    <a:lnTo>
                      <a:pt x="8141" y="2015"/>
                    </a:lnTo>
                    <a:lnTo>
                      <a:pt x="7827" y="1685"/>
                    </a:lnTo>
                    <a:lnTo>
                      <a:pt x="7530" y="1371"/>
                    </a:lnTo>
                    <a:lnTo>
                      <a:pt x="7233" y="1107"/>
                    </a:lnTo>
                    <a:lnTo>
                      <a:pt x="6969" y="859"/>
                    </a:lnTo>
                    <a:lnTo>
                      <a:pt x="6705" y="661"/>
                    </a:lnTo>
                    <a:lnTo>
                      <a:pt x="6474" y="479"/>
                    </a:lnTo>
                    <a:lnTo>
                      <a:pt x="6094" y="215"/>
                    </a:lnTo>
                    <a:lnTo>
                      <a:pt x="5830" y="50"/>
                    </a:lnTo>
                    <a:lnTo>
                      <a:pt x="57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211;p34"/>
              <p:cNvSpPr/>
              <p:nvPr/>
            </p:nvSpPr>
            <p:spPr>
              <a:xfrm>
                <a:off x="3640456" y="3855855"/>
                <a:ext cx="158886" cy="172149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5153" extrusionOk="0">
                    <a:moveTo>
                      <a:pt x="4756" y="1"/>
                    </a:moveTo>
                    <a:lnTo>
                      <a:pt x="1916" y="1487"/>
                    </a:lnTo>
                    <a:lnTo>
                      <a:pt x="562" y="3634"/>
                    </a:lnTo>
                    <a:lnTo>
                      <a:pt x="446" y="3815"/>
                    </a:lnTo>
                    <a:lnTo>
                      <a:pt x="331" y="3997"/>
                    </a:lnTo>
                    <a:lnTo>
                      <a:pt x="248" y="4178"/>
                    </a:lnTo>
                    <a:lnTo>
                      <a:pt x="166" y="4377"/>
                    </a:lnTo>
                    <a:lnTo>
                      <a:pt x="100" y="4558"/>
                    </a:lnTo>
                    <a:lnTo>
                      <a:pt x="50" y="4756"/>
                    </a:lnTo>
                    <a:lnTo>
                      <a:pt x="17" y="4954"/>
                    </a:lnTo>
                    <a:lnTo>
                      <a:pt x="0" y="5153"/>
                    </a:lnTo>
                    <a:lnTo>
                      <a:pt x="3270" y="3997"/>
                    </a:lnTo>
                    <a:lnTo>
                      <a:pt x="4756" y="1"/>
                    </a:lnTo>
                    <a:close/>
                  </a:path>
                </a:pathLst>
              </a:custGeom>
              <a:solidFill>
                <a:srgbClr val="AE70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212;p34"/>
              <p:cNvSpPr/>
              <p:nvPr/>
            </p:nvSpPr>
            <p:spPr>
              <a:xfrm>
                <a:off x="3639888" y="3955709"/>
                <a:ext cx="221792" cy="174888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5235" extrusionOk="0">
                    <a:moveTo>
                      <a:pt x="2841" y="1"/>
                    </a:moveTo>
                    <a:lnTo>
                      <a:pt x="2428" y="34"/>
                    </a:lnTo>
                    <a:lnTo>
                      <a:pt x="2015" y="116"/>
                    </a:lnTo>
                    <a:lnTo>
                      <a:pt x="1603" y="215"/>
                    </a:lnTo>
                    <a:lnTo>
                      <a:pt x="1190" y="364"/>
                    </a:lnTo>
                    <a:lnTo>
                      <a:pt x="794" y="562"/>
                    </a:lnTo>
                    <a:lnTo>
                      <a:pt x="546" y="694"/>
                    </a:lnTo>
                    <a:lnTo>
                      <a:pt x="381" y="942"/>
                    </a:lnTo>
                    <a:lnTo>
                      <a:pt x="249" y="1206"/>
                    </a:lnTo>
                    <a:lnTo>
                      <a:pt x="150" y="1487"/>
                    </a:lnTo>
                    <a:lnTo>
                      <a:pt x="67" y="1751"/>
                    </a:lnTo>
                    <a:lnTo>
                      <a:pt x="34" y="2032"/>
                    </a:lnTo>
                    <a:lnTo>
                      <a:pt x="1" y="2312"/>
                    </a:lnTo>
                    <a:lnTo>
                      <a:pt x="1" y="2609"/>
                    </a:lnTo>
                    <a:lnTo>
                      <a:pt x="17" y="2890"/>
                    </a:lnTo>
                    <a:lnTo>
                      <a:pt x="50" y="3154"/>
                    </a:lnTo>
                    <a:lnTo>
                      <a:pt x="100" y="3435"/>
                    </a:lnTo>
                    <a:lnTo>
                      <a:pt x="166" y="3699"/>
                    </a:lnTo>
                    <a:lnTo>
                      <a:pt x="232" y="3947"/>
                    </a:lnTo>
                    <a:lnTo>
                      <a:pt x="381" y="4409"/>
                    </a:lnTo>
                    <a:lnTo>
                      <a:pt x="546" y="4805"/>
                    </a:lnTo>
                    <a:lnTo>
                      <a:pt x="628" y="4938"/>
                    </a:lnTo>
                    <a:lnTo>
                      <a:pt x="711" y="5053"/>
                    </a:lnTo>
                    <a:lnTo>
                      <a:pt x="827" y="5136"/>
                    </a:lnTo>
                    <a:lnTo>
                      <a:pt x="959" y="5202"/>
                    </a:lnTo>
                    <a:lnTo>
                      <a:pt x="1091" y="5235"/>
                    </a:lnTo>
                    <a:lnTo>
                      <a:pt x="1239" y="5235"/>
                    </a:lnTo>
                    <a:lnTo>
                      <a:pt x="1388" y="5218"/>
                    </a:lnTo>
                    <a:lnTo>
                      <a:pt x="1520" y="5152"/>
                    </a:lnTo>
                    <a:lnTo>
                      <a:pt x="6639" y="2510"/>
                    </a:lnTo>
                    <a:lnTo>
                      <a:pt x="6523" y="2197"/>
                    </a:lnTo>
                    <a:lnTo>
                      <a:pt x="6391" y="1899"/>
                    </a:lnTo>
                    <a:lnTo>
                      <a:pt x="6308" y="1734"/>
                    </a:lnTo>
                    <a:lnTo>
                      <a:pt x="6193" y="1569"/>
                    </a:lnTo>
                    <a:lnTo>
                      <a:pt x="6094" y="1421"/>
                    </a:lnTo>
                    <a:lnTo>
                      <a:pt x="5962" y="1272"/>
                    </a:lnTo>
                    <a:lnTo>
                      <a:pt x="5846" y="1123"/>
                    </a:lnTo>
                    <a:lnTo>
                      <a:pt x="5697" y="991"/>
                    </a:lnTo>
                    <a:lnTo>
                      <a:pt x="5565" y="876"/>
                    </a:lnTo>
                    <a:lnTo>
                      <a:pt x="5417" y="760"/>
                    </a:lnTo>
                    <a:lnTo>
                      <a:pt x="5268" y="645"/>
                    </a:lnTo>
                    <a:lnTo>
                      <a:pt x="5103" y="545"/>
                    </a:lnTo>
                    <a:lnTo>
                      <a:pt x="4756" y="364"/>
                    </a:lnTo>
                    <a:lnTo>
                      <a:pt x="4410" y="232"/>
                    </a:lnTo>
                    <a:lnTo>
                      <a:pt x="4030" y="116"/>
                    </a:lnTo>
                    <a:lnTo>
                      <a:pt x="3650" y="50"/>
                    </a:lnTo>
                    <a:lnTo>
                      <a:pt x="325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213;p34"/>
              <p:cNvSpPr/>
              <p:nvPr/>
            </p:nvSpPr>
            <p:spPr>
              <a:xfrm>
                <a:off x="3649275" y="3943014"/>
                <a:ext cx="307282" cy="187583"/>
              </a:xfrm>
              <a:custGeom>
                <a:avLst/>
                <a:gdLst/>
                <a:ahLst/>
                <a:cxnLst/>
                <a:rect l="l" t="t" r="r" b="b"/>
                <a:pathLst>
                  <a:path w="9198" h="5615" extrusionOk="0">
                    <a:moveTo>
                      <a:pt x="8702" y="1"/>
                    </a:moveTo>
                    <a:lnTo>
                      <a:pt x="1" y="4508"/>
                    </a:lnTo>
                    <a:lnTo>
                      <a:pt x="133" y="4872"/>
                    </a:lnTo>
                    <a:lnTo>
                      <a:pt x="265" y="5185"/>
                    </a:lnTo>
                    <a:lnTo>
                      <a:pt x="347" y="5318"/>
                    </a:lnTo>
                    <a:lnTo>
                      <a:pt x="430" y="5433"/>
                    </a:lnTo>
                    <a:lnTo>
                      <a:pt x="546" y="5516"/>
                    </a:lnTo>
                    <a:lnTo>
                      <a:pt x="678" y="5582"/>
                    </a:lnTo>
                    <a:lnTo>
                      <a:pt x="810" y="5615"/>
                    </a:lnTo>
                    <a:lnTo>
                      <a:pt x="958" y="5615"/>
                    </a:lnTo>
                    <a:lnTo>
                      <a:pt x="1107" y="5598"/>
                    </a:lnTo>
                    <a:lnTo>
                      <a:pt x="1239" y="5532"/>
                    </a:lnTo>
                    <a:lnTo>
                      <a:pt x="8818" y="1602"/>
                    </a:lnTo>
                    <a:lnTo>
                      <a:pt x="8950" y="1520"/>
                    </a:lnTo>
                    <a:lnTo>
                      <a:pt x="9049" y="1421"/>
                    </a:lnTo>
                    <a:lnTo>
                      <a:pt x="9115" y="1305"/>
                    </a:lnTo>
                    <a:lnTo>
                      <a:pt x="9181" y="1173"/>
                    </a:lnTo>
                    <a:lnTo>
                      <a:pt x="9198" y="1041"/>
                    </a:lnTo>
                    <a:lnTo>
                      <a:pt x="9198" y="892"/>
                    </a:lnTo>
                    <a:lnTo>
                      <a:pt x="9165" y="760"/>
                    </a:lnTo>
                    <a:lnTo>
                      <a:pt x="9099" y="628"/>
                    </a:lnTo>
                    <a:lnTo>
                      <a:pt x="8900" y="298"/>
                    </a:lnTo>
                    <a:lnTo>
                      <a:pt x="870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214;p34"/>
              <p:cNvSpPr/>
              <p:nvPr/>
            </p:nvSpPr>
            <p:spPr>
              <a:xfrm>
                <a:off x="3076173" y="1748156"/>
                <a:ext cx="438540" cy="427549"/>
              </a:xfrm>
              <a:custGeom>
                <a:avLst/>
                <a:gdLst/>
                <a:ahLst/>
                <a:cxnLst/>
                <a:rect l="l" t="t" r="r" b="b"/>
                <a:pathLst>
                  <a:path w="13127" h="12798" extrusionOk="0">
                    <a:moveTo>
                      <a:pt x="5647" y="1"/>
                    </a:moveTo>
                    <a:lnTo>
                      <a:pt x="5383" y="17"/>
                    </a:lnTo>
                    <a:lnTo>
                      <a:pt x="5119" y="34"/>
                    </a:lnTo>
                    <a:lnTo>
                      <a:pt x="4821" y="83"/>
                    </a:lnTo>
                    <a:lnTo>
                      <a:pt x="4508" y="149"/>
                    </a:lnTo>
                    <a:lnTo>
                      <a:pt x="4227" y="215"/>
                    </a:lnTo>
                    <a:lnTo>
                      <a:pt x="3946" y="298"/>
                    </a:lnTo>
                    <a:lnTo>
                      <a:pt x="3682" y="397"/>
                    </a:lnTo>
                    <a:lnTo>
                      <a:pt x="3418" y="496"/>
                    </a:lnTo>
                    <a:lnTo>
                      <a:pt x="3187" y="612"/>
                    </a:lnTo>
                    <a:lnTo>
                      <a:pt x="2956" y="727"/>
                    </a:lnTo>
                    <a:lnTo>
                      <a:pt x="2757" y="859"/>
                    </a:lnTo>
                    <a:lnTo>
                      <a:pt x="2559" y="991"/>
                    </a:lnTo>
                    <a:lnTo>
                      <a:pt x="2361" y="1124"/>
                    </a:lnTo>
                    <a:lnTo>
                      <a:pt x="2196" y="1272"/>
                    </a:lnTo>
                    <a:lnTo>
                      <a:pt x="2031" y="1437"/>
                    </a:lnTo>
                    <a:lnTo>
                      <a:pt x="1882" y="1586"/>
                    </a:lnTo>
                    <a:lnTo>
                      <a:pt x="1750" y="1751"/>
                    </a:lnTo>
                    <a:lnTo>
                      <a:pt x="1618" y="1916"/>
                    </a:lnTo>
                    <a:lnTo>
                      <a:pt x="1503" y="2098"/>
                    </a:lnTo>
                    <a:lnTo>
                      <a:pt x="1404" y="2263"/>
                    </a:lnTo>
                    <a:lnTo>
                      <a:pt x="1321" y="2444"/>
                    </a:lnTo>
                    <a:lnTo>
                      <a:pt x="1156" y="2791"/>
                    </a:lnTo>
                    <a:lnTo>
                      <a:pt x="1040" y="3154"/>
                    </a:lnTo>
                    <a:lnTo>
                      <a:pt x="958" y="3501"/>
                    </a:lnTo>
                    <a:lnTo>
                      <a:pt x="925" y="3848"/>
                    </a:lnTo>
                    <a:lnTo>
                      <a:pt x="908" y="4178"/>
                    </a:lnTo>
                    <a:lnTo>
                      <a:pt x="925" y="4492"/>
                    </a:lnTo>
                    <a:lnTo>
                      <a:pt x="974" y="4773"/>
                    </a:lnTo>
                    <a:lnTo>
                      <a:pt x="875" y="4888"/>
                    </a:lnTo>
                    <a:lnTo>
                      <a:pt x="776" y="5037"/>
                    </a:lnTo>
                    <a:lnTo>
                      <a:pt x="677" y="5202"/>
                    </a:lnTo>
                    <a:lnTo>
                      <a:pt x="561" y="5384"/>
                    </a:lnTo>
                    <a:lnTo>
                      <a:pt x="462" y="5598"/>
                    </a:lnTo>
                    <a:lnTo>
                      <a:pt x="363" y="5829"/>
                    </a:lnTo>
                    <a:lnTo>
                      <a:pt x="281" y="6077"/>
                    </a:lnTo>
                    <a:lnTo>
                      <a:pt x="215" y="6358"/>
                    </a:lnTo>
                    <a:lnTo>
                      <a:pt x="165" y="6638"/>
                    </a:lnTo>
                    <a:lnTo>
                      <a:pt x="132" y="6936"/>
                    </a:lnTo>
                    <a:lnTo>
                      <a:pt x="116" y="7249"/>
                    </a:lnTo>
                    <a:lnTo>
                      <a:pt x="132" y="7580"/>
                    </a:lnTo>
                    <a:lnTo>
                      <a:pt x="182" y="7926"/>
                    </a:lnTo>
                    <a:lnTo>
                      <a:pt x="264" y="8273"/>
                    </a:lnTo>
                    <a:lnTo>
                      <a:pt x="396" y="8620"/>
                    </a:lnTo>
                    <a:lnTo>
                      <a:pt x="561" y="8983"/>
                    </a:lnTo>
                    <a:lnTo>
                      <a:pt x="396" y="9379"/>
                    </a:lnTo>
                    <a:lnTo>
                      <a:pt x="264" y="9776"/>
                    </a:lnTo>
                    <a:lnTo>
                      <a:pt x="165" y="10139"/>
                    </a:lnTo>
                    <a:lnTo>
                      <a:pt x="83" y="10486"/>
                    </a:lnTo>
                    <a:lnTo>
                      <a:pt x="33" y="10816"/>
                    </a:lnTo>
                    <a:lnTo>
                      <a:pt x="17" y="11130"/>
                    </a:lnTo>
                    <a:lnTo>
                      <a:pt x="0" y="11427"/>
                    </a:lnTo>
                    <a:lnTo>
                      <a:pt x="0" y="11691"/>
                    </a:lnTo>
                    <a:lnTo>
                      <a:pt x="17" y="11939"/>
                    </a:lnTo>
                    <a:lnTo>
                      <a:pt x="33" y="12153"/>
                    </a:lnTo>
                    <a:lnTo>
                      <a:pt x="83" y="12500"/>
                    </a:lnTo>
                    <a:lnTo>
                      <a:pt x="132" y="12715"/>
                    </a:lnTo>
                    <a:lnTo>
                      <a:pt x="165" y="12797"/>
                    </a:lnTo>
                    <a:lnTo>
                      <a:pt x="13127" y="10882"/>
                    </a:lnTo>
                    <a:lnTo>
                      <a:pt x="13094" y="10486"/>
                    </a:lnTo>
                    <a:lnTo>
                      <a:pt x="13044" y="10040"/>
                    </a:lnTo>
                    <a:lnTo>
                      <a:pt x="12995" y="9792"/>
                    </a:lnTo>
                    <a:lnTo>
                      <a:pt x="12929" y="9545"/>
                    </a:lnTo>
                    <a:lnTo>
                      <a:pt x="12863" y="9297"/>
                    </a:lnTo>
                    <a:lnTo>
                      <a:pt x="12764" y="9049"/>
                    </a:lnTo>
                    <a:lnTo>
                      <a:pt x="12664" y="8785"/>
                    </a:lnTo>
                    <a:lnTo>
                      <a:pt x="12549" y="8521"/>
                    </a:lnTo>
                    <a:lnTo>
                      <a:pt x="12400" y="8257"/>
                    </a:lnTo>
                    <a:lnTo>
                      <a:pt x="12235" y="7992"/>
                    </a:lnTo>
                    <a:lnTo>
                      <a:pt x="12054" y="7745"/>
                    </a:lnTo>
                    <a:lnTo>
                      <a:pt x="11839" y="7497"/>
                    </a:lnTo>
                    <a:lnTo>
                      <a:pt x="11591" y="7249"/>
                    </a:lnTo>
                    <a:lnTo>
                      <a:pt x="11327" y="7018"/>
                    </a:lnTo>
                    <a:lnTo>
                      <a:pt x="11360" y="6523"/>
                    </a:lnTo>
                    <a:lnTo>
                      <a:pt x="11344" y="6259"/>
                    </a:lnTo>
                    <a:lnTo>
                      <a:pt x="11344" y="6011"/>
                    </a:lnTo>
                    <a:lnTo>
                      <a:pt x="11311" y="5747"/>
                    </a:lnTo>
                    <a:lnTo>
                      <a:pt x="11261" y="5499"/>
                    </a:lnTo>
                    <a:lnTo>
                      <a:pt x="11195" y="5251"/>
                    </a:lnTo>
                    <a:lnTo>
                      <a:pt x="11112" y="5004"/>
                    </a:lnTo>
                    <a:lnTo>
                      <a:pt x="10997" y="4773"/>
                    </a:lnTo>
                    <a:lnTo>
                      <a:pt x="10865" y="4541"/>
                    </a:lnTo>
                    <a:lnTo>
                      <a:pt x="10700" y="4327"/>
                    </a:lnTo>
                    <a:lnTo>
                      <a:pt x="10501" y="4129"/>
                    </a:lnTo>
                    <a:lnTo>
                      <a:pt x="10287" y="3931"/>
                    </a:lnTo>
                    <a:lnTo>
                      <a:pt x="10023" y="3749"/>
                    </a:lnTo>
                    <a:lnTo>
                      <a:pt x="9709" y="3600"/>
                    </a:lnTo>
                    <a:lnTo>
                      <a:pt x="9379" y="3468"/>
                    </a:lnTo>
                    <a:lnTo>
                      <a:pt x="9296" y="3121"/>
                    </a:lnTo>
                    <a:lnTo>
                      <a:pt x="9197" y="2775"/>
                    </a:lnTo>
                    <a:lnTo>
                      <a:pt x="9081" y="2428"/>
                    </a:lnTo>
                    <a:lnTo>
                      <a:pt x="8949" y="2098"/>
                    </a:lnTo>
                    <a:lnTo>
                      <a:pt x="8784" y="1767"/>
                    </a:lnTo>
                    <a:lnTo>
                      <a:pt x="8603" y="1454"/>
                    </a:lnTo>
                    <a:lnTo>
                      <a:pt x="8388" y="1157"/>
                    </a:lnTo>
                    <a:lnTo>
                      <a:pt x="8256" y="1024"/>
                    </a:lnTo>
                    <a:lnTo>
                      <a:pt x="8140" y="892"/>
                    </a:lnTo>
                    <a:lnTo>
                      <a:pt x="8008" y="760"/>
                    </a:lnTo>
                    <a:lnTo>
                      <a:pt x="7860" y="645"/>
                    </a:lnTo>
                    <a:lnTo>
                      <a:pt x="7711" y="529"/>
                    </a:lnTo>
                    <a:lnTo>
                      <a:pt x="7546" y="430"/>
                    </a:lnTo>
                    <a:lnTo>
                      <a:pt x="7381" y="347"/>
                    </a:lnTo>
                    <a:lnTo>
                      <a:pt x="7199" y="265"/>
                    </a:lnTo>
                    <a:lnTo>
                      <a:pt x="7001" y="182"/>
                    </a:lnTo>
                    <a:lnTo>
                      <a:pt x="6803" y="133"/>
                    </a:lnTo>
                    <a:lnTo>
                      <a:pt x="6605" y="83"/>
                    </a:lnTo>
                    <a:lnTo>
                      <a:pt x="6374" y="34"/>
                    </a:lnTo>
                    <a:lnTo>
                      <a:pt x="6142" y="17"/>
                    </a:lnTo>
                    <a:lnTo>
                      <a:pt x="5911" y="1"/>
                    </a:lnTo>
                    <a:close/>
                  </a:path>
                </a:pathLst>
              </a:custGeom>
              <a:solidFill>
                <a:srgbClr val="5735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215;p34"/>
              <p:cNvSpPr/>
              <p:nvPr/>
            </p:nvSpPr>
            <p:spPr>
              <a:xfrm>
                <a:off x="2899081" y="2658872"/>
                <a:ext cx="989096" cy="1368037"/>
              </a:xfrm>
              <a:custGeom>
                <a:avLst/>
                <a:gdLst/>
                <a:ahLst/>
                <a:cxnLst/>
                <a:rect l="l" t="t" r="r" b="b"/>
                <a:pathLst>
                  <a:path w="29607" h="40950" extrusionOk="0">
                    <a:moveTo>
                      <a:pt x="6028" y="1"/>
                    </a:moveTo>
                    <a:lnTo>
                      <a:pt x="5730" y="397"/>
                    </a:lnTo>
                    <a:lnTo>
                      <a:pt x="5450" y="810"/>
                    </a:lnTo>
                    <a:lnTo>
                      <a:pt x="5169" y="1222"/>
                    </a:lnTo>
                    <a:lnTo>
                      <a:pt x="4921" y="1635"/>
                    </a:lnTo>
                    <a:lnTo>
                      <a:pt x="4674" y="2065"/>
                    </a:lnTo>
                    <a:lnTo>
                      <a:pt x="4442" y="2494"/>
                    </a:lnTo>
                    <a:lnTo>
                      <a:pt x="4228" y="2940"/>
                    </a:lnTo>
                    <a:lnTo>
                      <a:pt x="4030" y="3369"/>
                    </a:lnTo>
                    <a:lnTo>
                      <a:pt x="3831" y="3815"/>
                    </a:lnTo>
                    <a:lnTo>
                      <a:pt x="3650" y="4261"/>
                    </a:lnTo>
                    <a:lnTo>
                      <a:pt x="3468" y="4723"/>
                    </a:lnTo>
                    <a:lnTo>
                      <a:pt x="3320" y="5169"/>
                    </a:lnTo>
                    <a:lnTo>
                      <a:pt x="3171" y="5631"/>
                    </a:lnTo>
                    <a:lnTo>
                      <a:pt x="3022" y="6093"/>
                    </a:lnTo>
                    <a:lnTo>
                      <a:pt x="2775" y="7018"/>
                    </a:lnTo>
                    <a:lnTo>
                      <a:pt x="2560" y="7943"/>
                    </a:lnTo>
                    <a:lnTo>
                      <a:pt x="2378" y="8867"/>
                    </a:lnTo>
                    <a:lnTo>
                      <a:pt x="2230" y="9775"/>
                    </a:lnTo>
                    <a:lnTo>
                      <a:pt x="2114" y="10700"/>
                    </a:lnTo>
                    <a:lnTo>
                      <a:pt x="2015" y="11592"/>
                    </a:lnTo>
                    <a:lnTo>
                      <a:pt x="1966" y="12483"/>
                    </a:lnTo>
                    <a:lnTo>
                      <a:pt x="1916" y="13359"/>
                    </a:lnTo>
                    <a:lnTo>
                      <a:pt x="1900" y="14201"/>
                    </a:lnTo>
                    <a:lnTo>
                      <a:pt x="1900" y="15026"/>
                    </a:lnTo>
                    <a:lnTo>
                      <a:pt x="1916" y="15819"/>
                    </a:lnTo>
                    <a:lnTo>
                      <a:pt x="1949" y="16595"/>
                    </a:lnTo>
                    <a:lnTo>
                      <a:pt x="1999" y="17321"/>
                    </a:lnTo>
                    <a:lnTo>
                      <a:pt x="2048" y="18015"/>
                    </a:lnTo>
                    <a:lnTo>
                      <a:pt x="2098" y="18659"/>
                    </a:lnTo>
                    <a:lnTo>
                      <a:pt x="2230" y="19815"/>
                    </a:lnTo>
                    <a:lnTo>
                      <a:pt x="2378" y="20772"/>
                    </a:lnTo>
                    <a:lnTo>
                      <a:pt x="2494" y="21482"/>
                    </a:lnTo>
                    <a:lnTo>
                      <a:pt x="2610" y="22077"/>
                    </a:lnTo>
                    <a:lnTo>
                      <a:pt x="2511" y="22357"/>
                    </a:lnTo>
                    <a:lnTo>
                      <a:pt x="2296" y="23117"/>
                    </a:lnTo>
                    <a:lnTo>
                      <a:pt x="2147" y="23662"/>
                    </a:lnTo>
                    <a:lnTo>
                      <a:pt x="1999" y="24289"/>
                    </a:lnTo>
                    <a:lnTo>
                      <a:pt x="1834" y="24983"/>
                    </a:lnTo>
                    <a:lnTo>
                      <a:pt x="1685" y="25759"/>
                    </a:lnTo>
                    <a:lnTo>
                      <a:pt x="1553" y="26568"/>
                    </a:lnTo>
                    <a:lnTo>
                      <a:pt x="1454" y="27426"/>
                    </a:lnTo>
                    <a:lnTo>
                      <a:pt x="1421" y="27872"/>
                    </a:lnTo>
                    <a:lnTo>
                      <a:pt x="1388" y="28318"/>
                    </a:lnTo>
                    <a:lnTo>
                      <a:pt x="1371" y="28764"/>
                    </a:lnTo>
                    <a:lnTo>
                      <a:pt x="1355" y="29226"/>
                    </a:lnTo>
                    <a:lnTo>
                      <a:pt x="1355" y="29672"/>
                    </a:lnTo>
                    <a:lnTo>
                      <a:pt x="1371" y="30134"/>
                    </a:lnTo>
                    <a:lnTo>
                      <a:pt x="1404" y="30597"/>
                    </a:lnTo>
                    <a:lnTo>
                      <a:pt x="1454" y="31043"/>
                    </a:lnTo>
                    <a:lnTo>
                      <a:pt x="1520" y="31488"/>
                    </a:lnTo>
                    <a:lnTo>
                      <a:pt x="1602" y="31934"/>
                    </a:lnTo>
                    <a:lnTo>
                      <a:pt x="1701" y="32363"/>
                    </a:lnTo>
                    <a:lnTo>
                      <a:pt x="1817" y="32793"/>
                    </a:lnTo>
                    <a:lnTo>
                      <a:pt x="1685" y="33024"/>
                    </a:lnTo>
                    <a:lnTo>
                      <a:pt x="1553" y="33288"/>
                    </a:lnTo>
                    <a:lnTo>
                      <a:pt x="1421" y="33552"/>
                    </a:lnTo>
                    <a:lnTo>
                      <a:pt x="1305" y="33833"/>
                    </a:lnTo>
                    <a:lnTo>
                      <a:pt x="1190" y="34130"/>
                    </a:lnTo>
                    <a:lnTo>
                      <a:pt x="1074" y="34444"/>
                    </a:lnTo>
                    <a:lnTo>
                      <a:pt x="892" y="35088"/>
                    </a:lnTo>
                    <a:lnTo>
                      <a:pt x="711" y="35765"/>
                    </a:lnTo>
                    <a:lnTo>
                      <a:pt x="562" y="36442"/>
                    </a:lnTo>
                    <a:lnTo>
                      <a:pt x="447" y="37119"/>
                    </a:lnTo>
                    <a:lnTo>
                      <a:pt x="331" y="37779"/>
                    </a:lnTo>
                    <a:lnTo>
                      <a:pt x="248" y="38423"/>
                    </a:lnTo>
                    <a:lnTo>
                      <a:pt x="166" y="39018"/>
                    </a:lnTo>
                    <a:lnTo>
                      <a:pt x="67" y="40025"/>
                    </a:lnTo>
                    <a:lnTo>
                      <a:pt x="17" y="40702"/>
                    </a:lnTo>
                    <a:lnTo>
                      <a:pt x="1" y="40950"/>
                    </a:lnTo>
                    <a:lnTo>
                      <a:pt x="9660" y="40950"/>
                    </a:lnTo>
                    <a:lnTo>
                      <a:pt x="11526" y="10535"/>
                    </a:lnTo>
                    <a:lnTo>
                      <a:pt x="13177" y="20145"/>
                    </a:lnTo>
                    <a:lnTo>
                      <a:pt x="13260" y="20624"/>
                    </a:lnTo>
                    <a:lnTo>
                      <a:pt x="13359" y="21119"/>
                    </a:lnTo>
                    <a:lnTo>
                      <a:pt x="13474" y="21614"/>
                    </a:lnTo>
                    <a:lnTo>
                      <a:pt x="13590" y="22093"/>
                    </a:lnTo>
                    <a:lnTo>
                      <a:pt x="13722" y="22572"/>
                    </a:lnTo>
                    <a:lnTo>
                      <a:pt x="13871" y="23051"/>
                    </a:lnTo>
                    <a:lnTo>
                      <a:pt x="14019" y="23530"/>
                    </a:lnTo>
                    <a:lnTo>
                      <a:pt x="14168" y="23992"/>
                    </a:lnTo>
                    <a:lnTo>
                      <a:pt x="14349" y="24471"/>
                    </a:lnTo>
                    <a:lnTo>
                      <a:pt x="14531" y="24933"/>
                    </a:lnTo>
                    <a:lnTo>
                      <a:pt x="14713" y="25396"/>
                    </a:lnTo>
                    <a:lnTo>
                      <a:pt x="14911" y="25841"/>
                    </a:lnTo>
                    <a:lnTo>
                      <a:pt x="15125" y="26304"/>
                    </a:lnTo>
                    <a:lnTo>
                      <a:pt x="15340" y="26750"/>
                    </a:lnTo>
                    <a:lnTo>
                      <a:pt x="15571" y="27195"/>
                    </a:lnTo>
                    <a:lnTo>
                      <a:pt x="15802" y="27641"/>
                    </a:lnTo>
                    <a:lnTo>
                      <a:pt x="21895" y="38687"/>
                    </a:lnTo>
                    <a:lnTo>
                      <a:pt x="29606" y="35121"/>
                    </a:lnTo>
                    <a:lnTo>
                      <a:pt x="29474" y="34609"/>
                    </a:lnTo>
                    <a:lnTo>
                      <a:pt x="29325" y="34130"/>
                    </a:lnTo>
                    <a:lnTo>
                      <a:pt x="29193" y="33668"/>
                    </a:lnTo>
                    <a:lnTo>
                      <a:pt x="29045" y="33222"/>
                    </a:lnTo>
                    <a:lnTo>
                      <a:pt x="28880" y="32793"/>
                    </a:lnTo>
                    <a:lnTo>
                      <a:pt x="28731" y="32380"/>
                    </a:lnTo>
                    <a:lnTo>
                      <a:pt x="28566" y="31984"/>
                    </a:lnTo>
                    <a:lnTo>
                      <a:pt x="28401" y="31620"/>
                    </a:lnTo>
                    <a:lnTo>
                      <a:pt x="28054" y="30927"/>
                    </a:lnTo>
                    <a:lnTo>
                      <a:pt x="27724" y="30300"/>
                    </a:lnTo>
                    <a:lnTo>
                      <a:pt x="27394" y="29755"/>
                    </a:lnTo>
                    <a:lnTo>
                      <a:pt x="27063" y="29259"/>
                    </a:lnTo>
                    <a:lnTo>
                      <a:pt x="26750" y="28847"/>
                    </a:lnTo>
                    <a:lnTo>
                      <a:pt x="26469" y="28483"/>
                    </a:lnTo>
                    <a:lnTo>
                      <a:pt x="26205" y="28186"/>
                    </a:lnTo>
                    <a:lnTo>
                      <a:pt x="25990" y="27955"/>
                    </a:lnTo>
                    <a:lnTo>
                      <a:pt x="25660" y="27641"/>
                    </a:lnTo>
                    <a:lnTo>
                      <a:pt x="25544" y="27542"/>
                    </a:lnTo>
                    <a:lnTo>
                      <a:pt x="25528" y="27393"/>
                    </a:lnTo>
                    <a:lnTo>
                      <a:pt x="25462" y="26997"/>
                    </a:lnTo>
                    <a:lnTo>
                      <a:pt x="25412" y="26700"/>
                    </a:lnTo>
                    <a:lnTo>
                      <a:pt x="25346" y="26353"/>
                    </a:lnTo>
                    <a:lnTo>
                      <a:pt x="25247" y="25957"/>
                    </a:lnTo>
                    <a:lnTo>
                      <a:pt x="25115" y="25495"/>
                    </a:lnTo>
                    <a:lnTo>
                      <a:pt x="24950" y="24999"/>
                    </a:lnTo>
                    <a:lnTo>
                      <a:pt x="24768" y="24454"/>
                    </a:lnTo>
                    <a:lnTo>
                      <a:pt x="24537" y="23876"/>
                    </a:lnTo>
                    <a:lnTo>
                      <a:pt x="24273" y="23266"/>
                    </a:lnTo>
                    <a:lnTo>
                      <a:pt x="23959" y="22605"/>
                    </a:lnTo>
                    <a:lnTo>
                      <a:pt x="23612" y="21928"/>
                    </a:lnTo>
                    <a:lnTo>
                      <a:pt x="23200" y="21218"/>
                    </a:lnTo>
                    <a:lnTo>
                      <a:pt x="22737" y="20475"/>
                    </a:lnTo>
                    <a:lnTo>
                      <a:pt x="22721" y="19253"/>
                    </a:lnTo>
                    <a:lnTo>
                      <a:pt x="22688" y="18064"/>
                    </a:lnTo>
                    <a:lnTo>
                      <a:pt x="22622" y="16909"/>
                    </a:lnTo>
                    <a:lnTo>
                      <a:pt x="22523" y="15786"/>
                    </a:lnTo>
                    <a:lnTo>
                      <a:pt x="22424" y="14696"/>
                    </a:lnTo>
                    <a:lnTo>
                      <a:pt x="22292" y="13656"/>
                    </a:lnTo>
                    <a:lnTo>
                      <a:pt x="22126" y="12649"/>
                    </a:lnTo>
                    <a:lnTo>
                      <a:pt x="21961" y="11674"/>
                    </a:lnTo>
                    <a:lnTo>
                      <a:pt x="21780" y="10733"/>
                    </a:lnTo>
                    <a:lnTo>
                      <a:pt x="21598" y="9842"/>
                    </a:lnTo>
                    <a:lnTo>
                      <a:pt x="21383" y="8983"/>
                    </a:lnTo>
                    <a:lnTo>
                      <a:pt x="21169" y="8157"/>
                    </a:lnTo>
                    <a:lnTo>
                      <a:pt x="20954" y="7381"/>
                    </a:lnTo>
                    <a:lnTo>
                      <a:pt x="20723" y="6638"/>
                    </a:lnTo>
                    <a:lnTo>
                      <a:pt x="20492" y="5928"/>
                    </a:lnTo>
                    <a:lnTo>
                      <a:pt x="20261" y="5251"/>
                    </a:lnTo>
                    <a:lnTo>
                      <a:pt x="20029" y="4624"/>
                    </a:lnTo>
                    <a:lnTo>
                      <a:pt x="19798" y="4046"/>
                    </a:lnTo>
                    <a:lnTo>
                      <a:pt x="19567" y="3485"/>
                    </a:lnTo>
                    <a:lnTo>
                      <a:pt x="19352" y="2973"/>
                    </a:lnTo>
                    <a:lnTo>
                      <a:pt x="18923" y="2081"/>
                    </a:lnTo>
                    <a:lnTo>
                      <a:pt x="18543" y="1338"/>
                    </a:lnTo>
                    <a:lnTo>
                      <a:pt x="18230" y="760"/>
                    </a:lnTo>
                    <a:lnTo>
                      <a:pt x="17982" y="331"/>
                    </a:lnTo>
                    <a:lnTo>
                      <a:pt x="177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216;p34"/>
              <p:cNvSpPr/>
              <p:nvPr/>
            </p:nvSpPr>
            <p:spPr>
              <a:xfrm>
                <a:off x="3058501" y="2658872"/>
                <a:ext cx="465600" cy="301770"/>
              </a:xfrm>
              <a:custGeom>
                <a:avLst/>
                <a:gdLst/>
                <a:ahLst/>
                <a:cxnLst/>
                <a:rect l="l" t="t" r="r" b="b"/>
                <a:pathLst>
                  <a:path w="13937" h="9033" extrusionOk="0">
                    <a:moveTo>
                      <a:pt x="1256" y="1"/>
                    </a:moveTo>
                    <a:lnTo>
                      <a:pt x="909" y="463"/>
                    </a:lnTo>
                    <a:lnTo>
                      <a:pt x="595" y="925"/>
                    </a:lnTo>
                    <a:lnTo>
                      <a:pt x="281" y="1404"/>
                    </a:lnTo>
                    <a:lnTo>
                      <a:pt x="1" y="1899"/>
                    </a:lnTo>
                    <a:lnTo>
                      <a:pt x="4310" y="2841"/>
                    </a:lnTo>
                    <a:lnTo>
                      <a:pt x="4310" y="2923"/>
                    </a:lnTo>
                    <a:lnTo>
                      <a:pt x="4343" y="3154"/>
                    </a:lnTo>
                    <a:lnTo>
                      <a:pt x="4409" y="3468"/>
                    </a:lnTo>
                    <a:lnTo>
                      <a:pt x="4459" y="3650"/>
                    </a:lnTo>
                    <a:lnTo>
                      <a:pt x="4508" y="3831"/>
                    </a:lnTo>
                    <a:lnTo>
                      <a:pt x="4591" y="4013"/>
                    </a:lnTo>
                    <a:lnTo>
                      <a:pt x="4673" y="4178"/>
                    </a:lnTo>
                    <a:lnTo>
                      <a:pt x="4789" y="4343"/>
                    </a:lnTo>
                    <a:lnTo>
                      <a:pt x="4905" y="4475"/>
                    </a:lnTo>
                    <a:lnTo>
                      <a:pt x="5053" y="4591"/>
                    </a:lnTo>
                    <a:lnTo>
                      <a:pt x="5119" y="4640"/>
                    </a:lnTo>
                    <a:lnTo>
                      <a:pt x="5202" y="4690"/>
                    </a:lnTo>
                    <a:lnTo>
                      <a:pt x="5301" y="4706"/>
                    </a:lnTo>
                    <a:lnTo>
                      <a:pt x="5383" y="4723"/>
                    </a:lnTo>
                    <a:lnTo>
                      <a:pt x="5483" y="4739"/>
                    </a:lnTo>
                    <a:lnTo>
                      <a:pt x="5598" y="4739"/>
                    </a:lnTo>
                    <a:lnTo>
                      <a:pt x="5796" y="4690"/>
                    </a:lnTo>
                    <a:lnTo>
                      <a:pt x="5994" y="4624"/>
                    </a:lnTo>
                    <a:lnTo>
                      <a:pt x="6160" y="4541"/>
                    </a:lnTo>
                    <a:lnTo>
                      <a:pt x="6325" y="4426"/>
                    </a:lnTo>
                    <a:lnTo>
                      <a:pt x="6457" y="4310"/>
                    </a:lnTo>
                    <a:lnTo>
                      <a:pt x="6572" y="4178"/>
                    </a:lnTo>
                    <a:lnTo>
                      <a:pt x="6688" y="4029"/>
                    </a:lnTo>
                    <a:lnTo>
                      <a:pt x="6770" y="3881"/>
                    </a:lnTo>
                    <a:lnTo>
                      <a:pt x="6919" y="3600"/>
                    </a:lnTo>
                    <a:lnTo>
                      <a:pt x="7018" y="3352"/>
                    </a:lnTo>
                    <a:lnTo>
                      <a:pt x="7068" y="3187"/>
                    </a:lnTo>
                    <a:lnTo>
                      <a:pt x="7084" y="3121"/>
                    </a:lnTo>
                    <a:lnTo>
                      <a:pt x="10717" y="2841"/>
                    </a:lnTo>
                    <a:lnTo>
                      <a:pt x="10733" y="2923"/>
                    </a:lnTo>
                    <a:lnTo>
                      <a:pt x="10799" y="3121"/>
                    </a:lnTo>
                    <a:lnTo>
                      <a:pt x="10849" y="3435"/>
                    </a:lnTo>
                    <a:lnTo>
                      <a:pt x="10865" y="3617"/>
                    </a:lnTo>
                    <a:lnTo>
                      <a:pt x="10882" y="3831"/>
                    </a:lnTo>
                    <a:lnTo>
                      <a:pt x="10865" y="4046"/>
                    </a:lnTo>
                    <a:lnTo>
                      <a:pt x="10832" y="4277"/>
                    </a:lnTo>
                    <a:lnTo>
                      <a:pt x="10783" y="4508"/>
                    </a:lnTo>
                    <a:lnTo>
                      <a:pt x="10700" y="4739"/>
                    </a:lnTo>
                    <a:lnTo>
                      <a:pt x="10601" y="4987"/>
                    </a:lnTo>
                    <a:lnTo>
                      <a:pt x="10453" y="5218"/>
                    </a:lnTo>
                    <a:lnTo>
                      <a:pt x="10254" y="5466"/>
                    </a:lnTo>
                    <a:lnTo>
                      <a:pt x="10155" y="5582"/>
                    </a:lnTo>
                    <a:lnTo>
                      <a:pt x="10023" y="5681"/>
                    </a:lnTo>
                    <a:lnTo>
                      <a:pt x="9891" y="5780"/>
                    </a:lnTo>
                    <a:lnTo>
                      <a:pt x="9726" y="5879"/>
                    </a:lnTo>
                    <a:lnTo>
                      <a:pt x="9528" y="5945"/>
                    </a:lnTo>
                    <a:lnTo>
                      <a:pt x="9313" y="6011"/>
                    </a:lnTo>
                    <a:lnTo>
                      <a:pt x="9066" y="6060"/>
                    </a:lnTo>
                    <a:lnTo>
                      <a:pt x="8801" y="6093"/>
                    </a:lnTo>
                    <a:lnTo>
                      <a:pt x="8521" y="6110"/>
                    </a:lnTo>
                    <a:lnTo>
                      <a:pt x="8240" y="6126"/>
                    </a:lnTo>
                    <a:lnTo>
                      <a:pt x="7613" y="6110"/>
                    </a:lnTo>
                    <a:lnTo>
                      <a:pt x="6952" y="6060"/>
                    </a:lnTo>
                    <a:lnTo>
                      <a:pt x="6259" y="5994"/>
                    </a:lnTo>
                    <a:lnTo>
                      <a:pt x="5565" y="5895"/>
                    </a:lnTo>
                    <a:lnTo>
                      <a:pt x="4888" y="5780"/>
                    </a:lnTo>
                    <a:lnTo>
                      <a:pt x="4244" y="5648"/>
                    </a:lnTo>
                    <a:lnTo>
                      <a:pt x="3633" y="5515"/>
                    </a:lnTo>
                    <a:lnTo>
                      <a:pt x="3072" y="5383"/>
                    </a:lnTo>
                    <a:lnTo>
                      <a:pt x="2593" y="5251"/>
                    </a:lnTo>
                    <a:lnTo>
                      <a:pt x="2213" y="5136"/>
                    </a:lnTo>
                    <a:lnTo>
                      <a:pt x="1933" y="5020"/>
                    </a:lnTo>
                    <a:lnTo>
                      <a:pt x="1833" y="4971"/>
                    </a:lnTo>
                    <a:lnTo>
                      <a:pt x="1767" y="4938"/>
                    </a:lnTo>
                    <a:lnTo>
                      <a:pt x="1751" y="4987"/>
                    </a:lnTo>
                    <a:lnTo>
                      <a:pt x="1685" y="5152"/>
                    </a:lnTo>
                    <a:lnTo>
                      <a:pt x="1602" y="5400"/>
                    </a:lnTo>
                    <a:lnTo>
                      <a:pt x="1569" y="5548"/>
                    </a:lnTo>
                    <a:lnTo>
                      <a:pt x="1536" y="5730"/>
                    </a:lnTo>
                    <a:lnTo>
                      <a:pt x="1520" y="5912"/>
                    </a:lnTo>
                    <a:lnTo>
                      <a:pt x="1503" y="6126"/>
                    </a:lnTo>
                    <a:lnTo>
                      <a:pt x="1520" y="6341"/>
                    </a:lnTo>
                    <a:lnTo>
                      <a:pt x="1553" y="6572"/>
                    </a:lnTo>
                    <a:lnTo>
                      <a:pt x="1602" y="6820"/>
                    </a:lnTo>
                    <a:lnTo>
                      <a:pt x="1668" y="7068"/>
                    </a:lnTo>
                    <a:lnTo>
                      <a:pt x="1784" y="7332"/>
                    </a:lnTo>
                    <a:lnTo>
                      <a:pt x="1916" y="7596"/>
                    </a:lnTo>
                    <a:lnTo>
                      <a:pt x="2015" y="7728"/>
                    </a:lnTo>
                    <a:lnTo>
                      <a:pt x="2114" y="7860"/>
                    </a:lnTo>
                    <a:lnTo>
                      <a:pt x="2213" y="7976"/>
                    </a:lnTo>
                    <a:lnTo>
                      <a:pt x="2345" y="8091"/>
                    </a:lnTo>
                    <a:lnTo>
                      <a:pt x="2477" y="8207"/>
                    </a:lnTo>
                    <a:lnTo>
                      <a:pt x="2626" y="8306"/>
                    </a:lnTo>
                    <a:lnTo>
                      <a:pt x="2775" y="8405"/>
                    </a:lnTo>
                    <a:lnTo>
                      <a:pt x="2940" y="8504"/>
                    </a:lnTo>
                    <a:lnTo>
                      <a:pt x="3121" y="8587"/>
                    </a:lnTo>
                    <a:lnTo>
                      <a:pt x="3303" y="8669"/>
                    </a:lnTo>
                    <a:lnTo>
                      <a:pt x="3716" y="8801"/>
                    </a:lnTo>
                    <a:lnTo>
                      <a:pt x="4145" y="8900"/>
                    </a:lnTo>
                    <a:lnTo>
                      <a:pt x="4624" y="8983"/>
                    </a:lnTo>
                    <a:lnTo>
                      <a:pt x="5119" y="9032"/>
                    </a:lnTo>
                    <a:lnTo>
                      <a:pt x="5631" y="9032"/>
                    </a:lnTo>
                    <a:lnTo>
                      <a:pt x="6176" y="9016"/>
                    </a:lnTo>
                    <a:lnTo>
                      <a:pt x="6737" y="8950"/>
                    </a:lnTo>
                    <a:lnTo>
                      <a:pt x="7315" y="8851"/>
                    </a:lnTo>
                    <a:lnTo>
                      <a:pt x="7893" y="8702"/>
                    </a:lnTo>
                    <a:lnTo>
                      <a:pt x="8488" y="8521"/>
                    </a:lnTo>
                    <a:lnTo>
                      <a:pt x="8801" y="8422"/>
                    </a:lnTo>
                    <a:lnTo>
                      <a:pt x="9099" y="8289"/>
                    </a:lnTo>
                    <a:lnTo>
                      <a:pt x="9660" y="8042"/>
                    </a:lnTo>
                    <a:lnTo>
                      <a:pt x="10188" y="7761"/>
                    </a:lnTo>
                    <a:lnTo>
                      <a:pt x="10436" y="7629"/>
                    </a:lnTo>
                    <a:lnTo>
                      <a:pt x="10667" y="7464"/>
                    </a:lnTo>
                    <a:lnTo>
                      <a:pt x="10898" y="7315"/>
                    </a:lnTo>
                    <a:lnTo>
                      <a:pt x="11113" y="7150"/>
                    </a:lnTo>
                    <a:lnTo>
                      <a:pt x="11311" y="6985"/>
                    </a:lnTo>
                    <a:lnTo>
                      <a:pt x="11509" y="6820"/>
                    </a:lnTo>
                    <a:lnTo>
                      <a:pt x="11691" y="6638"/>
                    </a:lnTo>
                    <a:lnTo>
                      <a:pt x="11873" y="6457"/>
                    </a:lnTo>
                    <a:lnTo>
                      <a:pt x="12038" y="6275"/>
                    </a:lnTo>
                    <a:lnTo>
                      <a:pt x="12203" y="6077"/>
                    </a:lnTo>
                    <a:lnTo>
                      <a:pt x="12500" y="5681"/>
                    </a:lnTo>
                    <a:lnTo>
                      <a:pt x="12764" y="5251"/>
                    </a:lnTo>
                    <a:lnTo>
                      <a:pt x="13012" y="4805"/>
                    </a:lnTo>
                    <a:lnTo>
                      <a:pt x="13210" y="4327"/>
                    </a:lnTo>
                    <a:lnTo>
                      <a:pt x="13408" y="3848"/>
                    </a:lnTo>
                    <a:lnTo>
                      <a:pt x="13573" y="3319"/>
                    </a:lnTo>
                    <a:lnTo>
                      <a:pt x="13705" y="2791"/>
                    </a:lnTo>
                    <a:lnTo>
                      <a:pt x="13837" y="2230"/>
                    </a:lnTo>
                    <a:lnTo>
                      <a:pt x="13936" y="1652"/>
                    </a:lnTo>
                    <a:lnTo>
                      <a:pt x="13557" y="925"/>
                    </a:lnTo>
                    <a:lnTo>
                      <a:pt x="13260" y="413"/>
                    </a:lnTo>
                    <a:lnTo>
                      <a:pt x="13078" y="116"/>
                    </a:lnTo>
                    <a:lnTo>
                      <a:pt x="12995" y="1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217;p34"/>
              <p:cNvSpPr/>
              <p:nvPr/>
            </p:nvSpPr>
            <p:spPr>
              <a:xfrm>
                <a:off x="3284100" y="2663850"/>
                <a:ext cx="33" cy="347004"/>
              </a:xfrm>
              <a:custGeom>
                <a:avLst/>
                <a:gdLst/>
                <a:ahLst/>
                <a:cxnLst/>
                <a:rect l="l" t="t" r="r" b="b"/>
                <a:pathLst>
                  <a:path w="1" h="10387" fill="none" extrusionOk="0">
                    <a:moveTo>
                      <a:pt x="1" y="10386"/>
                    </a:moveTo>
                    <a:lnTo>
                      <a:pt x="1" y="0"/>
                    </a:lnTo>
                  </a:path>
                </a:pathLst>
              </a:custGeom>
              <a:noFill/>
              <a:ln w="16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218;p34"/>
              <p:cNvSpPr/>
              <p:nvPr/>
            </p:nvSpPr>
            <p:spPr>
              <a:xfrm>
                <a:off x="3232820" y="2674306"/>
                <a:ext cx="51314" cy="192561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5764" fill="none" extrusionOk="0">
                    <a:moveTo>
                      <a:pt x="17" y="1"/>
                    </a:moveTo>
                    <a:lnTo>
                      <a:pt x="17" y="1"/>
                    </a:lnTo>
                    <a:lnTo>
                      <a:pt x="0" y="232"/>
                    </a:lnTo>
                    <a:lnTo>
                      <a:pt x="0" y="859"/>
                    </a:lnTo>
                    <a:lnTo>
                      <a:pt x="0" y="1272"/>
                    </a:lnTo>
                    <a:lnTo>
                      <a:pt x="17" y="1751"/>
                    </a:lnTo>
                    <a:lnTo>
                      <a:pt x="50" y="2246"/>
                    </a:lnTo>
                    <a:lnTo>
                      <a:pt x="99" y="2775"/>
                    </a:lnTo>
                    <a:lnTo>
                      <a:pt x="165" y="3303"/>
                    </a:lnTo>
                    <a:lnTo>
                      <a:pt x="265" y="3815"/>
                    </a:lnTo>
                    <a:lnTo>
                      <a:pt x="380" y="4310"/>
                    </a:lnTo>
                    <a:lnTo>
                      <a:pt x="463" y="4525"/>
                    </a:lnTo>
                    <a:lnTo>
                      <a:pt x="545" y="4740"/>
                    </a:lnTo>
                    <a:lnTo>
                      <a:pt x="628" y="4938"/>
                    </a:lnTo>
                    <a:lnTo>
                      <a:pt x="727" y="5136"/>
                    </a:lnTo>
                    <a:lnTo>
                      <a:pt x="842" y="5301"/>
                    </a:lnTo>
                    <a:lnTo>
                      <a:pt x="958" y="5433"/>
                    </a:lnTo>
                    <a:lnTo>
                      <a:pt x="1090" y="5565"/>
                    </a:lnTo>
                    <a:lnTo>
                      <a:pt x="1222" y="5648"/>
                    </a:lnTo>
                    <a:lnTo>
                      <a:pt x="1371" y="5730"/>
                    </a:lnTo>
                    <a:lnTo>
                      <a:pt x="1536" y="5763"/>
                    </a:lnTo>
                  </a:path>
                </a:pathLst>
              </a:custGeom>
              <a:noFill/>
              <a:ln w="16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219;p34"/>
              <p:cNvSpPr/>
              <p:nvPr/>
            </p:nvSpPr>
            <p:spPr>
              <a:xfrm>
                <a:off x="3428085" y="2658872"/>
                <a:ext cx="152839" cy="189788"/>
              </a:xfrm>
              <a:custGeom>
                <a:avLst/>
                <a:gdLst/>
                <a:ahLst/>
                <a:cxnLst/>
                <a:rect l="l" t="t" r="r" b="b"/>
                <a:pathLst>
                  <a:path w="4575" h="568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3" y="248"/>
                    </a:lnTo>
                    <a:lnTo>
                      <a:pt x="67" y="529"/>
                    </a:lnTo>
                    <a:lnTo>
                      <a:pt x="133" y="892"/>
                    </a:lnTo>
                    <a:lnTo>
                      <a:pt x="215" y="1338"/>
                    </a:lnTo>
                    <a:lnTo>
                      <a:pt x="347" y="1817"/>
                    </a:lnTo>
                    <a:lnTo>
                      <a:pt x="512" y="2329"/>
                    </a:lnTo>
                    <a:lnTo>
                      <a:pt x="611" y="2593"/>
                    </a:lnTo>
                    <a:lnTo>
                      <a:pt x="710" y="2857"/>
                    </a:lnTo>
                    <a:lnTo>
                      <a:pt x="843" y="3121"/>
                    </a:lnTo>
                    <a:lnTo>
                      <a:pt x="975" y="3385"/>
                    </a:lnTo>
                    <a:lnTo>
                      <a:pt x="1123" y="3650"/>
                    </a:lnTo>
                    <a:lnTo>
                      <a:pt x="1272" y="3914"/>
                    </a:lnTo>
                    <a:lnTo>
                      <a:pt x="1453" y="4145"/>
                    </a:lnTo>
                    <a:lnTo>
                      <a:pt x="1652" y="4393"/>
                    </a:lnTo>
                    <a:lnTo>
                      <a:pt x="1866" y="4607"/>
                    </a:lnTo>
                    <a:lnTo>
                      <a:pt x="2081" y="4822"/>
                    </a:lnTo>
                    <a:lnTo>
                      <a:pt x="2329" y="5004"/>
                    </a:lnTo>
                    <a:lnTo>
                      <a:pt x="2593" y="5169"/>
                    </a:lnTo>
                    <a:lnTo>
                      <a:pt x="2873" y="5334"/>
                    </a:lnTo>
                    <a:lnTo>
                      <a:pt x="3171" y="5449"/>
                    </a:lnTo>
                    <a:lnTo>
                      <a:pt x="3484" y="5548"/>
                    </a:lnTo>
                    <a:lnTo>
                      <a:pt x="3831" y="5631"/>
                    </a:lnTo>
                    <a:lnTo>
                      <a:pt x="4194" y="5681"/>
                    </a:lnTo>
                    <a:lnTo>
                      <a:pt x="4574" y="5681"/>
                    </a:lnTo>
                  </a:path>
                </a:pathLst>
              </a:custGeom>
              <a:noFill/>
              <a:ln w="16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220;p34"/>
              <p:cNvSpPr/>
              <p:nvPr/>
            </p:nvSpPr>
            <p:spPr>
              <a:xfrm>
                <a:off x="3004448" y="2658872"/>
                <a:ext cx="144020" cy="189788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5681" fill="none" extrusionOk="0">
                    <a:moveTo>
                      <a:pt x="4310" y="1"/>
                    </a:moveTo>
                    <a:lnTo>
                      <a:pt x="4310" y="1"/>
                    </a:lnTo>
                    <a:lnTo>
                      <a:pt x="4261" y="232"/>
                    </a:lnTo>
                    <a:lnTo>
                      <a:pt x="4194" y="496"/>
                    </a:lnTo>
                    <a:lnTo>
                      <a:pt x="4095" y="826"/>
                    </a:lnTo>
                    <a:lnTo>
                      <a:pt x="3980" y="1222"/>
                    </a:lnTo>
                    <a:lnTo>
                      <a:pt x="3815" y="1685"/>
                    </a:lnTo>
                    <a:lnTo>
                      <a:pt x="3633" y="2164"/>
                    </a:lnTo>
                    <a:lnTo>
                      <a:pt x="3402" y="2675"/>
                    </a:lnTo>
                    <a:lnTo>
                      <a:pt x="3121" y="3187"/>
                    </a:lnTo>
                    <a:lnTo>
                      <a:pt x="2973" y="3435"/>
                    </a:lnTo>
                    <a:lnTo>
                      <a:pt x="2824" y="3683"/>
                    </a:lnTo>
                    <a:lnTo>
                      <a:pt x="2642" y="3930"/>
                    </a:lnTo>
                    <a:lnTo>
                      <a:pt x="2461" y="4162"/>
                    </a:lnTo>
                    <a:lnTo>
                      <a:pt x="2279" y="4393"/>
                    </a:lnTo>
                    <a:lnTo>
                      <a:pt x="2064" y="4607"/>
                    </a:lnTo>
                    <a:lnTo>
                      <a:pt x="1850" y="4805"/>
                    </a:lnTo>
                    <a:lnTo>
                      <a:pt x="1619" y="4987"/>
                    </a:lnTo>
                    <a:lnTo>
                      <a:pt x="1387" y="5169"/>
                    </a:lnTo>
                    <a:lnTo>
                      <a:pt x="1123" y="5317"/>
                    </a:lnTo>
                    <a:lnTo>
                      <a:pt x="859" y="5433"/>
                    </a:lnTo>
                    <a:lnTo>
                      <a:pt x="595" y="5548"/>
                    </a:lnTo>
                    <a:lnTo>
                      <a:pt x="298" y="5631"/>
                    </a:lnTo>
                    <a:lnTo>
                      <a:pt x="1" y="5681"/>
                    </a:lnTo>
                  </a:path>
                </a:pathLst>
              </a:custGeom>
              <a:noFill/>
              <a:ln w="16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221;p34"/>
              <p:cNvSpPr/>
              <p:nvPr/>
            </p:nvSpPr>
            <p:spPr>
              <a:xfrm>
                <a:off x="3504755" y="3275570"/>
                <a:ext cx="108708" cy="149532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4476" fill="none" extrusionOk="0">
                    <a:moveTo>
                      <a:pt x="3253" y="1"/>
                    </a:moveTo>
                    <a:lnTo>
                      <a:pt x="1" y="4475"/>
                    </a:lnTo>
                  </a:path>
                </a:pathLst>
              </a:custGeom>
              <a:noFill/>
              <a:ln w="1650" cap="rnd" cmpd="sng">
                <a:solidFill>
                  <a:srgbClr val="1D2D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222;p34"/>
              <p:cNvSpPr/>
              <p:nvPr/>
            </p:nvSpPr>
            <p:spPr>
              <a:xfrm>
                <a:off x="3521860" y="3412941"/>
                <a:ext cx="108708" cy="32572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975" fill="none" extrusionOk="0">
                    <a:moveTo>
                      <a:pt x="0" y="974"/>
                    </a:moveTo>
                    <a:lnTo>
                      <a:pt x="3253" y="0"/>
                    </a:lnTo>
                  </a:path>
                </a:pathLst>
              </a:custGeom>
              <a:noFill/>
              <a:ln w="1650" cap="rnd" cmpd="sng">
                <a:solidFill>
                  <a:srgbClr val="1D2D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223;p34"/>
              <p:cNvSpPr/>
              <p:nvPr/>
            </p:nvSpPr>
            <p:spPr>
              <a:xfrm>
                <a:off x="3602405" y="3773673"/>
                <a:ext cx="285768" cy="177661"/>
              </a:xfrm>
              <a:custGeom>
                <a:avLst/>
                <a:gdLst/>
                <a:ahLst/>
                <a:cxnLst/>
                <a:rect l="l" t="t" r="r" b="b"/>
                <a:pathLst>
                  <a:path w="8554" h="5318" extrusionOk="0">
                    <a:moveTo>
                      <a:pt x="8041" y="1"/>
                    </a:moveTo>
                    <a:lnTo>
                      <a:pt x="0" y="3765"/>
                    </a:lnTo>
                    <a:lnTo>
                      <a:pt x="842" y="5317"/>
                    </a:lnTo>
                    <a:lnTo>
                      <a:pt x="8553" y="1751"/>
                    </a:lnTo>
                    <a:lnTo>
                      <a:pt x="8421" y="1289"/>
                    </a:lnTo>
                    <a:lnTo>
                      <a:pt x="8306" y="843"/>
                    </a:lnTo>
                    <a:lnTo>
                      <a:pt x="804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224;p34"/>
              <p:cNvSpPr/>
              <p:nvPr/>
            </p:nvSpPr>
            <p:spPr>
              <a:xfrm>
                <a:off x="2899081" y="3973916"/>
                <a:ext cx="326057" cy="5298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1586" extrusionOk="0">
                    <a:moveTo>
                      <a:pt x="133" y="0"/>
                    </a:moveTo>
                    <a:lnTo>
                      <a:pt x="67" y="644"/>
                    </a:lnTo>
                    <a:lnTo>
                      <a:pt x="34" y="1140"/>
                    </a:lnTo>
                    <a:lnTo>
                      <a:pt x="1" y="1586"/>
                    </a:lnTo>
                    <a:lnTo>
                      <a:pt x="9660" y="1586"/>
                    </a:lnTo>
                    <a:lnTo>
                      <a:pt x="975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225;p34"/>
              <p:cNvSpPr/>
              <p:nvPr/>
            </p:nvSpPr>
            <p:spPr>
              <a:xfrm>
                <a:off x="3018779" y="3392529"/>
                <a:ext cx="105401" cy="76704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2296" fill="none" extrusionOk="0">
                    <a:moveTo>
                      <a:pt x="1" y="0"/>
                    </a:moveTo>
                    <a:lnTo>
                      <a:pt x="3155" y="2295"/>
                    </a:lnTo>
                  </a:path>
                </a:pathLst>
              </a:custGeom>
              <a:noFill/>
              <a:ln w="1650" cap="rnd" cmpd="sng">
                <a:solidFill>
                  <a:srgbClr val="1D2D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226;p34"/>
              <p:cNvSpPr/>
              <p:nvPr/>
            </p:nvSpPr>
            <p:spPr>
              <a:xfrm>
                <a:off x="3354155" y="1899859"/>
                <a:ext cx="65679" cy="80011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2395" extrusionOk="0">
                    <a:moveTo>
                      <a:pt x="1140" y="0"/>
                    </a:moveTo>
                    <a:lnTo>
                      <a:pt x="1058" y="33"/>
                    </a:lnTo>
                    <a:lnTo>
                      <a:pt x="959" y="67"/>
                    </a:lnTo>
                    <a:lnTo>
                      <a:pt x="760" y="149"/>
                    </a:lnTo>
                    <a:lnTo>
                      <a:pt x="579" y="298"/>
                    </a:lnTo>
                    <a:lnTo>
                      <a:pt x="414" y="463"/>
                    </a:lnTo>
                    <a:lnTo>
                      <a:pt x="265" y="677"/>
                    </a:lnTo>
                    <a:lnTo>
                      <a:pt x="150" y="909"/>
                    </a:lnTo>
                    <a:lnTo>
                      <a:pt x="50" y="1140"/>
                    </a:lnTo>
                    <a:lnTo>
                      <a:pt x="1" y="1371"/>
                    </a:lnTo>
                    <a:lnTo>
                      <a:pt x="1" y="1586"/>
                    </a:lnTo>
                    <a:lnTo>
                      <a:pt x="17" y="1800"/>
                    </a:lnTo>
                    <a:lnTo>
                      <a:pt x="50" y="1899"/>
                    </a:lnTo>
                    <a:lnTo>
                      <a:pt x="83" y="1998"/>
                    </a:lnTo>
                    <a:lnTo>
                      <a:pt x="116" y="2081"/>
                    </a:lnTo>
                    <a:lnTo>
                      <a:pt x="183" y="2147"/>
                    </a:lnTo>
                    <a:lnTo>
                      <a:pt x="232" y="2213"/>
                    </a:lnTo>
                    <a:lnTo>
                      <a:pt x="298" y="2279"/>
                    </a:lnTo>
                    <a:lnTo>
                      <a:pt x="381" y="2329"/>
                    </a:lnTo>
                    <a:lnTo>
                      <a:pt x="463" y="2362"/>
                    </a:lnTo>
                    <a:lnTo>
                      <a:pt x="546" y="2395"/>
                    </a:lnTo>
                    <a:lnTo>
                      <a:pt x="826" y="2395"/>
                    </a:lnTo>
                    <a:lnTo>
                      <a:pt x="926" y="2362"/>
                    </a:lnTo>
                    <a:lnTo>
                      <a:pt x="1008" y="2329"/>
                    </a:lnTo>
                    <a:lnTo>
                      <a:pt x="1206" y="2230"/>
                    </a:lnTo>
                    <a:lnTo>
                      <a:pt x="1388" y="2097"/>
                    </a:lnTo>
                    <a:lnTo>
                      <a:pt x="1553" y="1932"/>
                    </a:lnTo>
                    <a:lnTo>
                      <a:pt x="1702" y="1718"/>
                    </a:lnTo>
                    <a:lnTo>
                      <a:pt x="1834" y="1487"/>
                    </a:lnTo>
                    <a:lnTo>
                      <a:pt x="1916" y="1255"/>
                    </a:lnTo>
                    <a:lnTo>
                      <a:pt x="1966" y="1024"/>
                    </a:lnTo>
                    <a:lnTo>
                      <a:pt x="1966" y="793"/>
                    </a:lnTo>
                    <a:lnTo>
                      <a:pt x="1949" y="595"/>
                    </a:lnTo>
                    <a:lnTo>
                      <a:pt x="1933" y="496"/>
                    </a:lnTo>
                    <a:lnTo>
                      <a:pt x="1883" y="397"/>
                    </a:lnTo>
                    <a:lnTo>
                      <a:pt x="1850" y="314"/>
                    </a:lnTo>
                    <a:lnTo>
                      <a:pt x="1801" y="248"/>
                    </a:lnTo>
                    <a:lnTo>
                      <a:pt x="1735" y="166"/>
                    </a:lnTo>
                    <a:lnTo>
                      <a:pt x="1669" y="116"/>
                    </a:lnTo>
                    <a:lnTo>
                      <a:pt x="1586" y="67"/>
                    </a:lnTo>
                    <a:lnTo>
                      <a:pt x="1503" y="33"/>
                    </a:lnTo>
                    <a:lnTo>
                      <a:pt x="1421" y="0"/>
                    </a:lnTo>
                    <a:close/>
                  </a:path>
                </a:pathLst>
              </a:custGeom>
              <a:solidFill>
                <a:srgbClr val="AE70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227;p34"/>
              <p:cNvSpPr/>
              <p:nvPr/>
            </p:nvSpPr>
            <p:spPr>
              <a:xfrm>
                <a:off x="3367418" y="1915861"/>
                <a:ext cx="36414" cy="51882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553" fill="none" extrusionOk="0">
                    <a:moveTo>
                      <a:pt x="1090" y="0"/>
                    </a:moveTo>
                    <a:lnTo>
                      <a:pt x="1090" y="0"/>
                    </a:lnTo>
                    <a:lnTo>
                      <a:pt x="925" y="99"/>
                    </a:lnTo>
                    <a:lnTo>
                      <a:pt x="743" y="231"/>
                    </a:lnTo>
                    <a:lnTo>
                      <a:pt x="562" y="397"/>
                    </a:lnTo>
                    <a:lnTo>
                      <a:pt x="463" y="512"/>
                    </a:lnTo>
                    <a:lnTo>
                      <a:pt x="363" y="628"/>
                    </a:lnTo>
                    <a:lnTo>
                      <a:pt x="264" y="743"/>
                    </a:lnTo>
                    <a:lnTo>
                      <a:pt x="182" y="892"/>
                    </a:lnTo>
                    <a:lnTo>
                      <a:pt x="116" y="1041"/>
                    </a:lnTo>
                    <a:lnTo>
                      <a:pt x="66" y="1206"/>
                    </a:lnTo>
                    <a:lnTo>
                      <a:pt x="17" y="1371"/>
                    </a:lnTo>
                    <a:lnTo>
                      <a:pt x="0" y="1552"/>
                    </a:lnTo>
                  </a:path>
                </a:pathLst>
              </a:custGeom>
              <a:noFill/>
              <a:ln w="16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228;p34"/>
              <p:cNvSpPr/>
              <p:nvPr/>
            </p:nvSpPr>
            <p:spPr>
              <a:xfrm>
                <a:off x="3096017" y="1954479"/>
                <a:ext cx="77806" cy="69521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081" extrusionOk="0">
                    <a:moveTo>
                      <a:pt x="710" y="0"/>
                    </a:moveTo>
                    <a:lnTo>
                      <a:pt x="611" y="17"/>
                    </a:lnTo>
                    <a:lnTo>
                      <a:pt x="512" y="33"/>
                    </a:lnTo>
                    <a:lnTo>
                      <a:pt x="430" y="66"/>
                    </a:lnTo>
                    <a:lnTo>
                      <a:pt x="347" y="99"/>
                    </a:lnTo>
                    <a:lnTo>
                      <a:pt x="265" y="149"/>
                    </a:lnTo>
                    <a:lnTo>
                      <a:pt x="199" y="215"/>
                    </a:lnTo>
                    <a:lnTo>
                      <a:pt x="133" y="281"/>
                    </a:lnTo>
                    <a:lnTo>
                      <a:pt x="83" y="347"/>
                    </a:lnTo>
                    <a:lnTo>
                      <a:pt x="50" y="429"/>
                    </a:lnTo>
                    <a:lnTo>
                      <a:pt x="33" y="528"/>
                    </a:lnTo>
                    <a:lnTo>
                      <a:pt x="17" y="611"/>
                    </a:lnTo>
                    <a:lnTo>
                      <a:pt x="0" y="710"/>
                    </a:lnTo>
                    <a:lnTo>
                      <a:pt x="17" y="809"/>
                    </a:lnTo>
                    <a:lnTo>
                      <a:pt x="33" y="908"/>
                    </a:lnTo>
                    <a:lnTo>
                      <a:pt x="100" y="1106"/>
                    </a:lnTo>
                    <a:lnTo>
                      <a:pt x="215" y="1305"/>
                    </a:lnTo>
                    <a:lnTo>
                      <a:pt x="364" y="1486"/>
                    </a:lnTo>
                    <a:lnTo>
                      <a:pt x="529" y="1668"/>
                    </a:lnTo>
                    <a:lnTo>
                      <a:pt x="743" y="1816"/>
                    </a:lnTo>
                    <a:lnTo>
                      <a:pt x="975" y="1948"/>
                    </a:lnTo>
                    <a:lnTo>
                      <a:pt x="1189" y="2031"/>
                    </a:lnTo>
                    <a:lnTo>
                      <a:pt x="1420" y="2064"/>
                    </a:lnTo>
                    <a:lnTo>
                      <a:pt x="1635" y="2081"/>
                    </a:lnTo>
                    <a:lnTo>
                      <a:pt x="1734" y="2064"/>
                    </a:lnTo>
                    <a:lnTo>
                      <a:pt x="1817" y="2048"/>
                    </a:lnTo>
                    <a:lnTo>
                      <a:pt x="1916" y="2015"/>
                    </a:lnTo>
                    <a:lnTo>
                      <a:pt x="1998" y="1982"/>
                    </a:lnTo>
                    <a:lnTo>
                      <a:pt x="2064" y="1932"/>
                    </a:lnTo>
                    <a:lnTo>
                      <a:pt x="2130" y="1866"/>
                    </a:lnTo>
                    <a:lnTo>
                      <a:pt x="2197" y="1800"/>
                    </a:lnTo>
                    <a:lnTo>
                      <a:pt x="2246" y="1717"/>
                    </a:lnTo>
                    <a:lnTo>
                      <a:pt x="2279" y="1635"/>
                    </a:lnTo>
                    <a:lnTo>
                      <a:pt x="2312" y="1552"/>
                    </a:lnTo>
                    <a:lnTo>
                      <a:pt x="2329" y="1453"/>
                    </a:lnTo>
                    <a:lnTo>
                      <a:pt x="2329" y="1371"/>
                    </a:lnTo>
                    <a:lnTo>
                      <a:pt x="2312" y="1272"/>
                    </a:lnTo>
                    <a:lnTo>
                      <a:pt x="2296" y="1172"/>
                    </a:lnTo>
                    <a:lnTo>
                      <a:pt x="2230" y="974"/>
                    </a:lnTo>
                    <a:lnTo>
                      <a:pt x="2130" y="776"/>
                    </a:lnTo>
                    <a:lnTo>
                      <a:pt x="1982" y="578"/>
                    </a:lnTo>
                    <a:lnTo>
                      <a:pt x="1800" y="413"/>
                    </a:lnTo>
                    <a:lnTo>
                      <a:pt x="1586" y="248"/>
                    </a:lnTo>
                    <a:lnTo>
                      <a:pt x="1371" y="132"/>
                    </a:lnTo>
                    <a:lnTo>
                      <a:pt x="1140" y="50"/>
                    </a:lnTo>
                    <a:lnTo>
                      <a:pt x="925" y="0"/>
                    </a:lnTo>
                    <a:close/>
                  </a:path>
                </a:pathLst>
              </a:custGeom>
              <a:solidFill>
                <a:srgbClr val="AE70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229;p34"/>
              <p:cNvSpPr/>
              <p:nvPr/>
            </p:nvSpPr>
            <p:spPr>
              <a:xfrm>
                <a:off x="3109814" y="1974323"/>
                <a:ext cx="54621" cy="31470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94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182" y="34"/>
                    </a:lnTo>
                    <a:lnTo>
                      <a:pt x="397" y="67"/>
                    </a:lnTo>
                    <a:lnTo>
                      <a:pt x="644" y="149"/>
                    </a:lnTo>
                    <a:lnTo>
                      <a:pt x="776" y="199"/>
                    </a:lnTo>
                    <a:lnTo>
                      <a:pt x="925" y="265"/>
                    </a:lnTo>
                    <a:lnTo>
                      <a:pt x="1057" y="331"/>
                    </a:lnTo>
                    <a:lnTo>
                      <a:pt x="1189" y="430"/>
                    </a:lnTo>
                    <a:lnTo>
                      <a:pt x="1321" y="529"/>
                    </a:lnTo>
                    <a:lnTo>
                      <a:pt x="1437" y="644"/>
                    </a:lnTo>
                    <a:lnTo>
                      <a:pt x="1552" y="793"/>
                    </a:lnTo>
                    <a:lnTo>
                      <a:pt x="1635" y="942"/>
                    </a:lnTo>
                  </a:path>
                </a:pathLst>
              </a:custGeom>
              <a:noFill/>
              <a:ln w="16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230;p34"/>
              <p:cNvSpPr/>
              <p:nvPr/>
            </p:nvSpPr>
            <p:spPr>
              <a:xfrm>
                <a:off x="2851108" y="2024534"/>
                <a:ext cx="1097737" cy="703896"/>
              </a:xfrm>
              <a:custGeom>
                <a:avLst/>
                <a:gdLst/>
                <a:ahLst/>
                <a:cxnLst/>
                <a:rect l="l" t="t" r="r" b="b"/>
                <a:pathLst>
                  <a:path w="32859" h="21070" extrusionOk="0">
                    <a:moveTo>
                      <a:pt x="29754" y="0"/>
                    </a:moveTo>
                    <a:lnTo>
                      <a:pt x="29655" y="33"/>
                    </a:lnTo>
                    <a:lnTo>
                      <a:pt x="29589" y="66"/>
                    </a:lnTo>
                    <a:lnTo>
                      <a:pt x="29523" y="116"/>
                    </a:lnTo>
                    <a:lnTo>
                      <a:pt x="29457" y="182"/>
                    </a:lnTo>
                    <a:lnTo>
                      <a:pt x="29408" y="264"/>
                    </a:lnTo>
                    <a:lnTo>
                      <a:pt x="29375" y="347"/>
                    </a:lnTo>
                    <a:lnTo>
                      <a:pt x="29358" y="429"/>
                    </a:lnTo>
                    <a:lnTo>
                      <a:pt x="28912" y="5515"/>
                    </a:lnTo>
                    <a:lnTo>
                      <a:pt x="25362" y="11773"/>
                    </a:lnTo>
                    <a:lnTo>
                      <a:pt x="21465" y="6819"/>
                    </a:lnTo>
                    <a:lnTo>
                      <a:pt x="21218" y="6539"/>
                    </a:lnTo>
                    <a:lnTo>
                      <a:pt x="20970" y="6275"/>
                    </a:lnTo>
                    <a:lnTo>
                      <a:pt x="20689" y="6027"/>
                    </a:lnTo>
                    <a:lnTo>
                      <a:pt x="20409" y="5796"/>
                    </a:lnTo>
                    <a:lnTo>
                      <a:pt x="20095" y="5581"/>
                    </a:lnTo>
                    <a:lnTo>
                      <a:pt x="19781" y="5399"/>
                    </a:lnTo>
                    <a:lnTo>
                      <a:pt x="19451" y="5234"/>
                    </a:lnTo>
                    <a:lnTo>
                      <a:pt x="19104" y="5086"/>
                    </a:lnTo>
                    <a:lnTo>
                      <a:pt x="16875" y="4227"/>
                    </a:lnTo>
                    <a:lnTo>
                      <a:pt x="16611" y="4112"/>
                    </a:lnTo>
                    <a:lnTo>
                      <a:pt x="16363" y="3963"/>
                    </a:lnTo>
                    <a:lnTo>
                      <a:pt x="16132" y="3798"/>
                    </a:lnTo>
                    <a:lnTo>
                      <a:pt x="15934" y="3600"/>
                    </a:lnTo>
                    <a:lnTo>
                      <a:pt x="15736" y="3385"/>
                    </a:lnTo>
                    <a:lnTo>
                      <a:pt x="15587" y="3154"/>
                    </a:lnTo>
                    <a:lnTo>
                      <a:pt x="15439" y="2890"/>
                    </a:lnTo>
                    <a:lnTo>
                      <a:pt x="15340" y="2625"/>
                    </a:lnTo>
                    <a:lnTo>
                      <a:pt x="14564" y="297"/>
                    </a:lnTo>
                    <a:lnTo>
                      <a:pt x="11360" y="1420"/>
                    </a:lnTo>
                    <a:lnTo>
                      <a:pt x="11509" y="3071"/>
                    </a:lnTo>
                    <a:lnTo>
                      <a:pt x="11509" y="3187"/>
                    </a:lnTo>
                    <a:lnTo>
                      <a:pt x="11509" y="3319"/>
                    </a:lnTo>
                    <a:lnTo>
                      <a:pt x="11492" y="3435"/>
                    </a:lnTo>
                    <a:lnTo>
                      <a:pt x="11459" y="3550"/>
                    </a:lnTo>
                    <a:lnTo>
                      <a:pt x="11426" y="3666"/>
                    </a:lnTo>
                    <a:lnTo>
                      <a:pt x="11377" y="3765"/>
                    </a:lnTo>
                    <a:lnTo>
                      <a:pt x="11327" y="3864"/>
                    </a:lnTo>
                    <a:lnTo>
                      <a:pt x="11261" y="3963"/>
                    </a:lnTo>
                    <a:lnTo>
                      <a:pt x="11179" y="4062"/>
                    </a:lnTo>
                    <a:lnTo>
                      <a:pt x="11113" y="4145"/>
                    </a:lnTo>
                    <a:lnTo>
                      <a:pt x="11014" y="4211"/>
                    </a:lnTo>
                    <a:lnTo>
                      <a:pt x="10931" y="4277"/>
                    </a:lnTo>
                    <a:lnTo>
                      <a:pt x="10832" y="4343"/>
                    </a:lnTo>
                    <a:lnTo>
                      <a:pt x="10716" y="4392"/>
                    </a:lnTo>
                    <a:lnTo>
                      <a:pt x="10601" y="4442"/>
                    </a:lnTo>
                    <a:lnTo>
                      <a:pt x="10485" y="4475"/>
                    </a:lnTo>
                    <a:lnTo>
                      <a:pt x="7777" y="5086"/>
                    </a:lnTo>
                    <a:lnTo>
                      <a:pt x="7530" y="5152"/>
                    </a:lnTo>
                    <a:lnTo>
                      <a:pt x="7282" y="5234"/>
                    </a:lnTo>
                    <a:lnTo>
                      <a:pt x="7034" y="5317"/>
                    </a:lnTo>
                    <a:lnTo>
                      <a:pt x="6803" y="5416"/>
                    </a:lnTo>
                    <a:lnTo>
                      <a:pt x="6572" y="5515"/>
                    </a:lnTo>
                    <a:lnTo>
                      <a:pt x="6357" y="5647"/>
                    </a:lnTo>
                    <a:lnTo>
                      <a:pt x="6126" y="5763"/>
                    </a:lnTo>
                    <a:lnTo>
                      <a:pt x="5911" y="5911"/>
                    </a:lnTo>
                    <a:lnTo>
                      <a:pt x="5713" y="6060"/>
                    </a:lnTo>
                    <a:lnTo>
                      <a:pt x="5515" y="6208"/>
                    </a:lnTo>
                    <a:lnTo>
                      <a:pt x="5334" y="6390"/>
                    </a:lnTo>
                    <a:lnTo>
                      <a:pt x="5135" y="6555"/>
                    </a:lnTo>
                    <a:lnTo>
                      <a:pt x="4970" y="6753"/>
                    </a:lnTo>
                    <a:lnTo>
                      <a:pt x="4805" y="6935"/>
                    </a:lnTo>
                    <a:lnTo>
                      <a:pt x="4640" y="7150"/>
                    </a:lnTo>
                    <a:lnTo>
                      <a:pt x="4491" y="7348"/>
                    </a:lnTo>
                    <a:lnTo>
                      <a:pt x="3980" y="8140"/>
                    </a:lnTo>
                    <a:lnTo>
                      <a:pt x="3451" y="8966"/>
                    </a:lnTo>
                    <a:lnTo>
                      <a:pt x="2939" y="9825"/>
                    </a:lnTo>
                    <a:lnTo>
                      <a:pt x="2411" y="10716"/>
                    </a:lnTo>
                    <a:lnTo>
                      <a:pt x="1899" y="11608"/>
                    </a:lnTo>
                    <a:lnTo>
                      <a:pt x="1404" y="12483"/>
                    </a:lnTo>
                    <a:lnTo>
                      <a:pt x="463" y="14233"/>
                    </a:lnTo>
                    <a:lnTo>
                      <a:pt x="347" y="14464"/>
                    </a:lnTo>
                    <a:lnTo>
                      <a:pt x="248" y="14696"/>
                    </a:lnTo>
                    <a:lnTo>
                      <a:pt x="165" y="14927"/>
                    </a:lnTo>
                    <a:lnTo>
                      <a:pt x="99" y="15158"/>
                    </a:lnTo>
                    <a:lnTo>
                      <a:pt x="66" y="15406"/>
                    </a:lnTo>
                    <a:lnTo>
                      <a:pt x="33" y="15637"/>
                    </a:lnTo>
                    <a:lnTo>
                      <a:pt x="0" y="15868"/>
                    </a:lnTo>
                    <a:lnTo>
                      <a:pt x="0" y="16099"/>
                    </a:lnTo>
                    <a:lnTo>
                      <a:pt x="17" y="16347"/>
                    </a:lnTo>
                    <a:lnTo>
                      <a:pt x="50" y="16578"/>
                    </a:lnTo>
                    <a:lnTo>
                      <a:pt x="83" y="16793"/>
                    </a:lnTo>
                    <a:lnTo>
                      <a:pt x="132" y="17024"/>
                    </a:lnTo>
                    <a:lnTo>
                      <a:pt x="198" y="17238"/>
                    </a:lnTo>
                    <a:lnTo>
                      <a:pt x="281" y="17453"/>
                    </a:lnTo>
                    <a:lnTo>
                      <a:pt x="380" y="17668"/>
                    </a:lnTo>
                    <a:lnTo>
                      <a:pt x="479" y="17882"/>
                    </a:lnTo>
                    <a:lnTo>
                      <a:pt x="595" y="18080"/>
                    </a:lnTo>
                    <a:lnTo>
                      <a:pt x="727" y="18262"/>
                    </a:lnTo>
                    <a:lnTo>
                      <a:pt x="859" y="18444"/>
                    </a:lnTo>
                    <a:lnTo>
                      <a:pt x="1007" y="18625"/>
                    </a:lnTo>
                    <a:lnTo>
                      <a:pt x="1173" y="18790"/>
                    </a:lnTo>
                    <a:lnTo>
                      <a:pt x="1338" y="18956"/>
                    </a:lnTo>
                    <a:lnTo>
                      <a:pt x="1519" y="19088"/>
                    </a:lnTo>
                    <a:lnTo>
                      <a:pt x="1717" y="19236"/>
                    </a:lnTo>
                    <a:lnTo>
                      <a:pt x="1916" y="19352"/>
                    </a:lnTo>
                    <a:lnTo>
                      <a:pt x="2114" y="19467"/>
                    </a:lnTo>
                    <a:lnTo>
                      <a:pt x="2328" y="19566"/>
                    </a:lnTo>
                    <a:lnTo>
                      <a:pt x="2560" y="19649"/>
                    </a:lnTo>
                    <a:lnTo>
                      <a:pt x="2791" y="19732"/>
                    </a:lnTo>
                    <a:lnTo>
                      <a:pt x="3038" y="19781"/>
                    </a:lnTo>
                    <a:lnTo>
                      <a:pt x="3286" y="19831"/>
                    </a:lnTo>
                    <a:lnTo>
                      <a:pt x="3534" y="19864"/>
                    </a:lnTo>
                    <a:lnTo>
                      <a:pt x="12533" y="20590"/>
                    </a:lnTo>
                    <a:lnTo>
                      <a:pt x="13028" y="20739"/>
                    </a:lnTo>
                    <a:lnTo>
                      <a:pt x="13507" y="20871"/>
                    </a:lnTo>
                    <a:lnTo>
                      <a:pt x="13986" y="20953"/>
                    </a:lnTo>
                    <a:lnTo>
                      <a:pt x="14448" y="21019"/>
                    </a:lnTo>
                    <a:lnTo>
                      <a:pt x="14894" y="21053"/>
                    </a:lnTo>
                    <a:lnTo>
                      <a:pt x="15323" y="21069"/>
                    </a:lnTo>
                    <a:lnTo>
                      <a:pt x="15736" y="21069"/>
                    </a:lnTo>
                    <a:lnTo>
                      <a:pt x="16116" y="21053"/>
                    </a:lnTo>
                    <a:lnTo>
                      <a:pt x="16462" y="21019"/>
                    </a:lnTo>
                    <a:lnTo>
                      <a:pt x="16776" y="20986"/>
                    </a:lnTo>
                    <a:lnTo>
                      <a:pt x="17288" y="20904"/>
                    </a:lnTo>
                    <a:lnTo>
                      <a:pt x="17618" y="20821"/>
                    </a:lnTo>
                    <a:lnTo>
                      <a:pt x="17734" y="20805"/>
                    </a:lnTo>
                    <a:lnTo>
                      <a:pt x="18857" y="17024"/>
                    </a:lnTo>
                    <a:lnTo>
                      <a:pt x="14531" y="17668"/>
                    </a:lnTo>
                    <a:lnTo>
                      <a:pt x="5036" y="15059"/>
                    </a:lnTo>
                    <a:lnTo>
                      <a:pt x="7612" y="10303"/>
                    </a:lnTo>
                    <a:lnTo>
                      <a:pt x="8438" y="11955"/>
                    </a:lnTo>
                    <a:lnTo>
                      <a:pt x="19633" y="11955"/>
                    </a:lnTo>
                    <a:lnTo>
                      <a:pt x="22819" y="16066"/>
                    </a:lnTo>
                    <a:lnTo>
                      <a:pt x="22951" y="16231"/>
                    </a:lnTo>
                    <a:lnTo>
                      <a:pt x="23084" y="16380"/>
                    </a:lnTo>
                    <a:lnTo>
                      <a:pt x="23232" y="16528"/>
                    </a:lnTo>
                    <a:lnTo>
                      <a:pt x="23397" y="16660"/>
                    </a:lnTo>
                    <a:lnTo>
                      <a:pt x="23562" y="16776"/>
                    </a:lnTo>
                    <a:lnTo>
                      <a:pt x="23728" y="16892"/>
                    </a:lnTo>
                    <a:lnTo>
                      <a:pt x="23893" y="17007"/>
                    </a:lnTo>
                    <a:lnTo>
                      <a:pt x="24074" y="17090"/>
                    </a:lnTo>
                    <a:lnTo>
                      <a:pt x="24272" y="17172"/>
                    </a:lnTo>
                    <a:lnTo>
                      <a:pt x="24454" y="17255"/>
                    </a:lnTo>
                    <a:lnTo>
                      <a:pt x="24652" y="17321"/>
                    </a:lnTo>
                    <a:lnTo>
                      <a:pt x="24850" y="17370"/>
                    </a:lnTo>
                    <a:lnTo>
                      <a:pt x="25048" y="17403"/>
                    </a:lnTo>
                    <a:lnTo>
                      <a:pt x="25263" y="17436"/>
                    </a:lnTo>
                    <a:lnTo>
                      <a:pt x="25461" y="17453"/>
                    </a:lnTo>
                    <a:lnTo>
                      <a:pt x="25676" y="17469"/>
                    </a:lnTo>
                    <a:lnTo>
                      <a:pt x="25891" y="17469"/>
                    </a:lnTo>
                    <a:lnTo>
                      <a:pt x="26188" y="17453"/>
                    </a:lnTo>
                    <a:lnTo>
                      <a:pt x="26501" y="17420"/>
                    </a:lnTo>
                    <a:lnTo>
                      <a:pt x="26782" y="17354"/>
                    </a:lnTo>
                    <a:lnTo>
                      <a:pt x="27079" y="17271"/>
                    </a:lnTo>
                    <a:lnTo>
                      <a:pt x="27344" y="17156"/>
                    </a:lnTo>
                    <a:lnTo>
                      <a:pt x="27608" y="17024"/>
                    </a:lnTo>
                    <a:lnTo>
                      <a:pt x="27872" y="16875"/>
                    </a:lnTo>
                    <a:lnTo>
                      <a:pt x="28103" y="16693"/>
                    </a:lnTo>
                    <a:lnTo>
                      <a:pt x="28334" y="16512"/>
                    </a:lnTo>
                    <a:lnTo>
                      <a:pt x="28549" y="16297"/>
                    </a:lnTo>
                    <a:lnTo>
                      <a:pt x="28731" y="16082"/>
                    </a:lnTo>
                    <a:lnTo>
                      <a:pt x="28912" y="15835"/>
                    </a:lnTo>
                    <a:lnTo>
                      <a:pt x="29061" y="15587"/>
                    </a:lnTo>
                    <a:lnTo>
                      <a:pt x="29193" y="15306"/>
                    </a:lnTo>
                    <a:lnTo>
                      <a:pt x="29308" y="15026"/>
                    </a:lnTo>
                    <a:lnTo>
                      <a:pt x="29391" y="14729"/>
                    </a:lnTo>
                    <a:lnTo>
                      <a:pt x="31389" y="6803"/>
                    </a:lnTo>
                    <a:lnTo>
                      <a:pt x="31587" y="6704"/>
                    </a:lnTo>
                    <a:lnTo>
                      <a:pt x="31785" y="6572"/>
                    </a:lnTo>
                    <a:lnTo>
                      <a:pt x="31967" y="6423"/>
                    </a:lnTo>
                    <a:lnTo>
                      <a:pt x="32132" y="6275"/>
                    </a:lnTo>
                    <a:lnTo>
                      <a:pt x="32281" y="6109"/>
                    </a:lnTo>
                    <a:lnTo>
                      <a:pt x="32429" y="5928"/>
                    </a:lnTo>
                    <a:lnTo>
                      <a:pt x="32545" y="5763"/>
                    </a:lnTo>
                    <a:lnTo>
                      <a:pt x="32660" y="5581"/>
                    </a:lnTo>
                    <a:lnTo>
                      <a:pt x="32726" y="5449"/>
                    </a:lnTo>
                    <a:lnTo>
                      <a:pt x="32776" y="5333"/>
                    </a:lnTo>
                    <a:lnTo>
                      <a:pt x="32825" y="5201"/>
                    </a:lnTo>
                    <a:lnTo>
                      <a:pt x="32842" y="5069"/>
                    </a:lnTo>
                    <a:lnTo>
                      <a:pt x="32858" y="4937"/>
                    </a:lnTo>
                    <a:lnTo>
                      <a:pt x="32858" y="4805"/>
                    </a:lnTo>
                    <a:lnTo>
                      <a:pt x="32842" y="4673"/>
                    </a:lnTo>
                    <a:lnTo>
                      <a:pt x="32809" y="4557"/>
                    </a:lnTo>
                    <a:lnTo>
                      <a:pt x="32776" y="4425"/>
                    </a:lnTo>
                    <a:lnTo>
                      <a:pt x="32726" y="4310"/>
                    </a:lnTo>
                    <a:lnTo>
                      <a:pt x="32660" y="4194"/>
                    </a:lnTo>
                    <a:lnTo>
                      <a:pt x="32594" y="4078"/>
                    </a:lnTo>
                    <a:lnTo>
                      <a:pt x="32495" y="3979"/>
                    </a:lnTo>
                    <a:lnTo>
                      <a:pt x="32413" y="3897"/>
                    </a:lnTo>
                    <a:lnTo>
                      <a:pt x="32297" y="3798"/>
                    </a:lnTo>
                    <a:lnTo>
                      <a:pt x="32181" y="3732"/>
                    </a:lnTo>
                    <a:lnTo>
                      <a:pt x="31521" y="3352"/>
                    </a:lnTo>
                    <a:lnTo>
                      <a:pt x="32264" y="826"/>
                    </a:lnTo>
                    <a:lnTo>
                      <a:pt x="32281" y="727"/>
                    </a:lnTo>
                    <a:lnTo>
                      <a:pt x="32281" y="628"/>
                    </a:lnTo>
                    <a:lnTo>
                      <a:pt x="32248" y="545"/>
                    </a:lnTo>
                    <a:lnTo>
                      <a:pt x="32215" y="462"/>
                    </a:lnTo>
                    <a:lnTo>
                      <a:pt x="32165" y="380"/>
                    </a:lnTo>
                    <a:lnTo>
                      <a:pt x="32099" y="314"/>
                    </a:lnTo>
                    <a:lnTo>
                      <a:pt x="32033" y="264"/>
                    </a:lnTo>
                    <a:lnTo>
                      <a:pt x="31934" y="231"/>
                    </a:lnTo>
                    <a:lnTo>
                      <a:pt x="31868" y="215"/>
                    </a:lnTo>
                    <a:lnTo>
                      <a:pt x="31785" y="198"/>
                    </a:lnTo>
                    <a:lnTo>
                      <a:pt x="31703" y="198"/>
                    </a:lnTo>
                    <a:lnTo>
                      <a:pt x="31604" y="215"/>
                    </a:lnTo>
                    <a:lnTo>
                      <a:pt x="31538" y="248"/>
                    </a:lnTo>
                    <a:lnTo>
                      <a:pt x="31455" y="281"/>
                    </a:lnTo>
                    <a:lnTo>
                      <a:pt x="31389" y="347"/>
                    </a:lnTo>
                    <a:lnTo>
                      <a:pt x="31339" y="413"/>
                    </a:lnTo>
                    <a:lnTo>
                      <a:pt x="31290" y="495"/>
                    </a:lnTo>
                    <a:lnTo>
                      <a:pt x="30316" y="2956"/>
                    </a:lnTo>
                    <a:lnTo>
                      <a:pt x="30316" y="462"/>
                    </a:lnTo>
                    <a:lnTo>
                      <a:pt x="30299" y="380"/>
                    </a:lnTo>
                    <a:lnTo>
                      <a:pt x="30283" y="281"/>
                    </a:lnTo>
                    <a:lnTo>
                      <a:pt x="30233" y="198"/>
                    </a:lnTo>
                    <a:lnTo>
                      <a:pt x="30167" y="132"/>
                    </a:lnTo>
                    <a:lnTo>
                      <a:pt x="30101" y="83"/>
                    </a:lnTo>
                    <a:lnTo>
                      <a:pt x="30018" y="33"/>
                    </a:lnTo>
                    <a:lnTo>
                      <a:pt x="29936" y="0"/>
                    </a:lnTo>
                    <a:close/>
                  </a:path>
                </a:pathLst>
              </a:custGeom>
              <a:solidFill>
                <a:srgbClr val="AE70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231;p34"/>
              <p:cNvSpPr/>
              <p:nvPr/>
            </p:nvSpPr>
            <p:spPr>
              <a:xfrm>
                <a:off x="3230615" y="2034456"/>
                <a:ext cx="107038" cy="86091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577" extrusionOk="0">
                    <a:moveTo>
                      <a:pt x="3204" y="0"/>
                    </a:moveTo>
                    <a:lnTo>
                      <a:pt x="0" y="1123"/>
                    </a:lnTo>
                    <a:lnTo>
                      <a:pt x="132" y="2576"/>
                    </a:lnTo>
                    <a:lnTo>
                      <a:pt x="496" y="2527"/>
                    </a:lnTo>
                    <a:lnTo>
                      <a:pt x="892" y="2444"/>
                    </a:lnTo>
                    <a:lnTo>
                      <a:pt x="1140" y="2378"/>
                    </a:lnTo>
                    <a:lnTo>
                      <a:pt x="1354" y="2295"/>
                    </a:lnTo>
                    <a:lnTo>
                      <a:pt x="1569" y="2196"/>
                    </a:lnTo>
                    <a:lnTo>
                      <a:pt x="1767" y="2097"/>
                    </a:lnTo>
                    <a:lnTo>
                      <a:pt x="1949" y="1982"/>
                    </a:lnTo>
                    <a:lnTo>
                      <a:pt x="2130" y="1850"/>
                    </a:lnTo>
                    <a:lnTo>
                      <a:pt x="2295" y="1718"/>
                    </a:lnTo>
                    <a:lnTo>
                      <a:pt x="2444" y="1569"/>
                    </a:lnTo>
                    <a:lnTo>
                      <a:pt x="2576" y="1404"/>
                    </a:lnTo>
                    <a:lnTo>
                      <a:pt x="2692" y="1239"/>
                    </a:lnTo>
                    <a:lnTo>
                      <a:pt x="2807" y="1057"/>
                    </a:lnTo>
                    <a:lnTo>
                      <a:pt x="2906" y="859"/>
                    </a:lnTo>
                    <a:lnTo>
                      <a:pt x="3005" y="661"/>
                    </a:lnTo>
                    <a:lnTo>
                      <a:pt x="3088" y="463"/>
                    </a:lnTo>
                    <a:lnTo>
                      <a:pt x="3154" y="248"/>
                    </a:lnTo>
                    <a:lnTo>
                      <a:pt x="3204" y="33"/>
                    </a:lnTo>
                    <a:lnTo>
                      <a:pt x="3204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232;p34"/>
              <p:cNvSpPr/>
              <p:nvPr/>
            </p:nvSpPr>
            <p:spPr>
              <a:xfrm>
                <a:off x="3844541" y="2143665"/>
                <a:ext cx="68452" cy="82784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478" fill="none" extrusionOk="0">
                    <a:moveTo>
                      <a:pt x="1" y="1"/>
                    </a:moveTo>
                    <a:lnTo>
                      <a:pt x="1801" y="678"/>
                    </a:lnTo>
                    <a:lnTo>
                      <a:pt x="1801" y="678"/>
                    </a:lnTo>
                    <a:lnTo>
                      <a:pt x="1867" y="711"/>
                    </a:lnTo>
                    <a:lnTo>
                      <a:pt x="1933" y="760"/>
                    </a:lnTo>
                    <a:lnTo>
                      <a:pt x="1982" y="826"/>
                    </a:lnTo>
                    <a:lnTo>
                      <a:pt x="2015" y="892"/>
                    </a:lnTo>
                    <a:lnTo>
                      <a:pt x="2048" y="975"/>
                    </a:lnTo>
                    <a:lnTo>
                      <a:pt x="2048" y="1057"/>
                    </a:lnTo>
                    <a:lnTo>
                      <a:pt x="2048" y="1140"/>
                    </a:lnTo>
                    <a:lnTo>
                      <a:pt x="2015" y="1222"/>
                    </a:lnTo>
                    <a:lnTo>
                      <a:pt x="2015" y="1222"/>
                    </a:lnTo>
                    <a:lnTo>
                      <a:pt x="2015" y="1222"/>
                    </a:lnTo>
                    <a:lnTo>
                      <a:pt x="1966" y="1289"/>
                    </a:lnTo>
                    <a:lnTo>
                      <a:pt x="1933" y="1338"/>
                    </a:lnTo>
                    <a:lnTo>
                      <a:pt x="1867" y="1388"/>
                    </a:lnTo>
                    <a:lnTo>
                      <a:pt x="1801" y="1421"/>
                    </a:lnTo>
                    <a:lnTo>
                      <a:pt x="1734" y="1437"/>
                    </a:lnTo>
                    <a:lnTo>
                      <a:pt x="1668" y="1437"/>
                    </a:lnTo>
                    <a:lnTo>
                      <a:pt x="1602" y="1437"/>
                    </a:lnTo>
                    <a:lnTo>
                      <a:pt x="1520" y="1421"/>
                    </a:lnTo>
                    <a:lnTo>
                      <a:pt x="942" y="1222"/>
                    </a:lnTo>
                    <a:lnTo>
                      <a:pt x="942" y="1222"/>
                    </a:lnTo>
                    <a:lnTo>
                      <a:pt x="909" y="1404"/>
                    </a:lnTo>
                    <a:lnTo>
                      <a:pt x="859" y="1586"/>
                    </a:lnTo>
                    <a:lnTo>
                      <a:pt x="777" y="1800"/>
                    </a:lnTo>
                    <a:lnTo>
                      <a:pt x="727" y="1916"/>
                    </a:lnTo>
                    <a:lnTo>
                      <a:pt x="661" y="2015"/>
                    </a:lnTo>
                    <a:lnTo>
                      <a:pt x="595" y="2131"/>
                    </a:lnTo>
                    <a:lnTo>
                      <a:pt x="513" y="2230"/>
                    </a:lnTo>
                    <a:lnTo>
                      <a:pt x="414" y="2312"/>
                    </a:lnTo>
                    <a:lnTo>
                      <a:pt x="298" y="2378"/>
                    </a:lnTo>
                    <a:lnTo>
                      <a:pt x="182" y="2444"/>
                    </a:lnTo>
                    <a:lnTo>
                      <a:pt x="34" y="2477"/>
                    </a:lnTo>
                  </a:path>
                </a:pathLst>
              </a:custGeom>
              <a:noFill/>
              <a:ln w="16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233;p34"/>
              <p:cNvSpPr/>
              <p:nvPr/>
            </p:nvSpPr>
            <p:spPr>
              <a:xfrm>
                <a:off x="3899161" y="2161872"/>
                <a:ext cx="23753" cy="54655"/>
              </a:xfrm>
              <a:custGeom>
                <a:avLst/>
                <a:gdLst/>
                <a:ahLst/>
                <a:cxnLst/>
                <a:rect l="l" t="t" r="r" b="b"/>
                <a:pathLst>
                  <a:path w="711" h="1636" fill="none" extrusionOk="0">
                    <a:moveTo>
                      <a:pt x="677" y="1"/>
                    </a:moveTo>
                    <a:lnTo>
                      <a:pt x="677" y="1"/>
                    </a:lnTo>
                    <a:lnTo>
                      <a:pt x="710" y="182"/>
                    </a:lnTo>
                    <a:lnTo>
                      <a:pt x="710" y="397"/>
                    </a:lnTo>
                    <a:lnTo>
                      <a:pt x="694" y="644"/>
                    </a:lnTo>
                    <a:lnTo>
                      <a:pt x="661" y="777"/>
                    </a:lnTo>
                    <a:lnTo>
                      <a:pt x="628" y="909"/>
                    </a:lnTo>
                    <a:lnTo>
                      <a:pt x="562" y="1057"/>
                    </a:lnTo>
                    <a:lnTo>
                      <a:pt x="496" y="1189"/>
                    </a:lnTo>
                    <a:lnTo>
                      <a:pt x="413" y="1321"/>
                    </a:lnTo>
                    <a:lnTo>
                      <a:pt x="298" y="1437"/>
                    </a:lnTo>
                    <a:lnTo>
                      <a:pt x="166" y="1553"/>
                    </a:lnTo>
                    <a:lnTo>
                      <a:pt x="0" y="1635"/>
                    </a:lnTo>
                  </a:path>
                </a:pathLst>
              </a:custGeom>
              <a:noFill/>
              <a:ln w="16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234;p34"/>
              <p:cNvSpPr/>
              <p:nvPr/>
            </p:nvSpPr>
            <p:spPr>
              <a:xfrm>
                <a:off x="3878750" y="2203798"/>
                <a:ext cx="38652" cy="20980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628" fill="none" extrusionOk="0">
                    <a:moveTo>
                      <a:pt x="0" y="0"/>
                    </a:moveTo>
                    <a:lnTo>
                      <a:pt x="1156" y="628"/>
                    </a:lnTo>
                  </a:path>
                </a:pathLst>
              </a:custGeom>
              <a:noFill/>
              <a:ln w="16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235;p34"/>
              <p:cNvSpPr/>
              <p:nvPr/>
            </p:nvSpPr>
            <p:spPr>
              <a:xfrm>
                <a:off x="3078913" y="2319086"/>
                <a:ext cx="442983" cy="339821"/>
              </a:xfrm>
              <a:custGeom>
                <a:avLst/>
                <a:gdLst/>
                <a:ahLst/>
                <a:cxnLst/>
                <a:rect l="l" t="t" r="r" b="b"/>
                <a:pathLst>
                  <a:path w="13260" h="10172" extrusionOk="0">
                    <a:moveTo>
                      <a:pt x="1156" y="0"/>
                    </a:moveTo>
                    <a:lnTo>
                      <a:pt x="1" y="2956"/>
                    </a:lnTo>
                    <a:lnTo>
                      <a:pt x="645" y="10172"/>
                    </a:lnTo>
                    <a:lnTo>
                      <a:pt x="12384" y="10172"/>
                    </a:lnTo>
                    <a:lnTo>
                      <a:pt x="13243" y="4062"/>
                    </a:lnTo>
                    <a:lnTo>
                      <a:pt x="13259" y="3831"/>
                    </a:lnTo>
                    <a:lnTo>
                      <a:pt x="13259" y="3616"/>
                    </a:lnTo>
                    <a:lnTo>
                      <a:pt x="13243" y="3385"/>
                    </a:lnTo>
                    <a:lnTo>
                      <a:pt x="13210" y="3171"/>
                    </a:lnTo>
                    <a:lnTo>
                      <a:pt x="13160" y="2956"/>
                    </a:lnTo>
                    <a:lnTo>
                      <a:pt x="13094" y="2741"/>
                    </a:lnTo>
                    <a:lnTo>
                      <a:pt x="12995" y="2543"/>
                    </a:lnTo>
                    <a:lnTo>
                      <a:pt x="12896" y="2345"/>
                    </a:lnTo>
                    <a:lnTo>
                      <a:pt x="115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236;p34"/>
              <p:cNvSpPr/>
              <p:nvPr/>
            </p:nvSpPr>
            <p:spPr>
              <a:xfrm>
                <a:off x="3434166" y="2180079"/>
                <a:ext cx="79443" cy="187583"/>
              </a:xfrm>
              <a:custGeom>
                <a:avLst/>
                <a:gdLst/>
                <a:ahLst/>
                <a:cxnLst/>
                <a:rect l="l" t="t" r="r" b="b"/>
                <a:pathLst>
                  <a:path w="2378" h="5615" extrusionOk="0">
                    <a:moveTo>
                      <a:pt x="1156" y="0"/>
                    </a:moveTo>
                    <a:lnTo>
                      <a:pt x="0" y="5614"/>
                    </a:lnTo>
                    <a:lnTo>
                      <a:pt x="1321" y="5614"/>
                    </a:lnTo>
                    <a:lnTo>
                      <a:pt x="2378" y="479"/>
                    </a:lnTo>
                    <a:lnTo>
                      <a:pt x="1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237;p34"/>
              <p:cNvSpPr/>
              <p:nvPr/>
            </p:nvSpPr>
            <p:spPr>
              <a:xfrm>
                <a:off x="3098790" y="2183386"/>
                <a:ext cx="79443" cy="184276"/>
              </a:xfrm>
              <a:custGeom>
                <a:avLst/>
                <a:gdLst/>
                <a:ahLst/>
                <a:cxnLst/>
                <a:rect l="l" t="t" r="r" b="b"/>
                <a:pathLst>
                  <a:path w="2378" h="5516" extrusionOk="0">
                    <a:moveTo>
                      <a:pt x="1238" y="0"/>
                    </a:moveTo>
                    <a:lnTo>
                      <a:pt x="0" y="380"/>
                    </a:lnTo>
                    <a:lnTo>
                      <a:pt x="1057" y="5515"/>
                    </a:lnTo>
                    <a:lnTo>
                      <a:pt x="2378" y="5515"/>
                    </a:lnTo>
                    <a:lnTo>
                      <a:pt x="123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238;p34"/>
              <p:cNvSpPr/>
              <p:nvPr/>
            </p:nvSpPr>
            <p:spPr>
              <a:xfrm>
                <a:off x="2851643" y="2519330"/>
                <a:ext cx="629431" cy="209098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6259" extrusionOk="0">
                    <a:moveTo>
                      <a:pt x="2907" y="0"/>
                    </a:moveTo>
                    <a:lnTo>
                      <a:pt x="2560" y="33"/>
                    </a:lnTo>
                    <a:lnTo>
                      <a:pt x="2213" y="83"/>
                    </a:lnTo>
                    <a:lnTo>
                      <a:pt x="1867" y="165"/>
                    </a:lnTo>
                    <a:lnTo>
                      <a:pt x="1536" y="281"/>
                    </a:lnTo>
                    <a:lnTo>
                      <a:pt x="1223" y="413"/>
                    </a:lnTo>
                    <a:lnTo>
                      <a:pt x="942" y="578"/>
                    </a:lnTo>
                    <a:lnTo>
                      <a:pt x="793" y="677"/>
                    </a:lnTo>
                    <a:lnTo>
                      <a:pt x="661" y="776"/>
                    </a:lnTo>
                    <a:lnTo>
                      <a:pt x="546" y="892"/>
                    </a:lnTo>
                    <a:lnTo>
                      <a:pt x="414" y="1007"/>
                    </a:lnTo>
                    <a:lnTo>
                      <a:pt x="298" y="1139"/>
                    </a:lnTo>
                    <a:lnTo>
                      <a:pt x="199" y="1271"/>
                    </a:lnTo>
                    <a:lnTo>
                      <a:pt x="100" y="1420"/>
                    </a:lnTo>
                    <a:lnTo>
                      <a:pt x="1" y="1585"/>
                    </a:lnTo>
                    <a:lnTo>
                      <a:pt x="50" y="1899"/>
                    </a:lnTo>
                    <a:lnTo>
                      <a:pt x="116" y="2229"/>
                    </a:lnTo>
                    <a:lnTo>
                      <a:pt x="232" y="2543"/>
                    </a:lnTo>
                    <a:lnTo>
                      <a:pt x="348" y="2840"/>
                    </a:lnTo>
                    <a:lnTo>
                      <a:pt x="496" y="3137"/>
                    </a:lnTo>
                    <a:lnTo>
                      <a:pt x="678" y="3402"/>
                    </a:lnTo>
                    <a:lnTo>
                      <a:pt x="876" y="3666"/>
                    </a:lnTo>
                    <a:lnTo>
                      <a:pt x="1091" y="3913"/>
                    </a:lnTo>
                    <a:lnTo>
                      <a:pt x="1338" y="4145"/>
                    </a:lnTo>
                    <a:lnTo>
                      <a:pt x="1586" y="4343"/>
                    </a:lnTo>
                    <a:lnTo>
                      <a:pt x="1867" y="4524"/>
                    </a:lnTo>
                    <a:lnTo>
                      <a:pt x="2164" y="4689"/>
                    </a:lnTo>
                    <a:lnTo>
                      <a:pt x="2478" y="4822"/>
                    </a:lnTo>
                    <a:lnTo>
                      <a:pt x="2808" y="4921"/>
                    </a:lnTo>
                    <a:lnTo>
                      <a:pt x="3155" y="5003"/>
                    </a:lnTo>
                    <a:lnTo>
                      <a:pt x="3518" y="5053"/>
                    </a:lnTo>
                    <a:lnTo>
                      <a:pt x="12517" y="5779"/>
                    </a:lnTo>
                    <a:lnTo>
                      <a:pt x="13012" y="5928"/>
                    </a:lnTo>
                    <a:lnTo>
                      <a:pt x="13491" y="6060"/>
                    </a:lnTo>
                    <a:lnTo>
                      <a:pt x="13970" y="6142"/>
                    </a:lnTo>
                    <a:lnTo>
                      <a:pt x="14432" y="6208"/>
                    </a:lnTo>
                    <a:lnTo>
                      <a:pt x="14878" y="6242"/>
                    </a:lnTo>
                    <a:lnTo>
                      <a:pt x="15307" y="6258"/>
                    </a:lnTo>
                    <a:lnTo>
                      <a:pt x="15720" y="6258"/>
                    </a:lnTo>
                    <a:lnTo>
                      <a:pt x="16100" y="6242"/>
                    </a:lnTo>
                    <a:lnTo>
                      <a:pt x="16446" y="6208"/>
                    </a:lnTo>
                    <a:lnTo>
                      <a:pt x="16760" y="6175"/>
                    </a:lnTo>
                    <a:lnTo>
                      <a:pt x="17272" y="6093"/>
                    </a:lnTo>
                    <a:lnTo>
                      <a:pt x="17602" y="6010"/>
                    </a:lnTo>
                    <a:lnTo>
                      <a:pt x="17718" y="5994"/>
                    </a:lnTo>
                    <a:lnTo>
                      <a:pt x="18841" y="2213"/>
                    </a:lnTo>
                    <a:lnTo>
                      <a:pt x="14515" y="2857"/>
                    </a:lnTo>
                    <a:lnTo>
                      <a:pt x="5020" y="248"/>
                    </a:lnTo>
                    <a:lnTo>
                      <a:pt x="4674" y="165"/>
                    </a:lnTo>
                    <a:lnTo>
                      <a:pt x="4343" y="99"/>
                    </a:lnTo>
                    <a:lnTo>
                      <a:pt x="3980" y="50"/>
                    </a:lnTo>
                    <a:lnTo>
                      <a:pt x="3633" y="17"/>
                    </a:lnTo>
                    <a:lnTo>
                      <a:pt x="3270" y="0"/>
                    </a:lnTo>
                    <a:close/>
                  </a:path>
                </a:pathLst>
              </a:custGeom>
              <a:solidFill>
                <a:srgbClr val="AE70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239;p34"/>
              <p:cNvSpPr/>
              <p:nvPr/>
            </p:nvSpPr>
            <p:spPr>
              <a:xfrm>
                <a:off x="3039759" y="2209878"/>
                <a:ext cx="77806" cy="11863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3551" extrusionOk="0">
                    <a:moveTo>
                      <a:pt x="264" y="0"/>
                    </a:moveTo>
                    <a:lnTo>
                      <a:pt x="215" y="17"/>
                    </a:lnTo>
                    <a:lnTo>
                      <a:pt x="149" y="50"/>
                    </a:lnTo>
                    <a:lnTo>
                      <a:pt x="99" y="99"/>
                    </a:lnTo>
                    <a:lnTo>
                      <a:pt x="66" y="165"/>
                    </a:lnTo>
                    <a:lnTo>
                      <a:pt x="33" y="231"/>
                    </a:lnTo>
                    <a:lnTo>
                      <a:pt x="17" y="314"/>
                    </a:lnTo>
                    <a:lnTo>
                      <a:pt x="0" y="413"/>
                    </a:lnTo>
                    <a:lnTo>
                      <a:pt x="0" y="512"/>
                    </a:lnTo>
                    <a:lnTo>
                      <a:pt x="33" y="743"/>
                    </a:lnTo>
                    <a:lnTo>
                      <a:pt x="99" y="1007"/>
                    </a:lnTo>
                    <a:lnTo>
                      <a:pt x="182" y="1271"/>
                    </a:lnTo>
                    <a:lnTo>
                      <a:pt x="297" y="1552"/>
                    </a:lnTo>
                    <a:lnTo>
                      <a:pt x="430" y="1849"/>
                    </a:lnTo>
                    <a:lnTo>
                      <a:pt x="562" y="2130"/>
                    </a:lnTo>
                    <a:lnTo>
                      <a:pt x="859" y="2675"/>
                    </a:lnTo>
                    <a:lnTo>
                      <a:pt x="1123" y="3121"/>
                    </a:lnTo>
                    <a:lnTo>
                      <a:pt x="1371" y="3550"/>
                    </a:lnTo>
                    <a:lnTo>
                      <a:pt x="2328" y="1321"/>
                    </a:lnTo>
                    <a:lnTo>
                      <a:pt x="2031" y="1040"/>
                    </a:lnTo>
                    <a:lnTo>
                      <a:pt x="1717" y="760"/>
                    </a:lnTo>
                    <a:lnTo>
                      <a:pt x="1338" y="462"/>
                    </a:lnTo>
                    <a:lnTo>
                      <a:pt x="1156" y="330"/>
                    </a:lnTo>
                    <a:lnTo>
                      <a:pt x="958" y="198"/>
                    </a:lnTo>
                    <a:lnTo>
                      <a:pt x="760" y="99"/>
                    </a:lnTo>
                    <a:lnTo>
                      <a:pt x="578" y="33"/>
                    </a:lnTo>
                    <a:lnTo>
                      <a:pt x="4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240;p34"/>
              <p:cNvSpPr/>
              <p:nvPr/>
            </p:nvSpPr>
            <p:spPr>
              <a:xfrm>
                <a:off x="3057398" y="2225847"/>
                <a:ext cx="50245" cy="78942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2363" extrusionOk="0">
                    <a:moveTo>
                      <a:pt x="67" y="1"/>
                    </a:moveTo>
                    <a:lnTo>
                      <a:pt x="17" y="17"/>
                    </a:lnTo>
                    <a:lnTo>
                      <a:pt x="1" y="50"/>
                    </a:lnTo>
                    <a:lnTo>
                      <a:pt x="1" y="83"/>
                    </a:lnTo>
                    <a:lnTo>
                      <a:pt x="1" y="166"/>
                    </a:lnTo>
                    <a:lnTo>
                      <a:pt x="17" y="298"/>
                    </a:lnTo>
                    <a:lnTo>
                      <a:pt x="50" y="463"/>
                    </a:lnTo>
                    <a:lnTo>
                      <a:pt x="182" y="843"/>
                    </a:lnTo>
                    <a:lnTo>
                      <a:pt x="331" y="1256"/>
                    </a:lnTo>
                    <a:lnTo>
                      <a:pt x="661" y="2015"/>
                    </a:lnTo>
                    <a:lnTo>
                      <a:pt x="810" y="2362"/>
                    </a:lnTo>
                    <a:lnTo>
                      <a:pt x="1503" y="1074"/>
                    </a:lnTo>
                    <a:lnTo>
                      <a:pt x="1305" y="893"/>
                    </a:lnTo>
                    <a:lnTo>
                      <a:pt x="843" y="496"/>
                    </a:lnTo>
                    <a:lnTo>
                      <a:pt x="579" y="282"/>
                    </a:lnTo>
                    <a:lnTo>
                      <a:pt x="347" y="116"/>
                    </a:lnTo>
                    <a:lnTo>
                      <a:pt x="232" y="50"/>
                    </a:lnTo>
                    <a:lnTo>
                      <a:pt x="149" y="17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241;p34"/>
              <p:cNvSpPr/>
              <p:nvPr/>
            </p:nvSpPr>
            <p:spPr>
              <a:xfrm>
                <a:off x="3018779" y="2285980"/>
                <a:ext cx="506424" cy="632738"/>
              </a:xfrm>
              <a:custGeom>
                <a:avLst/>
                <a:gdLst/>
                <a:ahLst/>
                <a:cxnLst/>
                <a:rect l="l" t="t" r="r" b="b"/>
                <a:pathLst>
                  <a:path w="15159" h="18940" extrusionOk="0">
                    <a:moveTo>
                      <a:pt x="8273" y="1"/>
                    </a:moveTo>
                    <a:lnTo>
                      <a:pt x="2709" y="2709"/>
                    </a:lnTo>
                    <a:lnTo>
                      <a:pt x="2874" y="4591"/>
                    </a:lnTo>
                    <a:lnTo>
                      <a:pt x="2874" y="4872"/>
                    </a:lnTo>
                    <a:lnTo>
                      <a:pt x="2841" y="5136"/>
                    </a:lnTo>
                    <a:lnTo>
                      <a:pt x="2791" y="5400"/>
                    </a:lnTo>
                    <a:lnTo>
                      <a:pt x="2709" y="5648"/>
                    </a:lnTo>
                    <a:lnTo>
                      <a:pt x="2577" y="5895"/>
                    </a:lnTo>
                    <a:lnTo>
                      <a:pt x="2445" y="6110"/>
                    </a:lnTo>
                    <a:lnTo>
                      <a:pt x="2263" y="6325"/>
                    </a:lnTo>
                    <a:lnTo>
                      <a:pt x="2065" y="6506"/>
                    </a:lnTo>
                    <a:lnTo>
                      <a:pt x="1619" y="6886"/>
                    </a:lnTo>
                    <a:lnTo>
                      <a:pt x="1388" y="7117"/>
                    </a:lnTo>
                    <a:lnTo>
                      <a:pt x="1173" y="7348"/>
                    </a:lnTo>
                    <a:lnTo>
                      <a:pt x="942" y="7596"/>
                    </a:lnTo>
                    <a:lnTo>
                      <a:pt x="727" y="7844"/>
                    </a:lnTo>
                    <a:lnTo>
                      <a:pt x="546" y="8124"/>
                    </a:lnTo>
                    <a:lnTo>
                      <a:pt x="364" y="8405"/>
                    </a:lnTo>
                    <a:lnTo>
                      <a:pt x="215" y="8686"/>
                    </a:lnTo>
                    <a:lnTo>
                      <a:pt x="116" y="8967"/>
                    </a:lnTo>
                    <a:lnTo>
                      <a:pt x="50" y="9247"/>
                    </a:lnTo>
                    <a:lnTo>
                      <a:pt x="17" y="9528"/>
                    </a:lnTo>
                    <a:lnTo>
                      <a:pt x="1" y="9809"/>
                    </a:lnTo>
                    <a:lnTo>
                      <a:pt x="34" y="10073"/>
                    </a:lnTo>
                    <a:lnTo>
                      <a:pt x="83" y="10320"/>
                    </a:lnTo>
                    <a:lnTo>
                      <a:pt x="149" y="10552"/>
                    </a:lnTo>
                    <a:lnTo>
                      <a:pt x="265" y="10766"/>
                    </a:lnTo>
                    <a:lnTo>
                      <a:pt x="381" y="10948"/>
                    </a:lnTo>
                    <a:lnTo>
                      <a:pt x="529" y="11097"/>
                    </a:lnTo>
                    <a:lnTo>
                      <a:pt x="612" y="11163"/>
                    </a:lnTo>
                    <a:lnTo>
                      <a:pt x="694" y="11212"/>
                    </a:lnTo>
                    <a:lnTo>
                      <a:pt x="793" y="11262"/>
                    </a:lnTo>
                    <a:lnTo>
                      <a:pt x="876" y="11295"/>
                    </a:lnTo>
                    <a:lnTo>
                      <a:pt x="975" y="11311"/>
                    </a:lnTo>
                    <a:lnTo>
                      <a:pt x="1074" y="11328"/>
                    </a:lnTo>
                    <a:lnTo>
                      <a:pt x="1190" y="11328"/>
                    </a:lnTo>
                    <a:lnTo>
                      <a:pt x="1305" y="11311"/>
                    </a:lnTo>
                    <a:lnTo>
                      <a:pt x="1404" y="11295"/>
                    </a:lnTo>
                    <a:lnTo>
                      <a:pt x="1520" y="11245"/>
                    </a:lnTo>
                    <a:lnTo>
                      <a:pt x="1751" y="11146"/>
                    </a:lnTo>
                    <a:lnTo>
                      <a:pt x="1916" y="11030"/>
                    </a:lnTo>
                    <a:lnTo>
                      <a:pt x="2065" y="10898"/>
                    </a:lnTo>
                    <a:lnTo>
                      <a:pt x="2180" y="10750"/>
                    </a:lnTo>
                    <a:lnTo>
                      <a:pt x="2263" y="10601"/>
                    </a:lnTo>
                    <a:lnTo>
                      <a:pt x="2329" y="10453"/>
                    </a:lnTo>
                    <a:lnTo>
                      <a:pt x="2362" y="10287"/>
                    </a:lnTo>
                    <a:lnTo>
                      <a:pt x="2378" y="10139"/>
                    </a:lnTo>
                    <a:lnTo>
                      <a:pt x="2395" y="9990"/>
                    </a:lnTo>
                    <a:lnTo>
                      <a:pt x="2378" y="9858"/>
                    </a:lnTo>
                    <a:lnTo>
                      <a:pt x="2362" y="9627"/>
                    </a:lnTo>
                    <a:lnTo>
                      <a:pt x="2312" y="9462"/>
                    </a:lnTo>
                    <a:lnTo>
                      <a:pt x="2296" y="9412"/>
                    </a:lnTo>
                    <a:lnTo>
                      <a:pt x="3336" y="8339"/>
                    </a:lnTo>
                    <a:lnTo>
                      <a:pt x="3419" y="8290"/>
                    </a:lnTo>
                    <a:lnTo>
                      <a:pt x="3501" y="8240"/>
                    </a:lnTo>
                    <a:lnTo>
                      <a:pt x="3699" y="8240"/>
                    </a:lnTo>
                    <a:lnTo>
                      <a:pt x="3782" y="8273"/>
                    </a:lnTo>
                    <a:lnTo>
                      <a:pt x="3848" y="8339"/>
                    </a:lnTo>
                    <a:lnTo>
                      <a:pt x="3898" y="8405"/>
                    </a:lnTo>
                    <a:lnTo>
                      <a:pt x="3947" y="8488"/>
                    </a:lnTo>
                    <a:lnTo>
                      <a:pt x="3964" y="8570"/>
                    </a:lnTo>
                    <a:lnTo>
                      <a:pt x="3964" y="8653"/>
                    </a:lnTo>
                    <a:lnTo>
                      <a:pt x="3931" y="8735"/>
                    </a:lnTo>
                    <a:lnTo>
                      <a:pt x="3881" y="8818"/>
                    </a:lnTo>
                    <a:lnTo>
                      <a:pt x="3551" y="9313"/>
                    </a:lnTo>
                    <a:lnTo>
                      <a:pt x="3270" y="9776"/>
                    </a:lnTo>
                    <a:lnTo>
                      <a:pt x="3039" y="10188"/>
                    </a:lnTo>
                    <a:lnTo>
                      <a:pt x="2874" y="10585"/>
                    </a:lnTo>
                    <a:lnTo>
                      <a:pt x="2758" y="10964"/>
                    </a:lnTo>
                    <a:lnTo>
                      <a:pt x="2676" y="11295"/>
                    </a:lnTo>
                    <a:lnTo>
                      <a:pt x="2643" y="11608"/>
                    </a:lnTo>
                    <a:lnTo>
                      <a:pt x="2643" y="11889"/>
                    </a:lnTo>
                    <a:lnTo>
                      <a:pt x="2659" y="12038"/>
                    </a:lnTo>
                    <a:lnTo>
                      <a:pt x="2709" y="12170"/>
                    </a:lnTo>
                    <a:lnTo>
                      <a:pt x="2758" y="12302"/>
                    </a:lnTo>
                    <a:lnTo>
                      <a:pt x="2841" y="12401"/>
                    </a:lnTo>
                    <a:lnTo>
                      <a:pt x="2940" y="12500"/>
                    </a:lnTo>
                    <a:lnTo>
                      <a:pt x="3039" y="12583"/>
                    </a:lnTo>
                    <a:lnTo>
                      <a:pt x="3155" y="12632"/>
                    </a:lnTo>
                    <a:lnTo>
                      <a:pt x="3287" y="12682"/>
                    </a:lnTo>
                    <a:lnTo>
                      <a:pt x="3419" y="12715"/>
                    </a:lnTo>
                    <a:lnTo>
                      <a:pt x="3683" y="12715"/>
                    </a:lnTo>
                    <a:lnTo>
                      <a:pt x="3815" y="12682"/>
                    </a:lnTo>
                    <a:lnTo>
                      <a:pt x="3947" y="12632"/>
                    </a:lnTo>
                    <a:lnTo>
                      <a:pt x="4063" y="12550"/>
                    </a:lnTo>
                    <a:lnTo>
                      <a:pt x="4178" y="12467"/>
                    </a:lnTo>
                    <a:lnTo>
                      <a:pt x="4277" y="12351"/>
                    </a:lnTo>
                    <a:lnTo>
                      <a:pt x="6292" y="9594"/>
                    </a:lnTo>
                    <a:lnTo>
                      <a:pt x="6539" y="11344"/>
                    </a:lnTo>
                    <a:lnTo>
                      <a:pt x="6391" y="11476"/>
                    </a:lnTo>
                    <a:lnTo>
                      <a:pt x="6259" y="11608"/>
                    </a:lnTo>
                    <a:lnTo>
                      <a:pt x="6011" y="11906"/>
                    </a:lnTo>
                    <a:lnTo>
                      <a:pt x="5796" y="12219"/>
                    </a:lnTo>
                    <a:lnTo>
                      <a:pt x="5598" y="12533"/>
                    </a:lnTo>
                    <a:lnTo>
                      <a:pt x="5450" y="12847"/>
                    </a:lnTo>
                    <a:lnTo>
                      <a:pt x="5334" y="13177"/>
                    </a:lnTo>
                    <a:lnTo>
                      <a:pt x="5268" y="13491"/>
                    </a:lnTo>
                    <a:lnTo>
                      <a:pt x="5219" y="13804"/>
                    </a:lnTo>
                    <a:lnTo>
                      <a:pt x="5202" y="14085"/>
                    </a:lnTo>
                    <a:lnTo>
                      <a:pt x="5219" y="14366"/>
                    </a:lnTo>
                    <a:lnTo>
                      <a:pt x="5252" y="14481"/>
                    </a:lnTo>
                    <a:lnTo>
                      <a:pt x="5285" y="14614"/>
                    </a:lnTo>
                    <a:lnTo>
                      <a:pt x="5318" y="14729"/>
                    </a:lnTo>
                    <a:lnTo>
                      <a:pt x="5367" y="14828"/>
                    </a:lnTo>
                    <a:lnTo>
                      <a:pt x="5433" y="14927"/>
                    </a:lnTo>
                    <a:lnTo>
                      <a:pt x="5499" y="15010"/>
                    </a:lnTo>
                    <a:lnTo>
                      <a:pt x="5565" y="15092"/>
                    </a:lnTo>
                    <a:lnTo>
                      <a:pt x="5648" y="15158"/>
                    </a:lnTo>
                    <a:lnTo>
                      <a:pt x="5747" y="15208"/>
                    </a:lnTo>
                    <a:lnTo>
                      <a:pt x="5846" y="15257"/>
                    </a:lnTo>
                    <a:lnTo>
                      <a:pt x="5962" y="15290"/>
                    </a:lnTo>
                    <a:lnTo>
                      <a:pt x="6077" y="15307"/>
                    </a:lnTo>
                    <a:lnTo>
                      <a:pt x="6226" y="15307"/>
                    </a:lnTo>
                    <a:lnTo>
                      <a:pt x="6391" y="15274"/>
                    </a:lnTo>
                    <a:lnTo>
                      <a:pt x="6539" y="15224"/>
                    </a:lnTo>
                    <a:lnTo>
                      <a:pt x="6672" y="15142"/>
                    </a:lnTo>
                    <a:lnTo>
                      <a:pt x="6804" y="15043"/>
                    </a:lnTo>
                    <a:lnTo>
                      <a:pt x="6936" y="14944"/>
                    </a:lnTo>
                    <a:lnTo>
                      <a:pt x="7051" y="14812"/>
                    </a:lnTo>
                    <a:lnTo>
                      <a:pt x="7150" y="14696"/>
                    </a:lnTo>
                    <a:lnTo>
                      <a:pt x="7332" y="14448"/>
                    </a:lnTo>
                    <a:lnTo>
                      <a:pt x="7464" y="14234"/>
                    </a:lnTo>
                    <a:lnTo>
                      <a:pt x="7580" y="14019"/>
                    </a:lnTo>
                    <a:lnTo>
                      <a:pt x="11493" y="11939"/>
                    </a:lnTo>
                    <a:lnTo>
                      <a:pt x="11592" y="11906"/>
                    </a:lnTo>
                    <a:lnTo>
                      <a:pt x="11675" y="11873"/>
                    </a:lnTo>
                    <a:lnTo>
                      <a:pt x="11840" y="11873"/>
                    </a:lnTo>
                    <a:lnTo>
                      <a:pt x="11922" y="11889"/>
                    </a:lnTo>
                    <a:lnTo>
                      <a:pt x="12005" y="11906"/>
                    </a:lnTo>
                    <a:lnTo>
                      <a:pt x="12087" y="11939"/>
                    </a:lnTo>
                    <a:lnTo>
                      <a:pt x="12153" y="11988"/>
                    </a:lnTo>
                    <a:lnTo>
                      <a:pt x="12219" y="12054"/>
                    </a:lnTo>
                    <a:lnTo>
                      <a:pt x="12269" y="12104"/>
                    </a:lnTo>
                    <a:lnTo>
                      <a:pt x="12319" y="12186"/>
                    </a:lnTo>
                    <a:lnTo>
                      <a:pt x="12352" y="12252"/>
                    </a:lnTo>
                    <a:lnTo>
                      <a:pt x="12385" y="12335"/>
                    </a:lnTo>
                    <a:lnTo>
                      <a:pt x="12385" y="12434"/>
                    </a:lnTo>
                    <a:lnTo>
                      <a:pt x="12401" y="12517"/>
                    </a:lnTo>
                    <a:lnTo>
                      <a:pt x="12385" y="12616"/>
                    </a:lnTo>
                    <a:lnTo>
                      <a:pt x="12319" y="12863"/>
                    </a:lnTo>
                    <a:lnTo>
                      <a:pt x="12252" y="13094"/>
                    </a:lnTo>
                    <a:lnTo>
                      <a:pt x="12170" y="13326"/>
                    </a:lnTo>
                    <a:lnTo>
                      <a:pt x="12087" y="13557"/>
                    </a:lnTo>
                    <a:lnTo>
                      <a:pt x="11988" y="13788"/>
                    </a:lnTo>
                    <a:lnTo>
                      <a:pt x="11873" y="14003"/>
                    </a:lnTo>
                    <a:lnTo>
                      <a:pt x="11741" y="14217"/>
                    </a:lnTo>
                    <a:lnTo>
                      <a:pt x="11609" y="14432"/>
                    </a:lnTo>
                    <a:lnTo>
                      <a:pt x="11476" y="14630"/>
                    </a:lnTo>
                    <a:lnTo>
                      <a:pt x="11328" y="14812"/>
                    </a:lnTo>
                    <a:lnTo>
                      <a:pt x="11163" y="15010"/>
                    </a:lnTo>
                    <a:lnTo>
                      <a:pt x="10998" y="15175"/>
                    </a:lnTo>
                    <a:lnTo>
                      <a:pt x="10816" y="15340"/>
                    </a:lnTo>
                    <a:lnTo>
                      <a:pt x="10618" y="15505"/>
                    </a:lnTo>
                    <a:lnTo>
                      <a:pt x="10420" y="15654"/>
                    </a:lnTo>
                    <a:lnTo>
                      <a:pt x="10222" y="15786"/>
                    </a:lnTo>
                    <a:lnTo>
                      <a:pt x="10007" y="15901"/>
                    </a:lnTo>
                    <a:lnTo>
                      <a:pt x="9792" y="16017"/>
                    </a:lnTo>
                    <a:lnTo>
                      <a:pt x="9561" y="16116"/>
                    </a:lnTo>
                    <a:lnTo>
                      <a:pt x="9313" y="16199"/>
                    </a:lnTo>
                    <a:lnTo>
                      <a:pt x="9082" y="16265"/>
                    </a:lnTo>
                    <a:lnTo>
                      <a:pt x="8835" y="16331"/>
                    </a:lnTo>
                    <a:lnTo>
                      <a:pt x="8570" y="16364"/>
                    </a:lnTo>
                    <a:lnTo>
                      <a:pt x="8306" y="16397"/>
                    </a:lnTo>
                    <a:lnTo>
                      <a:pt x="7761" y="16397"/>
                    </a:lnTo>
                    <a:lnTo>
                      <a:pt x="7481" y="16364"/>
                    </a:lnTo>
                    <a:lnTo>
                      <a:pt x="7183" y="16331"/>
                    </a:lnTo>
                    <a:lnTo>
                      <a:pt x="6886" y="16265"/>
                    </a:lnTo>
                    <a:lnTo>
                      <a:pt x="6589" y="16182"/>
                    </a:lnTo>
                    <a:lnTo>
                      <a:pt x="6292" y="16083"/>
                    </a:lnTo>
                    <a:lnTo>
                      <a:pt x="5978" y="15951"/>
                    </a:lnTo>
                    <a:lnTo>
                      <a:pt x="5334" y="15703"/>
                    </a:lnTo>
                    <a:lnTo>
                      <a:pt x="4756" y="15505"/>
                    </a:lnTo>
                    <a:lnTo>
                      <a:pt x="4492" y="15423"/>
                    </a:lnTo>
                    <a:lnTo>
                      <a:pt x="4244" y="15357"/>
                    </a:lnTo>
                    <a:lnTo>
                      <a:pt x="4013" y="15324"/>
                    </a:lnTo>
                    <a:lnTo>
                      <a:pt x="3799" y="15307"/>
                    </a:lnTo>
                    <a:lnTo>
                      <a:pt x="3600" y="15290"/>
                    </a:lnTo>
                    <a:lnTo>
                      <a:pt x="3419" y="15324"/>
                    </a:lnTo>
                    <a:lnTo>
                      <a:pt x="3254" y="15357"/>
                    </a:lnTo>
                    <a:lnTo>
                      <a:pt x="3105" y="15423"/>
                    </a:lnTo>
                    <a:lnTo>
                      <a:pt x="2973" y="15505"/>
                    </a:lnTo>
                    <a:lnTo>
                      <a:pt x="2874" y="15621"/>
                    </a:lnTo>
                    <a:lnTo>
                      <a:pt x="2775" y="15753"/>
                    </a:lnTo>
                    <a:lnTo>
                      <a:pt x="2692" y="15918"/>
                    </a:lnTo>
                    <a:lnTo>
                      <a:pt x="2659" y="16000"/>
                    </a:lnTo>
                    <a:lnTo>
                      <a:pt x="2643" y="16100"/>
                    </a:lnTo>
                    <a:lnTo>
                      <a:pt x="2643" y="16199"/>
                    </a:lnTo>
                    <a:lnTo>
                      <a:pt x="2643" y="16298"/>
                    </a:lnTo>
                    <a:lnTo>
                      <a:pt x="2659" y="16413"/>
                    </a:lnTo>
                    <a:lnTo>
                      <a:pt x="2692" y="16529"/>
                    </a:lnTo>
                    <a:lnTo>
                      <a:pt x="2791" y="16760"/>
                    </a:lnTo>
                    <a:lnTo>
                      <a:pt x="2923" y="16991"/>
                    </a:lnTo>
                    <a:lnTo>
                      <a:pt x="3088" y="17239"/>
                    </a:lnTo>
                    <a:lnTo>
                      <a:pt x="3303" y="17470"/>
                    </a:lnTo>
                    <a:lnTo>
                      <a:pt x="3551" y="17701"/>
                    </a:lnTo>
                    <a:lnTo>
                      <a:pt x="3832" y="17932"/>
                    </a:lnTo>
                    <a:lnTo>
                      <a:pt x="4145" y="18147"/>
                    </a:lnTo>
                    <a:lnTo>
                      <a:pt x="4492" y="18345"/>
                    </a:lnTo>
                    <a:lnTo>
                      <a:pt x="4872" y="18510"/>
                    </a:lnTo>
                    <a:lnTo>
                      <a:pt x="5268" y="18659"/>
                    </a:lnTo>
                    <a:lnTo>
                      <a:pt x="5697" y="18791"/>
                    </a:lnTo>
                    <a:lnTo>
                      <a:pt x="6160" y="18874"/>
                    </a:lnTo>
                    <a:lnTo>
                      <a:pt x="6391" y="18907"/>
                    </a:lnTo>
                    <a:lnTo>
                      <a:pt x="6639" y="18923"/>
                    </a:lnTo>
                    <a:lnTo>
                      <a:pt x="7183" y="18940"/>
                    </a:lnTo>
                    <a:lnTo>
                      <a:pt x="7712" y="18923"/>
                    </a:lnTo>
                    <a:lnTo>
                      <a:pt x="8224" y="18890"/>
                    </a:lnTo>
                    <a:lnTo>
                      <a:pt x="8702" y="18824"/>
                    </a:lnTo>
                    <a:lnTo>
                      <a:pt x="9181" y="18725"/>
                    </a:lnTo>
                    <a:lnTo>
                      <a:pt x="9644" y="18609"/>
                    </a:lnTo>
                    <a:lnTo>
                      <a:pt x="10089" y="18461"/>
                    </a:lnTo>
                    <a:lnTo>
                      <a:pt x="10502" y="18296"/>
                    </a:lnTo>
                    <a:lnTo>
                      <a:pt x="10915" y="18114"/>
                    </a:lnTo>
                    <a:lnTo>
                      <a:pt x="11295" y="17899"/>
                    </a:lnTo>
                    <a:lnTo>
                      <a:pt x="11675" y="17668"/>
                    </a:lnTo>
                    <a:lnTo>
                      <a:pt x="12021" y="17420"/>
                    </a:lnTo>
                    <a:lnTo>
                      <a:pt x="12352" y="17140"/>
                    </a:lnTo>
                    <a:lnTo>
                      <a:pt x="12665" y="16859"/>
                    </a:lnTo>
                    <a:lnTo>
                      <a:pt x="12962" y="16545"/>
                    </a:lnTo>
                    <a:lnTo>
                      <a:pt x="13243" y="16232"/>
                    </a:lnTo>
                    <a:lnTo>
                      <a:pt x="13507" y="15885"/>
                    </a:lnTo>
                    <a:lnTo>
                      <a:pt x="13755" y="15538"/>
                    </a:lnTo>
                    <a:lnTo>
                      <a:pt x="13970" y="15175"/>
                    </a:lnTo>
                    <a:lnTo>
                      <a:pt x="14184" y="14795"/>
                    </a:lnTo>
                    <a:lnTo>
                      <a:pt x="14366" y="14415"/>
                    </a:lnTo>
                    <a:lnTo>
                      <a:pt x="14531" y="14019"/>
                    </a:lnTo>
                    <a:lnTo>
                      <a:pt x="14680" y="13623"/>
                    </a:lnTo>
                    <a:lnTo>
                      <a:pt x="14812" y="13210"/>
                    </a:lnTo>
                    <a:lnTo>
                      <a:pt x="14911" y="12781"/>
                    </a:lnTo>
                    <a:lnTo>
                      <a:pt x="15010" y="12368"/>
                    </a:lnTo>
                    <a:lnTo>
                      <a:pt x="15076" y="11939"/>
                    </a:lnTo>
                    <a:lnTo>
                      <a:pt x="15125" y="11509"/>
                    </a:lnTo>
                    <a:lnTo>
                      <a:pt x="15159" y="11063"/>
                    </a:lnTo>
                    <a:lnTo>
                      <a:pt x="15159" y="10634"/>
                    </a:lnTo>
                    <a:lnTo>
                      <a:pt x="15159" y="10188"/>
                    </a:lnTo>
                    <a:lnTo>
                      <a:pt x="15125" y="9759"/>
                    </a:lnTo>
                    <a:lnTo>
                      <a:pt x="15092" y="9462"/>
                    </a:lnTo>
                    <a:lnTo>
                      <a:pt x="15059" y="9165"/>
                    </a:lnTo>
                    <a:lnTo>
                      <a:pt x="15010" y="8900"/>
                    </a:lnTo>
                    <a:lnTo>
                      <a:pt x="14944" y="8620"/>
                    </a:lnTo>
                    <a:lnTo>
                      <a:pt x="14795" y="8108"/>
                    </a:lnTo>
                    <a:lnTo>
                      <a:pt x="14630" y="7629"/>
                    </a:lnTo>
                    <a:lnTo>
                      <a:pt x="14449" y="7183"/>
                    </a:lnTo>
                    <a:lnTo>
                      <a:pt x="14234" y="6754"/>
                    </a:lnTo>
                    <a:lnTo>
                      <a:pt x="13986" y="6374"/>
                    </a:lnTo>
                    <a:lnTo>
                      <a:pt x="13739" y="6011"/>
                    </a:lnTo>
                    <a:lnTo>
                      <a:pt x="13491" y="5681"/>
                    </a:lnTo>
                    <a:lnTo>
                      <a:pt x="13227" y="5383"/>
                    </a:lnTo>
                    <a:lnTo>
                      <a:pt x="12962" y="5103"/>
                    </a:lnTo>
                    <a:lnTo>
                      <a:pt x="12682" y="4872"/>
                    </a:lnTo>
                    <a:lnTo>
                      <a:pt x="12418" y="4640"/>
                    </a:lnTo>
                    <a:lnTo>
                      <a:pt x="12170" y="4442"/>
                    </a:lnTo>
                    <a:lnTo>
                      <a:pt x="11922" y="4277"/>
                    </a:lnTo>
                    <a:lnTo>
                      <a:pt x="11691" y="4129"/>
                    </a:lnTo>
                    <a:lnTo>
                      <a:pt x="11443" y="3963"/>
                    </a:lnTo>
                    <a:lnTo>
                      <a:pt x="11212" y="3782"/>
                    </a:lnTo>
                    <a:lnTo>
                      <a:pt x="10981" y="3600"/>
                    </a:lnTo>
                    <a:lnTo>
                      <a:pt x="10766" y="3402"/>
                    </a:lnTo>
                    <a:lnTo>
                      <a:pt x="10552" y="3204"/>
                    </a:lnTo>
                    <a:lnTo>
                      <a:pt x="10354" y="2989"/>
                    </a:lnTo>
                    <a:lnTo>
                      <a:pt x="10172" y="2758"/>
                    </a:lnTo>
                    <a:lnTo>
                      <a:pt x="9990" y="2527"/>
                    </a:lnTo>
                    <a:lnTo>
                      <a:pt x="827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242;p34"/>
              <p:cNvSpPr/>
              <p:nvPr/>
            </p:nvSpPr>
            <p:spPr>
              <a:xfrm>
                <a:off x="3109246" y="2292060"/>
                <a:ext cx="185946" cy="157249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4707" extrusionOk="0">
                    <a:moveTo>
                      <a:pt x="5202" y="0"/>
                    </a:moveTo>
                    <a:lnTo>
                      <a:pt x="1" y="2527"/>
                    </a:lnTo>
                    <a:lnTo>
                      <a:pt x="149" y="4326"/>
                    </a:lnTo>
                    <a:lnTo>
                      <a:pt x="480" y="4475"/>
                    </a:lnTo>
                    <a:lnTo>
                      <a:pt x="826" y="4591"/>
                    </a:lnTo>
                    <a:lnTo>
                      <a:pt x="1190" y="4657"/>
                    </a:lnTo>
                    <a:lnTo>
                      <a:pt x="1569" y="4706"/>
                    </a:lnTo>
                    <a:lnTo>
                      <a:pt x="1949" y="4706"/>
                    </a:lnTo>
                    <a:lnTo>
                      <a:pt x="2147" y="4690"/>
                    </a:lnTo>
                    <a:lnTo>
                      <a:pt x="2345" y="4673"/>
                    </a:lnTo>
                    <a:lnTo>
                      <a:pt x="2544" y="4640"/>
                    </a:lnTo>
                    <a:lnTo>
                      <a:pt x="2742" y="4591"/>
                    </a:lnTo>
                    <a:lnTo>
                      <a:pt x="2940" y="4541"/>
                    </a:lnTo>
                    <a:lnTo>
                      <a:pt x="3138" y="4475"/>
                    </a:lnTo>
                    <a:lnTo>
                      <a:pt x="3468" y="4326"/>
                    </a:lnTo>
                    <a:lnTo>
                      <a:pt x="3782" y="4178"/>
                    </a:lnTo>
                    <a:lnTo>
                      <a:pt x="4063" y="3980"/>
                    </a:lnTo>
                    <a:lnTo>
                      <a:pt x="4343" y="3781"/>
                    </a:lnTo>
                    <a:lnTo>
                      <a:pt x="4591" y="3567"/>
                    </a:lnTo>
                    <a:lnTo>
                      <a:pt x="4806" y="3319"/>
                    </a:lnTo>
                    <a:lnTo>
                      <a:pt x="5004" y="3071"/>
                    </a:lnTo>
                    <a:lnTo>
                      <a:pt x="5169" y="2807"/>
                    </a:lnTo>
                    <a:lnTo>
                      <a:pt x="5317" y="2527"/>
                    </a:lnTo>
                    <a:lnTo>
                      <a:pt x="5417" y="2229"/>
                    </a:lnTo>
                    <a:lnTo>
                      <a:pt x="5499" y="1949"/>
                    </a:lnTo>
                    <a:lnTo>
                      <a:pt x="5549" y="1651"/>
                    </a:lnTo>
                    <a:lnTo>
                      <a:pt x="5565" y="1354"/>
                    </a:lnTo>
                    <a:lnTo>
                      <a:pt x="5549" y="1057"/>
                    </a:lnTo>
                    <a:lnTo>
                      <a:pt x="5499" y="743"/>
                    </a:lnTo>
                    <a:lnTo>
                      <a:pt x="5417" y="463"/>
                    </a:lnTo>
                    <a:lnTo>
                      <a:pt x="5317" y="231"/>
                    </a:lnTo>
                    <a:lnTo>
                      <a:pt x="5202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243;p34"/>
              <p:cNvSpPr/>
              <p:nvPr/>
            </p:nvSpPr>
            <p:spPr>
              <a:xfrm>
                <a:off x="3399957" y="2625231"/>
                <a:ext cx="16570" cy="43062"/>
              </a:xfrm>
              <a:custGeom>
                <a:avLst/>
                <a:gdLst/>
                <a:ahLst/>
                <a:cxnLst/>
                <a:rect l="l" t="t" r="r" b="b"/>
                <a:pathLst>
                  <a:path w="496" h="128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33" y="17"/>
                    </a:lnTo>
                    <a:lnTo>
                      <a:pt x="116" y="50"/>
                    </a:lnTo>
                    <a:lnTo>
                      <a:pt x="232" y="132"/>
                    </a:lnTo>
                    <a:lnTo>
                      <a:pt x="298" y="182"/>
                    </a:lnTo>
                    <a:lnTo>
                      <a:pt x="347" y="248"/>
                    </a:lnTo>
                    <a:lnTo>
                      <a:pt x="397" y="331"/>
                    </a:lnTo>
                    <a:lnTo>
                      <a:pt x="446" y="413"/>
                    </a:lnTo>
                    <a:lnTo>
                      <a:pt x="479" y="529"/>
                    </a:lnTo>
                    <a:lnTo>
                      <a:pt x="496" y="644"/>
                    </a:lnTo>
                    <a:lnTo>
                      <a:pt x="479" y="776"/>
                    </a:lnTo>
                    <a:lnTo>
                      <a:pt x="463" y="942"/>
                    </a:lnTo>
                    <a:lnTo>
                      <a:pt x="413" y="1107"/>
                    </a:lnTo>
                    <a:lnTo>
                      <a:pt x="331" y="1288"/>
                    </a:lnTo>
                  </a:path>
                </a:pathLst>
              </a:custGeom>
              <a:noFill/>
              <a:ln w="16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244;p34"/>
              <p:cNvSpPr/>
              <p:nvPr/>
            </p:nvSpPr>
            <p:spPr>
              <a:xfrm>
                <a:off x="3233354" y="2475733"/>
                <a:ext cx="92171" cy="110913"/>
              </a:xfrm>
              <a:custGeom>
                <a:avLst/>
                <a:gdLst/>
                <a:ahLst/>
                <a:cxnLst/>
                <a:rect l="l" t="t" r="r" b="b"/>
                <a:pathLst>
                  <a:path w="2759" h="3320" fill="none" extrusionOk="0">
                    <a:moveTo>
                      <a:pt x="1" y="3320"/>
                    </a:moveTo>
                    <a:lnTo>
                      <a:pt x="1" y="3320"/>
                    </a:lnTo>
                    <a:lnTo>
                      <a:pt x="1" y="3055"/>
                    </a:lnTo>
                    <a:lnTo>
                      <a:pt x="17" y="2808"/>
                    </a:lnTo>
                    <a:lnTo>
                      <a:pt x="67" y="2560"/>
                    </a:lnTo>
                    <a:lnTo>
                      <a:pt x="149" y="2312"/>
                    </a:lnTo>
                    <a:lnTo>
                      <a:pt x="249" y="2081"/>
                    </a:lnTo>
                    <a:lnTo>
                      <a:pt x="364" y="1850"/>
                    </a:lnTo>
                    <a:lnTo>
                      <a:pt x="513" y="1619"/>
                    </a:lnTo>
                    <a:lnTo>
                      <a:pt x="678" y="1404"/>
                    </a:lnTo>
                    <a:lnTo>
                      <a:pt x="859" y="1190"/>
                    </a:lnTo>
                    <a:lnTo>
                      <a:pt x="1074" y="991"/>
                    </a:lnTo>
                    <a:lnTo>
                      <a:pt x="1305" y="810"/>
                    </a:lnTo>
                    <a:lnTo>
                      <a:pt x="1553" y="628"/>
                    </a:lnTo>
                    <a:lnTo>
                      <a:pt x="1834" y="446"/>
                    </a:lnTo>
                    <a:lnTo>
                      <a:pt x="2114" y="281"/>
                    </a:lnTo>
                    <a:lnTo>
                      <a:pt x="2428" y="133"/>
                    </a:lnTo>
                    <a:lnTo>
                      <a:pt x="2758" y="1"/>
                    </a:lnTo>
                  </a:path>
                </a:pathLst>
              </a:custGeom>
              <a:noFill/>
              <a:ln w="16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245;p34"/>
              <p:cNvSpPr/>
              <p:nvPr/>
            </p:nvSpPr>
            <p:spPr>
              <a:xfrm>
                <a:off x="3158355" y="2485655"/>
                <a:ext cx="50211" cy="75067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2247" fill="none" extrusionOk="0">
                    <a:moveTo>
                      <a:pt x="0" y="2246"/>
                    </a:moveTo>
                    <a:lnTo>
                      <a:pt x="0" y="2246"/>
                    </a:lnTo>
                    <a:lnTo>
                      <a:pt x="149" y="1999"/>
                    </a:lnTo>
                    <a:lnTo>
                      <a:pt x="512" y="1404"/>
                    </a:lnTo>
                    <a:lnTo>
                      <a:pt x="743" y="1041"/>
                    </a:lnTo>
                    <a:lnTo>
                      <a:pt x="991" y="678"/>
                    </a:lnTo>
                    <a:lnTo>
                      <a:pt x="1255" y="315"/>
                    </a:lnTo>
                    <a:lnTo>
                      <a:pt x="1503" y="1"/>
                    </a:lnTo>
                  </a:path>
                </a:pathLst>
              </a:custGeom>
              <a:noFill/>
              <a:ln w="16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246;p34"/>
              <p:cNvSpPr/>
              <p:nvPr/>
            </p:nvSpPr>
            <p:spPr>
              <a:xfrm>
                <a:off x="3210738" y="2141460"/>
                <a:ext cx="61269" cy="91603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2742" extrusionOk="0">
                    <a:moveTo>
                      <a:pt x="1058" y="1"/>
                    </a:moveTo>
                    <a:lnTo>
                      <a:pt x="992" y="17"/>
                    </a:lnTo>
                    <a:lnTo>
                      <a:pt x="893" y="83"/>
                    </a:lnTo>
                    <a:lnTo>
                      <a:pt x="777" y="199"/>
                    </a:lnTo>
                    <a:lnTo>
                      <a:pt x="678" y="347"/>
                    </a:lnTo>
                    <a:lnTo>
                      <a:pt x="579" y="512"/>
                    </a:lnTo>
                    <a:lnTo>
                      <a:pt x="496" y="694"/>
                    </a:lnTo>
                    <a:lnTo>
                      <a:pt x="331" y="1107"/>
                    </a:lnTo>
                    <a:lnTo>
                      <a:pt x="199" y="1520"/>
                    </a:lnTo>
                    <a:lnTo>
                      <a:pt x="83" y="1883"/>
                    </a:lnTo>
                    <a:lnTo>
                      <a:pt x="1" y="2230"/>
                    </a:lnTo>
                    <a:lnTo>
                      <a:pt x="1834" y="2742"/>
                    </a:lnTo>
                    <a:lnTo>
                      <a:pt x="1817" y="2312"/>
                    </a:lnTo>
                    <a:lnTo>
                      <a:pt x="1768" y="1866"/>
                    </a:lnTo>
                    <a:lnTo>
                      <a:pt x="1702" y="1371"/>
                    </a:lnTo>
                    <a:lnTo>
                      <a:pt x="1603" y="859"/>
                    </a:lnTo>
                    <a:lnTo>
                      <a:pt x="1553" y="628"/>
                    </a:lnTo>
                    <a:lnTo>
                      <a:pt x="1487" y="430"/>
                    </a:lnTo>
                    <a:lnTo>
                      <a:pt x="1404" y="248"/>
                    </a:lnTo>
                    <a:lnTo>
                      <a:pt x="1322" y="116"/>
                    </a:lnTo>
                    <a:lnTo>
                      <a:pt x="1272" y="67"/>
                    </a:lnTo>
                    <a:lnTo>
                      <a:pt x="1223" y="17"/>
                    </a:lnTo>
                    <a:lnTo>
                      <a:pt x="117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247;p34"/>
              <p:cNvSpPr/>
              <p:nvPr/>
            </p:nvSpPr>
            <p:spPr>
              <a:xfrm>
                <a:off x="3222898" y="2158564"/>
                <a:ext cx="40824" cy="74499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2230" extrusionOk="0">
                    <a:moveTo>
                      <a:pt x="644" y="0"/>
                    </a:moveTo>
                    <a:lnTo>
                      <a:pt x="578" y="50"/>
                    </a:lnTo>
                    <a:lnTo>
                      <a:pt x="529" y="116"/>
                    </a:lnTo>
                    <a:lnTo>
                      <a:pt x="462" y="232"/>
                    </a:lnTo>
                    <a:lnTo>
                      <a:pt x="347" y="496"/>
                    </a:lnTo>
                    <a:lnTo>
                      <a:pt x="231" y="826"/>
                    </a:lnTo>
                    <a:lnTo>
                      <a:pt x="149" y="1140"/>
                    </a:lnTo>
                    <a:lnTo>
                      <a:pt x="66" y="1437"/>
                    </a:lnTo>
                    <a:lnTo>
                      <a:pt x="0" y="1718"/>
                    </a:lnTo>
                    <a:lnTo>
                      <a:pt x="1222" y="2230"/>
                    </a:lnTo>
                    <a:lnTo>
                      <a:pt x="1222" y="2230"/>
                    </a:lnTo>
                    <a:lnTo>
                      <a:pt x="1172" y="1883"/>
                    </a:lnTo>
                    <a:lnTo>
                      <a:pt x="1057" y="1140"/>
                    </a:lnTo>
                    <a:lnTo>
                      <a:pt x="991" y="743"/>
                    </a:lnTo>
                    <a:lnTo>
                      <a:pt x="892" y="380"/>
                    </a:lnTo>
                    <a:lnTo>
                      <a:pt x="859" y="232"/>
                    </a:lnTo>
                    <a:lnTo>
                      <a:pt x="809" y="116"/>
                    </a:lnTo>
                    <a:lnTo>
                      <a:pt x="743" y="33"/>
                    </a:lnTo>
                    <a:lnTo>
                      <a:pt x="694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248;p34"/>
              <p:cNvSpPr/>
              <p:nvPr/>
            </p:nvSpPr>
            <p:spPr>
              <a:xfrm>
                <a:off x="3077810" y="2207105"/>
                <a:ext cx="231146" cy="204688"/>
              </a:xfrm>
              <a:custGeom>
                <a:avLst/>
                <a:gdLst/>
                <a:ahLst/>
                <a:cxnLst/>
                <a:rect l="l" t="t" r="r" b="b"/>
                <a:pathLst>
                  <a:path w="6919" h="6127" extrusionOk="0">
                    <a:moveTo>
                      <a:pt x="3468" y="0"/>
                    </a:moveTo>
                    <a:lnTo>
                      <a:pt x="3121" y="50"/>
                    </a:lnTo>
                    <a:lnTo>
                      <a:pt x="2791" y="133"/>
                    </a:lnTo>
                    <a:lnTo>
                      <a:pt x="2444" y="232"/>
                    </a:lnTo>
                    <a:lnTo>
                      <a:pt x="2114" y="364"/>
                    </a:lnTo>
                    <a:lnTo>
                      <a:pt x="1800" y="529"/>
                    </a:lnTo>
                    <a:lnTo>
                      <a:pt x="1503" y="710"/>
                    </a:lnTo>
                    <a:lnTo>
                      <a:pt x="1239" y="925"/>
                    </a:lnTo>
                    <a:lnTo>
                      <a:pt x="991" y="1140"/>
                    </a:lnTo>
                    <a:lnTo>
                      <a:pt x="760" y="1387"/>
                    </a:lnTo>
                    <a:lnTo>
                      <a:pt x="578" y="1635"/>
                    </a:lnTo>
                    <a:lnTo>
                      <a:pt x="397" y="1899"/>
                    </a:lnTo>
                    <a:lnTo>
                      <a:pt x="265" y="2180"/>
                    </a:lnTo>
                    <a:lnTo>
                      <a:pt x="149" y="2461"/>
                    </a:lnTo>
                    <a:lnTo>
                      <a:pt x="67" y="2758"/>
                    </a:lnTo>
                    <a:lnTo>
                      <a:pt x="17" y="3055"/>
                    </a:lnTo>
                    <a:lnTo>
                      <a:pt x="1" y="3352"/>
                    </a:lnTo>
                    <a:lnTo>
                      <a:pt x="17" y="3650"/>
                    </a:lnTo>
                    <a:lnTo>
                      <a:pt x="67" y="3947"/>
                    </a:lnTo>
                    <a:lnTo>
                      <a:pt x="149" y="4244"/>
                    </a:lnTo>
                    <a:lnTo>
                      <a:pt x="281" y="4525"/>
                    </a:lnTo>
                    <a:lnTo>
                      <a:pt x="430" y="4789"/>
                    </a:lnTo>
                    <a:lnTo>
                      <a:pt x="611" y="5037"/>
                    </a:lnTo>
                    <a:lnTo>
                      <a:pt x="810" y="5251"/>
                    </a:lnTo>
                    <a:lnTo>
                      <a:pt x="1041" y="5449"/>
                    </a:lnTo>
                    <a:lnTo>
                      <a:pt x="1288" y="5614"/>
                    </a:lnTo>
                    <a:lnTo>
                      <a:pt x="1553" y="5763"/>
                    </a:lnTo>
                    <a:lnTo>
                      <a:pt x="1833" y="5895"/>
                    </a:lnTo>
                    <a:lnTo>
                      <a:pt x="2147" y="5994"/>
                    </a:lnTo>
                    <a:lnTo>
                      <a:pt x="2461" y="6060"/>
                    </a:lnTo>
                    <a:lnTo>
                      <a:pt x="2775" y="6110"/>
                    </a:lnTo>
                    <a:lnTo>
                      <a:pt x="3105" y="6126"/>
                    </a:lnTo>
                    <a:lnTo>
                      <a:pt x="3452" y="6110"/>
                    </a:lnTo>
                    <a:lnTo>
                      <a:pt x="3782" y="6060"/>
                    </a:lnTo>
                    <a:lnTo>
                      <a:pt x="4128" y="5994"/>
                    </a:lnTo>
                    <a:lnTo>
                      <a:pt x="4475" y="5879"/>
                    </a:lnTo>
                    <a:lnTo>
                      <a:pt x="4805" y="5747"/>
                    </a:lnTo>
                    <a:lnTo>
                      <a:pt x="5119" y="5581"/>
                    </a:lnTo>
                    <a:lnTo>
                      <a:pt x="5416" y="5400"/>
                    </a:lnTo>
                    <a:lnTo>
                      <a:pt x="5681" y="5202"/>
                    </a:lnTo>
                    <a:lnTo>
                      <a:pt x="5928" y="4970"/>
                    </a:lnTo>
                    <a:lnTo>
                      <a:pt x="6143" y="4739"/>
                    </a:lnTo>
                    <a:lnTo>
                      <a:pt x="6341" y="4475"/>
                    </a:lnTo>
                    <a:lnTo>
                      <a:pt x="6506" y="4211"/>
                    </a:lnTo>
                    <a:lnTo>
                      <a:pt x="6655" y="3930"/>
                    </a:lnTo>
                    <a:lnTo>
                      <a:pt x="6770" y="3650"/>
                    </a:lnTo>
                    <a:lnTo>
                      <a:pt x="6853" y="3352"/>
                    </a:lnTo>
                    <a:lnTo>
                      <a:pt x="6902" y="3055"/>
                    </a:lnTo>
                    <a:lnTo>
                      <a:pt x="6919" y="2758"/>
                    </a:lnTo>
                    <a:lnTo>
                      <a:pt x="6902" y="2461"/>
                    </a:lnTo>
                    <a:lnTo>
                      <a:pt x="6853" y="2164"/>
                    </a:lnTo>
                    <a:lnTo>
                      <a:pt x="6754" y="1866"/>
                    </a:lnTo>
                    <a:lnTo>
                      <a:pt x="6638" y="1586"/>
                    </a:lnTo>
                    <a:lnTo>
                      <a:pt x="6490" y="1321"/>
                    </a:lnTo>
                    <a:lnTo>
                      <a:pt x="6308" y="1090"/>
                    </a:lnTo>
                    <a:lnTo>
                      <a:pt x="6110" y="859"/>
                    </a:lnTo>
                    <a:lnTo>
                      <a:pt x="5879" y="661"/>
                    </a:lnTo>
                    <a:lnTo>
                      <a:pt x="5631" y="496"/>
                    </a:lnTo>
                    <a:lnTo>
                      <a:pt x="5367" y="347"/>
                    </a:lnTo>
                    <a:lnTo>
                      <a:pt x="5070" y="215"/>
                    </a:lnTo>
                    <a:lnTo>
                      <a:pt x="4772" y="116"/>
                    </a:lnTo>
                    <a:lnTo>
                      <a:pt x="4459" y="50"/>
                    </a:lnTo>
                    <a:lnTo>
                      <a:pt x="4145" y="17"/>
                    </a:lnTo>
                    <a:lnTo>
                      <a:pt x="379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249;p34"/>
              <p:cNvSpPr/>
              <p:nvPr/>
            </p:nvSpPr>
            <p:spPr>
              <a:xfrm>
                <a:off x="3107042" y="2796777"/>
                <a:ext cx="188686" cy="121937"/>
              </a:xfrm>
              <a:custGeom>
                <a:avLst/>
                <a:gdLst/>
                <a:ahLst/>
                <a:cxnLst/>
                <a:rect l="l" t="t" r="r" b="b"/>
                <a:pathLst>
                  <a:path w="5648" h="3650" extrusionOk="0">
                    <a:moveTo>
                      <a:pt x="958" y="0"/>
                    </a:moveTo>
                    <a:lnTo>
                      <a:pt x="777" y="34"/>
                    </a:lnTo>
                    <a:lnTo>
                      <a:pt x="612" y="67"/>
                    </a:lnTo>
                    <a:lnTo>
                      <a:pt x="463" y="133"/>
                    </a:lnTo>
                    <a:lnTo>
                      <a:pt x="331" y="215"/>
                    </a:lnTo>
                    <a:lnTo>
                      <a:pt x="232" y="331"/>
                    </a:lnTo>
                    <a:lnTo>
                      <a:pt x="133" y="463"/>
                    </a:lnTo>
                    <a:lnTo>
                      <a:pt x="50" y="628"/>
                    </a:lnTo>
                    <a:lnTo>
                      <a:pt x="17" y="710"/>
                    </a:lnTo>
                    <a:lnTo>
                      <a:pt x="1" y="810"/>
                    </a:lnTo>
                    <a:lnTo>
                      <a:pt x="1" y="909"/>
                    </a:lnTo>
                    <a:lnTo>
                      <a:pt x="1" y="1008"/>
                    </a:lnTo>
                    <a:lnTo>
                      <a:pt x="17" y="1123"/>
                    </a:lnTo>
                    <a:lnTo>
                      <a:pt x="50" y="1239"/>
                    </a:lnTo>
                    <a:lnTo>
                      <a:pt x="149" y="1470"/>
                    </a:lnTo>
                    <a:lnTo>
                      <a:pt x="281" y="1701"/>
                    </a:lnTo>
                    <a:lnTo>
                      <a:pt x="446" y="1949"/>
                    </a:lnTo>
                    <a:lnTo>
                      <a:pt x="661" y="2180"/>
                    </a:lnTo>
                    <a:lnTo>
                      <a:pt x="909" y="2411"/>
                    </a:lnTo>
                    <a:lnTo>
                      <a:pt x="1190" y="2642"/>
                    </a:lnTo>
                    <a:lnTo>
                      <a:pt x="1503" y="2857"/>
                    </a:lnTo>
                    <a:lnTo>
                      <a:pt x="1850" y="3055"/>
                    </a:lnTo>
                    <a:lnTo>
                      <a:pt x="2230" y="3220"/>
                    </a:lnTo>
                    <a:lnTo>
                      <a:pt x="2626" y="3369"/>
                    </a:lnTo>
                    <a:lnTo>
                      <a:pt x="3055" y="3501"/>
                    </a:lnTo>
                    <a:lnTo>
                      <a:pt x="3518" y="3584"/>
                    </a:lnTo>
                    <a:lnTo>
                      <a:pt x="3749" y="3617"/>
                    </a:lnTo>
                    <a:lnTo>
                      <a:pt x="3997" y="3633"/>
                    </a:lnTo>
                    <a:lnTo>
                      <a:pt x="4393" y="3650"/>
                    </a:lnTo>
                    <a:lnTo>
                      <a:pt x="4789" y="3650"/>
                    </a:lnTo>
                    <a:lnTo>
                      <a:pt x="5169" y="3633"/>
                    </a:lnTo>
                    <a:lnTo>
                      <a:pt x="5532" y="3600"/>
                    </a:lnTo>
                    <a:lnTo>
                      <a:pt x="5615" y="3435"/>
                    </a:lnTo>
                    <a:lnTo>
                      <a:pt x="5648" y="3336"/>
                    </a:lnTo>
                    <a:lnTo>
                      <a:pt x="5648" y="3237"/>
                    </a:lnTo>
                    <a:lnTo>
                      <a:pt x="5648" y="3121"/>
                    </a:lnTo>
                    <a:lnTo>
                      <a:pt x="5631" y="3022"/>
                    </a:lnTo>
                    <a:lnTo>
                      <a:pt x="5598" y="2907"/>
                    </a:lnTo>
                    <a:lnTo>
                      <a:pt x="5532" y="2791"/>
                    </a:lnTo>
                    <a:lnTo>
                      <a:pt x="5565" y="2741"/>
                    </a:lnTo>
                    <a:lnTo>
                      <a:pt x="5582" y="2659"/>
                    </a:lnTo>
                    <a:lnTo>
                      <a:pt x="5598" y="2510"/>
                    </a:lnTo>
                    <a:lnTo>
                      <a:pt x="5615" y="2329"/>
                    </a:lnTo>
                    <a:lnTo>
                      <a:pt x="5598" y="2164"/>
                    </a:lnTo>
                    <a:lnTo>
                      <a:pt x="5549" y="1866"/>
                    </a:lnTo>
                    <a:lnTo>
                      <a:pt x="5516" y="1734"/>
                    </a:lnTo>
                    <a:lnTo>
                      <a:pt x="5532" y="1685"/>
                    </a:lnTo>
                    <a:lnTo>
                      <a:pt x="5532" y="1520"/>
                    </a:lnTo>
                    <a:lnTo>
                      <a:pt x="5516" y="1321"/>
                    </a:lnTo>
                    <a:lnTo>
                      <a:pt x="5499" y="1206"/>
                    </a:lnTo>
                    <a:lnTo>
                      <a:pt x="5466" y="1107"/>
                    </a:lnTo>
                    <a:lnTo>
                      <a:pt x="5218" y="1107"/>
                    </a:lnTo>
                    <a:lnTo>
                      <a:pt x="4954" y="1090"/>
                    </a:lnTo>
                    <a:lnTo>
                      <a:pt x="4707" y="1057"/>
                    </a:lnTo>
                    <a:lnTo>
                      <a:pt x="4442" y="1008"/>
                    </a:lnTo>
                    <a:lnTo>
                      <a:pt x="4162" y="942"/>
                    </a:lnTo>
                    <a:lnTo>
                      <a:pt x="3897" y="876"/>
                    </a:lnTo>
                    <a:lnTo>
                      <a:pt x="3617" y="777"/>
                    </a:lnTo>
                    <a:lnTo>
                      <a:pt x="3336" y="661"/>
                    </a:lnTo>
                    <a:lnTo>
                      <a:pt x="2692" y="413"/>
                    </a:lnTo>
                    <a:lnTo>
                      <a:pt x="2114" y="215"/>
                    </a:lnTo>
                    <a:lnTo>
                      <a:pt x="1850" y="133"/>
                    </a:lnTo>
                    <a:lnTo>
                      <a:pt x="1602" y="67"/>
                    </a:lnTo>
                    <a:lnTo>
                      <a:pt x="1371" y="34"/>
                    </a:lnTo>
                    <a:lnTo>
                      <a:pt x="1157" y="17"/>
                    </a:lnTo>
                    <a:lnTo>
                      <a:pt x="958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250;p34"/>
              <p:cNvSpPr/>
              <p:nvPr/>
            </p:nvSpPr>
            <p:spPr>
              <a:xfrm>
                <a:off x="3128556" y="2288185"/>
                <a:ext cx="44733" cy="10523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315" extrusionOk="0">
                    <a:moveTo>
                      <a:pt x="645" y="1"/>
                    </a:moveTo>
                    <a:lnTo>
                      <a:pt x="479" y="34"/>
                    </a:lnTo>
                    <a:lnTo>
                      <a:pt x="314" y="83"/>
                    </a:lnTo>
                    <a:lnTo>
                      <a:pt x="166" y="166"/>
                    </a:lnTo>
                    <a:lnTo>
                      <a:pt x="17" y="265"/>
                    </a:lnTo>
                    <a:lnTo>
                      <a:pt x="1" y="298"/>
                    </a:lnTo>
                    <a:lnTo>
                      <a:pt x="17" y="298"/>
                    </a:lnTo>
                    <a:lnTo>
                      <a:pt x="34" y="314"/>
                    </a:lnTo>
                    <a:lnTo>
                      <a:pt x="50" y="298"/>
                    </a:lnTo>
                    <a:lnTo>
                      <a:pt x="182" y="199"/>
                    </a:lnTo>
                    <a:lnTo>
                      <a:pt x="331" y="116"/>
                    </a:lnTo>
                    <a:lnTo>
                      <a:pt x="496" y="67"/>
                    </a:lnTo>
                    <a:lnTo>
                      <a:pt x="661" y="34"/>
                    </a:lnTo>
                    <a:lnTo>
                      <a:pt x="826" y="34"/>
                    </a:lnTo>
                    <a:lnTo>
                      <a:pt x="991" y="67"/>
                    </a:lnTo>
                    <a:lnTo>
                      <a:pt x="1140" y="116"/>
                    </a:lnTo>
                    <a:lnTo>
                      <a:pt x="1289" y="199"/>
                    </a:lnTo>
                    <a:lnTo>
                      <a:pt x="1322" y="215"/>
                    </a:lnTo>
                    <a:lnTo>
                      <a:pt x="1322" y="199"/>
                    </a:lnTo>
                    <a:lnTo>
                      <a:pt x="1338" y="182"/>
                    </a:lnTo>
                    <a:lnTo>
                      <a:pt x="1322" y="166"/>
                    </a:lnTo>
                    <a:lnTo>
                      <a:pt x="1156" y="83"/>
                    </a:lnTo>
                    <a:lnTo>
                      <a:pt x="991" y="34"/>
                    </a:lnTo>
                    <a:lnTo>
                      <a:pt x="82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251;p34"/>
              <p:cNvSpPr/>
              <p:nvPr/>
            </p:nvSpPr>
            <p:spPr>
              <a:xfrm>
                <a:off x="3198611" y="2251236"/>
                <a:ext cx="32038" cy="31470"/>
              </a:xfrm>
              <a:custGeom>
                <a:avLst/>
                <a:gdLst/>
                <a:ahLst/>
                <a:cxnLst/>
                <a:rect l="l" t="t" r="r" b="b"/>
                <a:pathLst>
                  <a:path w="959" h="942" extrusionOk="0">
                    <a:moveTo>
                      <a:pt x="942" y="0"/>
                    </a:moveTo>
                    <a:lnTo>
                      <a:pt x="760" y="33"/>
                    </a:lnTo>
                    <a:lnTo>
                      <a:pt x="595" y="99"/>
                    </a:lnTo>
                    <a:lnTo>
                      <a:pt x="446" y="182"/>
                    </a:lnTo>
                    <a:lnTo>
                      <a:pt x="314" y="298"/>
                    </a:lnTo>
                    <a:lnTo>
                      <a:pt x="199" y="430"/>
                    </a:lnTo>
                    <a:lnTo>
                      <a:pt x="116" y="578"/>
                    </a:lnTo>
                    <a:lnTo>
                      <a:pt x="50" y="743"/>
                    </a:lnTo>
                    <a:lnTo>
                      <a:pt x="1" y="909"/>
                    </a:lnTo>
                    <a:lnTo>
                      <a:pt x="17" y="942"/>
                    </a:lnTo>
                    <a:lnTo>
                      <a:pt x="34" y="942"/>
                    </a:lnTo>
                    <a:lnTo>
                      <a:pt x="50" y="925"/>
                    </a:lnTo>
                    <a:lnTo>
                      <a:pt x="83" y="760"/>
                    </a:lnTo>
                    <a:lnTo>
                      <a:pt x="149" y="595"/>
                    </a:lnTo>
                    <a:lnTo>
                      <a:pt x="232" y="446"/>
                    </a:lnTo>
                    <a:lnTo>
                      <a:pt x="331" y="331"/>
                    </a:lnTo>
                    <a:lnTo>
                      <a:pt x="463" y="215"/>
                    </a:lnTo>
                    <a:lnTo>
                      <a:pt x="612" y="133"/>
                    </a:lnTo>
                    <a:lnTo>
                      <a:pt x="777" y="66"/>
                    </a:lnTo>
                    <a:lnTo>
                      <a:pt x="942" y="33"/>
                    </a:lnTo>
                    <a:lnTo>
                      <a:pt x="958" y="33"/>
                    </a:lnTo>
                    <a:lnTo>
                      <a:pt x="958" y="17"/>
                    </a:lnTo>
                    <a:lnTo>
                      <a:pt x="9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252;p34"/>
              <p:cNvSpPr/>
              <p:nvPr/>
            </p:nvSpPr>
            <p:spPr>
              <a:xfrm>
                <a:off x="3181506" y="2298107"/>
                <a:ext cx="25958" cy="22116"/>
              </a:xfrm>
              <a:custGeom>
                <a:avLst/>
                <a:gdLst/>
                <a:ahLst/>
                <a:cxnLst/>
                <a:rect l="l" t="t" r="r" b="b"/>
                <a:pathLst>
                  <a:path w="777" h="662" extrusionOk="0">
                    <a:moveTo>
                      <a:pt x="579" y="1"/>
                    </a:moveTo>
                    <a:lnTo>
                      <a:pt x="67" y="249"/>
                    </a:lnTo>
                    <a:lnTo>
                      <a:pt x="17" y="282"/>
                    </a:lnTo>
                    <a:lnTo>
                      <a:pt x="1" y="348"/>
                    </a:lnTo>
                    <a:lnTo>
                      <a:pt x="1" y="397"/>
                    </a:lnTo>
                    <a:lnTo>
                      <a:pt x="34" y="463"/>
                    </a:lnTo>
                    <a:lnTo>
                      <a:pt x="133" y="546"/>
                    </a:lnTo>
                    <a:lnTo>
                      <a:pt x="265" y="628"/>
                    </a:lnTo>
                    <a:lnTo>
                      <a:pt x="331" y="661"/>
                    </a:lnTo>
                    <a:lnTo>
                      <a:pt x="480" y="661"/>
                    </a:lnTo>
                    <a:lnTo>
                      <a:pt x="562" y="645"/>
                    </a:lnTo>
                    <a:lnTo>
                      <a:pt x="628" y="595"/>
                    </a:lnTo>
                    <a:lnTo>
                      <a:pt x="678" y="546"/>
                    </a:lnTo>
                    <a:lnTo>
                      <a:pt x="727" y="480"/>
                    </a:lnTo>
                    <a:lnTo>
                      <a:pt x="744" y="414"/>
                    </a:lnTo>
                    <a:lnTo>
                      <a:pt x="777" y="265"/>
                    </a:lnTo>
                    <a:lnTo>
                      <a:pt x="777" y="116"/>
                    </a:lnTo>
                    <a:lnTo>
                      <a:pt x="744" y="50"/>
                    </a:lnTo>
                    <a:lnTo>
                      <a:pt x="711" y="17"/>
                    </a:lnTo>
                    <a:lnTo>
                      <a:pt x="64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253;p34"/>
              <p:cNvSpPr/>
              <p:nvPr/>
            </p:nvSpPr>
            <p:spPr>
              <a:xfrm>
                <a:off x="3194201" y="2327371"/>
                <a:ext cx="23753" cy="1931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78" extrusionOk="0">
                    <a:moveTo>
                      <a:pt x="694" y="0"/>
                    </a:moveTo>
                    <a:lnTo>
                      <a:pt x="298" y="17"/>
                    </a:lnTo>
                    <a:lnTo>
                      <a:pt x="1" y="314"/>
                    </a:lnTo>
                    <a:lnTo>
                      <a:pt x="50" y="363"/>
                    </a:lnTo>
                    <a:lnTo>
                      <a:pt x="166" y="479"/>
                    </a:lnTo>
                    <a:lnTo>
                      <a:pt x="248" y="528"/>
                    </a:lnTo>
                    <a:lnTo>
                      <a:pt x="347" y="578"/>
                    </a:lnTo>
                    <a:lnTo>
                      <a:pt x="496" y="578"/>
                    </a:lnTo>
                    <a:lnTo>
                      <a:pt x="545" y="561"/>
                    </a:lnTo>
                    <a:lnTo>
                      <a:pt x="578" y="528"/>
                    </a:lnTo>
                    <a:lnTo>
                      <a:pt x="611" y="495"/>
                    </a:lnTo>
                    <a:lnTo>
                      <a:pt x="678" y="429"/>
                    </a:lnTo>
                    <a:lnTo>
                      <a:pt x="711" y="330"/>
                    </a:lnTo>
                    <a:lnTo>
                      <a:pt x="711" y="231"/>
                    </a:lnTo>
                    <a:lnTo>
                      <a:pt x="711" y="66"/>
                    </a:lnTo>
                    <a:lnTo>
                      <a:pt x="69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254;p34"/>
              <p:cNvSpPr/>
              <p:nvPr/>
            </p:nvSpPr>
            <p:spPr>
              <a:xfrm>
                <a:off x="3168277" y="2326269"/>
                <a:ext cx="34777" cy="1436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430" fill="none" extrusionOk="0">
                    <a:moveTo>
                      <a:pt x="0" y="297"/>
                    </a:moveTo>
                    <a:lnTo>
                      <a:pt x="0" y="297"/>
                    </a:lnTo>
                    <a:lnTo>
                      <a:pt x="83" y="363"/>
                    </a:lnTo>
                    <a:lnTo>
                      <a:pt x="199" y="396"/>
                    </a:lnTo>
                    <a:lnTo>
                      <a:pt x="331" y="429"/>
                    </a:lnTo>
                    <a:lnTo>
                      <a:pt x="413" y="429"/>
                    </a:lnTo>
                    <a:lnTo>
                      <a:pt x="496" y="429"/>
                    </a:lnTo>
                    <a:lnTo>
                      <a:pt x="578" y="396"/>
                    </a:lnTo>
                    <a:lnTo>
                      <a:pt x="661" y="363"/>
                    </a:lnTo>
                    <a:lnTo>
                      <a:pt x="760" y="314"/>
                    </a:lnTo>
                    <a:lnTo>
                      <a:pt x="859" y="231"/>
                    </a:lnTo>
                    <a:lnTo>
                      <a:pt x="942" y="132"/>
                    </a:lnTo>
                    <a:lnTo>
                      <a:pt x="1041" y="0"/>
                    </a:lnTo>
                  </a:path>
                </a:pathLst>
              </a:custGeom>
              <a:noFill/>
              <a:ln w="1250" cap="rnd" cmpd="sng">
                <a:solidFill>
                  <a:srgbClr val="1D2D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255;p34"/>
              <p:cNvSpPr/>
              <p:nvPr/>
            </p:nvSpPr>
            <p:spPr>
              <a:xfrm>
                <a:off x="3203021" y="2306392"/>
                <a:ext cx="30367" cy="20445"/>
              </a:xfrm>
              <a:custGeom>
                <a:avLst/>
                <a:gdLst/>
                <a:ahLst/>
                <a:cxnLst/>
                <a:rect l="l" t="t" r="r" b="b"/>
                <a:pathLst>
                  <a:path w="909" h="612" fill="none" extrusionOk="0">
                    <a:moveTo>
                      <a:pt x="909" y="1"/>
                    </a:moveTo>
                    <a:lnTo>
                      <a:pt x="909" y="1"/>
                    </a:lnTo>
                    <a:lnTo>
                      <a:pt x="892" y="100"/>
                    </a:lnTo>
                    <a:lnTo>
                      <a:pt x="859" y="215"/>
                    </a:lnTo>
                    <a:lnTo>
                      <a:pt x="793" y="331"/>
                    </a:lnTo>
                    <a:lnTo>
                      <a:pt x="744" y="397"/>
                    </a:lnTo>
                    <a:lnTo>
                      <a:pt x="678" y="446"/>
                    </a:lnTo>
                    <a:lnTo>
                      <a:pt x="612" y="512"/>
                    </a:lnTo>
                    <a:lnTo>
                      <a:pt x="529" y="545"/>
                    </a:lnTo>
                    <a:lnTo>
                      <a:pt x="414" y="578"/>
                    </a:lnTo>
                    <a:lnTo>
                      <a:pt x="298" y="612"/>
                    </a:lnTo>
                    <a:lnTo>
                      <a:pt x="166" y="612"/>
                    </a:lnTo>
                    <a:lnTo>
                      <a:pt x="1" y="595"/>
                    </a:lnTo>
                  </a:path>
                </a:pathLst>
              </a:custGeom>
              <a:solidFill>
                <a:srgbClr val="000000"/>
              </a:solidFill>
              <a:ln w="1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256;p34"/>
              <p:cNvSpPr/>
              <p:nvPr/>
            </p:nvSpPr>
            <p:spPr>
              <a:xfrm>
                <a:off x="3113122" y="2338396"/>
                <a:ext cx="33675" cy="27060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10" fill="none" extrusionOk="0">
                    <a:moveTo>
                      <a:pt x="1008" y="0"/>
                    </a:moveTo>
                    <a:lnTo>
                      <a:pt x="0" y="809"/>
                    </a:lnTo>
                  </a:path>
                </a:pathLst>
              </a:custGeom>
              <a:solidFill>
                <a:srgbClr val="000000"/>
              </a:solidFill>
              <a:ln w="8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257;p34"/>
              <p:cNvSpPr/>
              <p:nvPr/>
            </p:nvSpPr>
            <p:spPr>
              <a:xfrm>
                <a:off x="3130226" y="2345545"/>
                <a:ext cx="25958" cy="31503"/>
              </a:xfrm>
              <a:custGeom>
                <a:avLst/>
                <a:gdLst/>
                <a:ahLst/>
                <a:cxnLst/>
                <a:rect l="l" t="t" r="r" b="b"/>
                <a:pathLst>
                  <a:path w="777" h="943" fill="none" extrusionOk="0">
                    <a:moveTo>
                      <a:pt x="776" y="1"/>
                    </a:moveTo>
                    <a:lnTo>
                      <a:pt x="0" y="942"/>
                    </a:lnTo>
                  </a:path>
                </a:pathLst>
              </a:custGeom>
              <a:solidFill>
                <a:srgbClr val="000000"/>
              </a:solidFill>
              <a:ln w="8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258;p34"/>
              <p:cNvSpPr/>
              <p:nvPr/>
            </p:nvSpPr>
            <p:spPr>
              <a:xfrm>
                <a:off x="3151173" y="2349420"/>
                <a:ext cx="15468" cy="3534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1058" fill="none" extrusionOk="0">
                    <a:moveTo>
                      <a:pt x="463" y="0"/>
                    </a:moveTo>
                    <a:lnTo>
                      <a:pt x="1" y="1057"/>
                    </a:lnTo>
                  </a:path>
                </a:pathLst>
              </a:custGeom>
              <a:solidFill>
                <a:srgbClr val="000000"/>
              </a:solidFill>
              <a:ln w="8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259;p34"/>
              <p:cNvSpPr/>
              <p:nvPr/>
            </p:nvSpPr>
            <p:spPr>
              <a:xfrm>
                <a:off x="3248822" y="2283775"/>
                <a:ext cx="42494" cy="7751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232" fill="none" extrusionOk="0">
                    <a:moveTo>
                      <a:pt x="0" y="232"/>
                    </a:moveTo>
                    <a:lnTo>
                      <a:pt x="1272" y="1"/>
                    </a:lnTo>
                  </a:path>
                </a:pathLst>
              </a:custGeom>
              <a:solidFill>
                <a:srgbClr val="000000"/>
              </a:solidFill>
              <a:ln w="8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260;p34"/>
              <p:cNvSpPr/>
              <p:nvPr/>
            </p:nvSpPr>
            <p:spPr>
              <a:xfrm>
                <a:off x="3248254" y="2303084"/>
                <a:ext cx="40857" cy="1136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34" fill="none" extrusionOk="0">
                    <a:moveTo>
                      <a:pt x="1" y="1"/>
                    </a:moveTo>
                    <a:lnTo>
                      <a:pt x="1223" y="34"/>
                    </a:lnTo>
                  </a:path>
                </a:pathLst>
              </a:custGeom>
              <a:solidFill>
                <a:srgbClr val="000000"/>
              </a:solidFill>
              <a:ln w="8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261;p34"/>
              <p:cNvSpPr/>
              <p:nvPr/>
            </p:nvSpPr>
            <p:spPr>
              <a:xfrm>
                <a:off x="3244412" y="2313574"/>
                <a:ext cx="36982" cy="11592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347" fill="none" extrusionOk="0">
                    <a:moveTo>
                      <a:pt x="0" y="0"/>
                    </a:moveTo>
                    <a:lnTo>
                      <a:pt x="1106" y="347"/>
                    </a:lnTo>
                  </a:path>
                </a:pathLst>
              </a:custGeom>
              <a:solidFill>
                <a:srgbClr val="000000"/>
              </a:solidFill>
              <a:ln w="8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262;p34"/>
              <p:cNvSpPr/>
              <p:nvPr/>
            </p:nvSpPr>
            <p:spPr>
              <a:xfrm>
                <a:off x="3115861" y="2207105"/>
                <a:ext cx="84454" cy="65679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1966" extrusionOk="0">
                    <a:moveTo>
                      <a:pt x="2527" y="0"/>
                    </a:moveTo>
                    <a:lnTo>
                      <a:pt x="2213" y="17"/>
                    </a:lnTo>
                    <a:lnTo>
                      <a:pt x="1916" y="67"/>
                    </a:lnTo>
                    <a:lnTo>
                      <a:pt x="1603" y="133"/>
                    </a:lnTo>
                    <a:lnTo>
                      <a:pt x="1305" y="232"/>
                    </a:lnTo>
                    <a:lnTo>
                      <a:pt x="942" y="380"/>
                    </a:lnTo>
                    <a:lnTo>
                      <a:pt x="595" y="562"/>
                    </a:lnTo>
                    <a:lnTo>
                      <a:pt x="282" y="777"/>
                    </a:lnTo>
                    <a:lnTo>
                      <a:pt x="1" y="1008"/>
                    </a:lnTo>
                    <a:lnTo>
                      <a:pt x="232" y="1255"/>
                    </a:lnTo>
                    <a:lnTo>
                      <a:pt x="463" y="1487"/>
                    </a:lnTo>
                    <a:lnTo>
                      <a:pt x="694" y="1668"/>
                    </a:lnTo>
                    <a:lnTo>
                      <a:pt x="926" y="1817"/>
                    </a:lnTo>
                    <a:lnTo>
                      <a:pt x="1058" y="1866"/>
                    </a:lnTo>
                    <a:lnTo>
                      <a:pt x="1173" y="1916"/>
                    </a:lnTo>
                    <a:lnTo>
                      <a:pt x="1289" y="1949"/>
                    </a:lnTo>
                    <a:lnTo>
                      <a:pt x="1404" y="1965"/>
                    </a:lnTo>
                    <a:lnTo>
                      <a:pt x="1520" y="1949"/>
                    </a:lnTo>
                    <a:lnTo>
                      <a:pt x="1636" y="1932"/>
                    </a:lnTo>
                    <a:lnTo>
                      <a:pt x="1751" y="1899"/>
                    </a:lnTo>
                    <a:lnTo>
                      <a:pt x="1867" y="1850"/>
                    </a:lnTo>
                    <a:lnTo>
                      <a:pt x="1999" y="1767"/>
                    </a:lnTo>
                    <a:lnTo>
                      <a:pt x="2098" y="1685"/>
                    </a:lnTo>
                    <a:lnTo>
                      <a:pt x="2197" y="1586"/>
                    </a:lnTo>
                    <a:lnTo>
                      <a:pt x="2279" y="1470"/>
                    </a:lnTo>
                    <a:lnTo>
                      <a:pt x="2346" y="1354"/>
                    </a:lnTo>
                    <a:lnTo>
                      <a:pt x="2395" y="1222"/>
                    </a:lnTo>
                    <a:lnTo>
                      <a:pt x="2445" y="1107"/>
                    </a:lnTo>
                    <a:lnTo>
                      <a:pt x="2478" y="975"/>
                    </a:lnTo>
                    <a:lnTo>
                      <a:pt x="2511" y="710"/>
                    </a:lnTo>
                    <a:lnTo>
                      <a:pt x="2527" y="446"/>
                    </a:lnTo>
                    <a:lnTo>
                      <a:pt x="2527" y="215"/>
                    </a:lnTo>
                    <a:lnTo>
                      <a:pt x="2527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263;p34"/>
              <p:cNvSpPr/>
              <p:nvPr/>
            </p:nvSpPr>
            <p:spPr>
              <a:xfrm>
                <a:off x="3305080" y="2344443"/>
                <a:ext cx="66782" cy="111481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3337" extrusionOk="0">
                    <a:moveTo>
                      <a:pt x="892" y="1"/>
                    </a:moveTo>
                    <a:lnTo>
                      <a:pt x="842" y="232"/>
                    </a:lnTo>
                    <a:lnTo>
                      <a:pt x="776" y="496"/>
                    </a:lnTo>
                    <a:lnTo>
                      <a:pt x="694" y="744"/>
                    </a:lnTo>
                    <a:lnTo>
                      <a:pt x="595" y="1008"/>
                    </a:lnTo>
                    <a:lnTo>
                      <a:pt x="380" y="1520"/>
                    </a:lnTo>
                    <a:lnTo>
                      <a:pt x="182" y="2015"/>
                    </a:lnTo>
                    <a:lnTo>
                      <a:pt x="99" y="2246"/>
                    </a:lnTo>
                    <a:lnTo>
                      <a:pt x="33" y="2461"/>
                    </a:lnTo>
                    <a:lnTo>
                      <a:pt x="0" y="2659"/>
                    </a:lnTo>
                    <a:lnTo>
                      <a:pt x="0" y="2841"/>
                    </a:lnTo>
                    <a:lnTo>
                      <a:pt x="0" y="2923"/>
                    </a:lnTo>
                    <a:lnTo>
                      <a:pt x="33" y="3006"/>
                    </a:lnTo>
                    <a:lnTo>
                      <a:pt x="50" y="3072"/>
                    </a:lnTo>
                    <a:lnTo>
                      <a:pt x="99" y="3138"/>
                    </a:lnTo>
                    <a:lnTo>
                      <a:pt x="149" y="3188"/>
                    </a:lnTo>
                    <a:lnTo>
                      <a:pt x="215" y="3237"/>
                    </a:lnTo>
                    <a:lnTo>
                      <a:pt x="298" y="3270"/>
                    </a:lnTo>
                    <a:lnTo>
                      <a:pt x="380" y="3303"/>
                    </a:lnTo>
                    <a:lnTo>
                      <a:pt x="545" y="3336"/>
                    </a:lnTo>
                    <a:lnTo>
                      <a:pt x="694" y="3336"/>
                    </a:lnTo>
                    <a:lnTo>
                      <a:pt x="842" y="3303"/>
                    </a:lnTo>
                    <a:lnTo>
                      <a:pt x="975" y="3237"/>
                    </a:lnTo>
                    <a:lnTo>
                      <a:pt x="1090" y="3138"/>
                    </a:lnTo>
                    <a:lnTo>
                      <a:pt x="1222" y="3039"/>
                    </a:lnTo>
                    <a:lnTo>
                      <a:pt x="1321" y="2907"/>
                    </a:lnTo>
                    <a:lnTo>
                      <a:pt x="1437" y="2758"/>
                    </a:lnTo>
                    <a:lnTo>
                      <a:pt x="1536" y="2610"/>
                    </a:lnTo>
                    <a:lnTo>
                      <a:pt x="1619" y="2445"/>
                    </a:lnTo>
                    <a:lnTo>
                      <a:pt x="1767" y="2098"/>
                    </a:lnTo>
                    <a:lnTo>
                      <a:pt x="1899" y="1768"/>
                    </a:lnTo>
                    <a:lnTo>
                      <a:pt x="1998" y="1454"/>
                    </a:lnTo>
                    <a:lnTo>
                      <a:pt x="1701" y="1124"/>
                    </a:lnTo>
                    <a:lnTo>
                      <a:pt x="1552" y="959"/>
                    </a:lnTo>
                    <a:lnTo>
                      <a:pt x="1420" y="777"/>
                    </a:lnTo>
                    <a:lnTo>
                      <a:pt x="892" y="1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264;p34"/>
              <p:cNvSpPr/>
              <p:nvPr/>
            </p:nvSpPr>
            <p:spPr>
              <a:xfrm>
                <a:off x="3365213" y="2416168"/>
                <a:ext cx="79443" cy="89398"/>
              </a:xfrm>
              <a:custGeom>
                <a:avLst/>
                <a:gdLst/>
                <a:ahLst/>
                <a:cxnLst/>
                <a:rect l="l" t="t" r="r" b="b"/>
                <a:pathLst>
                  <a:path w="2378" h="2676" extrusionOk="0">
                    <a:moveTo>
                      <a:pt x="1007" y="0"/>
                    </a:moveTo>
                    <a:lnTo>
                      <a:pt x="958" y="182"/>
                    </a:lnTo>
                    <a:lnTo>
                      <a:pt x="875" y="347"/>
                    </a:lnTo>
                    <a:lnTo>
                      <a:pt x="710" y="677"/>
                    </a:lnTo>
                    <a:lnTo>
                      <a:pt x="297" y="1338"/>
                    </a:lnTo>
                    <a:lnTo>
                      <a:pt x="132" y="1668"/>
                    </a:lnTo>
                    <a:lnTo>
                      <a:pt x="66" y="1817"/>
                    </a:lnTo>
                    <a:lnTo>
                      <a:pt x="17" y="1965"/>
                    </a:lnTo>
                    <a:lnTo>
                      <a:pt x="0" y="2114"/>
                    </a:lnTo>
                    <a:lnTo>
                      <a:pt x="0" y="2246"/>
                    </a:lnTo>
                    <a:lnTo>
                      <a:pt x="33" y="2378"/>
                    </a:lnTo>
                    <a:lnTo>
                      <a:pt x="83" y="2494"/>
                    </a:lnTo>
                    <a:lnTo>
                      <a:pt x="132" y="2543"/>
                    </a:lnTo>
                    <a:lnTo>
                      <a:pt x="182" y="2593"/>
                    </a:lnTo>
                    <a:lnTo>
                      <a:pt x="231" y="2626"/>
                    </a:lnTo>
                    <a:lnTo>
                      <a:pt x="297" y="2659"/>
                    </a:lnTo>
                    <a:lnTo>
                      <a:pt x="363" y="2675"/>
                    </a:lnTo>
                    <a:lnTo>
                      <a:pt x="429" y="2675"/>
                    </a:lnTo>
                    <a:lnTo>
                      <a:pt x="562" y="2659"/>
                    </a:lnTo>
                    <a:lnTo>
                      <a:pt x="727" y="2609"/>
                    </a:lnTo>
                    <a:lnTo>
                      <a:pt x="892" y="2527"/>
                    </a:lnTo>
                    <a:lnTo>
                      <a:pt x="1057" y="2428"/>
                    </a:lnTo>
                    <a:lnTo>
                      <a:pt x="1222" y="2312"/>
                    </a:lnTo>
                    <a:lnTo>
                      <a:pt x="1404" y="2163"/>
                    </a:lnTo>
                    <a:lnTo>
                      <a:pt x="1569" y="2015"/>
                    </a:lnTo>
                    <a:lnTo>
                      <a:pt x="1734" y="1850"/>
                    </a:lnTo>
                    <a:lnTo>
                      <a:pt x="1882" y="1685"/>
                    </a:lnTo>
                    <a:lnTo>
                      <a:pt x="2031" y="1519"/>
                    </a:lnTo>
                    <a:lnTo>
                      <a:pt x="2163" y="1338"/>
                    </a:lnTo>
                    <a:lnTo>
                      <a:pt x="2279" y="1173"/>
                    </a:lnTo>
                    <a:lnTo>
                      <a:pt x="2378" y="1024"/>
                    </a:lnTo>
                    <a:lnTo>
                      <a:pt x="2097" y="776"/>
                    </a:lnTo>
                    <a:lnTo>
                      <a:pt x="1816" y="562"/>
                    </a:lnTo>
                    <a:lnTo>
                      <a:pt x="1569" y="380"/>
                    </a:lnTo>
                    <a:lnTo>
                      <a:pt x="1321" y="232"/>
                    </a:lnTo>
                    <a:lnTo>
                      <a:pt x="1007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265;p34"/>
              <p:cNvSpPr/>
              <p:nvPr/>
            </p:nvSpPr>
            <p:spPr>
              <a:xfrm>
                <a:off x="3403264" y="2474096"/>
                <a:ext cx="106503" cy="116960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3501" extrusionOk="0">
                    <a:moveTo>
                      <a:pt x="1932" y="0"/>
                    </a:moveTo>
                    <a:lnTo>
                      <a:pt x="1850" y="198"/>
                    </a:lnTo>
                    <a:lnTo>
                      <a:pt x="1718" y="380"/>
                    </a:lnTo>
                    <a:lnTo>
                      <a:pt x="1569" y="562"/>
                    </a:lnTo>
                    <a:lnTo>
                      <a:pt x="1404" y="760"/>
                    </a:lnTo>
                    <a:lnTo>
                      <a:pt x="1024" y="1139"/>
                    </a:lnTo>
                    <a:lnTo>
                      <a:pt x="644" y="1536"/>
                    </a:lnTo>
                    <a:lnTo>
                      <a:pt x="463" y="1734"/>
                    </a:lnTo>
                    <a:lnTo>
                      <a:pt x="314" y="1932"/>
                    </a:lnTo>
                    <a:lnTo>
                      <a:pt x="182" y="2130"/>
                    </a:lnTo>
                    <a:lnTo>
                      <a:pt x="83" y="2345"/>
                    </a:lnTo>
                    <a:lnTo>
                      <a:pt x="50" y="2444"/>
                    </a:lnTo>
                    <a:lnTo>
                      <a:pt x="17" y="2543"/>
                    </a:lnTo>
                    <a:lnTo>
                      <a:pt x="0" y="2642"/>
                    </a:lnTo>
                    <a:lnTo>
                      <a:pt x="0" y="2758"/>
                    </a:lnTo>
                    <a:lnTo>
                      <a:pt x="17" y="2857"/>
                    </a:lnTo>
                    <a:lnTo>
                      <a:pt x="50" y="2956"/>
                    </a:lnTo>
                    <a:lnTo>
                      <a:pt x="83" y="3071"/>
                    </a:lnTo>
                    <a:lnTo>
                      <a:pt x="149" y="3170"/>
                    </a:lnTo>
                    <a:lnTo>
                      <a:pt x="199" y="3253"/>
                    </a:lnTo>
                    <a:lnTo>
                      <a:pt x="265" y="3319"/>
                    </a:lnTo>
                    <a:lnTo>
                      <a:pt x="331" y="3369"/>
                    </a:lnTo>
                    <a:lnTo>
                      <a:pt x="397" y="3418"/>
                    </a:lnTo>
                    <a:lnTo>
                      <a:pt x="479" y="3451"/>
                    </a:lnTo>
                    <a:lnTo>
                      <a:pt x="562" y="3484"/>
                    </a:lnTo>
                    <a:lnTo>
                      <a:pt x="727" y="3501"/>
                    </a:lnTo>
                    <a:lnTo>
                      <a:pt x="925" y="3484"/>
                    </a:lnTo>
                    <a:lnTo>
                      <a:pt x="1123" y="3451"/>
                    </a:lnTo>
                    <a:lnTo>
                      <a:pt x="1338" y="3369"/>
                    </a:lnTo>
                    <a:lnTo>
                      <a:pt x="1553" y="3286"/>
                    </a:lnTo>
                    <a:lnTo>
                      <a:pt x="1767" y="3170"/>
                    </a:lnTo>
                    <a:lnTo>
                      <a:pt x="1998" y="3055"/>
                    </a:lnTo>
                    <a:lnTo>
                      <a:pt x="2428" y="2774"/>
                    </a:lnTo>
                    <a:lnTo>
                      <a:pt x="2840" y="2477"/>
                    </a:lnTo>
                    <a:lnTo>
                      <a:pt x="3187" y="2180"/>
                    </a:lnTo>
                    <a:lnTo>
                      <a:pt x="3072" y="1866"/>
                    </a:lnTo>
                    <a:lnTo>
                      <a:pt x="2923" y="1552"/>
                    </a:lnTo>
                    <a:lnTo>
                      <a:pt x="2791" y="1255"/>
                    </a:lnTo>
                    <a:lnTo>
                      <a:pt x="2626" y="974"/>
                    </a:lnTo>
                    <a:lnTo>
                      <a:pt x="2461" y="710"/>
                    </a:lnTo>
                    <a:lnTo>
                      <a:pt x="2296" y="462"/>
                    </a:lnTo>
                    <a:lnTo>
                      <a:pt x="2114" y="231"/>
                    </a:lnTo>
                    <a:lnTo>
                      <a:pt x="1932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266;p34"/>
              <p:cNvSpPr/>
              <p:nvPr/>
            </p:nvSpPr>
            <p:spPr>
              <a:xfrm>
                <a:off x="3343699" y="2207105"/>
                <a:ext cx="68986" cy="58497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751" fill="none" extrusionOk="0">
                    <a:moveTo>
                      <a:pt x="2064" y="0"/>
                    </a:moveTo>
                    <a:lnTo>
                      <a:pt x="0" y="1751"/>
                    </a:lnTo>
                  </a:path>
                </a:pathLst>
              </a:custGeom>
              <a:noFill/>
              <a:ln w="16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267;p34"/>
              <p:cNvSpPr/>
              <p:nvPr/>
            </p:nvSpPr>
            <p:spPr>
              <a:xfrm>
                <a:off x="3144558" y="1841396"/>
                <a:ext cx="226737" cy="241636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7233" extrusionOk="0">
                    <a:moveTo>
                      <a:pt x="3253" y="0"/>
                    </a:moveTo>
                    <a:lnTo>
                      <a:pt x="3154" y="17"/>
                    </a:lnTo>
                    <a:lnTo>
                      <a:pt x="3072" y="66"/>
                    </a:lnTo>
                    <a:lnTo>
                      <a:pt x="3006" y="132"/>
                    </a:lnTo>
                    <a:lnTo>
                      <a:pt x="2956" y="231"/>
                    </a:lnTo>
                    <a:lnTo>
                      <a:pt x="2807" y="562"/>
                    </a:lnTo>
                    <a:lnTo>
                      <a:pt x="2609" y="925"/>
                    </a:lnTo>
                    <a:lnTo>
                      <a:pt x="2395" y="1305"/>
                    </a:lnTo>
                    <a:lnTo>
                      <a:pt x="2263" y="1486"/>
                    </a:lnTo>
                    <a:lnTo>
                      <a:pt x="2114" y="1684"/>
                    </a:lnTo>
                    <a:lnTo>
                      <a:pt x="1949" y="1866"/>
                    </a:lnTo>
                    <a:lnTo>
                      <a:pt x="1784" y="2048"/>
                    </a:lnTo>
                    <a:lnTo>
                      <a:pt x="1602" y="2213"/>
                    </a:lnTo>
                    <a:lnTo>
                      <a:pt x="1420" y="2378"/>
                    </a:lnTo>
                    <a:lnTo>
                      <a:pt x="1206" y="2527"/>
                    </a:lnTo>
                    <a:lnTo>
                      <a:pt x="991" y="2659"/>
                    </a:lnTo>
                    <a:lnTo>
                      <a:pt x="744" y="2774"/>
                    </a:lnTo>
                    <a:lnTo>
                      <a:pt x="496" y="2890"/>
                    </a:lnTo>
                    <a:lnTo>
                      <a:pt x="364" y="2956"/>
                    </a:lnTo>
                    <a:lnTo>
                      <a:pt x="248" y="3038"/>
                    </a:lnTo>
                    <a:lnTo>
                      <a:pt x="149" y="3154"/>
                    </a:lnTo>
                    <a:lnTo>
                      <a:pt x="83" y="3270"/>
                    </a:lnTo>
                    <a:lnTo>
                      <a:pt x="34" y="3418"/>
                    </a:lnTo>
                    <a:lnTo>
                      <a:pt x="0" y="3567"/>
                    </a:lnTo>
                    <a:lnTo>
                      <a:pt x="0" y="3715"/>
                    </a:lnTo>
                    <a:lnTo>
                      <a:pt x="34" y="3864"/>
                    </a:lnTo>
                    <a:lnTo>
                      <a:pt x="215" y="4409"/>
                    </a:lnTo>
                    <a:lnTo>
                      <a:pt x="397" y="4904"/>
                    </a:lnTo>
                    <a:lnTo>
                      <a:pt x="595" y="5333"/>
                    </a:lnTo>
                    <a:lnTo>
                      <a:pt x="810" y="5730"/>
                    </a:lnTo>
                    <a:lnTo>
                      <a:pt x="1024" y="6060"/>
                    </a:lnTo>
                    <a:lnTo>
                      <a:pt x="1272" y="6357"/>
                    </a:lnTo>
                    <a:lnTo>
                      <a:pt x="1387" y="6489"/>
                    </a:lnTo>
                    <a:lnTo>
                      <a:pt x="1503" y="6605"/>
                    </a:lnTo>
                    <a:lnTo>
                      <a:pt x="1635" y="6704"/>
                    </a:lnTo>
                    <a:lnTo>
                      <a:pt x="1767" y="6803"/>
                    </a:lnTo>
                    <a:lnTo>
                      <a:pt x="1899" y="6886"/>
                    </a:lnTo>
                    <a:lnTo>
                      <a:pt x="2031" y="6968"/>
                    </a:lnTo>
                    <a:lnTo>
                      <a:pt x="2180" y="7034"/>
                    </a:lnTo>
                    <a:lnTo>
                      <a:pt x="2329" y="7084"/>
                    </a:lnTo>
                    <a:lnTo>
                      <a:pt x="2477" y="7133"/>
                    </a:lnTo>
                    <a:lnTo>
                      <a:pt x="2626" y="7183"/>
                    </a:lnTo>
                    <a:lnTo>
                      <a:pt x="2940" y="7216"/>
                    </a:lnTo>
                    <a:lnTo>
                      <a:pt x="3270" y="7232"/>
                    </a:lnTo>
                    <a:lnTo>
                      <a:pt x="3600" y="7216"/>
                    </a:lnTo>
                    <a:lnTo>
                      <a:pt x="3963" y="7166"/>
                    </a:lnTo>
                    <a:lnTo>
                      <a:pt x="4343" y="7084"/>
                    </a:lnTo>
                    <a:lnTo>
                      <a:pt x="4525" y="7034"/>
                    </a:lnTo>
                    <a:lnTo>
                      <a:pt x="4706" y="6968"/>
                    </a:lnTo>
                    <a:lnTo>
                      <a:pt x="4888" y="6902"/>
                    </a:lnTo>
                    <a:lnTo>
                      <a:pt x="5053" y="6836"/>
                    </a:lnTo>
                    <a:lnTo>
                      <a:pt x="5218" y="6754"/>
                    </a:lnTo>
                    <a:lnTo>
                      <a:pt x="5367" y="6654"/>
                    </a:lnTo>
                    <a:lnTo>
                      <a:pt x="5499" y="6555"/>
                    </a:lnTo>
                    <a:lnTo>
                      <a:pt x="5631" y="6456"/>
                    </a:lnTo>
                    <a:lnTo>
                      <a:pt x="5763" y="6341"/>
                    </a:lnTo>
                    <a:lnTo>
                      <a:pt x="5879" y="6209"/>
                    </a:lnTo>
                    <a:lnTo>
                      <a:pt x="5994" y="6093"/>
                    </a:lnTo>
                    <a:lnTo>
                      <a:pt x="6093" y="5961"/>
                    </a:lnTo>
                    <a:lnTo>
                      <a:pt x="6275" y="5664"/>
                    </a:lnTo>
                    <a:lnTo>
                      <a:pt x="6440" y="5367"/>
                    </a:lnTo>
                    <a:lnTo>
                      <a:pt x="6556" y="5036"/>
                    </a:lnTo>
                    <a:lnTo>
                      <a:pt x="6655" y="4690"/>
                    </a:lnTo>
                    <a:lnTo>
                      <a:pt x="6721" y="4326"/>
                    </a:lnTo>
                    <a:lnTo>
                      <a:pt x="6770" y="3947"/>
                    </a:lnTo>
                    <a:lnTo>
                      <a:pt x="6787" y="3550"/>
                    </a:lnTo>
                    <a:lnTo>
                      <a:pt x="6787" y="3137"/>
                    </a:lnTo>
                    <a:lnTo>
                      <a:pt x="6737" y="2725"/>
                    </a:lnTo>
                    <a:lnTo>
                      <a:pt x="6688" y="2295"/>
                    </a:lnTo>
                    <a:lnTo>
                      <a:pt x="6671" y="2196"/>
                    </a:lnTo>
                    <a:lnTo>
                      <a:pt x="6622" y="2114"/>
                    </a:lnTo>
                    <a:lnTo>
                      <a:pt x="6589" y="2031"/>
                    </a:lnTo>
                    <a:lnTo>
                      <a:pt x="6523" y="1949"/>
                    </a:lnTo>
                    <a:lnTo>
                      <a:pt x="6457" y="1883"/>
                    </a:lnTo>
                    <a:lnTo>
                      <a:pt x="6374" y="1833"/>
                    </a:lnTo>
                    <a:lnTo>
                      <a:pt x="6291" y="1783"/>
                    </a:lnTo>
                    <a:lnTo>
                      <a:pt x="6209" y="1750"/>
                    </a:lnTo>
                    <a:lnTo>
                      <a:pt x="5945" y="1684"/>
                    </a:lnTo>
                    <a:lnTo>
                      <a:pt x="5647" y="1585"/>
                    </a:lnTo>
                    <a:lnTo>
                      <a:pt x="5317" y="1453"/>
                    </a:lnTo>
                    <a:lnTo>
                      <a:pt x="4970" y="1272"/>
                    </a:lnTo>
                    <a:lnTo>
                      <a:pt x="4607" y="1057"/>
                    </a:lnTo>
                    <a:lnTo>
                      <a:pt x="4426" y="941"/>
                    </a:lnTo>
                    <a:lnTo>
                      <a:pt x="4260" y="809"/>
                    </a:lnTo>
                    <a:lnTo>
                      <a:pt x="4079" y="661"/>
                    </a:lnTo>
                    <a:lnTo>
                      <a:pt x="3914" y="496"/>
                    </a:lnTo>
                    <a:lnTo>
                      <a:pt x="3749" y="314"/>
                    </a:lnTo>
                    <a:lnTo>
                      <a:pt x="3600" y="132"/>
                    </a:lnTo>
                    <a:lnTo>
                      <a:pt x="3517" y="66"/>
                    </a:lnTo>
                    <a:lnTo>
                      <a:pt x="3435" y="17"/>
                    </a:lnTo>
                    <a:lnTo>
                      <a:pt x="3336" y="0"/>
                    </a:lnTo>
                    <a:close/>
                  </a:path>
                </a:pathLst>
              </a:custGeom>
              <a:solidFill>
                <a:srgbClr val="AE70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268;p34"/>
              <p:cNvSpPr/>
              <p:nvPr/>
            </p:nvSpPr>
            <p:spPr>
              <a:xfrm>
                <a:off x="3198076" y="1992530"/>
                <a:ext cx="38085" cy="3808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140" extrusionOk="0">
                    <a:moveTo>
                      <a:pt x="446" y="0"/>
                    </a:moveTo>
                    <a:lnTo>
                      <a:pt x="347" y="50"/>
                    </a:lnTo>
                    <a:lnTo>
                      <a:pt x="248" y="99"/>
                    </a:lnTo>
                    <a:lnTo>
                      <a:pt x="165" y="166"/>
                    </a:lnTo>
                    <a:lnTo>
                      <a:pt x="99" y="248"/>
                    </a:lnTo>
                    <a:lnTo>
                      <a:pt x="33" y="347"/>
                    </a:lnTo>
                    <a:lnTo>
                      <a:pt x="0" y="446"/>
                    </a:lnTo>
                    <a:lnTo>
                      <a:pt x="0" y="562"/>
                    </a:lnTo>
                    <a:lnTo>
                      <a:pt x="0" y="677"/>
                    </a:lnTo>
                    <a:lnTo>
                      <a:pt x="33" y="793"/>
                    </a:lnTo>
                    <a:lnTo>
                      <a:pt x="99" y="892"/>
                    </a:lnTo>
                    <a:lnTo>
                      <a:pt x="165" y="975"/>
                    </a:lnTo>
                    <a:lnTo>
                      <a:pt x="248" y="1041"/>
                    </a:lnTo>
                    <a:lnTo>
                      <a:pt x="347" y="1090"/>
                    </a:lnTo>
                    <a:lnTo>
                      <a:pt x="446" y="1123"/>
                    </a:lnTo>
                    <a:lnTo>
                      <a:pt x="562" y="1140"/>
                    </a:lnTo>
                    <a:lnTo>
                      <a:pt x="677" y="1123"/>
                    </a:lnTo>
                    <a:lnTo>
                      <a:pt x="793" y="1090"/>
                    </a:lnTo>
                    <a:lnTo>
                      <a:pt x="892" y="1041"/>
                    </a:lnTo>
                    <a:lnTo>
                      <a:pt x="974" y="975"/>
                    </a:lnTo>
                    <a:lnTo>
                      <a:pt x="1040" y="892"/>
                    </a:lnTo>
                    <a:lnTo>
                      <a:pt x="1090" y="793"/>
                    </a:lnTo>
                    <a:lnTo>
                      <a:pt x="1123" y="677"/>
                    </a:lnTo>
                    <a:lnTo>
                      <a:pt x="1139" y="562"/>
                    </a:lnTo>
                    <a:lnTo>
                      <a:pt x="1123" y="446"/>
                    </a:lnTo>
                    <a:lnTo>
                      <a:pt x="1090" y="347"/>
                    </a:lnTo>
                    <a:lnTo>
                      <a:pt x="1040" y="248"/>
                    </a:lnTo>
                    <a:lnTo>
                      <a:pt x="974" y="166"/>
                    </a:lnTo>
                    <a:lnTo>
                      <a:pt x="892" y="99"/>
                    </a:lnTo>
                    <a:lnTo>
                      <a:pt x="793" y="50"/>
                    </a:lnTo>
                    <a:lnTo>
                      <a:pt x="677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269;p34"/>
              <p:cNvSpPr/>
              <p:nvPr/>
            </p:nvSpPr>
            <p:spPr>
              <a:xfrm>
                <a:off x="3300670" y="1962196"/>
                <a:ext cx="38085" cy="3808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140" extrusionOk="0">
                    <a:moveTo>
                      <a:pt x="562" y="0"/>
                    </a:moveTo>
                    <a:lnTo>
                      <a:pt x="446" y="17"/>
                    </a:lnTo>
                    <a:lnTo>
                      <a:pt x="347" y="50"/>
                    </a:lnTo>
                    <a:lnTo>
                      <a:pt x="248" y="99"/>
                    </a:lnTo>
                    <a:lnTo>
                      <a:pt x="165" y="165"/>
                    </a:lnTo>
                    <a:lnTo>
                      <a:pt x="99" y="248"/>
                    </a:lnTo>
                    <a:lnTo>
                      <a:pt x="50" y="347"/>
                    </a:lnTo>
                    <a:lnTo>
                      <a:pt x="17" y="446"/>
                    </a:lnTo>
                    <a:lnTo>
                      <a:pt x="0" y="562"/>
                    </a:lnTo>
                    <a:lnTo>
                      <a:pt x="17" y="677"/>
                    </a:lnTo>
                    <a:lnTo>
                      <a:pt x="50" y="793"/>
                    </a:lnTo>
                    <a:lnTo>
                      <a:pt x="99" y="892"/>
                    </a:lnTo>
                    <a:lnTo>
                      <a:pt x="165" y="974"/>
                    </a:lnTo>
                    <a:lnTo>
                      <a:pt x="248" y="1041"/>
                    </a:lnTo>
                    <a:lnTo>
                      <a:pt x="347" y="1090"/>
                    </a:lnTo>
                    <a:lnTo>
                      <a:pt x="446" y="1123"/>
                    </a:lnTo>
                    <a:lnTo>
                      <a:pt x="562" y="1140"/>
                    </a:lnTo>
                    <a:lnTo>
                      <a:pt x="677" y="1123"/>
                    </a:lnTo>
                    <a:lnTo>
                      <a:pt x="793" y="1090"/>
                    </a:lnTo>
                    <a:lnTo>
                      <a:pt x="892" y="1041"/>
                    </a:lnTo>
                    <a:lnTo>
                      <a:pt x="974" y="974"/>
                    </a:lnTo>
                    <a:lnTo>
                      <a:pt x="1041" y="892"/>
                    </a:lnTo>
                    <a:lnTo>
                      <a:pt x="1090" y="793"/>
                    </a:lnTo>
                    <a:lnTo>
                      <a:pt x="1123" y="677"/>
                    </a:lnTo>
                    <a:lnTo>
                      <a:pt x="1140" y="562"/>
                    </a:lnTo>
                    <a:lnTo>
                      <a:pt x="1123" y="446"/>
                    </a:lnTo>
                    <a:lnTo>
                      <a:pt x="1090" y="347"/>
                    </a:lnTo>
                    <a:lnTo>
                      <a:pt x="1041" y="248"/>
                    </a:lnTo>
                    <a:lnTo>
                      <a:pt x="974" y="165"/>
                    </a:lnTo>
                    <a:lnTo>
                      <a:pt x="892" y="99"/>
                    </a:lnTo>
                    <a:lnTo>
                      <a:pt x="793" y="50"/>
                    </a:lnTo>
                    <a:lnTo>
                      <a:pt x="677" y="17"/>
                    </a:lnTo>
                    <a:lnTo>
                      <a:pt x="562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270;p34"/>
              <p:cNvSpPr/>
              <p:nvPr/>
            </p:nvSpPr>
            <p:spPr>
              <a:xfrm>
                <a:off x="3185382" y="1941217"/>
                <a:ext cx="50779" cy="20445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612" fill="none" extrusionOk="0">
                    <a:moveTo>
                      <a:pt x="0" y="612"/>
                    </a:moveTo>
                    <a:lnTo>
                      <a:pt x="0" y="612"/>
                    </a:lnTo>
                    <a:lnTo>
                      <a:pt x="17" y="496"/>
                    </a:lnTo>
                    <a:lnTo>
                      <a:pt x="66" y="397"/>
                    </a:lnTo>
                    <a:lnTo>
                      <a:pt x="132" y="298"/>
                    </a:lnTo>
                    <a:lnTo>
                      <a:pt x="215" y="215"/>
                    </a:lnTo>
                    <a:lnTo>
                      <a:pt x="314" y="149"/>
                    </a:lnTo>
                    <a:lnTo>
                      <a:pt x="413" y="100"/>
                    </a:lnTo>
                    <a:lnTo>
                      <a:pt x="529" y="50"/>
                    </a:lnTo>
                    <a:lnTo>
                      <a:pt x="661" y="17"/>
                    </a:lnTo>
                    <a:lnTo>
                      <a:pt x="776" y="1"/>
                    </a:lnTo>
                    <a:lnTo>
                      <a:pt x="908" y="1"/>
                    </a:lnTo>
                    <a:lnTo>
                      <a:pt x="1024" y="17"/>
                    </a:lnTo>
                    <a:lnTo>
                      <a:pt x="1156" y="50"/>
                    </a:lnTo>
                    <a:lnTo>
                      <a:pt x="1255" y="100"/>
                    </a:lnTo>
                    <a:lnTo>
                      <a:pt x="1354" y="182"/>
                    </a:lnTo>
                    <a:lnTo>
                      <a:pt x="1453" y="265"/>
                    </a:lnTo>
                    <a:lnTo>
                      <a:pt x="1519" y="381"/>
                    </a:lnTo>
                  </a:path>
                </a:pathLst>
              </a:custGeom>
              <a:noFill/>
              <a:ln w="16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271;p34"/>
              <p:cNvSpPr/>
              <p:nvPr/>
            </p:nvSpPr>
            <p:spPr>
              <a:xfrm>
                <a:off x="3286873" y="1921907"/>
                <a:ext cx="27628" cy="27628"/>
              </a:xfrm>
              <a:custGeom>
                <a:avLst/>
                <a:gdLst/>
                <a:ahLst/>
                <a:cxnLst/>
                <a:rect l="l" t="t" r="r" b="b"/>
                <a:pathLst>
                  <a:path w="827" h="827" extrusionOk="0">
                    <a:moveTo>
                      <a:pt x="331" y="1"/>
                    </a:moveTo>
                    <a:lnTo>
                      <a:pt x="248" y="34"/>
                    </a:lnTo>
                    <a:lnTo>
                      <a:pt x="182" y="67"/>
                    </a:lnTo>
                    <a:lnTo>
                      <a:pt x="116" y="117"/>
                    </a:lnTo>
                    <a:lnTo>
                      <a:pt x="67" y="183"/>
                    </a:lnTo>
                    <a:lnTo>
                      <a:pt x="34" y="249"/>
                    </a:lnTo>
                    <a:lnTo>
                      <a:pt x="0" y="331"/>
                    </a:lnTo>
                    <a:lnTo>
                      <a:pt x="0" y="414"/>
                    </a:lnTo>
                    <a:lnTo>
                      <a:pt x="0" y="496"/>
                    </a:lnTo>
                    <a:lnTo>
                      <a:pt x="34" y="562"/>
                    </a:lnTo>
                    <a:lnTo>
                      <a:pt x="67" y="645"/>
                    </a:lnTo>
                    <a:lnTo>
                      <a:pt x="116" y="694"/>
                    </a:lnTo>
                    <a:lnTo>
                      <a:pt x="182" y="744"/>
                    </a:lnTo>
                    <a:lnTo>
                      <a:pt x="248" y="793"/>
                    </a:lnTo>
                    <a:lnTo>
                      <a:pt x="331" y="810"/>
                    </a:lnTo>
                    <a:lnTo>
                      <a:pt x="413" y="827"/>
                    </a:lnTo>
                    <a:lnTo>
                      <a:pt x="496" y="810"/>
                    </a:lnTo>
                    <a:lnTo>
                      <a:pt x="578" y="793"/>
                    </a:lnTo>
                    <a:lnTo>
                      <a:pt x="644" y="744"/>
                    </a:lnTo>
                    <a:lnTo>
                      <a:pt x="694" y="694"/>
                    </a:lnTo>
                    <a:lnTo>
                      <a:pt x="744" y="645"/>
                    </a:lnTo>
                    <a:lnTo>
                      <a:pt x="793" y="562"/>
                    </a:lnTo>
                    <a:lnTo>
                      <a:pt x="810" y="496"/>
                    </a:lnTo>
                    <a:lnTo>
                      <a:pt x="826" y="414"/>
                    </a:lnTo>
                    <a:lnTo>
                      <a:pt x="810" y="331"/>
                    </a:lnTo>
                    <a:lnTo>
                      <a:pt x="793" y="249"/>
                    </a:lnTo>
                    <a:lnTo>
                      <a:pt x="744" y="183"/>
                    </a:lnTo>
                    <a:lnTo>
                      <a:pt x="694" y="117"/>
                    </a:lnTo>
                    <a:lnTo>
                      <a:pt x="644" y="67"/>
                    </a:lnTo>
                    <a:lnTo>
                      <a:pt x="578" y="34"/>
                    </a:lnTo>
                    <a:lnTo>
                      <a:pt x="49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272;p34"/>
              <p:cNvSpPr/>
              <p:nvPr/>
            </p:nvSpPr>
            <p:spPr>
              <a:xfrm>
                <a:off x="3275848" y="1900393"/>
                <a:ext cx="47472" cy="8318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249" fill="none" extrusionOk="0">
                    <a:moveTo>
                      <a:pt x="0" y="249"/>
                    </a:moveTo>
                    <a:lnTo>
                      <a:pt x="0" y="249"/>
                    </a:lnTo>
                    <a:lnTo>
                      <a:pt x="116" y="199"/>
                    </a:lnTo>
                    <a:lnTo>
                      <a:pt x="231" y="133"/>
                    </a:lnTo>
                    <a:lnTo>
                      <a:pt x="413" y="67"/>
                    </a:lnTo>
                    <a:lnTo>
                      <a:pt x="628" y="17"/>
                    </a:lnTo>
                    <a:lnTo>
                      <a:pt x="859" y="1"/>
                    </a:lnTo>
                    <a:lnTo>
                      <a:pt x="991" y="17"/>
                    </a:lnTo>
                    <a:lnTo>
                      <a:pt x="1140" y="17"/>
                    </a:lnTo>
                    <a:lnTo>
                      <a:pt x="1272" y="51"/>
                    </a:lnTo>
                    <a:lnTo>
                      <a:pt x="1420" y="100"/>
                    </a:lnTo>
                  </a:path>
                </a:pathLst>
              </a:custGeom>
              <a:noFill/>
              <a:ln w="33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273;p34"/>
              <p:cNvSpPr/>
              <p:nvPr/>
            </p:nvSpPr>
            <p:spPr>
              <a:xfrm>
                <a:off x="3175460" y="1919168"/>
                <a:ext cx="57929" cy="16570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496" fill="none" extrusionOk="0">
                    <a:moveTo>
                      <a:pt x="0" y="496"/>
                    </a:moveTo>
                    <a:lnTo>
                      <a:pt x="0" y="496"/>
                    </a:lnTo>
                    <a:lnTo>
                      <a:pt x="231" y="347"/>
                    </a:lnTo>
                    <a:lnTo>
                      <a:pt x="429" y="215"/>
                    </a:lnTo>
                    <a:lnTo>
                      <a:pt x="628" y="132"/>
                    </a:lnTo>
                    <a:lnTo>
                      <a:pt x="826" y="50"/>
                    </a:lnTo>
                    <a:lnTo>
                      <a:pt x="1024" y="17"/>
                    </a:lnTo>
                    <a:lnTo>
                      <a:pt x="1239" y="0"/>
                    </a:lnTo>
                    <a:lnTo>
                      <a:pt x="1470" y="17"/>
                    </a:lnTo>
                    <a:lnTo>
                      <a:pt x="1734" y="83"/>
                    </a:lnTo>
                  </a:path>
                </a:pathLst>
              </a:custGeom>
              <a:noFill/>
              <a:ln w="33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274;p34"/>
              <p:cNvSpPr/>
              <p:nvPr/>
            </p:nvSpPr>
            <p:spPr>
              <a:xfrm>
                <a:off x="3246049" y="1953377"/>
                <a:ext cx="24321" cy="3367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1008" fill="none" extrusionOk="0">
                    <a:moveTo>
                      <a:pt x="298" y="0"/>
                    </a:moveTo>
                    <a:lnTo>
                      <a:pt x="413" y="281"/>
                    </a:lnTo>
                    <a:lnTo>
                      <a:pt x="413" y="281"/>
                    </a:lnTo>
                    <a:lnTo>
                      <a:pt x="314" y="347"/>
                    </a:lnTo>
                    <a:lnTo>
                      <a:pt x="232" y="413"/>
                    </a:lnTo>
                    <a:lnTo>
                      <a:pt x="149" y="479"/>
                    </a:lnTo>
                    <a:lnTo>
                      <a:pt x="67" y="578"/>
                    </a:lnTo>
                    <a:lnTo>
                      <a:pt x="1" y="677"/>
                    </a:lnTo>
                    <a:lnTo>
                      <a:pt x="1" y="727"/>
                    </a:lnTo>
                    <a:lnTo>
                      <a:pt x="1" y="776"/>
                    </a:lnTo>
                    <a:lnTo>
                      <a:pt x="17" y="842"/>
                    </a:lnTo>
                    <a:lnTo>
                      <a:pt x="50" y="892"/>
                    </a:lnTo>
                    <a:lnTo>
                      <a:pt x="50" y="892"/>
                    </a:lnTo>
                    <a:lnTo>
                      <a:pt x="83" y="925"/>
                    </a:lnTo>
                    <a:lnTo>
                      <a:pt x="133" y="958"/>
                    </a:lnTo>
                    <a:lnTo>
                      <a:pt x="248" y="991"/>
                    </a:lnTo>
                    <a:lnTo>
                      <a:pt x="364" y="1007"/>
                    </a:lnTo>
                    <a:lnTo>
                      <a:pt x="463" y="991"/>
                    </a:lnTo>
                    <a:lnTo>
                      <a:pt x="562" y="958"/>
                    </a:lnTo>
                    <a:lnTo>
                      <a:pt x="645" y="925"/>
                    </a:lnTo>
                    <a:lnTo>
                      <a:pt x="727" y="892"/>
                    </a:lnTo>
                  </a:path>
                </a:pathLst>
              </a:custGeom>
              <a:noFill/>
              <a:ln w="1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275;p34"/>
              <p:cNvSpPr/>
              <p:nvPr/>
            </p:nvSpPr>
            <p:spPr>
              <a:xfrm>
                <a:off x="3228410" y="1985348"/>
                <a:ext cx="83886" cy="60735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1818" extrusionOk="0">
                    <a:moveTo>
                      <a:pt x="2477" y="1"/>
                    </a:moveTo>
                    <a:lnTo>
                      <a:pt x="0" y="793"/>
                    </a:lnTo>
                    <a:lnTo>
                      <a:pt x="17" y="859"/>
                    </a:lnTo>
                    <a:lnTo>
                      <a:pt x="83" y="1008"/>
                    </a:lnTo>
                    <a:lnTo>
                      <a:pt x="198" y="1206"/>
                    </a:lnTo>
                    <a:lnTo>
                      <a:pt x="264" y="1322"/>
                    </a:lnTo>
                    <a:lnTo>
                      <a:pt x="347" y="1437"/>
                    </a:lnTo>
                    <a:lnTo>
                      <a:pt x="446" y="1536"/>
                    </a:lnTo>
                    <a:lnTo>
                      <a:pt x="562" y="1635"/>
                    </a:lnTo>
                    <a:lnTo>
                      <a:pt x="694" y="1718"/>
                    </a:lnTo>
                    <a:lnTo>
                      <a:pt x="842" y="1784"/>
                    </a:lnTo>
                    <a:lnTo>
                      <a:pt x="1007" y="1817"/>
                    </a:lnTo>
                    <a:lnTo>
                      <a:pt x="1189" y="1817"/>
                    </a:lnTo>
                    <a:lnTo>
                      <a:pt x="1387" y="1801"/>
                    </a:lnTo>
                    <a:lnTo>
                      <a:pt x="1602" y="1734"/>
                    </a:lnTo>
                    <a:lnTo>
                      <a:pt x="1800" y="1635"/>
                    </a:lnTo>
                    <a:lnTo>
                      <a:pt x="1965" y="1520"/>
                    </a:lnTo>
                    <a:lnTo>
                      <a:pt x="2114" y="1404"/>
                    </a:lnTo>
                    <a:lnTo>
                      <a:pt x="2229" y="1256"/>
                    </a:lnTo>
                    <a:lnTo>
                      <a:pt x="2328" y="1124"/>
                    </a:lnTo>
                    <a:lnTo>
                      <a:pt x="2394" y="975"/>
                    </a:lnTo>
                    <a:lnTo>
                      <a:pt x="2444" y="826"/>
                    </a:lnTo>
                    <a:lnTo>
                      <a:pt x="2477" y="694"/>
                    </a:lnTo>
                    <a:lnTo>
                      <a:pt x="2510" y="546"/>
                    </a:lnTo>
                    <a:lnTo>
                      <a:pt x="2510" y="430"/>
                    </a:lnTo>
                    <a:lnTo>
                      <a:pt x="2510" y="199"/>
                    </a:lnTo>
                    <a:lnTo>
                      <a:pt x="2494" y="50"/>
                    </a:lnTo>
                    <a:lnTo>
                      <a:pt x="247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276;p34"/>
              <p:cNvSpPr/>
              <p:nvPr/>
            </p:nvSpPr>
            <p:spPr>
              <a:xfrm>
                <a:off x="3387262" y="1967709"/>
                <a:ext cx="19343" cy="19343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9" extrusionOk="0">
                    <a:moveTo>
                      <a:pt x="232" y="0"/>
                    </a:moveTo>
                    <a:lnTo>
                      <a:pt x="166" y="17"/>
                    </a:lnTo>
                    <a:lnTo>
                      <a:pt x="116" y="50"/>
                    </a:lnTo>
                    <a:lnTo>
                      <a:pt x="83" y="83"/>
                    </a:lnTo>
                    <a:lnTo>
                      <a:pt x="50" y="132"/>
                    </a:lnTo>
                    <a:lnTo>
                      <a:pt x="17" y="166"/>
                    </a:lnTo>
                    <a:lnTo>
                      <a:pt x="1" y="232"/>
                    </a:lnTo>
                    <a:lnTo>
                      <a:pt x="1" y="281"/>
                    </a:lnTo>
                    <a:lnTo>
                      <a:pt x="1" y="347"/>
                    </a:lnTo>
                    <a:lnTo>
                      <a:pt x="17" y="397"/>
                    </a:lnTo>
                    <a:lnTo>
                      <a:pt x="50" y="446"/>
                    </a:lnTo>
                    <a:lnTo>
                      <a:pt x="83" y="496"/>
                    </a:lnTo>
                    <a:lnTo>
                      <a:pt x="116" y="529"/>
                    </a:lnTo>
                    <a:lnTo>
                      <a:pt x="166" y="545"/>
                    </a:lnTo>
                    <a:lnTo>
                      <a:pt x="232" y="562"/>
                    </a:lnTo>
                    <a:lnTo>
                      <a:pt x="281" y="578"/>
                    </a:lnTo>
                    <a:lnTo>
                      <a:pt x="347" y="562"/>
                    </a:lnTo>
                    <a:lnTo>
                      <a:pt x="397" y="545"/>
                    </a:lnTo>
                    <a:lnTo>
                      <a:pt x="446" y="529"/>
                    </a:lnTo>
                    <a:lnTo>
                      <a:pt x="479" y="496"/>
                    </a:lnTo>
                    <a:lnTo>
                      <a:pt x="529" y="446"/>
                    </a:lnTo>
                    <a:lnTo>
                      <a:pt x="545" y="397"/>
                    </a:lnTo>
                    <a:lnTo>
                      <a:pt x="562" y="347"/>
                    </a:lnTo>
                    <a:lnTo>
                      <a:pt x="579" y="281"/>
                    </a:lnTo>
                    <a:lnTo>
                      <a:pt x="562" y="232"/>
                    </a:lnTo>
                    <a:lnTo>
                      <a:pt x="545" y="166"/>
                    </a:lnTo>
                    <a:lnTo>
                      <a:pt x="529" y="132"/>
                    </a:lnTo>
                    <a:lnTo>
                      <a:pt x="479" y="83"/>
                    </a:lnTo>
                    <a:lnTo>
                      <a:pt x="446" y="50"/>
                    </a:lnTo>
                    <a:lnTo>
                      <a:pt x="397" y="17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277;p34"/>
              <p:cNvSpPr/>
              <p:nvPr/>
            </p:nvSpPr>
            <p:spPr>
              <a:xfrm>
                <a:off x="3127453" y="2014579"/>
                <a:ext cx="19343" cy="19343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9" extrusionOk="0">
                    <a:moveTo>
                      <a:pt x="281" y="1"/>
                    </a:moveTo>
                    <a:lnTo>
                      <a:pt x="232" y="17"/>
                    </a:lnTo>
                    <a:lnTo>
                      <a:pt x="182" y="34"/>
                    </a:lnTo>
                    <a:lnTo>
                      <a:pt x="133" y="50"/>
                    </a:lnTo>
                    <a:lnTo>
                      <a:pt x="83" y="83"/>
                    </a:lnTo>
                    <a:lnTo>
                      <a:pt x="50" y="133"/>
                    </a:lnTo>
                    <a:lnTo>
                      <a:pt x="17" y="183"/>
                    </a:lnTo>
                    <a:lnTo>
                      <a:pt x="1" y="232"/>
                    </a:lnTo>
                    <a:lnTo>
                      <a:pt x="1" y="298"/>
                    </a:lnTo>
                    <a:lnTo>
                      <a:pt x="1" y="348"/>
                    </a:lnTo>
                    <a:lnTo>
                      <a:pt x="17" y="397"/>
                    </a:lnTo>
                    <a:lnTo>
                      <a:pt x="50" y="447"/>
                    </a:lnTo>
                    <a:lnTo>
                      <a:pt x="83" y="496"/>
                    </a:lnTo>
                    <a:lnTo>
                      <a:pt x="133" y="529"/>
                    </a:lnTo>
                    <a:lnTo>
                      <a:pt x="182" y="562"/>
                    </a:lnTo>
                    <a:lnTo>
                      <a:pt x="232" y="579"/>
                    </a:lnTo>
                    <a:lnTo>
                      <a:pt x="347" y="579"/>
                    </a:lnTo>
                    <a:lnTo>
                      <a:pt x="397" y="562"/>
                    </a:lnTo>
                    <a:lnTo>
                      <a:pt x="446" y="529"/>
                    </a:lnTo>
                    <a:lnTo>
                      <a:pt x="496" y="496"/>
                    </a:lnTo>
                    <a:lnTo>
                      <a:pt x="529" y="447"/>
                    </a:lnTo>
                    <a:lnTo>
                      <a:pt x="562" y="397"/>
                    </a:lnTo>
                    <a:lnTo>
                      <a:pt x="579" y="348"/>
                    </a:lnTo>
                    <a:lnTo>
                      <a:pt x="579" y="298"/>
                    </a:lnTo>
                    <a:lnTo>
                      <a:pt x="579" y="232"/>
                    </a:lnTo>
                    <a:lnTo>
                      <a:pt x="562" y="183"/>
                    </a:lnTo>
                    <a:lnTo>
                      <a:pt x="529" y="133"/>
                    </a:lnTo>
                    <a:lnTo>
                      <a:pt x="496" y="83"/>
                    </a:lnTo>
                    <a:lnTo>
                      <a:pt x="446" y="50"/>
                    </a:lnTo>
                    <a:lnTo>
                      <a:pt x="397" y="34"/>
                    </a:lnTo>
                    <a:lnTo>
                      <a:pt x="347" y="17"/>
                    </a:lnTo>
                    <a:lnTo>
                      <a:pt x="28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278;p34"/>
              <p:cNvSpPr/>
              <p:nvPr/>
            </p:nvSpPr>
            <p:spPr>
              <a:xfrm>
                <a:off x="1700996" y="1525330"/>
                <a:ext cx="537293" cy="330434"/>
              </a:xfrm>
              <a:custGeom>
                <a:avLst/>
                <a:gdLst/>
                <a:ahLst/>
                <a:cxnLst/>
                <a:rect l="l" t="t" r="r" b="b"/>
                <a:pathLst>
                  <a:path w="16083" h="9891" extrusionOk="0">
                    <a:moveTo>
                      <a:pt x="15257" y="0"/>
                    </a:moveTo>
                    <a:lnTo>
                      <a:pt x="14745" y="17"/>
                    </a:lnTo>
                    <a:lnTo>
                      <a:pt x="13986" y="66"/>
                    </a:lnTo>
                    <a:lnTo>
                      <a:pt x="12979" y="149"/>
                    </a:lnTo>
                    <a:lnTo>
                      <a:pt x="10518" y="396"/>
                    </a:lnTo>
                    <a:lnTo>
                      <a:pt x="7678" y="694"/>
                    </a:lnTo>
                    <a:lnTo>
                      <a:pt x="2395" y="1288"/>
                    </a:lnTo>
                    <a:lnTo>
                      <a:pt x="0" y="1552"/>
                    </a:lnTo>
                    <a:lnTo>
                      <a:pt x="2411" y="7975"/>
                    </a:lnTo>
                    <a:lnTo>
                      <a:pt x="10865" y="7975"/>
                    </a:lnTo>
                    <a:lnTo>
                      <a:pt x="11030" y="7992"/>
                    </a:lnTo>
                    <a:lnTo>
                      <a:pt x="11179" y="8008"/>
                    </a:lnTo>
                    <a:lnTo>
                      <a:pt x="11327" y="8041"/>
                    </a:lnTo>
                    <a:lnTo>
                      <a:pt x="11476" y="8091"/>
                    </a:lnTo>
                    <a:lnTo>
                      <a:pt x="11625" y="8140"/>
                    </a:lnTo>
                    <a:lnTo>
                      <a:pt x="11757" y="8206"/>
                    </a:lnTo>
                    <a:lnTo>
                      <a:pt x="11889" y="8289"/>
                    </a:lnTo>
                    <a:lnTo>
                      <a:pt x="12004" y="8371"/>
                    </a:lnTo>
                    <a:lnTo>
                      <a:pt x="12120" y="8471"/>
                    </a:lnTo>
                    <a:lnTo>
                      <a:pt x="12219" y="8586"/>
                    </a:lnTo>
                    <a:lnTo>
                      <a:pt x="12318" y="8702"/>
                    </a:lnTo>
                    <a:lnTo>
                      <a:pt x="12401" y="8817"/>
                    </a:lnTo>
                    <a:lnTo>
                      <a:pt x="12483" y="8949"/>
                    </a:lnTo>
                    <a:lnTo>
                      <a:pt x="12549" y="9098"/>
                    </a:lnTo>
                    <a:lnTo>
                      <a:pt x="12599" y="9247"/>
                    </a:lnTo>
                    <a:lnTo>
                      <a:pt x="12648" y="9395"/>
                    </a:lnTo>
                    <a:lnTo>
                      <a:pt x="12764" y="9891"/>
                    </a:lnTo>
                    <a:lnTo>
                      <a:pt x="12962" y="9676"/>
                    </a:lnTo>
                    <a:lnTo>
                      <a:pt x="13210" y="9428"/>
                    </a:lnTo>
                    <a:lnTo>
                      <a:pt x="13507" y="9081"/>
                    </a:lnTo>
                    <a:lnTo>
                      <a:pt x="13854" y="8652"/>
                    </a:lnTo>
                    <a:lnTo>
                      <a:pt x="14234" y="8157"/>
                    </a:lnTo>
                    <a:lnTo>
                      <a:pt x="14432" y="7876"/>
                    </a:lnTo>
                    <a:lnTo>
                      <a:pt x="14613" y="7562"/>
                    </a:lnTo>
                    <a:lnTo>
                      <a:pt x="14811" y="7249"/>
                    </a:lnTo>
                    <a:lnTo>
                      <a:pt x="14993" y="6918"/>
                    </a:lnTo>
                    <a:lnTo>
                      <a:pt x="15175" y="6572"/>
                    </a:lnTo>
                    <a:lnTo>
                      <a:pt x="15340" y="6208"/>
                    </a:lnTo>
                    <a:lnTo>
                      <a:pt x="15505" y="5845"/>
                    </a:lnTo>
                    <a:lnTo>
                      <a:pt x="15637" y="5449"/>
                    </a:lnTo>
                    <a:lnTo>
                      <a:pt x="15769" y="5053"/>
                    </a:lnTo>
                    <a:lnTo>
                      <a:pt x="15885" y="4640"/>
                    </a:lnTo>
                    <a:lnTo>
                      <a:pt x="15967" y="4210"/>
                    </a:lnTo>
                    <a:lnTo>
                      <a:pt x="16033" y="3781"/>
                    </a:lnTo>
                    <a:lnTo>
                      <a:pt x="16066" y="3335"/>
                    </a:lnTo>
                    <a:lnTo>
                      <a:pt x="16083" y="2873"/>
                    </a:lnTo>
                    <a:lnTo>
                      <a:pt x="16066" y="2427"/>
                    </a:lnTo>
                    <a:lnTo>
                      <a:pt x="16017" y="1948"/>
                    </a:lnTo>
                    <a:lnTo>
                      <a:pt x="15934" y="1470"/>
                    </a:lnTo>
                    <a:lnTo>
                      <a:pt x="15802" y="991"/>
                    </a:lnTo>
                    <a:lnTo>
                      <a:pt x="15654" y="512"/>
                    </a:lnTo>
                    <a:lnTo>
                      <a:pt x="15455" y="17"/>
                    </a:lnTo>
                    <a:lnTo>
                      <a:pt x="15389" y="0"/>
                    </a:lnTo>
                    <a:close/>
                  </a:path>
                </a:pathLst>
              </a:custGeom>
              <a:solidFill>
                <a:srgbClr val="FDC0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279;p34"/>
              <p:cNvSpPr/>
              <p:nvPr/>
            </p:nvSpPr>
            <p:spPr>
              <a:xfrm>
                <a:off x="2164355" y="3597717"/>
                <a:ext cx="524598" cy="606814"/>
              </a:xfrm>
              <a:custGeom>
                <a:avLst/>
                <a:gdLst/>
                <a:ahLst/>
                <a:cxnLst/>
                <a:rect l="l" t="t" r="r" b="b"/>
                <a:pathLst>
                  <a:path w="15703" h="18164" extrusionOk="0">
                    <a:moveTo>
                      <a:pt x="0" y="0"/>
                    </a:moveTo>
                    <a:lnTo>
                      <a:pt x="17" y="595"/>
                    </a:lnTo>
                    <a:lnTo>
                      <a:pt x="83" y="1272"/>
                    </a:lnTo>
                    <a:lnTo>
                      <a:pt x="165" y="2031"/>
                    </a:lnTo>
                    <a:lnTo>
                      <a:pt x="264" y="2857"/>
                    </a:lnTo>
                    <a:lnTo>
                      <a:pt x="512" y="4624"/>
                    </a:lnTo>
                    <a:lnTo>
                      <a:pt x="776" y="6473"/>
                    </a:lnTo>
                    <a:lnTo>
                      <a:pt x="908" y="7398"/>
                    </a:lnTo>
                    <a:lnTo>
                      <a:pt x="1007" y="8306"/>
                    </a:lnTo>
                    <a:lnTo>
                      <a:pt x="1107" y="9181"/>
                    </a:lnTo>
                    <a:lnTo>
                      <a:pt x="1173" y="10007"/>
                    </a:lnTo>
                    <a:lnTo>
                      <a:pt x="1189" y="10783"/>
                    </a:lnTo>
                    <a:lnTo>
                      <a:pt x="1189" y="11146"/>
                    </a:lnTo>
                    <a:lnTo>
                      <a:pt x="1189" y="11476"/>
                    </a:lnTo>
                    <a:lnTo>
                      <a:pt x="1156" y="11806"/>
                    </a:lnTo>
                    <a:lnTo>
                      <a:pt x="1123" y="12104"/>
                    </a:lnTo>
                    <a:lnTo>
                      <a:pt x="1090" y="12368"/>
                    </a:lnTo>
                    <a:lnTo>
                      <a:pt x="1024" y="12615"/>
                    </a:lnTo>
                    <a:lnTo>
                      <a:pt x="743" y="13639"/>
                    </a:lnTo>
                    <a:lnTo>
                      <a:pt x="479" y="14663"/>
                    </a:lnTo>
                    <a:lnTo>
                      <a:pt x="248" y="15654"/>
                    </a:lnTo>
                    <a:lnTo>
                      <a:pt x="50" y="16545"/>
                    </a:lnTo>
                    <a:lnTo>
                      <a:pt x="17" y="16710"/>
                    </a:lnTo>
                    <a:lnTo>
                      <a:pt x="17" y="16859"/>
                    </a:lnTo>
                    <a:lnTo>
                      <a:pt x="17" y="17008"/>
                    </a:lnTo>
                    <a:lnTo>
                      <a:pt x="50" y="17156"/>
                    </a:lnTo>
                    <a:lnTo>
                      <a:pt x="83" y="17288"/>
                    </a:lnTo>
                    <a:lnTo>
                      <a:pt x="149" y="17420"/>
                    </a:lnTo>
                    <a:lnTo>
                      <a:pt x="215" y="17552"/>
                    </a:lnTo>
                    <a:lnTo>
                      <a:pt x="297" y="17668"/>
                    </a:lnTo>
                    <a:lnTo>
                      <a:pt x="397" y="17784"/>
                    </a:lnTo>
                    <a:lnTo>
                      <a:pt x="512" y="17866"/>
                    </a:lnTo>
                    <a:lnTo>
                      <a:pt x="628" y="17949"/>
                    </a:lnTo>
                    <a:lnTo>
                      <a:pt x="743" y="18031"/>
                    </a:lnTo>
                    <a:lnTo>
                      <a:pt x="892" y="18081"/>
                    </a:lnTo>
                    <a:lnTo>
                      <a:pt x="1024" y="18130"/>
                    </a:lnTo>
                    <a:lnTo>
                      <a:pt x="1173" y="18147"/>
                    </a:lnTo>
                    <a:lnTo>
                      <a:pt x="1338" y="18163"/>
                    </a:lnTo>
                    <a:lnTo>
                      <a:pt x="5102" y="18163"/>
                    </a:lnTo>
                    <a:lnTo>
                      <a:pt x="5251" y="18147"/>
                    </a:lnTo>
                    <a:lnTo>
                      <a:pt x="5400" y="18130"/>
                    </a:lnTo>
                    <a:lnTo>
                      <a:pt x="5548" y="18081"/>
                    </a:lnTo>
                    <a:lnTo>
                      <a:pt x="5680" y="18031"/>
                    </a:lnTo>
                    <a:lnTo>
                      <a:pt x="5812" y="17949"/>
                    </a:lnTo>
                    <a:lnTo>
                      <a:pt x="5928" y="17866"/>
                    </a:lnTo>
                    <a:lnTo>
                      <a:pt x="6044" y="17767"/>
                    </a:lnTo>
                    <a:lnTo>
                      <a:pt x="6143" y="17668"/>
                    </a:lnTo>
                    <a:lnTo>
                      <a:pt x="6225" y="17552"/>
                    </a:lnTo>
                    <a:lnTo>
                      <a:pt x="6291" y="17420"/>
                    </a:lnTo>
                    <a:lnTo>
                      <a:pt x="6357" y="17288"/>
                    </a:lnTo>
                    <a:lnTo>
                      <a:pt x="6390" y="17156"/>
                    </a:lnTo>
                    <a:lnTo>
                      <a:pt x="6423" y="17008"/>
                    </a:lnTo>
                    <a:lnTo>
                      <a:pt x="6423" y="16859"/>
                    </a:lnTo>
                    <a:lnTo>
                      <a:pt x="6423" y="16710"/>
                    </a:lnTo>
                    <a:lnTo>
                      <a:pt x="6390" y="16545"/>
                    </a:lnTo>
                    <a:lnTo>
                      <a:pt x="6275" y="16083"/>
                    </a:lnTo>
                    <a:lnTo>
                      <a:pt x="6126" y="15621"/>
                    </a:lnTo>
                    <a:lnTo>
                      <a:pt x="5796" y="14630"/>
                    </a:lnTo>
                    <a:lnTo>
                      <a:pt x="5614" y="14085"/>
                    </a:lnTo>
                    <a:lnTo>
                      <a:pt x="5449" y="13507"/>
                    </a:lnTo>
                    <a:lnTo>
                      <a:pt x="5301" y="12896"/>
                    </a:lnTo>
                    <a:lnTo>
                      <a:pt x="5168" y="12219"/>
                    </a:lnTo>
                    <a:lnTo>
                      <a:pt x="5119" y="11938"/>
                    </a:lnTo>
                    <a:lnTo>
                      <a:pt x="5086" y="11641"/>
                    </a:lnTo>
                    <a:lnTo>
                      <a:pt x="5036" y="10915"/>
                    </a:lnTo>
                    <a:lnTo>
                      <a:pt x="5020" y="10089"/>
                    </a:lnTo>
                    <a:lnTo>
                      <a:pt x="5020" y="9181"/>
                    </a:lnTo>
                    <a:lnTo>
                      <a:pt x="5053" y="8190"/>
                    </a:lnTo>
                    <a:lnTo>
                      <a:pt x="5086" y="7167"/>
                    </a:lnTo>
                    <a:lnTo>
                      <a:pt x="5185" y="5103"/>
                    </a:lnTo>
                    <a:lnTo>
                      <a:pt x="5317" y="3154"/>
                    </a:lnTo>
                    <a:lnTo>
                      <a:pt x="5433" y="1536"/>
                    </a:lnTo>
                    <a:lnTo>
                      <a:pt x="5565" y="0"/>
                    </a:lnTo>
                    <a:close/>
                    <a:moveTo>
                      <a:pt x="10138" y="0"/>
                    </a:moveTo>
                    <a:lnTo>
                      <a:pt x="10271" y="1536"/>
                    </a:lnTo>
                    <a:lnTo>
                      <a:pt x="10386" y="3154"/>
                    </a:lnTo>
                    <a:lnTo>
                      <a:pt x="10518" y="5103"/>
                    </a:lnTo>
                    <a:lnTo>
                      <a:pt x="10617" y="7167"/>
                    </a:lnTo>
                    <a:lnTo>
                      <a:pt x="10650" y="8190"/>
                    </a:lnTo>
                    <a:lnTo>
                      <a:pt x="10683" y="9181"/>
                    </a:lnTo>
                    <a:lnTo>
                      <a:pt x="10683" y="10089"/>
                    </a:lnTo>
                    <a:lnTo>
                      <a:pt x="10650" y="10915"/>
                    </a:lnTo>
                    <a:lnTo>
                      <a:pt x="10617" y="11641"/>
                    </a:lnTo>
                    <a:lnTo>
                      <a:pt x="10584" y="11938"/>
                    </a:lnTo>
                    <a:lnTo>
                      <a:pt x="10535" y="12219"/>
                    </a:lnTo>
                    <a:lnTo>
                      <a:pt x="10403" y="12896"/>
                    </a:lnTo>
                    <a:lnTo>
                      <a:pt x="10254" y="13507"/>
                    </a:lnTo>
                    <a:lnTo>
                      <a:pt x="10072" y="14085"/>
                    </a:lnTo>
                    <a:lnTo>
                      <a:pt x="9907" y="14630"/>
                    </a:lnTo>
                    <a:lnTo>
                      <a:pt x="9577" y="15621"/>
                    </a:lnTo>
                    <a:lnTo>
                      <a:pt x="9428" y="16083"/>
                    </a:lnTo>
                    <a:lnTo>
                      <a:pt x="9313" y="16545"/>
                    </a:lnTo>
                    <a:lnTo>
                      <a:pt x="9280" y="16710"/>
                    </a:lnTo>
                    <a:lnTo>
                      <a:pt x="9280" y="16859"/>
                    </a:lnTo>
                    <a:lnTo>
                      <a:pt x="9280" y="17008"/>
                    </a:lnTo>
                    <a:lnTo>
                      <a:pt x="9313" y="17156"/>
                    </a:lnTo>
                    <a:lnTo>
                      <a:pt x="9346" y="17288"/>
                    </a:lnTo>
                    <a:lnTo>
                      <a:pt x="9412" y="17420"/>
                    </a:lnTo>
                    <a:lnTo>
                      <a:pt x="9478" y="17552"/>
                    </a:lnTo>
                    <a:lnTo>
                      <a:pt x="9561" y="17668"/>
                    </a:lnTo>
                    <a:lnTo>
                      <a:pt x="9660" y="17767"/>
                    </a:lnTo>
                    <a:lnTo>
                      <a:pt x="9775" y="17866"/>
                    </a:lnTo>
                    <a:lnTo>
                      <a:pt x="9891" y="17949"/>
                    </a:lnTo>
                    <a:lnTo>
                      <a:pt x="10023" y="18031"/>
                    </a:lnTo>
                    <a:lnTo>
                      <a:pt x="10155" y="18081"/>
                    </a:lnTo>
                    <a:lnTo>
                      <a:pt x="10304" y="18130"/>
                    </a:lnTo>
                    <a:lnTo>
                      <a:pt x="10452" y="18147"/>
                    </a:lnTo>
                    <a:lnTo>
                      <a:pt x="10601" y="18163"/>
                    </a:lnTo>
                    <a:lnTo>
                      <a:pt x="14365" y="18163"/>
                    </a:lnTo>
                    <a:lnTo>
                      <a:pt x="14514" y="18147"/>
                    </a:lnTo>
                    <a:lnTo>
                      <a:pt x="14679" y="18130"/>
                    </a:lnTo>
                    <a:lnTo>
                      <a:pt x="14811" y="18081"/>
                    </a:lnTo>
                    <a:lnTo>
                      <a:pt x="14943" y="18031"/>
                    </a:lnTo>
                    <a:lnTo>
                      <a:pt x="15075" y="17949"/>
                    </a:lnTo>
                    <a:lnTo>
                      <a:pt x="15191" y="17866"/>
                    </a:lnTo>
                    <a:lnTo>
                      <a:pt x="15307" y="17784"/>
                    </a:lnTo>
                    <a:lnTo>
                      <a:pt x="15406" y="17668"/>
                    </a:lnTo>
                    <a:lnTo>
                      <a:pt x="15488" y="17552"/>
                    </a:lnTo>
                    <a:lnTo>
                      <a:pt x="15554" y="17420"/>
                    </a:lnTo>
                    <a:lnTo>
                      <a:pt x="15604" y="17288"/>
                    </a:lnTo>
                    <a:lnTo>
                      <a:pt x="15653" y="17156"/>
                    </a:lnTo>
                    <a:lnTo>
                      <a:pt x="15686" y="17008"/>
                    </a:lnTo>
                    <a:lnTo>
                      <a:pt x="15686" y="16859"/>
                    </a:lnTo>
                    <a:lnTo>
                      <a:pt x="15686" y="16710"/>
                    </a:lnTo>
                    <a:lnTo>
                      <a:pt x="15653" y="16545"/>
                    </a:lnTo>
                    <a:lnTo>
                      <a:pt x="15455" y="15654"/>
                    </a:lnTo>
                    <a:lnTo>
                      <a:pt x="15224" y="14663"/>
                    </a:lnTo>
                    <a:lnTo>
                      <a:pt x="14960" y="13639"/>
                    </a:lnTo>
                    <a:lnTo>
                      <a:pt x="14679" y="12615"/>
                    </a:lnTo>
                    <a:lnTo>
                      <a:pt x="14613" y="12368"/>
                    </a:lnTo>
                    <a:lnTo>
                      <a:pt x="14564" y="12104"/>
                    </a:lnTo>
                    <a:lnTo>
                      <a:pt x="14531" y="11806"/>
                    </a:lnTo>
                    <a:lnTo>
                      <a:pt x="14514" y="11476"/>
                    </a:lnTo>
                    <a:lnTo>
                      <a:pt x="14514" y="11146"/>
                    </a:lnTo>
                    <a:lnTo>
                      <a:pt x="14514" y="10783"/>
                    </a:lnTo>
                    <a:lnTo>
                      <a:pt x="14531" y="10007"/>
                    </a:lnTo>
                    <a:lnTo>
                      <a:pt x="14597" y="9181"/>
                    </a:lnTo>
                    <a:lnTo>
                      <a:pt x="14679" y="8306"/>
                    </a:lnTo>
                    <a:lnTo>
                      <a:pt x="14795" y="7398"/>
                    </a:lnTo>
                    <a:lnTo>
                      <a:pt x="14927" y="6473"/>
                    </a:lnTo>
                    <a:lnTo>
                      <a:pt x="15191" y="4624"/>
                    </a:lnTo>
                    <a:lnTo>
                      <a:pt x="15439" y="2857"/>
                    </a:lnTo>
                    <a:lnTo>
                      <a:pt x="15538" y="2031"/>
                    </a:lnTo>
                    <a:lnTo>
                      <a:pt x="15620" y="1272"/>
                    </a:lnTo>
                    <a:lnTo>
                      <a:pt x="15670" y="595"/>
                    </a:lnTo>
                    <a:lnTo>
                      <a:pt x="15703" y="0"/>
                    </a:lnTo>
                    <a:close/>
                  </a:path>
                </a:pathLst>
              </a:custGeom>
              <a:solidFill>
                <a:srgbClr val="FDC0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280;p34"/>
              <p:cNvSpPr/>
              <p:nvPr/>
            </p:nvSpPr>
            <p:spPr>
              <a:xfrm>
                <a:off x="2503038" y="3597716"/>
                <a:ext cx="185913" cy="158352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4740" extrusionOk="0">
                    <a:moveTo>
                      <a:pt x="0" y="0"/>
                    </a:moveTo>
                    <a:lnTo>
                      <a:pt x="116" y="1387"/>
                    </a:lnTo>
                    <a:lnTo>
                      <a:pt x="232" y="2890"/>
                    </a:lnTo>
                    <a:lnTo>
                      <a:pt x="347" y="4690"/>
                    </a:lnTo>
                    <a:lnTo>
                      <a:pt x="628" y="4723"/>
                    </a:lnTo>
                    <a:lnTo>
                      <a:pt x="909" y="4739"/>
                    </a:lnTo>
                    <a:lnTo>
                      <a:pt x="1272" y="4723"/>
                    </a:lnTo>
                    <a:lnTo>
                      <a:pt x="1602" y="4673"/>
                    </a:lnTo>
                    <a:lnTo>
                      <a:pt x="1932" y="4607"/>
                    </a:lnTo>
                    <a:lnTo>
                      <a:pt x="2229" y="4525"/>
                    </a:lnTo>
                    <a:lnTo>
                      <a:pt x="2510" y="4426"/>
                    </a:lnTo>
                    <a:lnTo>
                      <a:pt x="2774" y="4310"/>
                    </a:lnTo>
                    <a:lnTo>
                      <a:pt x="3022" y="4194"/>
                    </a:lnTo>
                    <a:lnTo>
                      <a:pt x="3237" y="4079"/>
                    </a:lnTo>
                    <a:lnTo>
                      <a:pt x="3435" y="3947"/>
                    </a:lnTo>
                    <a:lnTo>
                      <a:pt x="3616" y="3831"/>
                    </a:lnTo>
                    <a:lnTo>
                      <a:pt x="3881" y="3617"/>
                    </a:lnTo>
                    <a:lnTo>
                      <a:pt x="4046" y="3468"/>
                    </a:lnTo>
                    <a:lnTo>
                      <a:pt x="4112" y="3418"/>
                    </a:lnTo>
                    <a:lnTo>
                      <a:pt x="4178" y="3484"/>
                    </a:lnTo>
                    <a:lnTo>
                      <a:pt x="4376" y="3650"/>
                    </a:lnTo>
                    <a:lnTo>
                      <a:pt x="4690" y="3881"/>
                    </a:lnTo>
                    <a:lnTo>
                      <a:pt x="4888" y="4013"/>
                    </a:lnTo>
                    <a:lnTo>
                      <a:pt x="5119" y="4145"/>
                    </a:lnTo>
                    <a:lnTo>
                      <a:pt x="5284" y="2956"/>
                    </a:lnTo>
                    <a:lnTo>
                      <a:pt x="5433" y="1833"/>
                    </a:lnTo>
                    <a:lnTo>
                      <a:pt x="5482" y="1321"/>
                    </a:lnTo>
                    <a:lnTo>
                      <a:pt x="5515" y="843"/>
                    </a:lnTo>
                    <a:lnTo>
                      <a:pt x="5548" y="397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281;p34"/>
              <p:cNvSpPr/>
              <p:nvPr/>
            </p:nvSpPr>
            <p:spPr>
              <a:xfrm>
                <a:off x="2164355" y="3597716"/>
                <a:ext cx="185913" cy="158352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4740" extrusionOk="0">
                    <a:moveTo>
                      <a:pt x="0" y="0"/>
                    </a:moveTo>
                    <a:lnTo>
                      <a:pt x="17" y="397"/>
                    </a:lnTo>
                    <a:lnTo>
                      <a:pt x="33" y="843"/>
                    </a:lnTo>
                    <a:lnTo>
                      <a:pt x="83" y="1321"/>
                    </a:lnTo>
                    <a:lnTo>
                      <a:pt x="132" y="1833"/>
                    </a:lnTo>
                    <a:lnTo>
                      <a:pt x="281" y="2956"/>
                    </a:lnTo>
                    <a:lnTo>
                      <a:pt x="446" y="4145"/>
                    </a:lnTo>
                    <a:lnTo>
                      <a:pt x="677" y="4013"/>
                    </a:lnTo>
                    <a:lnTo>
                      <a:pt x="875" y="3881"/>
                    </a:lnTo>
                    <a:lnTo>
                      <a:pt x="1189" y="3650"/>
                    </a:lnTo>
                    <a:lnTo>
                      <a:pt x="1387" y="3484"/>
                    </a:lnTo>
                    <a:lnTo>
                      <a:pt x="1453" y="3418"/>
                    </a:lnTo>
                    <a:lnTo>
                      <a:pt x="1503" y="3468"/>
                    </a:lnTo>
                    <a:lnTo>
                      <a:pt x="1684" y="3617"/>
                    </a:lnTo>
                    <a:lnTo>
                      <a:pt x="1949" y="3831"/>
                    </a:lnTo>
                    <a:lnTo>
                      <a:pt x="2130" y="3947"/>
                    </a:lnTo>
                    <a:lnTo>
                      <a:pt x="2328" y="4079"/>
                    </a:lnTo>
                    <a:lnTo>
                      <a:pt x="2543" y="4194"/>
                    </a:lnTo>
                    <a:lnTo>
                      <a:pt x="2774" y="4310"/>
                    </a:lnTo>
                    <a:lnTo>
                      <a:pt x="3038" y="4426"/>
                    </a:lnTo>
                    <a:lnTo>
                      <a:pt x="3336" y="4525"/>
                    </a:lnTo>
                    <a:lnTo>
                      <a:pt x="3633" y="4607"/>
                    </a:lnTo>
                    <a:lnTo>
                      <a:pt x="3947" y="4673"/>
                    </a:lnTo>
                    <a:lnTo>
                      <a:pt x="4293" y="4723"/>
                    </a:lnTo>
                    <a:lnTo>
                      <a:pt x="4657" y="4739"/>
                    </a:lnTo>
                    <a:lnTo>
                      <a:pt x="4937" y="4723"/>
                    </a:lnTo>
                    <a:lnTo>
                      <a:pt x="5218" y="4690"/>
                    </a:lnTo>
                    <a:lnTo>
                      <a:pt x="5334" y="2890"/>
                    </a:lnTo>
                    <a:lnTo>
                      <a:pt x="5449" y="1387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282;p34"/>
              <p:cNvSpPr/>
              <p:nvPr/>
            </p:nvSpPr>
            <p:spPr>
              <a:xfrm>
                <a:off x="2164890" y="4032379"/>
                <a:ext cx="214075" cy="172149"/>
              </a:xfrm>
              <a:custGeom>
                <a:avLst/>
                <a:gdLst/>
                <a:ahLst/>
                <a:cxnLst/>
                <a:rect l="l" t="t" r="r" b="b"/>
                <a:pathLst>
                  <a:path w="6408" h="5153" extrusionOk="0">
                    <a:moveTo>
                      <a:pt x="2956" y="1"/>
                    </a:moveTo>
                    <a:lnTo>
                      <a:pt x="2593" y="50"/>
                    </a:lnTo>
                    <a:lnTo>
                      <a:pt x="2246" y="116"/>
                    </a:lnTo>
                    <a:lnTo>
                      <a:pt x="1900" y="199"/>
                    </a:lnTo>
                    <a:lnTo>
                      <a:pt x="1586" y="314"/>
                    </a:lnTo>
                    <a:lnTo>
                      <a:pt x="1272" y="430"/>
                    </a:lnTo>
                    <a:lnTo>
                      <a:pt x="975" y="595"/>
                    </a:lnTo>
                    <a:lnTo>
                      <a:pt x="694" y="760"/>
                    </a:lnTo>
                    <a:lnTo>
                      <a:pt x="331" y="2230"/>
                    </a:lnTo>
                    <a:lnTo>
                      <a:pt x="34" y="3534"/>
                    </a:lnTo>
                    <a:lnTo>
                      <a:pt x="1" y="3699"/>
                    </a:lnTo>
                    <a:lnTo>
                      <a:pt x="1" y="3848"/>
                    </a:lnTo>
                    <a:lnTo>
                      <a:pt x="1" y="3997"/>
                    </a:lnTo>
                    <a:lnTo>
                      <a:pt x="34" y="4145"/>
                    </a:lnTo>
                    <a:lnTo>
                      <a:pt x="67" y="4277"/>
                    </a:lnTo>
                    <a:lnTo>
                      <a:pt x="133" y="4409"/>
                    </a:lnTo>
                    <a:lnTo>
                      <a:pt x="199" y="4541"/>
                    </a:lnTo>
                    <a:lnTo>
                      <a:pt x="281" y="4657"/>
                    </a:lnTo>
                    <a:lnTo>
                      <a:pt x="381" y="4773"/>
                    </a:lnTo>
                    <a:lnTo>
                      <a:pt x="496" y="4855"/>
                    </a:lnTo>
                    <a:lnTo>
                      <a:pt x="612" y="4938"/>
                    </a:lnTo>
                    <a:lnTo>
                      <a:pt x="727" y="5020"/>
                    </a:lnTo>
                    <a:lnTo>
                      <a:pt x="876" y="5070"/>
                    </a:lnTo>
                    <a:lnTo>
                      <a:pt x="1008" y="5119"/>
                    </a:lnTo>
                    <a:lnTo>
                      <a:pt x="1157" y="5136"/>
                    </a:lnTo>
                    <a:lnTo>
                      <a:pt x="1322" y="5152"/>
                    </a:lnTo>
                    <a:lnTo>
                      <a:pt x="5086" y="5152"/>
                    </a:lnTo>
                    <a:lnTo>
                      <a:pt x="5235" y="5136"/>
                    </a:lnTo>
                    <a:lnTo>
                      <a:pt x="5384" y="5119"/>
                    </a:lnTo>
                    <a:lnTo>
                      <a:pt x="5532" y="5070"/>
                    </a:lnTo>
                    <a:lnTo>
                      <a:pt x="5664" y="5020"/>
                    </a:lnTo>
                    <a:lnTo>
                      <a:pt x="5796" y="4938"/>
                    </a:lnTo>
                    <a:lnTo>
                      <a:pt x="5912" y="4855"/>
                    </a:lnTo>
                    <a:lnTo>
                      <a:pt x="6028" y="4756"/>
                    </a:lnTo>
                    <a:lnTo>
                      <a:pt x="6127" y="4657"/>
                    </a:lnTo>
                    <a:lnTo>
                      <a:pt x="6209" y="4541"/>
                    </a:lnTo>
                    <a:lnTo>
                      <a:pt x="6275" y="4409"/>
                    </a:lnTo>
                    <a:lnTo>
                      <a:pt x="6341" y="4277"/>
                    </a:lnTo>
                    <a:lnTo>
                      <a:pt x="6374" y="4145"/>
                    </a:lnTo>
                    <a:lnTo>
                      <a:pt x="6407" y="3997"/>
                    </a:lnTo>
                    <a:lnTo>
                      <a:pt x="6407" y="3848"/>
                    </a:lnTo>
                    <a:lnTo>
                      <a:pt x="6407" y="3699"/>
                    </a:lnTo>
                    <a:lnTo>
                      <a:pt x="6374" y="3534"/>
                    </a:lnTo>
                    <a:lnTo>
                      <a:pt x="6292" y="3187"/>
                    </a:lnTo>
                    <a:lnTo>
                      <a:pt x="6176" y="2841"/>
                    </a:lnTo>
                    <a:lnTo>
                      <a:pt x="5945" y="2114"/>
                    </a:lnTo>
                    <a:lnTo>
                      <a:pt x="5681" y="1322"/>
                    </a:lnTo>
                    <a:lnTo>
                      <a:pt x="5549" y="909"/>
                    </a:lnTo>
                    <a:lnTo>
                      <a:pt x="5433" y="463"/>
                    </a:lnTo>
                    <a:lnTo>
                      <a:pt x="5185" y="364"/>
                    </a:lnTo>
                    <a:lnTo>
                      <a:pt x="4954" y="265"/>
                    </a:lnTo>
                    <a:lnTo>
                      <a:pt x="4690" y="182"/>
                    </a:lnTo>
                    <a:lnTo>
                      <a:pt x="4426" y="116"/>
                    </a:lnTo>
                    <a:lnTo>
                      <a:pt x="4162" y="67"/>
                    </a:lnTo>
                    <a:lnTo>
                      <a:pt x="3898" y="34"/>
                    </a:lnTo>
                    <a:lnTo>
                      <a:pt x="361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283;p34"/>
              <p:cNvSpPr/>
              <p:nvPr/>
            </p:nvSpPr>
            <p:spPr>
              <a:xfrm>
                <a:off x="2474341" y="4032379"/>
                <a:ext cx="214075" cy="172149"/>
              </a:xfrm>
              <a:custGeom>
                <a:avLst/>
                <a:gdLst/>
                <a:ahLst/>
                <a:cxnLst/>
                <a:rect l="l" t="t" r="r" b="b"/>
                <a:pathLst>
                  <a:path w="6408" h="5153" extrusionOk="0">
                    <a:moveTo>
                      <a:pt x="2791" y="1"/>
                    </a:moveTo>
                    <a:lnTo>
                      <a:pt x="2511" y="34"/>
                    </a:lnTo>
                    <a:lnTo>
                      <a:pt x="2246" y="67"/>
                    </a:lnTo>
                    <a:lnTo>
                      <a:pt x="1966" y="116"/>
                    </a:lnTo>
                    <a:lnTo>
                      <a:pt x="1718" y="182"/>
                    </a:lnTo>
                    <a:lnTo>
                      <a:pt x="1454" y="265"/>
                    </a:lnTo>
                    <a:lnTo>
                      <a:pt x="1206" y="364"/>
                    </a:lnTo>
                    <a:lnTo>
                      <a:pt x="975" y="463"/>
                    </a:lnTo>
                    <a:lnTo>
                      <a:pt x="859" y="909"/>
                    </a:lnTo>
                    <a:lnTo>
                      <a:pt x="727" y="1322"/>
                    </a:lnTo>
                    <a:lnTo>
                      <a:pt x="463" y="2114"/>
                    </a:lnTo>
                    <a:lnTo>
                      <a:pt x="232" y="2841"/>
                    </a:lnTo>
                    <a:lnTo>
                      <a:pt x="116" y="3187"/>
                    </a:lnTo>
                    <a:lnTo>
                      <a:pt x="34" y="3534"/>
                    </a:lnTo>
                    <a:lnTo>
                      <a:pt x="1" y="3699"/>
                    </a:lnTo>
                    <a:lnTo>
                      <a:pt x="1" y="3848"/>
                    </a:lnTo>
                    <a:lnTo>
                      <a:pt x="1" y="3997"/>
                    </a:lnTo>
                    <a:lnTo>
                      <a:pt x="34" y="4145"/>
                    </a:lnTo>
                    <a:lnTo>
                      <a:pt x="67" y="4277"/>
                    </a:lnTo>
                    <a:lnTo>
                      <a:pt x="133" y="4409"/>
                    </a:lnTo>
                    <a:lnTo>
                      <a:pt x="199" y="4541"/>
                    </a:lnTo>
                    <a:lnTo>
                      <a:pt x="282" y="4657"/>
                    </a:lnTo>
                    <a:lnTo>
                      <a:pt x="381" y="4756"/>
                    </a:lnTo>
                    <a:lnTo>
                      <a:pt x="496" y="4855"/>
                    </a:lnTo>
                    <a:lnTo>
                      <a:pt x="612" y="4938"/>
                    </a:lnTo>
                    <a:lnTo>
                      <a:pt x="744" y="5020"/>
                    </a:lnTo>
                    <a:lnTo>
                      <a:pt x="876" y="5070"/>
                    </a:lnTo>
                    <a:lnTo>
                      <a:pt x="1025" y="5119"/>
                    </a:lnTo>
                    <a:lnTo>
                      <a:pt x="1173" y="5136"/>
                    </a:lnTo>
                    <a:lnTo>
                      <a:pt x="1322" y="5152"/>
                    </a:lnTo>
                    <a:lnTo>
                      <a:pt x="5086" y="5152"/>
                    </a:lnTo>
                    <a:lnTo>
                      <a:pt x="5235" y="5136"/>
                    </a:lnTo>
                    <a:lnTo>
                      <a:pt x="5400" y="5119"/>
                    </a:lnTo>
                    <a:lnTo>
                      <a:pt x="5532" y="5070"/>
                    </a:lnTo>
                    <a:lnTo>
                      <a:pt x="5664" y="5020"/>
                    </a:lnTo>
                    <a:lnTo>
                      <a:pt x="5796" y="4938"/>
                    </a:lnTo>
                    <a:lnTo>
                      <a:pt x="5912" y="4855"/>
                    </a:lnTo>
                    <a:lnTo>
                      <a:pt x="6028" y="4773"/>
                    </a:lnTo>
                    <a:lnTo>
                      <a:pt x="6127" y="4657"/>
                    </a:lnTo>
                    <a:lnTo>
                      <a:pt x="6209" y="4541"/>
                    </a:lnTo>
                    <a:lnTo>
                      <a:pt x="6275" y="4409"/>
                    </a:lnTo>
                    <a:lnTo>
                      <a:pt x="6325" y="4277"/>
                    </a:lnTo>
                    <a:lnTo>
                      <a:pt x="6374" y="4145"/>
                    </a:lnTo>
                    <a:lnTo>
                      <a:pt x="6407" y="3997"/>
                    </a:lnTo>
                    <a:lnTo>
                      <a:pt x="6407" y="3848"/>
                    </a:lnTo>
                    <a:lnTo>
                      <a:pt x="6407" y="3699"/>
                    </a:lnTo>
                    <a:lnTo>
                      <a:pt x="6374" y="3534"/>
                    </a:lnTo>
                    <a:lnTo>
                      <a:pt x="6077" y="2230"/>
                    </a:lnTo>
                    <a:lnTo>
                      <a:pt x="5714" y="760"/>
                    </a:lnTo>
                    <a:lnTo>
                      <a:pt x="5433" y="595"/>
                    </a:lnTo>
                    <a:lnTo>
                      <a:pt x="5136" y="430"/>
                    </a:lnTo>
                    <a:lnTo>
                      <a:pt x="4822" y="314"/>
                    </a:lnTo>
                    <a:lnTo>
                      <a:pt x="4508" y="199"/>
                    </a:lnTo>
                    <a:lnTo>
                      <a:pt x="4162" y="116"/>
                    </a:lnTo>
                    <a:lnTo>
                      <a:pt x="3815" y="50"/>
                    </a:lnTo>
                    <a:lnTo>
                      <a:pt x="345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284;p34"/>
              <p:cNvSpPr/>
              <p:nvPr/>
            </p:nvSpPr>
            <p:spPr>
              <a:xfrm>
                <a:off x="1785383" y="2149177"/>
                <a:ext cx="1282547" cy="1515865"/>
              </a:xfrm>
              <a:custGeom>
                <a:avLst/>
                <a:gdLst/>
                <a:ahLst/>
                <a:cxnLst/>
                <a:rect l="l" t="t" r="r" b="b"/>
                <a:pathLst>
                  <a:path w="38391" h="45375" extrusionOk="0">
                    <a:moveTo>
                      <a:pt x="13161" y="1"/>
                    </a:moveTo>
                    <a:lnTo>
                      <a:pt x="12632" y="1091"/>
                    </a:lnTo>
                    <a:lnTo>
                      <a:pt x="12120" y="2180"/>
                    </a:lnTo>
                    <a:lnTo>
                      <a:pt x="11625" y="3270"/>
                    </a:lnTo>
                    <a:lnTo>
                      <a:pt x="11146" y="4360"/>
                    </a:lnTo>
                    <a:lnTo>
                      <a:pt x="10205" y="6506"/>
                    </a:lnTo>
                    <a:lnTo>
                      <a:pt x="9330" y="8620"/>
                    </a:lnTo>
                    <a:lnTo>
                      <a:pt x="8504" y="10717"/>
                    </a:lnTo>
                    <a:lnTo>
                      <a:pt x="7728" y="12764"/>
                    </a:lnTo>
                    <a:lnTo>
                      <a:pt x="7002" y="14795"/>
                    </a:lnTo>
                    <a:lnTo>
                      <a:pt x="6308" y="16777"/>
                    </a:lnTo>
                    <a:lnTo>
                      <a:pt x="5681" y="18709"/>
                    </a:lnTo>
                    <a:lnTo>
                      <a:pt x="5070" y="20607"/>
                    </a:lnTo>
                    <a:lnTo>
                      <a:pt x="4525" y="22440"/>
                    </a:lnTo>
                    <a:lnTo>
                      <a:pt x="4013" y="24240"/>
                    </a:lnTo>
                    <a:lnTo>
                      <a:pt x="3534" y="25974"/>
                    </a:lnTo>
                    <a:lnTo>
                      <a:pt x="3088" y="27658"/>
                    </a:lnTo>
                    <a:lnTo>
                      <a:pt x="2692" y="29276"/>
                    </a:lnTo>
                    <a:lnTo>
                      <a:pt x="2329" y="30812"/>
                    </a:lnTo>
                    <a:lnTo>
                      <a:pt x="1982" y="32298"/>
                    </a:lnTo>
                    <a:lnTo>
                      <a:pt x="1685" y="33718"/>
                    </a:lnTo>
                    <a:lnTo>
                      <a:pt x="1421" y="35039"/>
                    </a:lnTo>
                    <a:lnTo>
                      <a:pt x="1173" y="36293"/>
                    </a:lnTo>
                    <a:lnTo>
                      <a:pt x="958" y="37466"/>
                    </a:lnTo>
                    <a:lnTo>
                      <a:pt x="760" y="38556"/>
                    </a:lnTo>
                    <a:lnTo>
                      <a:pt x="463" y="40471"/>
                    </a:lnTo>
                    <a:lnTo>
                      <a:pt x="248" y="42007"/>
                    </a:lnTo>
                    <a:lnTo>
                      <a:pt x="100" y="43129"/>
                    </a:lnTo>
                    <a:lnTo>
                      <a:pt x="1" y="44054"/>
                    </a:lnTo>
                    <a:lnTo>
                      <a:pt x="50" y="44120"/>
                    </a:lnTo>
                    <a:lnTo>
                      <a:pt x="232" y="44269"/>
                    </a:lnTo>
                    <a:lnTo>
                      <a:pt x="496" y="44483"/>
                    </a:lnTo>
                    <a:lnTo>
                      <a:pt x="678" y="44599"/>
                    </a:lnTo>
                    <a:lnTo>
                      <a:pt x="876" y="44714"/>
                    </a:lnTo>
                    <a:lnTo>
                      <a:pt x="1091" y="44847"/>
                    </a:lnTo>
                    <a:lnTo>
                      <a:pt x="1338" y="44962"/>
                    </a:lnTo>
                    <a:lnTo>
                      <a:pt x="1586" y="45078"/>
                    </a:lnTo>
                    <a:lnTo>
                      <a:pt x="1883" y="45177"/>
                    </a:lnTo>
                    <a:lnTo>
                      <a:pt x="2180" y="45259"/>
                    </a:lnTo>
                    <a:lnTo>
                      <a:pt x="2494" y="45325"/>
                    </a:lnTo>
                    <a:lnTo>
                      <a:pt x="2841" y="45375"/>
                    </a:lnTo>
                    <a:lnTo>
                      <a:pt x="3551" y="45375"/>
                    </a:lnTo>
                    <a:lnTo>
                      <a:pt x="3897" y="45325"/>
                    </a:lnTo>
                    <a:lnTo>
                      <a:pt x="4211" y="45259"/>
                    </a:lnTo>
                    <a:lnTo>
                      <a:pt x="4525" y="45177"/>
                    </a:lnTo>
                    <a:lnTo>
                      <a:pt x="4806" y="45078"/>
                    </a:lnTo>
                    <a:lnTo>
                      <a:pt x="5070" y="44962"/>
                    </a:lnTo>
                    <a:lnTo>
                      <a:pt x="5318" y="44847"/>
                    </a:lnTo>
                    <a:lnTo>
                      <a:pt x="5532" y="44714"/>
                    </a:lnTo>
                    <a:lnTo>
                      <a:pt x="5730" y="44599"/>
                    </a:lnTo>
                    <a:lnTo>
                      <a:pt x="5895" y="44483"/>
                    </a:lnTo>
                    <a:lnTo>
                      <a:pt x="6176" y="44269"/>
                    </a:lnTo>
                    <a:lnTo>
                      <a:pt x="6341" y="44120"/>
                    </a:lnTo>
                    <a:lnTo>
                      <a:pt x="6391" y="44054"/>
                    </a:lnTo>
                    <a:lnTo>
                      <a:pt x="6457" y="44120"/>
                    </a:lnTo>
                    <a:lnTo>
                      <a:pt x="6622" y="44269"/>
                    </a:lnTo>
                    <a:lnTo>
                      <a:pt x="6903" y="44483"/>
                    </a:lnTo>
                    <a:lnTo>
                      <a:pt x="7068" y="44599"/>
                    </a:lnTo>
                    <a:lnTo>
                      <a:pt x="7266" y="44714"/>
                    </a:lnTo>
                    <a:lnTo>
                      <a:pt x="7481" y="44847"/>
                    </a:lnTo>
                    <a:lnTo>
                      <a:pt x="7728" y="44962"/>
                    </a:lnTo>
                    <a:lnTo>
                      <a:pt x="7992" y="45078"/>
                    </a:lnTo>
                    <a:lnTo>
                      <a:pt x="8273" y="45177"/>
                    </a:lnTo>
                    <a:lnTo>
                      <a:pt x="8570" y="45259"/>
                    </a:lnTo>
                    <a:lnTo>
                      <a:pt x="8901" y="45325"/>
                    </a:lnTo>
                    <a:lnTo>
                      <a:pt x="9247" y="45375"/>
                    </a:lnTo>
                    <a:lnTo>
                      <a:pt x="9957" y="45375"/>
                    </a:lnTo>
                    <a:lnTo>
                      <a:pt x="10288" y="45325"/>
                    </a:lnTo>
                    <a:lnTo>
                      <a:pt x="10618" y="45259"/>
                    </a:lnTo>
                    <a:lnTo>
                      <a:pt x="10915" y="45177"/>
                    </a:lnTo>
                    <a:lnTo>
                      <a:pt x="11196" y="45078"/>
                    </a:lnTo>
                    <a:lnTo>
                      <a:pt x="11460" y="44962"/>
                    </a:lnTo>
                    <a:lnTo>
                      <a:pt x="11708" y="44847"/>
                    </a:lnTo>
                    <a:lnTo>
                      <a:pt x="11922" y="44714"/>
                    </a:lnTo>
                    <a:lnTo>
                      <a:pt x="12120" y="44599"/>
                    </a:lnTo>
                    <a:lnTo>
                      <a:pt x="12302" y="44483"/>
                    </a:lnTo>
                    <a:lnTo>
                      <a:pt x="12566" y="44269"/>
                    </a:lnTo>
                    <a:lnTo>
                      <a:pt x="12731" y="44120"/>
                    </a:lnTo>
                    <a:lnTo>
                      <a:pt x="12797" y="44054"/>
                    </a:lnTo>
                    <a:lnTo>
                      <a:pt x="12847" y="44120"/>
                    </a:lnTo>
                    <a:lnTo>
                      <a:pt x="13028" y="44269"/>
                    </a:lnTo>
                    <a:lnTo>
                      <a:pt x="13293" y="44483"/>
                    </a:lnTo>
                    <a:lnTo>
                      <a:pt x="13474" y="44599"/>
                    </a:lnTo>
                    <a:lnTo>
                      <a:pt x="13672" y="44714"/>
                    </a:lnTo>
                    <a:lnTo>
                      <a:pt x="13887" y="44847"/>
                    </a:lnTo>
                    <a:lnTo>
                      <a:pt x="14118" y="44962"/>
                    </a:lnTo>
                    <a:lnTo>
                      <a:pt x="14382" y="45078"/>
                    </a:lnTo>
                    <a:lnTo>
                      <a:pt x="14680" y="45177"/>
                    </a:lnTo>
                    <a:lnTo>
                      <a:pt x="14977" y="45259"/>
                    </a:lnTo>
                    <a:lnTo>
                      <a:pt x="15291" y="45325"/>
                    </a:lnTo>
                    <a:lnTo>
                      <a:pt x="15637" y="45375"/>
                    </a:lnTo>
                    <a:lnTo>
                      <a:pt x="16347" y="45375"/>
                    </a:lnTo>
                    <a:lnTo>
                      <a:pt x="16694" y="45325"/>
                    </a:lnTo>
                    <a:lnTo>
                      <a:pt x="17008" y="45259"/>
                    </a:lnTo>
                    <a:lnTo>
                      <a:pt x="17321" y="45177"/>
                    </a:lnTo>
                    <a:lnTo>
                      <a:pt x="17602" y="45078"/>
                    </a:lnTo>
                    <a:lnTo>
                      <a:pt x="17866" y="44962"/>
                    </a:lnTo>
                    <a:lnTo>
                      <a:pt x="18114" y="44847"/>
                    </a:lnTo>
                    <a:lnTo>
                      <a:pt x="18329" y="44714"/>
                    </a:lnTo>
                    <a:lnTo>
                      <a:pt x="18527" y="44599"/>
                    </a:lnTo>
                    <a:lnTo>
                      <a:pt x="18692" y="44483"/>
                    </a:lnTo>
                    <a:lnTo>
                      <a:pt x="18973" y="44269"/>
                    </a:lnTo>
                    <a:lnTo>
                      <a:pt x="19138" y="44120"/>
                    </a:lnTo>
                    <a:lnTo>
                      <a:pt x="19187" y="44054"/>
                    </a:lnTo>
                    <a:lnTo>
                      <a:pt x="19253" y="44120"/>
                    </a:lnTo>
                    <a:lnTo>
                      <a:pt x="19418" y="44269"/>
                    </a:lnTo>
                    <a:lnTo>
                      <a:pt x="19699" y="44483"/>
                    </a:lnTo>
                    <a:lnTo>
                      <a:pt x="19864" y="44599"/>
                    </a:lnTo>
                    <a:lnTo>
                      <a:pt x="20062" y="44714"/>
                    </a:lnTo>
                    <a:lnTo>
                      <a:pt x="20277" y="44847"/>
                    </a:lnTo>
                    <a:lnTo>
                      <a:pt x="20525" y="44962"/>
                    </a:lnTo>
                    <a:lnTo>
                      <a:pt x="20789" y="45078"/>
                    </a:lnTo>
                    <a:lnTo>
                      <a:pt x="21070" y="45177"/>
                    </a:lnTo>
                    <a:lnTo>
                      <a:pt x="21367" y="45259"/>
                    </a:lnTo>
                    <a:lnTo>
                      <a:pt x="21697" y="45325"/>
                    </a:lnTo>
                    <a:lnTo>
                      <a:pt x="22044" y="45375"/>
                    </a:lnTo>
                    <a:lnTo>
                      <a:pt x="22754" y="45375"/>
                    </a:lnTo>
                    <a:lnTo>
                      <a:pt x="23084" y="45325"/>
                    </a:lnTo>
                    <a:lnTo>
                      <a:pt x="23414" y="45259"/>
                    </a:lnTo>
                    <a:lnTo>
                      <a:pt x="23711" y="45177"/>
                    </a:lnTo>
                    <a:lnTo>
                      <a:pt x="23992" y="45078"/>
                    </a:lnTo>
                    <a:lnTo>
                      <a:pt x="24256" y="44962"/>
                    </a:lnTo>
                    <a:lnTo>
                      <a:pt x="24504" y="44847"/>
                    </a:lnTo>
                    <a:lnTo>
                      <a:pt x="24719" y="44714"/>
                    </a:lnTo>
                    <a:lnTo>
                      <a:pt x="24917" y="44599"/>
                    </a:lnTo>
                    <a:lnTo>
                      <a:pt x="25098" y="44483"/>
                    </a:lnTo>
                    <a:lnTo>
                      <a:pt x="25363" y="44269"/>
                    </a:lnTo>
                    <a:lnTo>
                      <a:pt x="25528" y="44120"/>
                    </a:lnTo>
                    <a:lnTo>
                      <a:pt x="25594" y="44054"/>
                    </a:lnTo>
                    <a:lnTo>
                      <a:pt x="25643" y="44120"/>
                    </a:lnTo>
                    <a:lnTo>
                      <a:pt x="25825" y="44269"/>
                    </a:lnTo>
                    <a:lnTo>
                      <a:pt x="26089" y="44483"/>
                    </a:lnTo>
                    <a:lnTo>
                      <a:pt x="26271" y="44599"/>
                    </a:lnTo>
                    <a:lnTo>
                      <a:pt x="26452" y="44714"/>
                    </a:lnTo>
                    <a:lnTo>
                      <a:pt x="26684" y="44847"/>
                    </a:lnTo>
                    <a:lnTo>
                      <a:pt x="26915" y="44962"/>
                    </a:lnTo>
                    <a:lnTo>
                      <a:pt x="27179" y="45078"/>
                    </a:lnTo>
                    <a:lnTo>
                      <a:pt x="27476" y="45177"/>
                    </a:lnTo>
                    <a:lnTo>
                      <a:pt x="27773" y="45259"/>
                    </a:lnTo>
                    <a:lnTo>
                      <a:pt x="28087" y="45325"/>
                    </a:lnTo>
                    <a:lnTo>
                      <a:pt x="28434" y="45375"/>
                    </a:lnTo>
                    <a:lnTo>
                      <a:pt x="29144" y="45375"/>
                    </a:lnTo>
                    <a:lnTo>
                      <a:pt x="29491" y="45325"/>
                    </a:lnTo>
                    <a:lnTo>
                      <a:pt x="29804" y="45259"/>
                    </a:lnTo>
                    <a:lnTo>
                      <a:pt x="30118" y="45177"/>
                    </a:lnTo>
                    <a:lnTo>
                      <a:pt x="30399" y="45078"/>
                    </a:lnTo>
                    <a:lnTo>
                      <a:pt x="30663" y="44962"/>
                    </a:lnTo>
                    <a:lnTo>
                      <a:pt x="30911" y="44847"/>
                    </a:lnTo>
                    <a:lnTo>
                      <a:pt x="31125" y="44714"/>
                    </a:lnTo>
                    <a:lnTo>
                      <a:pt x="31323" y="44599"/>
                    </a:lnTo>
                    <a:lnTo>
                      <a:pt x="31488" y="44483"/>
                    </a:lnTo>
                    <a:lnTo>
                      <a:pt x="31769" y="44269"/>
                    </a:lnTo>
                    <a:lnTo>
                      <a:pt x="31934" y="44120"/>
                    </a:lnTo>
                    <a:lnTo>
                      <a:pt x="31984" y="44054"/>
                    </a:lnTo>
                    <a:lnTo>
                      <a:pt x="32050" y="44120"/>
                    </a:lnTo>
                    <a:lnTo>
                      <a:pt x="32215" y="44269"/>
                    </a:lnTo>
                    <a:lnTo>
                      <a:pt x="32496" y="44483"/>
                    </a:lnTo>
                    <a:lnTo>
                      <a:pt x="32661" y="44599"/>
                    </a:lnTo>
                    <a:lnTo>
                      <a:pt x="32859" y="44714"/>
                    </a:lnTo>
                    <a:lnTo>
                      <a:pt x="33074" y="44847"/>
                    </a:lnTo>
                    <a:lnTo>
                      <a:pt x="33321" y="44962"/>
                    </a:lnTo>
                    <a:lnTo>
                      <a:pt x="33585" y="45078"/>
                    </a:lnTo>
                    <a:lnTo>
                      <a:pt x="33866" y="45177"/>
                    </a:lnTo>
                    <a:lnTo>
                      <a:pt x="34163" y="45259"/>
                    </a:lnTo>
                    <a:lnTo>
                      <a:pt x="34494" y="45325"/>
                    </a:lnTo>
                    <a:lnTo>
                      <a:pt x="34824" y="45375"/>
                    </a:lnTo>
                    <a:lnTo>
                      <a:pt x="35550" y="45375"/>
                    </a:lnTo>
                    <a:lnTo>
                      <a:pt x="35881" y="45325"/>
                    </a:lnTo>
                    <a:lnTo>
                      <a:pt x="36211" y="45259"/>
                    </a:lnTo>
                    <a:lnTo>
                      <a:pt x="36508" y="45177"/>
                    </a:lnTo>
                    <a:lnTo>
                      <a:pt x="36789" y="45078"/>
                    </a:lnTo>
                    <a:lnTo>
                      <a:pt x="37053" y="44962"/>
                    </a:lnTo>
                    <a:lnTo>
                      <a:pt x="37301" y="44847"/>
                    </a:lnTo>
                    <a:lnTo>
                      <a:pt x="37515" y="44714"/>
                    </a:lnTo>
                    <a:lnTo>
                      <a:pt x="37713" y="44599"/>
                    </a:lnTo>
                    <a:lnTo>
                      <a:pt x="37895" y="44483"/>
                    </a:lnTo>
                    <a:lnTo>
                      <a:pt x="38159" y="44269"/>
                    </a:lnTo>
                    <a:lnTo>
                      <a:pt x="38324" y="44120"/>
                    </a:lnTo>
                    <a:lnTo>
                      <a:pt x="38390" y="44054"/>
                    </a:lnTo>
                    <a:lnTo>
                      <a:pt x="38291" y="43129"/>
                    </a:lnTo>
                    <a:lnTo>
                      <a:pt x="38143" y="42007"/>
                    </a:lnTo>
                    <a:lnTo>
                      <a:pt x="37928" y="40471"/>
                    </a:lnTo>
                    <a:lnTo>
                      <a:pt x="37614" y="38556"/>
                    </a:lnTo>
                    <a:lnTo>
                      <a:pt x="37433" y="37466"/>
                    </a:lnTo>
                    <a:lnTo>
                      <a:pt x="37218" y="36293"/>
                    </a:lnTo>
                    <a:lnTo>
                      <a:pt x="36970" y="35039"/>
                    </a:lnTo>
                    <a:lnTo>
                      <a:pt x="36706" y="33718"/>
                    </a:lnTo>
                    <a:lnTo>
                      <a:pt x="36392" y="32298"/>
                    </a:lnTo>
                    <a:lnTo>
                      <a:pt x="36062" y="30812"/>
                    </a:lnTo>
                    <a:lnTo>
                      <a:pt x="35699" y="29276"/>
                    </a:lnTo>
                    <a:lnTo>
                      <a:pt x="35303" y="27658"/>
                    </a:lnTo>
                    <a:lnTo>
                      <a:pt x="34857" y="25974"/>
                    </a:lnTo>
                    <a:lnTo>
                      <a:pt x="34378" y="24240"/>
                    </a:lnTo>
                    <a:lnTo>
                      <a:pt x="33866" y="22440"/>
                    </a:lnTo>
                    <a:lnTo>
                      <a:pt x="33305" y="20607"/>
                    </a:lnTo>
                    <a:lnTo>
                      <a:pt x="32710" y="18709"/>
                    </a:lnTo>
                    <a:lnTo>
                      <a:pt x="32066" y="16777"/>
                    </a:lnTo>
                    <a:lnTo>
                      <a:pt x="31389" y="14795"/>
                    </a:lnTo>
                    <a:lnTo>
                      <a:pt x="30663" y="12764"/>
                    </a:lnTo>
                    <a:lnTo>
                      <a:pt x="29887" y="10717"/>
                    </a:lnTo>
                    <a:lnTo>
                      <a:pt x="29061" y="8620"/>
                    </a:lnTo>
                    <a:lnTo>
                      <a:pt x="28170" y="6506"/>
                    </a:lnTo>
                    <a:lnTo>
                      <a:pt x="27245" y="4360"/>
                    </a:lnTo>
                    <a:lnTo>
                      <a:pt x="26766" y="3270"/>
                    </a:lnTo>
                    <a:lnTo>
                      <a:pt x="26271" y="2180"/>
                    </a:lnTo>
                    <a:lnTo>
                      <a:pt x="25759" y="1091"/>
                    </a:lnTo>
                    <a:lnTo>
                      <a:pt x="2523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285;p34"/>
              <p:cNvSpPr/>
              <p:nvPr/>
            </p:nvSpPr>
            <p:spPr>
              <a:xfrm>
                <a:off x="2169867" y="2149177"/>
                <a:ext cx="476057" cy="119198"/>
              </a:xfrm>
              <a:custGeom>
                <a:avLst/>
                <a:gdLst/>
                <a:ahLst/>
                <a:cxnLst/>
                <a:rect l="l" t="t" r="r" b="b"/>
                <a:pathLst>
                  <a:path w="14250" h="3568" extrusionOk="0">
                    <a:moveTo>
                      <a:pt x="1652" y="1"/>
                    </a:moveTo>
                    <a:lnTo>
                      <a:pt x="809" y="1784"/>
                    </a:lnTo>
                    <a:lnTo>
                      <a:pt x="0" y="3551"/>
                    </a:lnTo>
                    <a:lnTo>
                      <a:pt x="446" y="3567"/>
                    </a:lnTo>
                    <a:lnTo>
                      <a:pt x="925" y="3567"/>
                    </a:lnTo>
                    <a:lnTo>
                      <a:pt x="1404" y="3551"/>
                    </a:lnTo>
                    <a:lnTo>
                      <a:pt x="1899" y="3534"/>
                    </a:lnTo>
                    <a:lnTo>
                      <a:pt x="2923" y="3468"/>
                    </a:lnTo>
                    <a:lnTo>
                      <a:pt x="3963" y="3353"/>
                    </a:lnTo>
                    <a:lnTo>
                      <a:pt x="5020" y="3204"/>
                    </a:lnTo>
                    <a:lnTo>
                      <a:pt x="6077" y="3039"/>
                    </a:lnTo>
                    <a:lnTo>
                      <a:pt x="7133" y="2841"/>
                    </a:lnTo>
                    <a:lnTo>
                      <a:pt x="8157" y="2643"/>
                    </a:lnTo>
                    <a:lnTo>
                      <a:pt x="9148" y="2428"/>
                    </a:lnTo>
                    <a:lnTo>
                      <a:pt x="10106" y="2197"/>
                    </a:lnTo>
                    <a:lnTo>
                      <a:pt x="10997" y="1982"/>
                    </a:lnTo>
                    <a:lnTo>
                      <a:pt x="11839" y="1767"/>
                    </a:lnTo>
                    <a:lnTo>
                      <a:pt x="13243" y="1388"/>
                    </a:lnTo>
                    <a:lnTo>
                      <a:pt x="14250" y="1107"/>
                    </a:lnTo>
                    <a:lnTo>
                      <a:pt x="13722" y="1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286;p34"/>
              <p:cNvSpPr/>
              <p:nvPr/>
            </p:nvSpPr>
            <p:spPr>
              <a:xfrm>
                <a:off x="2426368" y="2164077"/>
                <a:ext cx="33" cy="1413271"/>
              </a:xfrm>
              <a:custGeom>
                <a:avLst/>
                <a:gdLst/>
                <a:ahLst/>
                <a:cxnLst/>
                <a:rect l="l" t="t" r="r" b="b"/>
                <a:pathLst>
                  <a:path w="1" h="42304" fill="none" extrusionOk="0">
                    <a:moveTo>
                      <a:pt x="0" y="42304"/>
                    </a:moveTo>
                    <a:lnTo>
                      <a:pt x="0" y="1"/>
                    </a:lnTo>
                  </a:path>
                </a:pathLst>
              </a:custGeom>
              <a:noFill/>
              <a:ln w="16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287;p34"/>
              <p:cNvSpPr/>
              <p:nvPr/>
            </p:nvSpPr>
            <p:spPr>
              <a:xfrm>
                <a:off x="2002163" y="2164077"/>
                <a:ext cx="272538" cy="1413271"/>
              </a:xfrm>
              <a:custGeom>
                <a:avLst/>
                <a:gdLst/>
                <a:ahLst/>
                <a:cxnLst/>
                <a:rect l="l" t="t" r="r" b="b"/>
                <a:pathLst>
                  <a:path w="8158" h="42304" fill="none" extrusionOk="0">
                    <a:moveTo>
                      <a:pt x="8158" y="1"/>
                    </a:moveTo>
                    <a:lnTo>
                      <a:pt x="8158" y="1"/>
                    </a:lnTo>
                    <a:lnTo>
                      <a:pt x="7629" y="1817"/>
                    </a:lnTo>
                    <a:lnTo>
                      <a:pt x="7101" y="3633"/>
                    </a:lnTo>
                    <a:lnTo>
                      <a:pt x="6605" y="5416"/>
                    </a:lnTo>
                    <a:lnTo>
                      <a:pt x="6143" y="7200"/>
                    </a:lnTo>
                    <a:lnTo>
                      <a:pt x="5697" y="8950"/>
                    </a:lnTo>
                    <a:lnTo>
                      <a:pt x="5268" y="10684"/>
                    </a:lnTo>
                    <a:lnTo>
                      <a:pt x="4855" y="12384"/>
                    </a:lnTo>
                    <a:lnTo>
                      <a:pt x="4459" y="14069"/>
                    </a:lnTo>
                    <a:lnTo>
                      <a:pt x="4096" y="15736"/>
                    </a:lnTo>
                    <a:lnTo>
                      <a:pt x="3749" y="17354"/>
                    </a:lnTo>
                    <a:lnTo>
                      <a:pt x="3419" y="18956"/>
                    </a:lnTo>
                    <a:lnTo>
                      <a:pt x="3105" y="20525"/>
                    </a:lnTo>
                    <a:lnTo>
                      <a:pt x="2824" y="22044"/>
                    </a:lnTo>
                    <a:lnTo>
                      <a:pt x="2544" y="23546"/>
                    </a:lnTo>
                    <a:lnTo>
                      <a:pt x="2032" y="26419"/>
                    </a:lnTo>
                    <a:lnTo>
                      <a:pt x="1602" y="29127"/>
                    </a:lnTo>
                    <a:lnTo>
                      <a:pt x="1223" y="31670"/>
                    </a:lnTo>
                    <a:lnTo>
                      <a:pt x="909" y="33998"/>
                    </a:lnTo>
                    <a:lnTo>
                      <a:pt x="628" y="36145"/>
                    </a:lnTo>
                    <a:lnTo>
                      <a:pt x="414" y="38044"/>
                    </a:lnTo>
                    <a:lnTo>
                      <a:pt x="232" y="39728"/>
                    </a:lnTo>
                    <a:lnTo>
                      <a:pt x="100" y="41148"/>
                    </a:lnTo>
                    <a:lnTo>
                      <a:pt x="1" y="42304"/>
                    </a:lnTo>
                  </a:path>
                </a:pathLst>
              </a:custGeom>
              <a:noFill/>
              <a:ln w="16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288;p34"/>
              <p:cNvSpPr/>
              <p:nvPr/>
            </p:nvSpPr>
            <p:spPr>
              <a:xfrm>
                <a:off x="2578071" y="2164077"/>
                <a:ext cx="273073" cy="1413271"/>
              </a:xfrm>
              <a:custGeom>
                <a:avLst/>
                <a:gdLst/>
                <a:ahLst/>
                <a:cxnLst/>
                <a:rect l="l" t="t" r="r" b="b"/>
                <a:pathLst>
                  <a:path w="8174" h="42304" fill="none" extrusionOk="0">
                    <a:moveTo>
                      <a:pt x="8173" y="42304"/>
                    </a:moveTo>
                    <a:lnTo>
                      <a:pt x="8173" y="42304"/>
                    </a:lnTo>
                    <a:lnTo>
                      <a:pt x="8074" y="41148"/>
                    </a:lnTo>
                    <a:lnTo>
                      <a:pt x="7942" y="39728"/>
                    </a:lnTo>
                    <a:lnTo>
                      <a:pt x="7760" y="38044"/>
                    </a:lnTo>
                    <a:lnTo>
                      <a:pt x="7529" y="36145"/>
                    </a:lnTo>
                    <a:lnTo>
                      <a:pt x="7265" y="33998"/>
                    </a:lnTo>
                    <a:lnTo>
                      <a:pt x="6951" y="31670"/>
                    </a:lnTo>
                    <a:lnTo>
                      <a:pt x="6572" y="29127"/>
                    </a:lnTo>
                    <a:lnTo>
                      <a:pt x="6126" y="26419"/>
                    </a:lnTo>
                    <a:lnTo>
                      <a:pt x="5630" y="23546"/>
                    </a:lnTo>
                    <a:lnTo>
                      <a:pt x="5350" y="22044"/>
                    </a:lnTo>
                    <a:lnTo>
                      <a:pt x="5069" y="20525"/>
                    </a:lnTo>
                    <a:lnTo>
                      <a:pt x="4755" y="18956"/>
                    </a:lnTo>
                    <a:lnTo>
                      <a:pt x="4425" y="17354"/>
                    </a:lnTo>
                    <a:lnTo>
                      <a:pt x="4078" y="15736"/>
                    </a:lnTo>
                    <a:lnTo>
                      <a:pt x="3699" y="14069"/>
                    </a:lnTo>
                    <a:lnTo>
                      <a:pt x="3319" y="12384"/>
                    </a:lnTo>
                    <a:lnTo>
                      <a:pt x="2906" y="10684"/>
                    </a:lnTo>
                    <a:lnTo>
                      <a:pt x="2477" y="8950"/>
                    </a:lnTo>
                    <a:lnTo>
                      <a:pt x="2031" y="7200"/>
                    </a:lnTo>
                    <a:lnTo>
                      <a:pt x="1552" y="5416"/>
                    </a:lnTo>
                    <a:lnTo>
                      <a:pt x="1073" y="3633"/>
                    </a:lnTo>
                    <a:lnTo>
                      <a:pt x="545" y="1817"/>
                    </a:lnTo>
                    <a:lnTo>
                      <a:pt x="0" y="1"/>
                    </a:lnTo>
                  </a:path>
                </a:pathLst>
              </a:custGeom>
              <a:noFill/>
              <a:ln w="16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289;p34"/>
              <p:cNvSpPr/>
              <p:nvPr/>
            </p:nvSpPr>
            <p:spPr>
              <a:xfrm>
                <a:off x="2206281" y="2164077"/>
                <a:ext cx="141781" cy="1413271"/>
              </a:xfrm>
              <a:custGeom>
                <a:avLst/>
                <a:gdLst/>
                <a:ahLst/>
                <a:cxnLst/>
                <a:rect l="l" t="t" r="r" b="b"/>
                <a:pathLst>
                  <a:path w="4244" h="42304" fill="none" extrusionOk="0">
                    <a:moveTo>
                      <a:pt x="4244" y="1"/>
                    </a:moveTo>
                    <a:lnTo>
                      <a:pt x="4244" y="1"/>
                    </a:lnTo>
                    <a:lnTo>
                      <a:pt x="3963" y="1817"/>
                    </a:lnTo>
                    <a:lnTo>
                      <a:pt x="3682" y="3633"/>
                    </a:lnTo>
                    <a:lnTo>
                      <a:pt x="3187" y="7200"/>
                    </a:lnTo>
                    <a:lnTo>
                      <a:pt x="2725" y="10684"/>
                    </a:lnTo>
                    <a:lnTo>
                      <a:pt x="2312" y="14069"/>
                    </a:lnTo>
                    <a:lnTo>
                      <a:pt x="1949" y="17354"/>
                    </a:lnTo>
                    <a:lnTo>
                      <a:pt x="1618" y="20525"/>
                    </a:lnTo>
                    <a:lnTo>
                      <a:pt x="1321" y="23546"/>
                    </a:lnTo>
                    <a:lnTo>
                      <a:pt x="1057" y="26419"/>
                    </a:lnTo>
                    <a:lnTo>
                      <a:pt x="826" y="29127"/>
                    </a:lnTo>
                    <a:lnTo>
                      <a:pt x="628" y="31670"/>
                    </a:lnTo>
                    <a:lnTo>
                      <a:pt x="462" y="33998"/>
                    </a:lnTo>
                    <a:lnTo>
                      <a:pt x="330" y="36145"/>
                    </a:lnTo>
                    <a:lnTo>
                      <a:pt x="215" y="38044"/>
                    </a:lnTo>
                    <a:lnTo>
                      <a:pt x="116" y="39728"/>
                    </a:lnTo>
                    <a:lnTo>
                      <a:pt x="0" y="42304"/>
                    </a:lnTo>
                  </a:path>
                </a:pathLst>
              </a:custGeom>
              <a:noFill/>
              <a:ln w="16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290;p34"/>
              <p:cNvSpPr/>
              <p:nvPr/>
            </p:nvSpPr>
            <p:spPr>
              <a:xfrm>
                <a:off x="2505243" y="2164077"/>
                <a:ext cx="141781" cy="1413271"/>
              </a:xfrm>
              <a:custGeom>
                <a:avLst/>
                <a:gdLst/>
                <a:ahLst/>
                <a:cxnLst/>
                <a:rect l="l" t="t" r="r" b="b"/>
                <a:pathLst>
                  <a:path w="4244" h="42304" fill="none" extrusionOk="0">
                    <a:moveTo>
                      <a:pt x="4244" y="42304"/>
                    </a:moveTo>
                    <a:lnTo>
                      <a:pt x="4244" y="42304"/>
                    </a:lnTo>
                    <a:lnTo>
                      <a:pt x="4128" y="39728"/>
                    </a:lnTo>
                    <a:lnTo>
                      <a:pt x="4029" y="38044"/>
                    </a:lnTo>
                    <a:lnTo>
                      <a:pt x="3914" y="36145"/>
                    </a:lnTo>
                    <a:lnTo>
                      <a:pt x="3782" y="33998"/>
                    </a:lnTo>
                    <a:lnTo>
                      <a:pt x="3600" y="31670"/>
                    </a:lnTo>
                    <a:lnTo>
                      <a:pt x="3418" y="29127"/>
                    </a:lnTo>
                    <a:lnTo>
                      <a:pt x="3187" y="26419"/>
                    </a:lnTo>
                    <a:lnTo>
                      <a:pt x="2923" y="23546"/>
                    </a:lnTo>
                    <a:lnTo>
                      <a:pt x="2626" y="20525"/>
                    </a:lnTo>
                    <a:lnTo>
                      <a:pt x="2296" y="17354"/>
                    </a:lnTo>
                    <a:lnTo>
                      <a:pt x="1932" y="14069"/>
                    </a:lnTo>
                    <a:lnTo>
                      <a:pt x="1520" y="10684"/>
                    </a:lnTo>
                    <a:lnTo>
                      <a:pt x="1057" y="7200"/>
                    </a:lnTo>
                    <a:lnTo>
                      <a:pt x="545" y="3633"/>
                    </a:lnTo>
                    <a:lnTo>
                      <a:pt x="281" y="1817"/>
                    </a:lnTo>
                    <a:lnTo>
                      <a:pt x="0" y="1"/>
                    </a:lnTo>
                  </a:path>
                </a:pathLst>
              </a:custGeom>
              <a:noFill/>
              <a:ln w="16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291;p34"/>
              <p:cNvSpPr/>
              <p:nvPr/>
            </p:nvSpPr>
            <p:spPr>
              <a:xfrm>
                <a:off x="2127373" y="1519784"/>
                <a:ext cx="586402" cy="644330"/>
              </a:xfrm>
              <a:custGeom>
                <a:avLst/>
                <a:gdLst/>
                <a:ahLst/>
                <a:cxnLst/>
                <a:rect l="l" t="t" r="r" b="b"/>
                <a:pathLst>
                  <a:path w="17553" h="19287" extrusionOk="0">
                    <a:moveTo>
                      <a:pt x="6292" y="1"/>
                    </a:moveTo>
                    <a:lnTo>
                      <a:pt x="2692" y="183"/>
                    </a:lnTo>
                    <a:lnTo>
                      <a:pt x="2098" y="2263"/>
                    </a:lnTo>
                    <a:lnTo>
                      <a:pt x="1570" y="4162"/>
                    </a:lnTo>
                    <a:lnTo>
                      <a:pt x="711" y="7283"/>
                    </a:lnTo>
                    <a:lnTo>
                      <a:pt x="183" y="9330"/>
                    </a:lnTo>
                    <a:lnTo>
                      <a:pt x="1" y="10057"/>
                    </a:lnTo>
                    <a:lnTo>
                      <a:pt x="2263" y="18065"/>
                    </a:lnTo>
                    <a:lnTo>
                      <a:pt x="2131" y="18246"/>
                    </a:lnTo>
                    <a:lnTo>
                      <a:pt x="2081" y="18329"/>
                    </a:lnTo>
                    <a:lnTo>
                      <a:pt x="2048" y="18411"/>
                    </a:lnTo>
                    <a:lnTo>
                      <a:pt x="2015" y="18511"/>
                    </a:lnTo>
                    <a:lnTo>
                      <a:pt x="2015" y="18593"/>
                    </a:lnTo>
                    <a:lnTo>
                      <a:pt x="2015" y="18676"/>
                    </a:lnTo>
                    <a:lnTo>
                      <a:pt x="2015" y="18775"/>
                    </a:lnTo>
                    <a:lnTo>
                      <a:pt x="2048" y="18857"/>
                    </a:lnTo>
                    <a:lnTo>
                      <a:pt x="2081" y="18923"/>
                    </a:lnTo>
                    <a:lnTo>
                      <a:pt x="2131" y="19006"/>
                    </a:lnTo>
                    <a:lnTo>
                      <a:pt x="2181" y="19072"/>
                    </a:lnTo>
                    <a:lnTo>
                      <a:pt x="2247" y="19138"/>
                    </a:lnTo>
                    <a:lnTo>
                      <a:pt x="2313" y="19187"/>
                    </a:lnTo>
                    <a:lnTo>
                      <a:pt x="2395" y="19221"/>
                    </a:lnTo>
                    <a:lnTo>
                      <a:pt x="2478" y="19254"/>
                    </a:lnTo>
                    <a:lnTo>
                      <a:pt x="2577" y="19287"/>
                    </a:lnTo>
                    <a:lnTo>
                      <a:pt x="15373" y="19287"/>
                    </a:lnTo>
                    <a:lnTo>
                      <a:pt x="15439" y="19270"/>
                    </a:lnTo>
                    <a:lnTo>
                      <a:pt x="15588" y="19204"/>
                    </a:lnTo>
                    <a:lnTo>
                      <a:pt x="15720" y="19121"/>
                    </a:lnTo>
                    <a:lnTo>
                      <a:pt x="15819" y="19022"/>
                    </a:lnTo>
                    <a:lnTo>
                      <a:pt x="15885" y="18890"/>
                    </a:lnTo>
                    <a:lnTo>
                      <a:pt x="15935" y="18742"/>
                    </a:lnTo>
                    <a:lnTo>
                      <a:pt x="15951" y="18577"/>
                    </a:lnTo>
                    <a:lnTo>
                      <a:pt x="15935" y="18511"/>
                    </a:lnTo>
                    <a:lnTo>
                      <a:pt x="15918" y="18428"/>
                    </a:lnTo>
                    <a:lnTo>
                      <a:pt x="15786" y="18015"/>
                    </a:lnTo>
                    <a:lnTo>
                      <a:pt x="17371" y="12335"/>
                    </a:lnTo>
                    <a:lnTo>
                      <a:pt x="17421" y="12087"/>
                    </a:lnTo>
                    <a:lnTo>
                      <a:pt x="17470" y="11840"/>
                    </a:lnTo>
                    <a:lnTo>
                      <a:pt x="17520" y="11592"/>
                    </a:lnTo>
                    <a:lnTo>
                      <a:pt x="17536" y="11344"/>
                    </a:lnTo>
                    <a:lnTo>
                      <a:pt x="17553" y="11097"/>
                    </a:lnTo>
                    <a:lnTo>
                      <a:pt x="17553" y="10849"/>
                    </a:lnTo>
                    <a:lnTo>
                      <a:pt x="17536" y="10601"/>
                    </a:lnTo>
                    <a:lnTo>
                      <a:pt x="17520" y="10354"/>
                    </a:lnTo>
                    <a:lnTo>
                      <a:pt x="17487" y="10106"/>
                    </a:lnTo>
                    <a:lnTo>
                      <a:pt x="17437" y="9858"/>
                    </a:lnTo>
                    <a:lnTo>
                      <a:pt x="17371" y="9627"/>
                    </a:lnTo>
                    <a:lnTo>
                      <a:pt x="17305" y="9380"/>
                    </a:lnTo>
                    <a:lnTo>
                      <a:pt x="17223" y="9148"/>
                    </a:lnTo>
                    <a:lnTo>
                      <a:pt x="17140" y="8917"/>
                    </a:lnTo>
                    <a:lnTo>
                      <a:pt x="17041" y="8686"/>
                    </a:lnTo>
                    <a:lnTo>
                      <a:pt x="16925" y="8455"/>
                    </a:lnTo>
                    <a:lnTo>
                      <a:pt x="16793" y="8207"/>
                    </a:lnTo>
                    <a:lnTo>
                      <a:pt x="16694" y="7943"/>
                    </a:lnTo>
                    <a:lnTo>
                      <a:pt x="16579" y="7662"/>
                    </a:lnTo>
                    <a:lnTo>
                      <a:pt x="16496" y="7382"/>
                    </a:lnTo>
                    <a:lnTo>
                      <a:pt x="16414" y="7101"/>
                    </a:lnTo>
                    <a:lnTo>
                      <a:pt x="16348" y="6804"/>
                    </a:lnTo>
                    <a:lnTo>
                      <a:pt x="16232" y="6209"/>
                    </a:lnTo>
                    <a:lnTo>
                      <a:pt x="16149" y="5615"/>
                    </a:lnTo>
                    <a:lnTo>
                      <a:pt x="16100" y="5020"/>
                    </a:lnTo>
                    <a:lnTo>
                      <a:pt x="16067" y="4443"/>
                    </a:lnTo>
                    <a:lnTo>
                      <a:pt x="16067" y="3881"/>
                    </a:lnTo>
                    <a:lnTo>
                      <a:pt x="16083" y="3353"/>
                    </a:lnTo>
                    <a:lnTo>
                      <a:pt x="16100" y="2857"/>
                    </a:lnTo>
                    <a:lnTo>
                      <a:pt x="16166" y="2048"/>
                    </a:lnTo>
                    <a:lnTo>
                      <a:pt x="16232" y="1503"/>
                    </a:lnTo>
                    <a:lnTo>
                      <a:pt x="16265" y="1305"/>
                    </a:lnTo>
                    <a:lnTo>
                      <a:pt x="12880" y="183"/>
                    </a:lnTo>
                    <a:lnTo>
                      <a:pt x="629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292;p34"/>
              <p:cNvSpPr/>
              <p:nvPr/>
            </p:nvSpPr>
            <p:spPr>
              <a:xfrm>
                <a:off x="2277973" y="1519784"/>
                <a:ext cx="338184" cy="145657"/>
              </a:xfrm>
              <a:custGeom>
                <a:avLst/>
                <a:gdLst/>
                <a:ahLst/>
                <a:cxnLst/>
                <a:rect l="l" t="t" r="r" b="b"/>
                <a:pathLst>
                  <a:path w="10123" h="4360" extrusionOk="0">
                    <a:moveTo>
                      <a:pt x="1784" y="1"/>
                    </a:moveTo>
                    <a:lnTo>
                      <a:pt x="1" y="100"/>
                    </a:lnTo>
                    <a:lnTo>
                      <a:pt x="17" y="315"/>
                    </a:lnTo>
                    <a:lnTo>
                      <a:pt x="50" y="529"/>
                    </a:lnTo>
                    <a:lnTo>
                      <a:pt x="100" y="744"/>
                    </a:lnTo>
                    <a:lnTo>
                      <a:pt x="166" y="959"/>
                    </a:lnTo>
                    <a:lnTo>
                      <a:pt x="232" y="1157"/>
                    </a:lnTo>
                    <a:lnTo>
                      <a:pt x="314" y="1355"/>
                    </a:lnTo>
                    <a:lnTo>
                      <a:pt x="397" y="1553"/>
                    </a:lnTo>
                    <a:lnTo>
                      <a:pt x="496" y="1751"/>
                    </a:lnTo>
                    <a:lnTo>
                      <a:pt x="595" y="1933"/>
                    </a:lnTo>
                    <a:lnTo>
                      <a:pt x="711" y="2114"/>
                    </a:lnTo>
                    <a:lnTo>
                      <a:pt x="843" y="2296"/>
                    </a:lnTo>
                    <a:lnTo>
                      <a:pt x="975" y="2461"/>
                    </a:lnTo>
                    <a:lnTo>
                      <a:pt x="1123" y="2626"/>
                    </a:lnTo>
                    <a:lnTo>
                      <a:pt x="1272" y="2791"/>
                    </a:lnTo>
                    <a:lnTo>
                      <a:pt x="1586" y="3089"/>
                    </a:lnTo>
                    <a:lnTo>
                      <a:pt x="1933" y="3369"/>
                    </a:lnTo>
                    <a:lnTo>
                      <a:pt x="2312" y="3617"/>
                    </a:lnTo>
                    <a:lnTo>
                      <a:pt x="2725" y="3832"/>
                    </a:lnTo>
                    <a:lnTo>
                      <a:pt x="2923" y="3914"/>
                    </a:lnTo>
                    <a:lnTo>
                      <a:pt x="3138" y="4013"/>
                    </a:lnTo>
                    <a:lnTo>
                      <a:pt x="3369" y="4079"/>
                    </a:lnTo>
                    <a:lnTo>
                      <a:pt x="3584" y="4162"/>
                    </a:lnTo>
                    <a:lnTo>
                      <a:pt x="3815" y="4211"/>
                    </a:lnTo>
                    <a:lnTo>
                      <a:pt x="4046" y="4261"/>
                    </a:lnTo>
                    <a:lnTo>
                      <a:pt x="4294" y="4310"/>
                    </a:lnTo>
                    <a:lnTo>
                      <a:pt x="4525" y="4343"/>
                    </a:lnTo>
                    <a:lnTo>
                      <a:pt x="4773" y="4360"/>
                    </a:lnTo>
                    <a:lnTo>
                      <a:pt x="5483" y="4360"/>
                    </a:lnTo>
                    <a:lnTo>
                      <a:pt x="5928" y="4310"/>
                    </a:lnTo>
                    <a:lnTo>
                      <a:pt x="6374" y="4228"/>
                    </a:lnTo>
                    <a:lnTo>
                      <a:pt x="6787" y="4112"/>
                    </a:lnTo>
                    <a:lnTo>
                      <a:pt x="7200" y="3980"/>
                    </a:lnTo>
                    <a:lnTo>
                      <a:pt x="7596" y="3799"/>
                    </a:lnTo>
                    <a:lnTo>
                      <a:pt x="7959" y="3600"/>
                    </a:lnTo>
                    <a:lnTo>
                      <a:pt x="8306" y="3369"/>
                    </a:lnTo>
                    <a:lnTo>
                      <a:pt x="8636" y="3122"/>
                    </a:lnTo>
                    <a:lnTo>
                      <a:pt x="8933" y="2841"/>
                    </a:lnTo>
                    <a:lnTo>
                      <a:pt x="9214" y="2544"/>
                    </a:lnTo>
                    <a:lnTo>
                      <a:pt x="9462" y="2230"/>
                    </a:lnTo>
                    <a:lnTo>
                      <a:pt x="9676" y="1883"/>
                    </a:lnTo>
                    <a:lnTo>
                      <a:pt x="9858" y="1520"/>
                    </a:lnTo>
                    <a:lnTo>
                      <a:pt x="10007" y="1157"/>
                    </a:lnTo>
                    <a:lnTo>
                      <a:pt x="10122" y="760"/>
                    </a:lnTo>
                    <a:lnTo>
                      <a:pt x="8372" y="183"/>
                    </a:lnTo>
                    <a:lnTo>
                      <a:pt x="178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293;p34"/>
              <p:cNvSpPr/>
              <p:nvPr/>
            </p:nvSpPr>
            <p:spPr>
              <a:xfrm>
                <a:off x="2337538" y="1390164"/>
                <a:ext cx="220155" cy="203017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6077" extrusionOk="0">
                    <a:moveTo>
                      <a:pt x="4855" y="1"/>
                    </a:moveTo>
                    <a:lnTo>
                      <a:pt x="1025" y="579"/>
                    </a:lnTo>
                    <a:lnTo>
                      <a:pt x="1206" y="3815"/>
                    </a:lnTo>
                    <a:lnTo>
                      <a:pt x="1" y="3881"/>
                    </a:lnTo>
                    <a:lnTo>
                      <a:pt x="50" y="3980"/>
                    </a:lnTo>
                    <a:lnTo>
                      <a:pt x="166" y="4228"/>
                    </a:lnTo>
                    <a:lnTo>
                      <a:pt x="249" y="4393"/>
                    </a:lnTo>
                    <a:lnTo>
                      <a:pt x="364" y="4574"/>
                    </a:lnTo>
                    <a:lnTo>
                      <a:pt x="513" y="4773"/>
                    </a:lnTo>
                    <a:lnTo>
                      <a:pt x="678" y="4971"/>
                    </a:lnTo>
                    <a:lnTo>
                      <a:pt x="876" y="5185"/>
                    </a:lnTo>
                    <a:lnTo>
                      <a:pt x="1107" y="5383"/>
                    </a:lnTo>
                    <a:lnTo>
                      <a:pt x="1355" y="5565"/>
                    </a:lnTo>
                    <a:lnTo>
                      <a:pt x="1652" y="5730"/>
                    </a:lnTo>
                    <a:lnTo>
                      <a:pt x="1817" y="5796"/>
                    </a:lnTo>
                    <a:lnTo>
                      <a:pt x="1982" y="5862"/>
                    </a:lnTo>
                    <a:lnTo>
                      <a:pt x="2164" y="5928"/>
                    </a:lnTo>
                    <a:lnTo>
                      <a:pt x="2346" y="5978"/>
                    </a:lnTo>
                    <a:lnTo>
                      <a:pt x="2544" y="6011"/>
                    </a:lnTo>
                    <a:lnTo>
                      <a:pt x="2758" y="6044"/>
                    </a:lnTo>
                    <a:lnTo>
                      <a:pt x="2973" y="6060"/>
                    </a:lnTo>
                    <a:lnTo>
                      <a:pt x="3204" y="6077"/>
                    </a:lnTo>
                    <a:lnTo>
                      <a:pt x="3419" y="6060"/>
                    </a:lnTo>
                    <a:lnTo>
                      <a:pt x="3650" y="6044"/>
                    </a:lnTo>
                    <a:lnTo>
                      <a:pt x="3848" y="6027"/>
                    </a:lnTo>
                    <a:lnTo>
                      <a:pt x="4063" y="5978"/>
                    </a:lnTo>
                    <a:lnTo>
                      <a:pt x="4244" y="5945"/>
                    </a:lnTo>
                    <a:lnTo>
                      <a:pt x="4426" y="5879"/>
                    </a:lnTo>
                    <a:lnTo>
                      <a:pt x="4773" y="5763"/>
                    </a:lnTo>
                    <a:lnTo>
                      <a:pt x="5087" y="5598"/>
                    </a:lnTo>
                    <a:lnTo>
                      <a:pt x="5367" y="5433"/>
                    </a:lnTo>
                    <a:lnTo>
                      <a:pt x="5615" y="5251"/>
                    </a:lnTo>
                    <a:lnTo>
                      <a:pt x="5830" y="5070"/>
                    </a:lnTo>
                    <a:lnTo>
                      <a:pt x="6011" y="4888"/>
                    </a:lnTo>
                    <a:lnTo>
                      <a:pt x="6176" y="4706"/>
                    </a:lnTo>
                    <a:lnTo>
                      <a:pt x="6308" y="4525"/>
                    </a:lnTo>
                    <a:lnTo>
                      <a:pt x="6407" y="4376"/>
                    </a:lnTo>
                    <a:lnTo>
                      <a:pt x="6540" y="4162"/>
                    </a:lnTo>
                    <a:lnTo>
                      <a:pt x="6589" y="4063"/>
                    </a:lnTo>
                    <a:lnTo>
                      <a:pt x="5235" y="3617"/>
                    </a:lnTo>
                    <a:lnTo>
                      <a:pt x="4855" y="1"/>
                    </a:lnTo>
                    <a:close/>
                  </a:path>
                </a:pathLst>
              </a:custGeom>
              <a:solidFill>
                <a:srgbClr val="FDC0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294;p34"/>
              <p:cNvSpPr/>
              <p:nvPr/>
            </p:nvSpPr>
            <p:spPr>
              <a:xfrm>
                <a:off x="2371747" y="1390164"/>
                <a:ext cx="130222" cy="93808"/>
              </a:xfrm>
              <a:custGeom>
                <a:avLst/>
                <a:gdLst/>
                <a:ahLst/>
                <a:cxnLst/>
                <a:rect l="l" t="t" r="r" b="b"/>
                <a:pathLst>
                  <a:path w="3898" h="2808" extrusionOk="0">
                    <a:moveTo>
                      <a:pt x="3831" y="1"/>
                    </a:moveTo>
                    <a:lnTo>
                      <a:pt x="1" y="579"/>
                    </a:lnTo>
                    <a:lnTo>
                      <a:pt x="133" y="2808"/>
                    </a:lnTo>
                    <a:lnTo>
                      <a:pt x="413" y="2808"/>
                    </a:lnTo>
                    <a:lnTo>
                      <a:pt x="678" y="2775"/>
                    </a:lnTo>
                    <a:lnTo>
                      <a:pt x="925" y="2742"/>
                    </a:lnTo>
                    <a:lnTo>
                      <a:pt x="1173" y="2709"/>
                    </a:lnTo>
                    <a:lnTo>
                      <a:pt x="1388" y="2659"/>
                    </a:lnTo>
                    <a:lnTo>
                      <a:pt x="1619" y="2593"/>
                    </a:lnTo>
                    <a:lnTo>
                      <a:pt x="1817" y="2527"/>
                    </a:lnTo>
                    <a:lnTo>
                      <a:pt x="1999" y="2461"/>
                    </a:lnTo>
                    <a:lnTo>
                      <a:pt x="2362" y="2279"/>
                    </a:lnTo>
                    <a:lnTo>
                      <a:pt x="2659" y="2098"/>
                    </a:lnTo>
                    <a:lnTo>
                      <a:pt x="2923" y="1899"/>
                    </a:lnTo>
                    <a:lnTo>
                      <a:pt x="3154" y="1701"/>
                    </a:lnTo>
                    <a:lnTo>
                      <a:pt x="3353" y="1503"/>
                    </a:lnTo>
                    <a:lnTo>
                      <a:pt x="3518" y="1305"/>
                    </a:lnTo>
                    <a:lnTo>
                      <a:pt x="3633" y="1123"/>
                    </a:lnTo>
                    <a:lnTo>
                      <a:pt x="3732" y="958"/>
                    </a:lnTo>
                    <a:lnTo>
                      <a:pt x="3864" y="711"/>
                    </a:lnTo>
                    <a:lnTo>
                      <a:pt x="3897" y="612"/>
                    </a:lnTo>
                    <a:lnTo>
                      <a:pt x="3831" y="1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295;p34"/>
              <p:cNvSpPr/>
              <p:nvPr/>
            </p:nvSpPr>
            <p:spPr>
              <a:xfrm>
                <a:off x="2254254" y="1298060"/>
                <a:ext cx="74499" cy="72828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2180" extrusionOk="0">
                    <a:moveTo>
                      <a:pt x="843" y="0"/>
                    </a:moveTo>
                    <a:lnTo>
                      <a:pt x="727" y="17"/>
                    </a:lnTo>
                    <a:lnTo>
                      <a:pt x="628" y="33"/>
                    </a:lnTo>
                    <a:lnTo>
                      <a:pt x="546" y="83"/>
                    </a:lnTo>
                    <a:lnTo>
                      <a:pt x="446" y="116"/>
                    </a:lnTo>
                    <a:lnTo>
                      <a:pt x="364" y="165"/>
                    </a:lnTo>
                    <a:lnTo>
                      <a:pt x="281" y="231"/>
                    </a:lnTo>
                    <a:lnTo>
                      <a:pt x="215" y="314"/>
                    </a:lnTo>
                    <a:lnTo>
                      <a:pt x="149" y="396"/>
                    </a:lnTo>
                    <a:lnTo>
                      <a:pt x="100" y="479"/>
                    </a:lnTo>
                    <a:lnTo>
                      <a:pt x="50" y="578"/>
                    </a:lnTo>
                    <a:lnTo>
                      <a:pt x="17" y="661"/>
                    </a:lnTo>
                    <a:lnTo>
                      <a:pt x="1" y="760"/>
                    </a:lnTo>
                    <a:lnTo>
                      <a:pt x="1" y="875"/>
                    </a:lnTo>
                    <a:lnTo>
                      <a:pt x="1" y="974"/>
                    </a:lnTo>
                    <a:lnTo>
                      <a:pt x="17" y="1073"/>
                    </a:lnTo>
                    <a:lnTo>
                      <a:pt x="67" y="1288"/>
                    </a:lnTo>
                    <a:lnTo>
                      <a:pt x="149" y="1486"/>
                    </a:lnTo>
                    <a:lnTo>
                      <a:pt x="215" y="1585"/>
                    </a:lnTo>
                    <a:lnTo>
                      <a:pt x="281" y="1684"/>
                    </a:lnTo>
                    <a:lnTo>
                      <a:pt x="364" y="1767"/>
                    </a:lnTo>
                    <a:lnTo>
                      <a:pt x="463" y="1849"/>
                    </a:lnTo>
                    <a:lnTo>
                      <a:pt x="546" y="1932"/>
                    </a:lnTo>
                    <a:lnTo>
                      <a:pt x="661" y="1998"/>
                    </a:lnTo>
                    <a:lnTo>
                      <a:pt x="760" y="2048"/>
                    </a:lnTo>
                    <a:lnTo>
                      <a:pt x="859" y="2097"/>
                    </a:lnTo>
                    <a:lnTo>
                      <a:pt x="1074" y="2163"/>
                    </a:lnTo>
                    <a:lnTo>
                      <a:pt x="1289" y="2180"/>
                    </a:lnTo>
                    <a:lnTo>
                      <a:pt x="1404" y="2180"/>
                    </a:lnTo>
                    <a:lnTo>
                      <a:pt x="1503" y="2163"/>
                    </a:lnTo>
                    <a:lnTo>
                      <a:pt x="1602" y="2147"/>
                    </a:lnTo>
                    <a:lnTo>
                      <a:pt x="1701" y="2114"/>
                    </a:lnTo>
                    <a:lnTo>
                      <a:pt x="1784" y="2064"/>
                    </a:lnTo>
                    <a:lnTo>
                      <a:pt x="1866" y="2015"/>
                    </a:lnTo>
                    <a:lnTo>
                      <a:pt x="1949" y="1949"/>
                    </a:lnTo>
                    <a:lnTo>
                      <a:pt x="2015" y="1883"/>
                    </a:lnTo>
                    <a:lnTo>
                      <a:pt x="2081" y="1800"/>
                    </a:lnTo>
                    <a:lnTo>
                      <a:pt x="2131" y="1717"/>
                    </a:lnTo>
                    <a:lnTo>
                      <a:pt x="2180" y="1618"/>
                    </a:lnTo>
                    <a:lnTo>
                      <a:pt x="2213" y="1519"/>
                    </a:lnTo>
                    <a:lnTo>
                      <a:pt x="2230" y="1420"/>
                    </a:lnTo>
                    <a:lnTo>
                      <a:pt x="2230" y="1321"/>
                    </a:lnTo>
                    <a:lnTo>
                      <a:pt x="2230" y="1222"/>
                    </a:lnTo>
                    <a:lnTo>
                      <a:pt x="2230" y="1106"/>
                    </a:lnTo>
                    <a:lnTo>
                      <a:pt x="2164" y="908"/>
                    </a:lnTo>
                    <a:lnTo>
                      <a:pt x="2081" y="694"/>
                    </a:lnTo>
                    <a:lnTo>
                      <a:pt x="2015" y="595"/>
                    </a:lnTo>
                    <a:lnTo>
                      <a:pt x="1949" y="512"/>
                    </a:lnTo>
                    <a:lnTo>
                      <a:pt x="1866" y="413"/>
                    </a:lnTo>
                    <a:lnTo>
                      <a:pt x="1767" y="330"/>
                    </a:lnTo>
                    <a:lnTo>
                      <a:pt x="1685" y="264"/>
                    </a:lnTo>
                    <a:lnTo>
                      <a:pt x="1586" y="198"/>
                    </a:lnTo>
                    <a:lnTo>
                      <a:pt x="1470" y="132"/>
                    </a:lnTo>
                    <a:lnTo>
                      <a:pt x="1371" y="83"/>
                    </a:lnTo>
                    <a:lnTo>
                      <a:pt x="1156" y="17"/>
                    </a:lnTo>
                    <a:lnTo>
                      <a:pt x="942" y="0"/>
                    </a:lnTo>
                    <a:close/>
                  </a:path>
                </a:pathLst>
              </a:custGeom>
              <a:solidFill>
                <a:srgbClr val="FDC0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296;p34"/>
              <p:cNvSpPr/>
              <p:nvPr/>
            </p:nvSpPr>
            <p:spPr>
              <a:xfrm>
                <a:off x="2271358" y="1321211"/>
                <a:ext cx="43062" cy="2706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810" fill="none" extrusionOk="0">
                    <a:moveTo>
                      <a:pt x="1" y="133"/>
                    </a:moveTo>
                    <a:lnTo>
                      <a:pt x="1" y="133"/>
                    </a:lnTo>
                    <a:lnTo>
                      <a:pt x="34" y="116"/>
                    </a:lnTo>
                    <a:lnTo>
                      <a:pt x="116" y="67"/>
                    </a:lnTo>
                    <a:lnTo>
                      <a:pt x="232" y="17"/>
                    </a:lnTo>
                    <a:lnTo>
                      <a:pt x="314" y="1"/>
                    </a:lnTo>
                    <a:lnTo>
                      <a:pt x="397" y="1"/>
                    </a:lnTo>
                    <a:lnTo>
                      <a:pt x="496" y="1"/>
                    </a:lnTo>
                    <a:lnTo>
                      <a:pt x="595" y="34"/>
                    </a:lnTo>
                    <a:lnTo>
                      <a:pt x="694" y="83"/>
                    </a:lnTo>
                    <a:lnTo>
                      <a:pt x="810" y="166"/>
                    </a:lnTo>
                    <a:lnTo>
                      <a:pt x="925" y="281"/>
                    </a:lnTo>
                    <a:lnTo>
                      <a:pt x="1041" y="413"/>
                    </a:lnTo>
                    <a:lnTo>
                      <a:pt x="1173" y="595"/>
                    </a:lnTo>
                    <a:lnTo>
                      <a:pt x="1288" y="810"/>
                    </a:lnTo>
                  </a:path>
                </a:pathLst>
              </a:custGeom>
              <a:solidFill>
                <a:srgbClr val="000000"/>
              </a:solidFill>
              <a:ln w="16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97;p34"/>
              <p:cNvSpPr/>
              <p:nvPr/>
            </p:nvSpPr>
            <p:spPr>
              <a:xfrm>
                <a:off x="2516267" y="1245109"/>
                <a:ext cx="70089" cy="77806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329" extrusionOk="0">
                    <a:moveTo>
                      <a:pt x="1090" y="0"/>
                    </a:moveTo>
                    <a:lnTo>
                      <a:pt x="991" y="17"/>
                    </a:lnTo>
                    <a:lnTo>
                      <a:pt x="892" y="50"/>
                    </a:lnTo>
                    <a:lnTo>
                      <a:pt x="793" y="83"/>
                    </a:lnTo>
                    <a:lnTo>
                      <a:pt x="612" y="182"/>
                    </a:lnTo>
                    <a:lnTo>
                      <a:pt x="430" y="330"/>
                    </a:lnTo>
                    <a:lnTo>
                      <a:pt x="347" y="413"/>
                    </a:lnTo>
                    <a:lnTo>
                      <a:pt x="281" y="495"/>
                    </a:lnTo>
                    <a:lnTo>
                      <a:pt x="215" y="594"/>
                    </a:lnTo>
                    <a:lnTo>
                      <a:pt x="149" y="710"/>
                    </a:lnTo>
                    <a:lnTo>
                      <a:pt x="100" y="809"/>
                    </a:lnTo>
                    <a:lnTo>
                      <a:pt x="67" y="925"/>
                    </a:lnTo>
                    <a:lnTo>
                      <a:pt x="34" y="1040"/>
                    </a:lnTo>
                    <a:lnTo>
                      <a:pt x="17" y="1156"/>
                    </a:lnTo>
                    <a:lnTo>
                      <a:pt x="1" y="1371"/>
                    </a:lnTo>
                    <a:lnTo>
                      <a:pt x="34" y="1585"/>
                    </a:lnTo>
                    <a:lnTo>
                      <a:pt x="50" y="1701"/>
                    </a:lnTo>
                    <a:lnTo>
                      <a:pt x="100" y="1783"/>
                    </a:lnTo>
                    <a:lnTo>
                      <a:pt x="149" y="1882"/>
                    </a:lnTo>
                    <a:lnTo>
                      <a:pt x="199" y="1965"/>
                    </a:lnTo>
                    <a:lnTo>
                      <a:pt x="265" y="2048"/>
                    </a:lnTo>
                    <a:lnTo>
                      <a:pt x="331" y="2114"/>
                    </a:lnTo>
                    <a:lnTo>
                      <a:pt x="413" y="2180"/>
                    </a:lnTo>
                    <a:lnTo>
                      <a:pt x="496" y="2229"/>
                    </a:lnTo>
                    <a:lnTo>
                      <a:pt x="595" y="2262"/>
                    </a:lnTo>
                    <a:lnTo>
                      <a:pt x="694" y="2295"/>
                    </a:lnTo>
                    <a:lnTo>
                      <a:pt x="793" y="2312"/>
                    </a:lnTo>
                    <a:lnTo>
                      <a:pt x="892" y="2328"/>
                    </a:lnTo>
                    <a:lnTo>
                      <a:pt x="991" y="2312"/>
                    </a:lnTo>
                    <a:lnTo>
                      <a:pt x="1090" y="2295"/>
                    </a:lnTo>
                    <a:lnTo>
                      <a:pt x="1206" y="2279"/>
                    </a:lnTo>
                    <a:lnTo>
                      <a:pt x="1305" y="2246"/>
                    </a:lnTo>
                    <a:lnTo>
                      <a:pt x="1487" y="2130"/>
                    </a:lnTo>
                    <a:lnTo>
                      <a:pt x="1668" y="1998"/>
                    </a:lnTo>
                    <a:lnTo>
                      <a:pt x="1734" y="1915"/>
                    </a:lnTo>
                    <a:lnTo>
                      <a:pt x="1817" y="1816"/>
                    </a:lnTo>
                    <a:lnTo>
                      <a:pt x="1883" y="1717"/>
                    </a:lnTo>
                    <a:lnTo>
                      <a:pt x="1949" y="1618"/>
                    </a:lnTo>
                    <a:lnTo>
                      <a:pt x="1999" y="1503"/>
                    </a:lnTo>
                    <a:lnTo>
                      <a:pt x="2032" y="1387"/>
                    </a:lnTo>
                    <a:lnTo>
                      <a:pt x="2065" y="1271"/>
                    </a:lnTo>
                    <a:lnTo>
                      <a:pt x="2081" y="1172"/>
                    </a:lnTo>
                    <a:lnTo>
                      <a:pt x="2098" y="941"/>
                    </a:lnTo>
                    <a:lnTo>
                      <a:pt x="2065" y="727"/>
                    </a:lnTo>
                    <a:lnTo>
                      <a:pt x="2032" y="628"/>
                    </a:lnTo>
                    <a:lnTo>
                      <a:pt x="1999" y="528"/>
                    </a:lnTo>
                    <a:lnTo>
                      <a:pt x="1949" y="429"/>
                    </a:lnTo>
                    <a:lnTo>
                      <a:pt x="1900" y="347"/>
                    </a:lnTo>
                    <a:lnTo>
                      <a:pt x="1833" y="281"/>
                    </a:lnTo>
                    <a:lnTo>
                      <a:pt x="1767" y="198"/>
                    </a:lnTo>
                    <a:lnTo>
                      <a:pt x="1685" y="149"/>
                    </a:lnTo>
                    <a:lnTo>
                      <a:pt x="1586" y="83"/>
                    </a:lnTo>
                    <a:lnTo>
                      <a:pt x="1503" y="50"/>
                    </a:lnTo>
                    <a:lnTo>
                      <a:pt x="1404" y="17"/>
                    </a:lnTo>
                    <a:lnTo>
                      <a:pt x="1305" y="0"/>
                    </a:lnTo>
                    <a:close/>
                  </a:path>
                </a:pathLst>
              </a:custGeom>
              <a:solidFill>
                <a:srgbClr val="FDC0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98;p34"/>
              <p:cNvSpPr/>
              <p:nvPr/>
            </p:nvSpPr>
            <p:spPr>
              <a:xfrm>
                <a:off x="2535042" y="1267158"/>
                <a:ext cx="31470" cy="38085"/>
              </a:xfrm>
              <a:custGeom>
                <a:avLst/>
                <a:gdLst/>
                <a:ahLst/>
                <a:cxnLst/>
                <a:rect l="l" t="t" r="r" b="b"/>
                <a:pathLst>
                  <a:path w="942" h="1140" fill="none" extrusionOk="0">
                    <a:moveTo>
                      <a:pt x="941" y="34"/>
                    </a:moveTo>
                    <a:lnTo>
                      <a:pt x="941" y="34"/>
                    </a:lnTo>
                    <a:lnTo>
                      <a:pt x="908" y="17"/>
                    </a:lnTo>
                    <a:lnTo>
                      <a:pt x="809" y="1"/>
                    </a:lnTo>
                    <a:lnTo>
                      <a:pt x="677" y="1"/>
                    </a:lnTo>
                    <a:lnTo>
                      <a:pt x="611" y="17"/>
                    </a:lnTo>
                    <a:lnTo>
                      <a:pt x="528" y="50"/>
                    </a:lnTo>
                    <a:lnTo>
                      <a:pt x="446" y="100"/>
                    </a:lnTo>
                    <a:lnTo>
                      <a:pt x="363" y="166"/>
                    </a:lnTo>
                    <a:lnTo>
                      <a:pt x="281" y="248"/>
                    </a:lnTo>
                    <a:lnTo>
                      <a:pt x="215" y="364"/>
                    </a:lnTo>
                    <a:lnTo>
                      <a:pt x="149" y="496"/>
                    </a:lnTo>
                    <a:lnTo>
                      <a:pt x="83" y="678"/>
                    </a:lnTo>
                    <a:lnTo>
                      <a:pt x="33" y="892"/>
                    </a:lnTo>
                    <a:lnTo>
                      <a:pt x="0" y="1140"/>
                    </a:lnTo>
                  </a:path>
                </a:pathLst>
              </a:custGeom>
              <a:solidFill>
                <a:srgbClr val="000000"/>
              </a:solidFill>
              <a:ln w="16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99;p34"/>
              <p:cNvSpPr/>
              <p:nvPr/>
            </p:nvSpPr>
            <p:spPr>
              <a:xfrm>
                <a:off x="2289565" y="1216947"/>
                <a:ext cx="247149" cy="226770"/>
              </a:xfrm>
              <a:custGeom>
                <a:avLst/>
                <a:gdLst/>
                <a:ahLst/>
                <a:cxnLst/>
                <a:rect l="l" t="t" r="r" b="b"/>
                <a:pathLst>
                  <a:path w="7398" h="6788" extrusionOk="0">
                    <a:moveTo>
                      <a:pt x="4723" y="1"/>
                    </a:moveTo>
                    <a:lnTo>
                      <a:pt x="4624" y="133"/>
                    </a:lnTo>
                    <a:lnTo>
                      <a:pt x="4508" y="282"/>
                    </a:lnTo>
                    <a:lnTo>
                      <a:pt x="4376" y="414"/>
                    </a:lnTo>
                    <a:lnTo>
                      <a:pt x="4244" y="529"/>
                    </a:lnTo>
                    <a:lnTo>
                      <a:pt x="3947" y="761"/>
                    </a:lnTo>
                    <a:lnTo>
                      <a:pt x="3649" y="975"/>
                    </a:lnTo>
                    <a:lnTo>
                      <a:pt x="3319" y="1157"/>
                    </a:lnTo>
                    <a:lnTo>
                      <a:pt x="2973" y="1322"/>
                    </a:lnTo>
                    <a:lnTo>
                      <a:pt x="2626" y="1454"/>
                    </a:lnTo>
                    <a:lnTo>
                      <a:pt x="2263" y="1586"/>
                    </a:lnTo>
                    <a:lnTo>
                      <a:pt x="1916" y="1685"/>
                    </a:lnTo>
                    <a:lnTo>
                      <a:pt x="1569" y="1784"/>
                    </a:lnTo>
                    <a:lnTo>
                      <a:pt x="1255" y="1850"/>
                    </a:lnTo>
                    <a:lnTo>
                      <a:pt x="942" y="1916"/>
                    </a:lnTo>
                    <a:lnTo>
                      <a:pt x="397" y="1999"/>
                    </a:lnTo>
                    <a:lnTo>
                      <a:pt x="0" y="2048"/>
                    </a:lnTo>
                    <a:lnTo>
                      <a:pt x="116" y="2445"/>
                    </a:lnTo>
                    <a:lnTo>
                      <a:pt x="248" y="2857"/>
                    </a:lnTo>
                    <a:lnTo>
                      <a:pt x="413" y="3270"/>
                    </a:lnTo>
                    <a:lnTo>
                      <a:pt x="595" y="3700"/>
                    </a:lnTo>
                    <a:lnTo>
                      <a:pt x="793" y="4129"/>
                    </a:lnTo>
                    <a:lnTo>
                      <a:pt x="1008" y="4558"/>
                    </a:lnTo>
                    <a:lnTo>
                      <a:pt x="1255" y="4954"/>
                    </a:lnTo>
                    <a:lnTo>
                      <a:pt x="1536" y="5351"/>
                    </a:lnTo>
                    <a:lnTo>
                      <a:pt x="1685" y="5532"/>
                    </a:lnTo>
                    <a:lnTo>
                      <a:pt x="1833" y="5698"/>
                    </a:lnTo>
                    <a:lnTo>
                      <a:pt x="1998" y="5863"/>
                    </a:lnTo>
                    <a:lnTo>
                      <a:pt x="2163" y="6011"/>
                    </a:lnTo>
                    <a:lnTo>
                      <a:pt x="2329" y="6160"/>
                    </a:lnTo>
                    <a:lnTo>
                      <a:pt x="2510" y="6292"/>
                    </a:lnTo>
                    <a:lnTo>
                      <a:pt x="2692" y="6408"/>
                    </a:lnTo>
                    <a:lnTo>
                      <a:pt x="2890" y="6507"/>
                    </a:lnTo>
                    <a:lnTo>
                      <a:pt x="3088" y="6606"/>
                    </a:lnTo>
                    <a:lnTo>
                      <a:pt x="3303" y="6672"/>
                    </a:lnTo>
                    <a:lnTo>
                      <a:pt x="3517" y="6738"/>
                    </a:lnTo>
                    <a:lnTo>
                      <a:pt x="3732" y="6771"/>
                    </a:lnTo>
                    <a:lnTo>
                      <a:pt x="3980" y="6787"/>
                    </a:lnTo>
                    <a:lnTo>
                      <a:pt x="4211" y="6787"/>
                    </a:lnTo>
                    <a:lnTo>
                      <a:pt x="4459" y="6771"/>
                    </a:lnTo>
                    <a:lnTo>
                      <a:pt x="4723" y="6738"/>
                    </a:lnTo>
                    <a:lnTo>
                      <a:pt x="4970" y="6672"/>
                    </a:lnTo>
                    <a:lnTo>
                      <a:pt x="5218" y="6589"/>
                    </a:lnTo>
                    <a:lnTo>
                      <a:pt x="5449" y="6507"/>
                    </a:lnTo>
                    <a:lnTo>
                      <a:pt x="5664" y="6391"/>
                    </a:lnTo>
                    <a:lnTo>
                      <a:pt x="5862" y="6259"/>
                    </a:lnTo>
                    <a:lnTo>
                      <a:pt x="6044" y="6127"/>
                    </a:lnTo>
                    <a:lnTo>
                      <a:pt x="6209" y="5962"/>
                    </a:lnTo>
                    <a:lnTo>
                      <a:pt x="6357" y="5797"/>
                    </a:lnTo>
                    <a:lnTo>
                      <a:pt x="6506" y="5615"/>
                    </a:lnTo>
                    <a:lnTo>
                      <a:pt x="6638" y="5433"/>
                    </a:lnTo>
                    <a:lnTo>
                      <a:pt x="6754" y="5235"/>
                    </a:lnTo>
                    <a:lnTo>
                      <a:pt x="6853" y="5037"/>
                    </a:lnTo>
                    <a:lnTo>
                      <a:pt x="6952" y="4822"/>
                    </a:lnTo>
                    <a:lnTo>
                      <a:pt x="7034" y="4591"/>
                    </a:lnTo>
                    <a:lnTo>
                      <a:pt x="7100" y="4360"/>
                    </a:lnTo>
                    <a:lnTo>
                      <a:pt x="7166" y="4129"/>
                    </a:lnTo>
                    <a:lnTo>
                      <a:pt x="7266" y="3650"/>
                    </a:lnTo>
                    <a:lnTo>
                      <a:pt x="7348" y="3171"/>
                    </a:lnTo>
                    <a:lnTo>
                      <a:pt x="7381" y="2676"/>
                    </a:lnTo>
                    <a:lnTo>
                      <a:pt x="7398" y="2197"/>
                    </a:lnTo>
                    <a:lnTo>
                      <a:pt x="7398" y="1718"/>
                    </a:lnTo>
                    <a:lnTo>
                      <a:pt x="7381" y="1256"/>
                    </a:lnTo>
                    <a:lnTo>
                      <a:pt x="7348" y="827"/>
                    </a:lnTo>
                    <a:lnTo>
                      <a:pt x="7299" y="430"/>
                    </a:lnTo>
                    <a:lnTo>
                      <a:pt x="6820" y="414"/>
                    </a:lnTo>
                    <a:lnTo>
                      <a:pt x="6357" y="364"/>
                    </a:lnTo>
                    <a:lnTo>
                      <a:pt x="5912" y="298"/>
                    </a:lnTo>
                    <a:lnTo>
                      <a:pt x="5532" y="216"/>
                    </a:lnTo>
                    <a:lnTo>
                      <a:pt x="5202" y="133"/>
                    </a:lnTo>
                    <a:lnTo>
                      <a:pt x="4954" y="67"/>
                    </a:lnTo>
                    <a:lnTo>
                      <a:pt x="4723" y="1"/>
                    </a:lnTo>
                    <a:close/>
                  </a:path>
                </a:pathLst>
              </a:custGeom>
              <a:solidFill>
                <a:srgbClr val="FDC0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300;p34"/>
              <p:cNvSpPr/>
              <p:nvPr/>
            </p:nvSpPr>
            <p:spPr>
              <a:xfrm>
                <a:off x="2353540" y="1331701"/>
                <a:ext cx="46370" cy="46370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1388" extrusionOk="0">
                    <a:moveTo>
                      <a:pt x="546" y="0"/>
                    </a:moveTo>
                    <a:lnTo>
                      <a:pt x="414" y="50"/>
                    </a:lnTo>
                    <a:lnTo>
                      <a:pt x="298" y="116"/>
                    </a:lnTo>
                    <a:lnTo>
                      <a:pt x="199" y="199"/>
                    </a:lnTo>
                    <a:lnTo>
                      <a:pt x="116" y="298"/>
                    </a:lnTo>
                    <a:lnTo>
                      <a:pt x="50" y="413"/>
                    </a:lnTo>
                    <a:lnTo>
                      <a:pt x="1" y="545"/>
                    </a:lnTo>
                    <a:lnTo>
                      <a:pt x="1" y="694"/>
                    </a:lnTo>
                    <a:lnTo>
                      <a:pt x="1" y="826"/>
                    </a:lnTo>
                    <a:lnTo>
                      <a:pt x="50" y="958"/>
                    </a:lnTo>
                    <a:lnTo>
                      <a:pt x="116" y="1074"/>
                    </a:lnTo>
                    <a:lnTo>
                      <a:pt x="199" y="1189"/>
                    </a:lnTo>
                    <a:lnTo>
                      <a:pt x="298" y="1272"/>
                    </a:lnTo>
                    <a:lnTo>
                      <a:pt x="414" y="1338"/>
                    </a:lnTo>
                    <a:lnTo>
                      <a:pt x="546" y="1371"/>
                    </a:lnTo>
                    <a:lnTo>
                      <a:pt x="694" y="1387"/>
                    </a:lnTo>
                    <a:lnTo>
                      <a:pt x="826" y="1371"/>
                    </a:lnTo>
                    <a:lnTo>
                      <a:pt x="958" y="1338"/>
                    </a:lnTo>
                    <a:lnTo>
                      <a:pt x="1074" y="1272"/>
                    </a:lnTo>
                    <a:lnTo>
                      <a:pt x="1190" y="1189"/>
                    </a:lnTo>
                    <a:lnTo>
                      <a:pt x="1272" y="1074"/>
                    </a:lnTo>
                    <a:lnTo>
                      <a:pt x="1338" y="958"/>
                    </a:lnTo>
                    <a:lnTo>
                      <a:pt x="1371" y="826"/>
                    </a:lnTo>
                    <a:lnTo>
                      <a:pt x="1388" y="694"/>
                    </a:lnTo>
                    <a:lnTo>
                      <a:pt x="1371" y="545"/>
                    </a:lnTo>
                    <a:lnTo>
                      <a:pt x="1338" y="413"/>
                    </a:lnTo>
                    <a:lnTo>
                      <a:pt x="1272" y="298"/>
                    </a:lnTo>
                    <a:lnTo>
                      <a:pt x="1190" y="199"/>
                    </a:lnTo>
                    <a:lnTo>
                      <a:pt x="1074" y="116"/>
                    </a:lnTo>
                    <a:lnTo>
                      <a:pt x="958" y="50"/>
                    </a:lnTo>
                    <a:lnTo>
                      <a:pt x="826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301;p34"/>
              <p:cNvSpPr/>
              <p:nvPr/>
            </p:nvSpPr>
            <p:spPr>
              <a:xfrm>
                <a:off x="2456134" y="1311289"/>
                <a:ext cx="46938" cy="46904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404" extrusionOk="0">
                    <a:moveTo>
                      <a:pt x="694" y="0"/>
                    </a:moveTo>
                    <a:lnTo>
                      <a:pt x="562" y="17"/>
                    </a:lnTo>
                    <a:lnTo>
                      <a:pt x="430" y="50"/>
                    </a:lnTo>
                    <a:lnTo>
                      <a:pt x="315" y="116"/>
                    </a:lnTo>
                    <a:lnTo>
                      <a:pt x="216" y="215"/>
                    </a:lnTo>
                    <a:lnTo>
                      <a:pt x="117" y="314"/>
                    </a:lnTo>
                    <a:lnTo>
                      <a:pt x="67" y="430"/>
                    </a:lnTo>
                    <a:lnTo>
                      <a:pt x="17" y="562"/>
                    </a:lnTo>
                    <a:lnTo>
                      <a:pt x="1" y="694"/>
                    </a:lnTo>
                    <a:lnTo>
                      <a:pt x="17" y="843"/>
                    </a:lnTo>
                    <a:lnTo>
                      <a:pt x="67" y="975"/>
                    </a:lnTo>
                    <a:lnTo>
                      <a:pt x="117" y="1090"/>
                    </a:lnTo>
                    <a:lnTo>
                      <a:pt x="216" y="1189"/>
                    </a:lnTo>
                    <a:lnTo>
                      <a:pt x="315" y="1272"/>
                    </a:lnTo>
                    <a:lnTo>
                      <a:pt x="430" y="1338"/>
                    </a:lnTo>
                    <a:lnTo>
                      <a:pt x="562" y="1387"/>
                    </a:lnTo>
                    <a:lnTo>
                      <a:pt x="694" y="1404"/>
                    </a:lnTo>
                    <a:lnTo>
                      <a:pt x="843" y="1387"/>
                    </a:lnTo>
                    <a:lnTo>
                      <a:pt x="975" y="1338"/>
                    </a:lnTo>
                    <a:lnTo>
                      <a:pt x="1091" y="1272"/>
                    </a:lnTo>
                    <a:lnTo>
                      <a:pt x="1190" y="1189"/>
                    </a:lnTo>
                    <a:lnTo>
                      <a:pt x="1272" y="1090"/>
                    </a:lnTo>
                    <a:lnTo>
                      <a:pt x="1338" y="975"/>
                    </a:lnTo>
                    <a:lnTo>
                      <a:pt x="1388" y="843"/>
                    </a:lnTo>
                    <a:lnTo>
                      <a:pt x="1404" y="694"/>
                    </a:lnTo>
                    <a:lnTo>
                      <a:pt x="1388" y="562"/>
                    </a:lnTo>
                    <a:lnTo>
                      <a:pt x="1338" y="430"/>
                    </a:lnTo>
                    <a:lnTo>
                      <a:pt x="1272" y="314"/>
                    </a:lnTo>
                    <a:lnTo>
                      <a:pt x="1190" y="215"/>
                    </a:lnTo>
                    <a:lnTo>
                      <a:pt x="1091" y="116"/>
                    </a:lnTo>
                    <a:lnTo>
                      <a:pt x="975" y="50"/>
                    </a:lnTo>
                    <a:lnTo>
                      <a:pt x="843" y="17"/>
                    </a:lnTo>
                    <a:lnTo>
                      <a:pt x="694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302;p34"/>
              <p:cNvSpPr/>
              <p:nvPr/>
            </p:nvSpPr>
            <p:spPr>
              <a:xfrm>
                <a:off x="2353540" y="1290343"/>
                <a:ext cx="28730" cy="29265"/>
              </a:xfrm>
              <a:custGeom>
                <a:avLst/>
                <a:gdLst/>
                <a:ahLst/>
                <a:cxnLst/>
                <a:rect l="l" t="t" r="r" b="b"/>
                <a:pathLst>
                  <a:path w="860" h="876" extrusionOk="0">
                    <a:moveTo>
                      <a:pt x="348" y="0"/>
                    </a:moveTo>
                    <a:lnTo>
                      <a:pt x="265" y="33"/>
                    </a:lnTo>
                    <a:lnTo>
                      <a:pt x="182" y="66"/>
                    </a:lnTo>
                    <a:lnTo>
                      <a:pt x="116" y="132"/>
                    </a:lnTo>
                    <a:lnTo>
                      <a:pt x="67" y="198"/>
                    </a:lnTo>
                    <a:lnTo>
                      <a:pt x="34" y="264"/>
                    </a:lnTo>
                    <a:lnTo>
                      <a:pt x="1" y="347"/>
                    </a:lnTo>
                    <a:lnTo>
                      <a:pt x="1" y="429"/>
                    </a:lnTo>
                    <a:lnTo>
                      <a:pt x="1" y="512"/>
                    </a:lnTo>
                    <a:lnTo>
                      <a:pt x="34" y="594"/>
                    </a:lnTo>
                    <a:lnTo>
                      <a:pt x="67" y="677"/>
                    </a:lnTo>
                    <a:lnTo>
                      <a:pt x="116" y="743"/>
                    </a:lnTo>
                    <a:lnTo>
                      <a:pt x="182" y="793"/>
                    </a:lnTo>
                    <a:lnTo>
                      <a:pt x="265" y="842"/>
                    </a:lnTo>
                    <a:lnTo>
                      <a:pt x="348" y="859"/>
                    </a:lnTo>
                    <a:lnTo>
                      <a:pt x="430" y="875"/>
                    </a:lnTo>
                    <a:lnTo>
                      <a:pt x="513" y="859"/>
                    </a:lnTo>
                    <a:lnTo>
                      <a:pt x="595" y="842"/>
                    </a:lnTo>
                    <a:lnTo>
                      <a:pt x="678" y="793"/>
                    </a:lnTo>
                    <a:lnTo>
                      <a:pt x="744" y="743"/>
                    </a:lnTo>
                    <a:lnTo>
                      <a:pt x="793" y="677"/>
                    </a:lnTo>
                    <a:lnTo>
                      <a:pt x="826" y="611"/>
                    </a:lnTo>
                    <a:lnTo>
                      <a:pt x="859" y="528"/>
                    </a:lnTo>
                    <a:lnTo>
                      <a:pt x="859" y="446"/>
                    </a:lnTo>
                    <a:lnTo>
                      <a:pt x="859" y="347"/>
                    </a:lnTo>
                    <a:lnTo>
                      <a:pt x="826" y="264"/>
                    </a:lnTo>
                    <a:lnTo>
                      <a:pt x="793" y="182"/>
                    </a:lnTo>
                    <a:lnTo>
                      <a:pt x="744" y="132"/>
                    </a:lnTo>
                    <a:lnTo>
                      <a:pt x="678" y="66"/>
                    </a:lnTo>
                    <a:lnTo>
                      <a:pt x="595" y="33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303;p34"/>
              <p:cNvSpPr/>
              <p:nvPr/>
            </p:nvSpPr>
            <p:spPr>
              <a:xfrm>
                <a:off x="2454497" y="1270465"/>
                <a:ext cx="29265" cy="29265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76" extrusionOk="0">
                    <a:moveTo>
                      <a:pt x="364" y="1"/>
                    </a:moveTo>
                    <a:lnTo>
                      <a:pt x="281" y="34"/>
                    </a:lnTo>
                    <a:lnTo>
                      <a:pt x="199" y="67"/>
                    </a:lnTo>
                    <a:lnTo>
                      <a:pt x="132" y="133"/>
                    </a:lnTo>
                    <a:lnTo>
                      <a:pt x="83" y="199"/>
                    </a:lnTo>
                    <a:lnTo>
                      <a:pt x="50" y="265"/>
                    </a:lnTo>
                    <a:lnTo>
                      <a:pt x="17" y="347"/>
                    </a:lnTo>
                    <a:lnTo>
                      <a:pt x="0" y="430"/>
                    </a:lnTo>
                    <a:lnTo>
                      <a:pt x="17" y="512"/>
                    </a:lnTo>
                    <a:lnTo>
                      <a:pt x="33" y="612"/>
                    </a:lnTo>
                    <a:lnTo>
                      <a:pt x="83" y="678"/>
                    </a:lnTo>
                    <a:lnTo>
                      <a:pt x="132" y="744"/>
                    </a:lnTo>
                    <a:lnTo>
                      <a:pt x="199" y="793"/>
                    </a:lnTo>
                    <a:lnTo>
                      <a:pt x="281" y="843"/>
                    </a:lnTo>
                    <a:lnTo>
                      <a:pt x="347" y="859"/>
                    </a:lnTo>
                    <a:lnTo>
                      <a:pt x="446" y="876"/>
                    </a:lnTo>
                    <a:lnTo>
                      <a:pt x="529" y="859"/>
                    </a:lnTo>
                    <a:lnTo>
                      <a:pt x="611" y="843"/>
                    </a:lnTo>
                    <a:lnTo>
                      <a:pt x="694" y="793"/>
                    </a:lnTo>
                    <a:lnTo>
                      <a:pt x="760" y="744"/>
                    </a:lnTo>
                    <a:lnTo>
                      <a:pt x="809" y="678"/>
                    </a:lnTo>
                    <a:lnTo>
                      <a:pt x="842" y="612"/>
                    </a:lnTo>
                    <a:lnTo>
                      <a:pt x="876" y="529"/>
                    </a:lnTo>
                    <a:lnTo>
                      <a:pt x="876" y="446"/>
                    </a:lnTo>
                    <a:lnTo>
                      <a:pt x="876" y="347"/>
                    </a:lnTo>
                    <a:lnTo>
                      <a:pt x="842" y="265"/>
                    </a:lnTo>
                    <a:lnTo>
                      <a:pt x="809" y="199"/>
                    </a:lnTo>
                    <a:lnTo>
                      <a:pt x="760" y="133"/>
                    </a:lnTo>
                    <a:lnTo>
                      <a:pt x="694" y="67"/>
                    </a:lnTo>
                    <a:lnTo>
                      <a:pt x="611" y="34"/>
                    </a:lnTo>
                    <a:lnTo>
                      <a:pt x="52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304;p34"/>
              <p:cNvSpPr/>
              <p:nvPr/>
            </p:nvSpPr>
            <p:spPr>
              <a:xfrm>
                <a:off x="2402649" y="1283160"/>
                <a:ext cx="30367" cy="60167"/>
              </a:xfrm>
              <a:custGeom>
                <a:avLst/>
                <a:gdLst/>
                <a:ahLst/>
                <a:cxnLst/>
                <a:rect l="l" t="t" r="r" b="b"/>
                <a:pathLst>
                  <a:path w="909" h="180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33" y="99"/>
                    </a:lnTo>
                    <a:lnTo>
                      <a:pt x="116" y="347"/>
                    </a:lnTo>
                    <a:lnTo>
                      <a:pt x="132" y="512"/>
                    </a:lnTo>
                    <a:lnTo>
                      <a:pt x="149" y="694"/>
                    </a:lnTo>
                    <a:lnTo>
                      <a:pt x="149" y="909"/>
                    </a:lnTo>
                    <a:lnTo>
                      <a:pt x="116" y="1123"/>
                    </a:lnTo>
                    <a:lnTo>
                      <a:pt x="116" y="1123"/>
                    </a:lnTo>
                    <a:lnTo>
                      <a:pt x="99" y="1222"/>
                    </a:lnTo>
                    <a:lnTo>
                      <a:pt x="99" y="1321"/>
                    </a:lnTo>
                    <a:lnTo>
                      <a:pt x="99" y="1420"/>
                    </a:lnTo>
                    <a:lnTo>
                      <a:pt x="116" y="1503"/>
                    </a:lnTo>
                    <a:lnTo>
                      <a:pt x="132" y="1585"/>
                    </a:lnTo>
                    <a:lnTo>
                      <a:pt x="165" y="1652"/>
                    </a:lnTo>
                    <a:lnTo>
                      <a:pt x="215" y="1701"/>
                    </a:lnTo>
                    <a:lnTo>
                      <a:pt x="264" y="1751"/>
                    </a:lnTo>
                    <a:lnTo>
                      <a:pt x="314" y="1784"/>
                    </a:lnTo>
                    <a:lnTo>
                      <a:pt x="380" y="1800"/>
                    </a:lnTo>
                    <a:lnTo>
                      <a:pt x="463" y="1800"/>
                    </a:lnTo>
                    <a:lnTo>
                      <a:pt x="529" y="1784"/>
                    </a:lnTo>
                    <a:lnTo>
                      <a:pt x="628" y="1751"/>
                    </a:lnTo>
                    <a:lnTo>
                      <a:pt x="710" y="1701"/>
                    </a:lnTo>
                    <a:lnTo>
                      <a:pt x="809" y="1635"/>
                    </a:lnTo>
                    <a:lnTo>
                      <a:pt x="908" y="1552"/>
                    </a:lnTo>
                  </a:path>
                </a:pathLst>
              </a:custGeom>
              <a:solidFill>
                <a:srgbClr val="000000"/>
              </a:solidFill>
              <a:ln w="16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305;p34"/>
              <p:cNvSpPr/>
              <p:nvPr/>
            </p:nvSpPr>
            <p:spPr>
              <a:xfrm>
                <a:off x="2393262" y="1343828"/>
                <a:ext cx="73396" cy="24321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728" fill="none" extrusionOk="0">
                    <a:moveTo>
                      <a:pt x="1" y="496"/>
                    </a:moveTo>
                    <a:lnTo>
                      <a:pt x="1" y="496"/>
                    </a:lnTo>
                    <a:lnTo>
                      <a:pt x="100" y="562"/>
                    </a:lnTo>
                    <a:lnTo>
                      <a:pt x="232" y="628"/>
                    </a:lnTo>
                    <a:lnTo>
                      <a:pt x="364" y="678"/>
                    </a:lnTo>
                    <a:lnTo>
                      <a:pt x="512" y="711"/>
                    </a:lnTo>
                    <a:lnTo>
                      <a:pt x="678" y="727"/>
                    </a:lnTo>
                    <a:lnTo>
                      <a:pt x="826" y="727"/>
                    </a:lnTo>
                    <a:lnTo>
                      <a:pt x="991" y="711"/>
                    </a:lnTo>
                    <a:lnTo>
                      <a:pt x="1156" y="694"/>
                    </a:lnTo>
                    <a:lnTo>
                      <a:pt x="1305" y="645"/>
                    </a:lnTo>
                    <a:lnTo>
                      <a:pt x="1470" y="595"/>
                    </a:lnTo>
                    <a:lnTo>
                      <a:pt x="1619" y="529"/>
                    </a:lnTo>
                    <a:lnTo>
                      <a:pt x="1751" y="446"/>
                    </a:lnTo>
                    <a:lnTo>
                      <a:pt x="1883" y="347"/>
                    </a:lnTo>
                    <a:lnTo>
                      <a:pt x="1999" y="248"/>
                    </a:lnTo>
                    <a:lnTo>
                      <a:pt x="2098" y="133"/>
                    </a:lnTo>
                    <a:lnTo>
                      <a:pt x="2197" y="1"/>
                    </a:lnTo>
                  </a:path>
                </a:pathLst>
              </a:custGeom>
              <a:solidFill>
                <a:srgbClr val="000000"/>
              </a:solidFill>
              <a:ln w="16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306;p34"/>
              <p:cNvSpPr/>
              <p:nvPr/>
            </p:nvSpPr>
            <p:spPr>
              <a:xfrm>
                <a:off x="2440165" y="1249519"/>
                <a:ext cx="59031" cy="12695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380" fill="none" extrusionOk="0">
                    <a:moveTo>
                      <a:pt x="0" y="380"/>
                    </a:moveTo>
                    <a:lnTo>
                      <a:pt x="0" y="380"/>
                    </a:lnTo>
                    <a:lnTo>
                      <a:pt x="116" y="297"/>
                    </a:lnTo>
                    <a:lnTo>
                      <a:pt x="281" y="215"/>
                    </a:lnTo>
                    <a:lnTo>
                      <a:pt x="479" y="132"/>
                    </a:lnTo>
                    <a:lnTo>
                      <a:pt x="743" y="66"/>
                    </a:lnTo>
                    <a:lnTo>
                      <a:pt x="892" y="33"/>
                    </a:lnTo>
                    <a:lnTo>
                      <a:pt x="1040" y="0"/>
                    </a:lnTo>
                    <a:lnTo>
                      <a:pt x="1205" y="0"/>
                    </a:lnTo>
                    <a:lnTo>
                      <a:pt x="1387" y="0"/>
                    </a:lnTo>
                    <a:lnTo>
                      <a:pt x="1569" y="17"/>
                    </a:lnTo>
                    <a:lnTo>
                      <a:pt x="1767" y="33"/>
                    </a:lnTo>
                  </a:path>
                </a:pathLst>
              </a:custGeom>
              <a:solidFill>
                <a:srgbClr val="000000"/>
              </a:solidFill>
              <a:ln w="33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7;p34"/>
              <p:cNvSpPr/>
              <p:nvPr/>
            </p:nvSpPr>
            <p:spPr>
              <a:xfrm>
                <a:off x="2327616" y="1271033"/>
                <a:ext cx="59064" cy="13263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397" fill="none" extrusionOk="0">
                    <a:moveTo>
                      <a:pt x="1767" y="50"/>
                    </a:moveTo>
                    <a:lnTo>
                      <a:pt x="1767" y="50"/>
                    </a:lnTo>
                    <a:lnTo>
                      <a:pt x="1619" y="33"/>
                    </a:lnTo>
                    <a:lnTo>
                      <a:pt x="1437" y="0"/>
                    </a:lnTo>
                    <a:lnTo>
                      <a:pt x="1223" y="0"/>
                    </a:lnTo>
                    <a:lnTo>
                      <a:pt x="958" y="33"/>
                    </a:lnTo>
                    <a:lnTo>
                      <a:pt x="810" y="66"/>
                    </a:lnTo>
                    <a:lnTo>
                      <a:pt x="645" y="99"/>
                    </a:lnTo>
                    <a:lnTo>
                      <a:pt x="496" y="149"/>
                    </a:lnTo>
                    <a:lnTo>
                      <a:pt x="331" y="215"/>
                    </a:lnTo>
                    <a:lnTo>
                      <a:pt x="166" y="297"/>
                    </a:lnTo>
                    <a:lnTo>
                      <a:pt x="1" y="396"/>
                    </a:lnTo>
                  </a:path>
                </a:pathLst>
              </a:custGeom>
              <a:solidFill>
                <a:srgbClr val="000000"/>
              </a:solidFill>
              <a:ln w="33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08;p34"/>
              <p:cNvSpPr/>
              <p:nvPr/>
            </p:nvSpPr>
            <p:spPr>
              <a:xfrm>
                <a:off x="2273563" y="1031069"/>
                <a:ext cx="252661" cy="183173"/>
              </a:xfrm>
              <a:custGeom>
                <a:avLst/>
                <a:gdLst/>
                <a:ahLst/>
                <a:cxnLst/>
                <a:rect l="l" t="t" r="r" b="b"/>
                <a:pathLst>
                  <a:path w="7563" h="5483" extrusionOk="0">
                    <a:moveTo>
                      <a:pt x="3452" y="1"/>
                    </a:moveTo>
                    <a:lnTo>
                      <a:pt x="3171" y="17"/>
                    </a:lnTo>
                    <a:lnTo>
                      <a:pt x="2874" y="50"/>
                    </a:lnTo>
                    <a:lnTo>
                      <a:pt x="2576" y="133"/>
                    </a:lnTo>
                    <a:lnTo>
                      <a:pt x="2296" y="215"/>
                    </a:lnTo>
                    <a:lnTo>
                      <a:pt x="2048" y="331"/>
                    </a:lnTo>
                    <a:lnTo>
                      <a:pt x="1817" y="463"/>
                    </a:lnTo>
                    <a:lnTo>
                      <a:pt x="1602" y="628"/>
                    </a:lnTo>
                    <a:lnTo>
                      <a:pt x="1404" y="793"/>
                    </a:lnTo>
                    <a:lnTo>
                      <a:pt x="1222" y="975"/>
                    </a:lnTo>
                    <a:lnTo>
                      <a:pt x="1057" y="1173"/>
                    </a:lnTo>
                    <a:lnTo>
                      <a:pt x="909" y="1371"/>
                    </a:lnTo>
                    <a:lnTo>
                      <a:pt x="760" y="1602"/>
                    </a:lnTo>
                    <a:lnTo>
                      <a:pt x="645" y="1817"/>
                    </a:lnTo>
                    <a:lnTo>
                      <a:pt x="529" y="2048"/>
                    </a:lnTo>
                    <a:lnTo>
                      <a:pt x="446" y="2296"/>
                    </a:lnTo>
                    <a:lnTo>
                      <a:pt x="364" y="2527"/>
                    </a:lnTo>
                    <a:lnTo>
                      <a:pt x="281" y="2774"/>
                    </a:lnTo>
                    <a:lnTo>
                      <a:pt x="215" y="3006"/>
                    </a:lnTo>
                    <a:lnTo>
                      <a:pt x="116" y="3484"/>
                    </a:lnTo>
                    <a:lnTo>
                      <a:pt x="50" y="3930"/>
                    </a:lnTo>
                    <a:lnTo>
                      <a:pt x="17" y="4360"/>
                    </a:lnTo>
                    <a:lnTo>
                      <a:pt x="1" y="4723"/>
                    </a:lnTo>
                    <a:lnTo>
                      <a:pt x="1" y="5037"/>
                    </a:lnTo>
                    <a:lnTo>
                      <a:pt x="1" y="5284"/>
                    </a:lnTo>
                    <a:lnTo>
                      <a:pt x="1" y="5482"/>
                    </a:lnTo>
                    <a:lnTo>
                      <a:pt x="7563" y="4013"/>
                    </a:lnTo>
                    <a:lnTo>
                      <a:pt x="7497" y="3815"/>
                    </a:lnTo>
                    <a:lnTo>
                      <a:pt x="7414" y="3584"/>
                    </a:lnTo>
                    <a:lnTo>
                      <a:pt x="7282" y="3303"/>
                    </a:lnTo>
                    <a:lnTo>
                      <a:pt x="7134" y="2973"/>
                    </a:lnTo>
                    <a:lnTo>
                      <a:pt x="6935" y="2593"/>
                    </a:lnTo>
                    <a:lnTo>
                      <a:pt x="6704" y="2197"/>
                    </a:lnTo>
                    <a:lnTo>
                      <a:pt x="6440" y="1800"/>
                    </a:lnTo>
                    <a:lnTo>
                      <a:pt x="6292" y="1602"/>
                    </a:lnTo>
                    <a:lnTo>
                      <a:pt x="6126" y="1404"/>
                    </a:lnTo>
                    <a:lnTo>
                      <a:pt x="5961" y="1206"/>
                    </a:lnTo>
                    <a:lnTo>
                      <a:pt x="5780" y="1024"/>
                    </a:lnTo>
                    <a:lnTo>
                      <a:pt x="5598" y="859"/>
                    </a:lnTo>
                    <a:lnTo>
                      <a:pt x="5400" y="694"/>
                    </a:lnTo>
                    <a:lnTo>
                      <a:pt x="5185" y="545"/>
                    </a:lnTo>
                    <a:lnTo>
                      <a:pt x="4971" y="397"/>
                    </a:lnTo>
                    <a:lnTo>
                      <a:pt x="4739" y="281"/>
                    </a:lnTo>
                    <a:lnTo>
                      <a:pt x="4508" y="182"/>
                    </a:lnTo>
                    <a:lnTo>
                      <a:pt x="4261" y="100"/>
                    </a:lnTo>
                    <a:lnTo>
                      <a:pt x="3996" y="50"/>
                    </a:lnTo>
                    <a:lnTo>
                      <a:pt x="373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09;p34"/>
              <p:cNvSpPr/>
              <p:nvPr/>
            </p:nvSpPr>
            <p:spPr>
              <a:xfrm>
                <a:off x="2273563" y="1119331"/>
                <a:ext cx="252661" cy="94911"/>
              </a:xfrm>
              <a:custGeom>
                <a:avLst/>
                <a:gdLst/>
                <a:ahLst/>
                <a:cxnLst/>
                <a:rect l="l" t="t" r="r" b="b"/>
                <a:pathLst>
                  <a:path w="7563" h="2841" extrusionOk="0">
                    <a:moveTo>
                      <a:pt x="6968" y="0"/>
                    </a:moveTo>
                    <a:lnTo>
                      <a:pt x="50" y="1354"/>
                    </a:lnTo>
                    <a:lnTo>
                      <a:pt x="17" y="1668"/>
                    </a:lnTo>
                    <a:lnTo>
                      <a:pt x="1" y="1949"/>
                    </a:lnTo>
                    <a:lnTo>
                      <a:pt x="1" y="2428"/>
                    </a:lnTo>
                    <a:lnTo>
                      <a:pt x="1" y="2741"/>
                    </a:lnTo>
                    <a:lnTo>
                      <a:pt x="1" y="2840"/>
                    </a:lnTo>
                    <a:lnTo>
                      <a:pt x="7563" y="1371"/>
                    </a:lnTo>
                    <a:lnTo>
                      <a:pt x="7530" y="1255"/>
                    </a:lnTo>
                    <a:lnTo>
                      <a:pt x="7414" y="975"/>
                    </a:lnTo>
                    <a:lnTo>
                      <a:pt x="7233" y="529"/>
                    </a:lnTo>
                    <a:lnTo>
                      <a:pt x="7117" y="281"/>
                    </a:lnTo>
                    <a:lnTo>
                      <a:pt x="696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10;p34"/>
              <p:cNvSpPr/>
              <p:nvPr/>
            </p:nvSpPr>
            <p:spPr>
              <a:xfrm>
                <a:off x="2161582" y="1165099"/>
                <a:ext cx="493729" cy="115323"/>
              </a:xfrm>
              <a:custGeom>
                <a:avLst/>
                <a:gdLst/>
                <a:ahLst/>
                <a:cxnLst/>
                <a:rect l="l" t="t" r="r" b="b"/>
                <a:pathLst>
                  <a:path w="14779" h="3452" extrusionOk="0">
                    <a:moveTo>
                      <a:pt x="10915" y="1"/>
                    </a:moveTo>
                    <a:lnTo>
                      <a:pt x="3353" y="1470"/>
                    </a:lnTo>
                    <a:lnTo>
                      <a:pt x="1" y="3452"/>
                    </a:lnTo>
                    <a:lnTo>
                      <a:pt x="14779" y="579"/>
                    </a:lnTo>
                    <a:lnTo>
                      <a:pt x="1091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11;p34"/>
              <p:cNvSpPr/>
              <p:nvPr/>
            </p:nvSpPr>
            <p:spPr>
              <a:xfrm>
                <a:off x="2548271" y="1311289"/>
                <a:ext cx="19343" cy="19343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9" extrusionOk="0">
                    <a:moveTo>
                      <a:pt x="281" y="0"/>
                    </a:moveTo>
                    <a:lnTo>
                      <a:pt x="232" y="17"/>
                    </a:lnTo>
                    <a:lnTo>
                      <a:pt x="165" y="33"/>
                    </a:lnTo>
                    <a:lnTo>
                      <a:pt x="116" y="50"/>
                    </a:lnTo>
                    <a:lnTo>
                      <a:pt x="83" y="83"/>
                    </a:lnTo>
                    <a:lnTo>
                      <a:pt x="50" y="133"/>
                    </a:lnTo>
                    <a:lnTo>
                      <a:pt x="17" y="182"/>
                    </a:lnTo>
                    <a:lnTo>
                      <a:pt x="0" y="232"/>
                    </a:lnTo>
                    <a:lnTo>
                      <a:pt x="0" y="298"/>
                    </a:lnTo>
                    <a:lnTo>
                      <a:pt x="0" y="347"/>
                    </a:lnTo>
                    <a:lnTo>
                      <a:pt x="17" y="397"/>
                    </a:lnTo>
                    <a:lnTo>
                      <a:pt x="50" y="446"/>
                    </a:lnTo>
                    <a:lnTo>
                      <a:pt x="83" y="496"/>
                    </a:lnTo>
                    <a:lnTo>
                      <a:pt x="116" y="529"/>
                    </a:lnTo>
                    <a:lnTo>
                      <a:pt x="165" y="562"/>
                    </a:lnTo>
                    <a:lnTo>
                      <a:pt x="232" y="578"/>
                    </a:lnTo>
                    <a:lnTo>
                      <a:pt x="347" y="578"/>
                    </a:lnTo>
                    <a:lnTo>
                      <a:pt x="397" y="562"/>
                    </a:lnTo>
                    <a:lnTo>
                      <a:pt x="446" y="529"/>
                    </a:lnTo>
                    <a:lnTo>
                      <a:pt x="479" y="496"/>
                    </a:lnTo>
                    <a:lnTo>
                      <a:pt x="529" y="446"/>
                    </a:lnTo>
                    <a:lnTo>
                      <a:pt x="545" y="397"/>
                    </a:lnTo>
                    <a:lnTo>
                      <a:pt x="562" y="347"/>
                    </a:lnTo>
                    <a:lnTo>
                      <a:pt x="578" y="298"/>
                    </a:lnTo>
                    <a:lnTo>
                      <a:pt x="562" y="232"/>
                    </a:lnTo>
                    <a:lnTo>
                      <a:pt x="545" y="182"/>
                    </a:lnTo>
                    <a:lnTo>
                      <a:pt x="529" y="133"/>
                    </a:lnTo>
                    <a:lnTo>
                      <a:pt x="479" y="83"/>
                    </a:lnTo>
                    <a:lnTo>
                      <a:pt x="446" y="50"/>
                    </a:lnTo>
                    <a:lnTo>
                      <a:pt x="397" y="33"/>
                    </a:lnTo>
                    <a:lnTo>
                      <a:pt x="347" y="17"/>
                    </a:lnTo>
                    <a:lnTo>
                      <a:pt x="28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12;p34"/>
              <p:cNvSpPr/>
              <p:nvPr/>
            </p:nvSpPr>
            <p:spPr>
              <a:xfrm>
                <a:off x="2291770" y="1363705"/>
                <a:ext cx="19343" cy="1931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8" extrusionOk="0">
                    <a:moveTo>
                      <a:pt x="281" y="0"/>
                    </a:moveTo>
                    <a:lnTo>
                      <a:pt x="232" y="17"/>
                    </a:lnTo>
                    <a:lnTo>
                      <a:pt x="166" y="33"/>
                    </a:lnTo>
                    <a:lnTo>
                      <a:pt x="116" y="50"/>
                    </a:lnTo>
                    <a:lnTo>
                      <a:pt x="83" y="83"/>
                    </a:lnTo>
                    <a:lnTo>
                      <a:pt x="50" y="132"/>
                    </a:lnTo>
                    <a:lnTo>
                      <a:pt x="17" y="182"/>
                    </a:lnTo>
                    <a:lnTo>
                      <a:pt x="0" y="231"/>
                    </a:lnTo>
                    <a:lnTo>
                      <a:pt x="0" y="297"/>
                    </a:lnTo>
                    <a:lnTo>
                      <a:pt x="0" y="347"/>
                    </a:lnTo>
                    <a:lnTo>
                      <a:pt x="17" y="413"/>
                    </a:lnTo>
                    <a:lnTo>
                      <a:pt x="50" y="446"/>
                    </a:lnTo>
                    <a:lnTo>
                      <a:pt x="83" y="495"/>
                    </a:lnTo>
                    <a:lnTo>
                      <a:pt x="116" y="528"/>
                    </a:lnTo>
                    <a:lnTo>
                      <a:pt x="166" y="561"/>
                    </a:lnTo>
                    <a:lnTo>
                      <a:pt x="232" y="578"/>
                    </a:lnTo>
                    <a:lnTo>
                      <a:pt x="347" y="578"/>
                    </a:lnTo>
                    <a:lnTo>
                      <a:pt x="397" y="561"/>
                    </a:lnTo>
                    <a:lnTo>
                      <a:pt x="446" y="528"/>
                    </a:lnTo>
                    <a:lnTo>
                      <a:pt x="479" y="495"/>
                    </a:lnTo>
                    <a:lnTo>
                      <a:pt x="529" y="446"/>
                    </a:lnTo>
                    <a:lnTo>
                      <a:pt x="545" y="413"/>
                    </a:lnTo>
                    <a:lnTo>
                      <a:pt x="562" y="347"/>
                    </a:lnTo>
                    <a:lnTo>
                      <a:pt x="578" y="297"/>
                    </a:lnTo>
                    <a:lnTo>
                      <a:pt x="562" y="231"/>
                    </a:lnTo>
                    <a:lnTo>
                      <a:pt x="545" y="182"/>
                    </a:lnTo>
                    <a:lnTo>
                      <a:pt x="529" y="132"/>
                    </a:lnTo>
                    <a:lnTo>
                      <a:pt x="479" y="83"/>
                    </a:lnTo>
                    <a:lnTo>
                      <a:pt x="446" y="50"/>
                    </a:lnTo>
                    <a:lnTo>
                      <a:pt x="397" y="33"/>
                    </a:lnTo>
                    <a:lnTo>
                      <a:pt x="347" y="17"/>
                    </a:lnTo>
                    <a:lnTo>
                      <a:pt x="28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13;p34"/>
              <p:cNvSpPr/>
              <p:nvPr/>
            </p:nvSpPr>
            <p:spPr>
              <a:xfrm>
                <a:off x="1359006" y="935658"/>
                <a:ext cx="387794" cy="262048"/>
              </a:xfrm>
              <a:custGeom>
                <a:avLst/>
                <a:gdLst/>
                <a:ahLst/>
                <a:cxnLst/>
                <a:rect l="l" t="t" r="r" b="b"/>
                <a:pathLst>
                  <a:path w="11608" h="7844" extrusionOk="0">
                    <a:moveTo>
                      <a:pt x="4211" y="0"/>
                    </a:moveTo>
                    <a:lnTo>
                      <a:pt x="3880" y="17"/>
                    </a:lnTo>
                    <a:lnTo>
                      <a:pt x="3567" y="50"/>
                    </a:lnTo>
                    <a:lnTo>
                      <a:pt x="3237" y="116"/>
                    </a:lnTo>
                    <a:lnTo>
                      <a:pt x="2939" y="198"/>
                    </a:lnTo>
                    <a:lnTo>
                      <a:pt x="2659" y="297"/>
                    </a:lnTo>
                    <a:lnTo>
                      <a:pt x="2378" y="429"/>
                    </a:lnTo>
                    <a:lnTo>
                      <a:pt x="2130" y="578"/>
                    </a:lnTo>
                    <a:lnTo>
                      <a:pt x="1883" y="760"/>
                    </a:lnTo>
                    <a:lnTo>
                      <a:pt x="1668" y="958"/>
                    </a:lnTo>
                    <a:lnTo>
                      <a:pt x="1470" y="1189"/>
                    </a:lnTo>
                    <a:lnTo>
                      <a:pt x="1288" y="1437"/>
                    </a:lnTo>
                    <a:lnTo>
                      <a:pt x="1140" y="1701"/>
                    </a:lnTo>
                    <a:lnTo>
                      <a:pt x="1007" y="1998"/>
                    </a:lnTo>
                    <a:lnTo>
                      <a:pt x="892" y="2328"/>
                    </a:lnTo>
                    <a:lnTo>
                      <a:pt x="826" y="2675"/>
                    </a:lnTo>
                    <a:lnTo>
                      <a:pt x="776" y="3038"/>
                    </a:lnTo>
                    <a:lnTo>
                      <a:pt x="760" y="3434"/>
                    </a:lnTo>
                    <a:lnTo>
                      <a:pt x="776" y="3864"/>
                    </a:lnTo>
                    <a:lnTo>
                      <a:pt x="826" y="4310"/>
                    </a:lnTo>
                    <a:lnTo>
                      <a:pt x="628" y="4425"/>
                    </a:lnTo>
                    <a:lnTo>
                      <a:pt x="463" y="4541"/>
                    </a:lnTo>
                    <a:lnTo>
                      <a:pt x="330" y="4673"/>
                    </a:lnTo>
                    <a:lnTo>
                      <a:pt x="215" y="4788"/>
                    </a:lnTo>
                    <a:lnTo>
                      <a:pt x="132" y="4937"/>
                    </a:lnTo>
                    <a:lnTo>
                      <a:pt x="66" y="5069"/>
                    </a:lnTo>
                    <a:lnTo>
                      <a:pt x="17" y="5218"/>
                    </a:lnTo>
                    <a:lnTo>
                      <a:pt x="0" y="5350"/>
                    </a:lnTo>
                    <a:lnTo>
                      <a:pt x="0" y="5498"/>
                    </a:lnTo>
                    <a:lnTo>
                      <a:pt x="0" y="5647"/>
                    </a:lnTo>
                    <a:lnTo>
                      <a:pt x="33" y="5796"/>
                    </a:lnTo>
                    <a:lnTo>
                      <a:pt x="66" y="5944"/>
                    </a:lnTo>
                    <a:lnTo>
                      <a:pt x="132" y="6093"/>
                    </a:lnTo>
                    <a:lnTo>
                      <a:pt x="182" y="6225"/>
                    </a:lnTo>
                    <a:lnTo>
                      <a:pt x="347" y="6506"/>
                    </a:lnTo>
                    <a:lnTo>
                      <a:pt x="529" y="6786"/>
                    </a:lnTo>
                    <a:lnTo>
                      <a:pt x="710" y="7034"/>
                    </a:lnTo>
                    <a:lnTo>
                      <a:pt x="908" y="7249"/>
                    </a:lnTo>
                    <a:lnTo>
                      <a:pt x="1107" y="7447"/>
                    </a:lnTo>
                    <a:lnTo>
                      <a:pt x="1404" y="7744"/>
                    </a:lnTo>
                    <a:lnTo>
                      <a:pt x="1519" y="7843"/>
                    </a:lnTo>
                    <a:lnTo>
                      <a:pt x="10848" y="7480"/>
                    </a:lnTo>
                    <a:lnTo>
                      <a:pt x="10964" y="7249"/>
                    </a:lnTo>
                    <a:lnTo>
                      <a:pt x="11080" y="6968"/>
                    </a:lnTo>
                    <a:lnTo>
                      <a:pt x="11195" y="6621"/>
                    </a:lnTo>
                    <a:lnTo>
                      <a:pt x="11327" y="6192"/>
                    </a:lnTo>
                    <a:lnTo>
                      <a:pt x="11459" y="5713"/>
                    </a:lnTo>
                    <a:lnTo>
                      <a:pt x="11509" y="5465"/>
                    </a:lnTo>
                    <a:lnTo>
                      <a:pt x="11558" y="5218"/>
                    </a:lnTo>
                    <a:lnTo>
                      <a:pt x="11591" y="4954"/>
                    </a:lnTo>
                    <a:lnTo>
                      <a:pt x="11608" y="4689"/>
                    </a:lnTo>
                    <a:lnTo>
                      <a:pt x="11608" y="4425"/>
                    </a:lnTo>
                    <a:lnTo>
                      <a:pt x="11608" y="4177"/>
                    </a:lnTo>
                    <a:lnTo>
                      <a:pt x="11575" y="3913"/>
                    </a:lnTo>
                    <a:lnTo>
                      <a:pt x="11525" y="3666"/>
                    </a:lnTo>
                    <a:lnTo>
                      <a:pt x="11459" y="3418"/>
                    </a:lnTo>
                    <a:lnTo>
                      <a:pt x="11360" y="3187"/>
                    </a:lnTo>
                    <a:lnTo>
                      <a:pt x="11245" y="2972"/>
                    </a:lnTo>
                    <a:lnTo>
                      <a:pt x="11096" y="2757"/>
                    </a:lnTo>
                    <a:lnTo>
                      <a:pt x="10931" y="2576"/>
                    </a:lnTo>
                    <a:lnTo>
                      <a:pt x="10716" y="2411"/>
                    </a:lnTo>
                    <a:lnTo>
                      <a:pt x="10485" y="2262"/>
                    </a:lnTo>
                    <a:lnTo>
                      <a:pt x="10221" y="2130"/>
                    </a:lnTo>
                    <a:lnTo>
                      <a:pt x="9907" y="2031"/>
                    </a:lnTo>
                    <a:lnTo>
                      <a:pt x="9560" y="1948"/>
                    </a:lnTo>
                    <a:lnTo>
                      <a:pt x="9164" y="1899"/>
                    </a:lnTo>
                    <a:lnTo>
                      <a:pt x="8735" y="1882"/>
                    </a:lnTo>
                    <a:lnTo>
                      <a:pt x="8421" y="1602"/>
                    </a:lnTo>
                    <a:lnTo>
                      <a:pt x="8091" y="1354"/>
                    </a:lnTo>
                    <a:lnTo>
                      <a:pt x="7744" y="1123"/>
                    </a:lnTo>
                    <a:lnTo>
                      <a:pt x="7397" y="908"/>
                    </a:lnTo>
                    <a:lnTo>
                      <a:pt x="7051" y="710"/>
                    </a:lnTo>
                    <a:lnTo>
                      <a:pt x="6687" y="545"/>
                    </a:lnTo>
                    <a:lnTo>
                      <a:pt x="6324" y="396"/>
                    </a:lnTo>
                    <a:lnTo>
                      <a:pt x="5977" y="281"/>
                    </a:lnTo>
                    <a:lnTo>
                      <a:pt x="5614" y="182"/>
                    </a:lnTo>
                    <a:lnTo>
                      <a:pt x="5251" y="99"/>
                    </a:lnTo>
                    <a:lnTo>
                      <a:pt x="4904" y="50"/>
                    </a:lnTo>
                    <a:lnTo>
                      <a:pt x="4557" y="17"/>
                    </a:lnTo>
                    <a:lnTo>
                      <a:pt x="42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14;p34"/>
              <p:cNvSpPr/>
              <p:nvPr/>
            </p:nvSpPr>
            <p:spPr>
              <a:xfrm>
                <a:off x="1359006" y="1163996"/>
                <a:ext cx="89398" cy="96013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2874" extrusionOk="0">
                    <a:moveTo>
                      <a:pt x="908" y="1"/>
                    </a:moveTo>
                    <a:lnTo>
                      <a:pt x="710" y="50"/>
                    </a:lnTo>
                    <a:lnTo>
                      <a:pt x="529" y="116"/>
                    </a:lnTo>
                    <a:lnTo>
                      <a:pt x="363" y="232"/>
                    </a:lnTo>
                    <a:lnTo>
                      <a:pt x="297" y="298"/>
                    </a:lnTo>
                    <a:lnTo>
                      <a:pt x="231" y="364"/>
                    </a:lnTo>
                    <a:lnTo>
                      <a:pt x="165" y="447"/>
                    </a:lnTo>
                    <a:lnTo>
                      <a:pt x="116" y="546"/>
                    </a:lnTo>
                    <a:lnTo>
                      <a:pt x="66" y="645"/>
                    </a:lnTo>
                    <a:lnTo>
                      <a:pt x="33" y="744"/>
                    </a:lnTo>
                    <a:lnTo>
                      <a:pt x="17" y="843"/>
                    </a:lnTo>
                    <a:lnTo>
                      <a:pt x="0" y="942"/>
                    </a:lnTo>
                    <a:lnTo>
                      <a:pt x="0" y="1058"/>
                    </a:lnTo>
                    <a:lnTo>
                      <a:pt x="0" y="1157"/>
                    </a:lnTo>
                    <a:lnTo>
                      <a:pt x="17" y="1256"/>
                    </a:lnTo>
                    <a:lnTo>
                      <a:pt x="50" y="1355"/>
                    </a:lnTo>
                    <a:lnTo>
                      <a:pt x="83" y="1437"/>
                    </a:lnTo>
                    <a:lnTo>
                      <a:pt x="132" y="1536"/>
                    </a:lnTo>
                    <a:lnTo>
                      <a:pt x="198" y="1619"/>
                    </a:lnTo>
                    <a:lnTo>
                      <a:pt x="264" y="1702"/>
                    </a:lnTo>
                    <a:lnTo>
                      <a:pt x="330" y="1768"/>
                    </a:lnTo>
                    <a:lnTo>
                      <a:pt x="413" y="1834"/>
                    </a:lnTo>
                    <a:lnTo>
                      <a:pt x="496" y="1900"/>
                    </a:lnTo>
                    <a:lnTo>
                      <a:pt x="595" y="1949"/>
                    </a:lnTo>
                    <a:lnTo>
                      <a:pt x="2675" y="2874"/>
                    </a:lnTo>
                    <a:lnTo>
                      <a:pt x="2394" y="595"/>
                    </a:lnTo>
                    <a:lnTo>
                      <a:pt x="1503" y="116"/>
                    </a:lnTo>
                    <a:lnTo>
                      <a:pt x="1404" y="67"/>
                    </a:lnTo>
                    <a:lnTo>
                      <a:pt x="1305" y="34"/>
                    </a:lnTo>
                    <a:lnTo>
                      <a:pt x="1206" y="17"/>
                    </a:lnTo>
                    <a:lnTo>
                      <a:pt x="1107" y="1"/>
                    </a:lnTo>
                    <a:close/>
                  </a:path>
                </a:pathLst>
              </a:custGeom>
              <a:solidFill>
                <a:srgbClr val="7B4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15;p34"/>
              <p:cNvSpPr/>
              <p:nvPr/>
            </p:nvSpPr>
            <p:spPr>
              <a:xfrm>
                <a:off x="1386567" y="1194898"/>
                <a:ext cx="46370" cy="29833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893" fill="none" extrusionOk="0">
                    <a:moveTo>
                      <a:pt x="1" y="1"/>
                    </a:moveTo>
                    <a:lnTo>
                      <a:pt x="1388" y="892"/>
                    </a:lnTo>
                  </a:path>
                </a:pathLst>
              </a:custGeom>
              <a:solidFill>
                <a:srgbClr val="000000"/>
              </a:solidFill>
              <a:ln w="16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16;p34"/>
              <p:cNvSpPr/>
              <p:nvPr/>
            </p:nvSpPr>
            <p:spPr>
              <a:xfrm>
                <a:off x="1683357" y="1163996"/>
                <a:ext cx="89365" cy="96013"/>
              </a:xfrm>
              <a:custGeom>
                <a:avLst/>
                <a:gdLst/>
                <a:ahLst/>
                <a:cxnLst/>
                <a:rect l="l" t="t" r="r" b="b"/>
                <a:pathLst>
                  <a:path w="2675" h="2874" extrusionOk="0">
                    <a:moveTo>
                      <a:pt x="1552" y="1"/>
                    </a:moveTo>
                    <a:lnTo>
                      <a:pt x="1453" y="17"/>
                    </a:lnTo>
                    <a:lnTo>
                      <a:pt x="1354" y="34"/>
                    </a:lnTo>
                    <a:lnTo>
                      <a:pt x="1271" y="67"/>
                    </a:lnTo>
                    <a:lnTo>
                      <a:pt x="1172" y="116"/>
                    </a:lnTo>
                    <a:lnTo>
                      <a:pt x="281" y="595"/>
                    </a:lnTo>
                    <a:lnTo>
                      <a:pt x="0" y="2874"/>
                    </a:lnTo>
                    <a:lnTo>
                      <a:pt x="2064" y="1949"/>
                    </a:lnTo>
                    <a:lnTo>
                      <a:pt x="2163" y="1900"/>
                    </a:lnTo>
                    <a:lnTo>
                      <a:pt x="2262" y="1834"/>
                    </a:lnTo>
                    <a:lnTo>
                      <a:pt x="2328" y="1768"/>
                    </a:lnTo>
                    <a:lnTo>
                      <a:pt x="2411" y="1702"/>
                    </a:lnTo>
                    <a:lnTo>
                      <a:pt x="2477" y="1619"/>
                    </a:lnTo>
                    <a:lnTo>
                      <a:pt x="2526" y="1536"/>
                    </a:lnTo>
                    <a:lnTo>
                      <a:pt x="2576" y="1437"/>
                    </a:lnTo>
                    <a:lnTo>
                      <a:pt x="2609" y="1355"/>
                    </a:lnTo>
                    <a:lnTo>
                      <a:pt x="2642" y="1256"/>
                    </a:lnTo>
                    <a:lnTo>
                      <a:pt x="2658" y="1157"/>
                    </a:lnTo>
                    <a:lnTo>
                      <a:pt x="2675" y="1058"/>
                    </a:lnTo>
                    <a:lnTo>
                      <a:pt x="2675" y="942"/>
                    </a:lnTo>
                    <a:lnTo>
                      <a:pt x="2658" y="843"/>
                    </a:lnTo>
                    <a:lnTo>
                      <a:pt x="2625" y="744"/>
                    </a:lnTo>
                    <a:lnTo>
                      <a:pt x="2592" y="645"/>
                    </a:lnTo>
                    <a:lnTo>
                      <a:pt x="2559" y="546"/>
                    </a:lnTo>
                    <a:lnTo>
                      <a:pt x="2493" y="447"/>
                    </a:lnTo>
                    <a:lnTo>
                      <a:pt x="2444" y="364"/>
                    </a:lnTo>
                    <a:lnTo>
                      <a:pt x="2361" y="298"/>
                    </a:lnTo>
                    <a:lnTo>
                      <a:pt x="2295" y="232"/>
                    </a:lnTo>
                    <a:lnTo>
                      <a:pt x="2130" y="116"/>
                    </a:lnTo>
                    <a:lnTo>
                      <a:pt x="1948" y="50"/>
                    </a:lnTo>
                    <a:lnTo>
                      <a:pt x="1750" y="1"/>
                    </a:lnTo>
                    <a:close/>
                  </a:path>
                </a:pathLst>
              </a:custGeom>
              <a:solidFill>
                <a:srgbClr val="7B4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317;p34"/>
              <p:cNvSpPr/>
              <p:nvPr/>
            </p:nvSpPr>
            <p:spPr>
              <a:xfrm>
                <a:off x="1698223" y="1194898"/>
                <a:ext cx="46938" cy="29833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893" fill="none" extrusionOk="0">
                    <a:moveTo>
                      <a:pt x="1404" y="1"/>
                    </a:moveTo>
                    <a:lnTo>
                      <a:pt x="1" y="892"/>
                    </a:lnTo>
                  </a:path>
                </a:pathLst>
              </a:custGeom>
              <a:solidFill>
                <a:srgbClr val="000000"/>
              </a:solidFill>
              <a:ln w="16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318;p34"/>
              <p:cNvSpPr/>
              <p:nvPr/>
            </p:nvSpPr>
            <p:spPr>
              <a:xfrm>
                <a:off x="826694" y="2888881"/>
                <a:ext cx="258741" cy="901401"/>
              </a:xfrm>
              <a:custGeom>
                <a:avLst/>
                <a:gdLst/>
                <a:ahLst/>
                <a:cxnLst/>
                <a:rect l="l" t="t" r="r" b="b"/>
                <a:pathLst>
                  <a:path w="7745" h="26982" fill="none" extrusionOk="0">
                    <a:moveTo>
                      <a:pt x="0" y="9825"/>
                    </a:moveTo>
                    <a:lnTo>
                      <a:pt x="0" y="9825"/>
                    </a:lnTo>
                    <a:lnTo>
                      <a:pt x="0" y="11675"/>
                    </a:lnTo>
                    <a:lnTo>
                      <a:pt x="17" y="13441"/>
                    </a:lnTo>
                    <a:lnTo>
                      <a:pt x="50" y="15126"/>
                    </a:lnTo>
                    <a:lnTo>
                      <a:pt x="116" y="16727"/>
                    </a:lnTo>
                    <a:lnTo>
                      <a:pt x="199" y="18246"/>
                    </a:lnTo>
                    <a:lnTo>
                      <a:pt x="248" y="18956"/>
                    </a:lnTo>
                    <a:lnTo>
                      <a:pt x="314" y="19650"/>
                    </a:lnTo>
                    <a:lnTo>
                      <a:pt x="397" y="20327"/>
                    </a:lnTo>
                    <a:lnTo>
                      <a:pt x="479" y="20954"/>
                    </a:lnTo>
                    <a:lnTo>
                      <a:pt x="562" y="21565"/>
                    </a:lnTo>
                    <a:lnTo>
                      <a:pt x="661" y="22160"/>
                    </a:lnTo>
                    <a:lnTo>
                      <a:pt x="777" y="22705"/>
                    </a:lnTo>
                    <a:lnTo>
                      <a:pt x="909" y="23233"/>
                    </a:lnTo>
                    <a:lnTo>
                      <a:pt x="1041" y="23728"/>
                    </a:lnTo>
                    <a:lnTo>
                      <a:pt x="1206" y="24191"/>
                    </a:lnTo>
                    <a:lnTo>
                      <a:pt x="1371" y="24620"/>
                    </a:lnTo>
                    <a:lnTo>
                      <a:pt x="1536" y="25016"/>
                    </a:lnTo>
                    <a:lnTo>
                      <a:pt x="1734" y="25379"/>
                    </a:lnTo>
                    <a:lnTo>
                      <a:pt x="1949" y="25710"/>
                    </a:lnTo>
                    <a:lnTo>
                      <a:pt x="2180" y="25990"/>
                    </a:lnTo>
                    <a:lnTo>
                      <a:pt x="2411" y="26255"/>
                    </a:lnTo>
                    <a:lnTo>
                      <a:pt x="2543" y="26370"/>
                    </a:lnTo>
                    <a:lnTo>
                      <a:pt x="2675" y="26469"/>
                    </a:lnTo>
                    <a:lnTo>
                      <a:pt x="2807" y="26568"/>
                    </a:lnTo>
                    <a:lnTo>
                      <a:pt x="2956" y="26651"/>
                    </a:lnTo>
                    <a:lnTo>
                      <a:pt x="3088" y="26717"/>
                    </a:lnTo>
                    <a:lnTo>
                      <a:pt x="3253" y="26783"/>
                    </a:lnTo>
                    <a:lnTo>
                      <a:pt x="3402" y="26849"/>
                    </a:lnTo>
                    <a:lnTo>
                      <a:pt x="3567" y="26898"/>
                    </a:lnTo>
                    <a:lnTo>
                      <a:pt x="3716" y="26932"/>
                    </a:lnTo>
                    <a:lnTo>
                      <a:pt x="3897" y="26948"/>
                    </a:lnTo>
                    <a:lnTo>
                      <a:pt x="4062" y="26965"/>
                    </a:lnTo>
                    <a:lnTo>
                      <a:pt x="4244" y="26981"/>
                    </a:lnTo>
                    <a:lnTo>
                      <a:pt x="4244" y="26981"/>
                    </a:lnTo>
                    <a:lnTo>
                      <a:pt x="4426" y="26965"/>
                    </a:lnTo>
                    <a:lnTo>
                      <a:pt x="4591" y="26948"/>
                    </a:lnTo>
                    <a:lnTo>
                      <a:pt x="4772" y="26915"/>
                    </a:lnTo>
                    <a:lnTo>
                      <a:pt x="4921" y="26865"/>
                    </a:lnTo>
                    <a:lnTo>
                      <a:pt x="5086" y="26799"/>
                    </a:lnTo>
                    <a:lnTo>
                      <a:pt x="5235" y="26733"/>
                    </a:lnTo>
                    <a:lnTo>
                      <a:pt x="5383" y="26651"/>
                    </a:lnTo>
                    <a:lnTo>
                      <a:pt x="5532" y="26552"/>
                    </a:lnTo>
                    <a:lnTo>
                      <a:pt x="5664" y="26436"/>
                    </a:lnTo>
                    <a:lnTo>
                      <a:pt x="5796" y="26321"/>
                    </a:lnTo>
                    <a:lnTo>
                      <a:pt x="5928" y="26188"/>
                    </a:lnTo>
                    <a:lnTo>
                      <a:pt x="6044" y="26056"/>
                    </a:lnTo>
                    <a:lnTo>
                      <a:pt x="6176" y="25891"/>
                    </a:lnTo>
                    <a:lnTo>
                      <a:pt x="6275" y="25726"/>
                    </a:lnTo>
                    <a:lnTo>
                      <a:pt x="6490" y="25379"/>
                    </a:lnTo>
                    <a:lnTo>
                      <a:pt x="6688" y="24983"/>
                    </a:lnTo>
                    <a:lnTo>
                      <a:pt x="6869" y="24554"/>
                    </a:lnTo>
                    <a:lnTo>
                      <a:pt x="7018" y="24092"/>
                    </a:lnTo>
                    <a:lnTo>
                      <a:pt x="7167" y="23613"/>
                    </a:lnTo>
                    <a:lnTo>
                      <a:pt x="7299" y="23084"/>
                    </a:lnTo>
                    <a:lnTo>
                      <a:pt x="7398" y="22539"/>
                    </a:lnTo>
                    <a:lnTo>
                      <a:pt x="7497" y="21978"/>
                    </a:lnTo>
                    <a:lnTo>
                      <a:pt x="7579" y="21384"/>
                    </a:lnTo>
                    <a:lnTo>
                      <a:pt x="7629" y="20773"/>
                    </a:lnTo>
                    <a:lnTo>
                      <a:pt x="7678" y="20145"/>
                    </a:lnTo>
                    <a:lnTo>
                      <a:pt x="7711" y="19501"/>
                    </a:lnTo>
                    <a:lnTo>
                      <a:pt x="7744" y="18857"/>
                    </a:lnTo>
                    <a:lnTo>
                      <a:pt x="7744" y="18197"/>
                    </a:lnTo>
                    <a:lnTo>
                      <a:pt x="7744" y="17520"/>
                    </a:lnTo>
                    <a:lnTo>
                      <a:pt x="7711" y="16843"/>
                    </a:lnTo>
                    <a:lnTo>
                      <a:pt x="7695" y="16166"/>
                    </a:lnTo>
                    <a:lnTo>
                      <a:pt x="7645" y="15489"/>
                    </a:lnTo>
                    <a:lnTo>
                      <a:pt x="7596" y="14812"/>
                    </a:lnTo>
                    <a:lnTo>
                      <a:pt x="7530" y="14151"/>
                    </a:lnTo>
                    <a:lnTo>
                      <a:pt x="7447" y="13474"/>
                    </a:lnTo>
                    <a:lnTo>
                      <a:pt x="7365" y="12814"/>
                    </a:lnTo>
                    <a:lnTo>
                      <a:pt x="7266" y="12170"/>
                    </a:lnTo>
                    <a:lnTo>
                      <a:pt x="7167" y="11543"/>
                    </a:lnTo>
                    <a:lnTo>
                      <a:pt x="7051" y="10932"/>
                    </a:lnTo>
                    <a:lnTo>
                      <a:pt x="7051" y="10932"/>
                    </a:lnTo>
                    <a:lnTo>
                      <a:pt x="6622" y="8653"/>
                    </a:lnTo>
                    <a:lnTo>
                      <a:pt x="6258" y="6672"/>
                    </a:lnTo>
                    <a:lnTo>
                      <a:pt x="5978" y="4987"/>
                    </a:lnTo>
                    <a:lnTo>
                      <a:pt x="5862" y="4228"/>
                    </a:lnTo>
                    <a:lnTo>
                      <a:pt x="5780" y="3551"/>
                    </a:lnTo>
                    <a:lnTo>
                      <a:pt x="5714" y="2924"/>
                    </a:lnTo>
                    <a:lnTo>
                      <a:pt x="5664" y="2346"/>
                    </a:lnTo>
                    <a:lnTo>
                      <a:pt x="5647" y="1834"/>
                    </a:lnTo>
                    <a:lnTo>
                      <a:pt x="5647" y="1371"/>
                    </a:lnTo>
                    <a:lnTo>
                      <a:pt x="5680" y="959"/>
                    </a:lnTo>
                    <a:lnTo>
                      <a:pt x="5730" y="595"/>
                    </a:lnTo>
                    <a:lnTo>
                      <a:pt x="5813" y="282"/>
                    </a:lnTo>
                    <a:lnTo>
                      <a:pt x="5912" y="1"/>
                    </a:lnTo>
                  </a:path>
                </a:pathLst>
              </a:custGeom>
              <a:solidFill>
                <a:schemeClr val="lt1"/>
              </a:solidFill>
              <a:ln w="24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319;p34"/>
              <p:cNvSpPr/>
              <p:nvPr/>
            </p:nvSpPr>
            <p:spPr>
              <a:xfrm>
                <a:off x="1089275" y="2913168"/>
                <a:ext cx="89365" cy="360801"/>
              </a:xfrm>
              <a:custGeom>
                <a:avLst/>
                <a:gdLst/>
                <a:ahLst/>
                <a:cxnLst/>
                <a:rect l="l" t="t" r="r" b="b"/>
                <a:pathLst>
                  <a:path w="2675" h="10800" fill="none" extrusionOk="0">
                    <a:moveTo>
                      <a:pt x="2097" y="0"/>
                    </a:moveTo>
                    <a:lnTo>
                      <a:pt x="2097" y="0"/>
                    </a:lnTo>
                    <a:lnTo>
                      <a:pt x="2279" y="1272"/>
                    </a:lnTo>
                    <a:lnTo>
                      <a:pt x="2378" y="2048"/>
                    </a:lnTo>
                    <a:lnTo>
                      <a:pt x="2460" y="2873"/>
                    </a:lnTo>
                    <a:lnTo>
                      <a:pt x="2543" y="3749"/>
                    </a:lnTo>
                    <a:lnTo>
                      <a:pt x="2609" y="4657"/>
                    </a:lnTo>
                    <a:lnTo>
                      <a:pt x="2658" y="5565"/>
                    </a:lnTo>
                    <a:lnTo>
                      <a:pt x="2675" y="6457"/>
                    </a:lnTo>
                    <a:lnTo>
                      <a:pt x="2658" y="6902"/>
                    </a:lnTo>
                    <a:lnTo>
                      <a:pt x="2642" y="7315"/>
                    </a:lnTo>
                    <a:lnTo>
                      <a:pt x="2625" y="7728"/>
                    </a:lnTo>
                    <a:lnTo>
                      <a:pt x="2576" y="8124"/>
                    </a:lnTo>
                    <a:lnTo>
                      <a:pt x="2526" y="8504"/>
                    </a:lnTo>
                    <a:lnTo>
                      <a:pt x="2460" y="8867"/>
                    </a:lnTo>
                    <a:lnTo>
                      <a:pt x="2394" y="9197"/>
                    </a:lnTo>
                    <a:lnTo>
                      <a:pt x="2295" y="9511"/>
                    </a:lnTo>
                    <a:lnTo>
                      <a:pt x="2196" y="9792"/>
                    </a:lnTo>
                    <a:lnTo>
                      <a:pt x="2080" y="10056"/>
                    </a:lnTo>
                    <a:lnTo>
                      <a:pt x="1932" y="10271"/>
                    </a:lnTo>
                    <a:lnTo>
                      <a:pt x="1783" y="10452"/>
                    </a:lnTo>
                    <a:lnTo>
                      <a:pt x="1701" y="10535"/>
                    </a:lnTo>
                    <a:lnTo>
                      <a:pt x="1602" y="10601"/>
                    </a:lnTo>
                    <a:lnTo>
                      <a:pt x="1519" y="10667"/>
                    </a:lnTo>
                    <a:lnTo>
                      <a:pt x="1420" y="10717"/>
                    </a:lnTo>
                    <a:lnTo>
                      <a:pt x="1304" y="10750"/>
                    </a:lnTo>
                    <a:lnTo>
                      <a:pt x="1205" y="10783"/>
                    </a:lnTo>
                    <a:lnTo>
                      <a:pt x="1090" y="10799"/>
                    </a:lnTo>
                    <a:lnTo>
                      <a:pt x="974" y="10799"/>
                    </a:lnTo>
                    <a:lnTo>
                      <a:pt x="974" y="10799"/>
                    </a:lnTo>
                    <a:lnTo>
                      <a:pt x="842" y="10799"/>
                    </a:lnTo>
                    <a:lnTo>
                      <a:pt x="743" y="10783"/>
                    </a:lnTo>
                    <a:lnTo>
                      <a:pt x="644" y="10750"/>
                    </a:lnTo>
                    <a:lnTo>
                      <a:pt x="545" y="10717"/>
                    </a:lnTo>
                    <a:lnTo>
                      <a:pt x="462" y="10667"/>
                    </a:lnTo>
                    <a:lnTo>
                      <a:pt x="380" y="10601"/>
                    </a:lnTo>
                    <a:lnTo>
                      <a:pt x="314" y="10535"/>
                    </a:lnTo>
                    <a:lnTo>
                      <a:pt x="264" y="10452"/>
                    </a:lnTo>
                    <a:lnTo>
                      <a:pt x="198" y="10370"/>
                    </a:lnTo>
                    <a:lnTo>
                      <a:pt x="149" y="10271"/>
                    </a:lnTo>
                    <a:lnTo>
                      <a:pt x="83" y="10040"/>
                    </a:lnTo>
                    <a:lnTo>
                      <a:pt x="33" y="9792"/>
                    </a:lnTo>
                    <a:lnTo>
                      <a:pt x="0" y="9511"/>
                    </a:lnTo>
                    <a:lnTo>
                      <a:pt x="0" y="9197"/>
                    </a:lnTo>
                    <a:lnTo>
                      <a:pt x="17" y="8851"/>
                    </a:lnTo>
                    <a:lnTo>
                      <a:pt x="50" y="8504"/>
                    </a:lnTo>
                    <a:lnTo>
                      <a:pt x="99" y="8124"/>
                    </a:lnTo>
                    <a:lnTo>
                      <a:pt x="165" y="7728"/>
                    </a:lnTo>
                    <a:lnTo>
                      <a:pt x="248" y="7315"/>
                    </a:lnTo>
                    <a:lnTo>
                      <a:pt x="429" y="6457"/>
                    </a:lnTo>
                    <a:lnTo>
                      <a:pt x="644" y="5565"/>
                    </a:lnTo>
                    <a:lnTo>
                      <a:pt x="859" y="4673"/>
                    </a:lnTo>
                    <a:lnTo>
                      <a:pt x="1304" y="2923"/>
                    </a:lnTo>
                    <a:lnTo>
                      <a:pt x="1503" y="2114"/>
                    </a:lnTo>
                    <a:lnTo>
                      <a:pt x="1635" y="1387"/>
                    </a:lnTo>
                    <a:lnTo>
                      <a:pt x="1684" y="1057"/>
                    </a:lnTo>
                    <a:lnTo>
                      <a:pt x="1717" y="743"/>
                    </a:lnTo>
                    <a:lnTo>
                      <a:pt x="1750" y="463"/>
                    </a:lnTo>
                    <a:lnTo>
                      <a:pt x="1734" y="199"/>
                    </a:lnTo>
                  </a:path>
                </a:pathLst>
              </a:custGeom>
              <a:solidFill>
                <a:schemeClr val="lt1"/>
              </a:solidFill>
              <a:ln w="24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320;p34"/>
              <p:cNvSpPr/>
              <p:nvPr/>
            </p:nvSpPr>
            <p:spPr>
              <a:xfrm>
                <a:off x="976726" y="2032252"/>
                <a:ext cx="290178" cy="906312"/>
              </a:xfrm>
              <a:custGeom>
                <a:avLst/>
                <a:gdLst/>
                <a:ahLst/>
                <a:cxnLst/>
                <a:rect l="l" t="t" r="r" b="b"/>
                <a:pathLst>
                  <a:path w="8686" h="27129" extrusionOk="0">
                    <a:moveTo>
                      <a:pt x="2725" y="0"/>
                    </a:moveTo>
                    <a:lnTo>
                      <a:pt x="1305" y="20871"/>
                    </a:lnTo>
                    <a:lnTo>
                      <a:pt x="1256" y="20937"/>
                    </a:lnTo>
                    <a:lnTo>
                      <a:pt x="1107" y="21135"/>
                    </a:lnTo>
                    <a:lnTo>
                      <a:pt x="892" y="21449"/>
                    </a:lnTo>
                    <a:lnTo>
                      <a:pt x="777" y="21647"/>
                    </a:lnTo>
                    <a:lnTo>
                      <a:pt x="645" y="21862"/>
                    </a:lnTo>
                    <a:lnTo>
                      <a:pt x="529" y="22109"/>
                    </a:lnTo>
                    <a:lnTo>
                      <a:pt x="413" y="22374"/>
                    </a:lnTo>
                    <a:lnTo>
                      <a:pt x="298" y="22671"/>
                    </a:lnTo>
                    <a:lnTo>
                      <a:pt x="199" y="22985"/>
                    </a:lnTo>
                    <a:lnTo>
                      <a:pt x="116" y="23331"/>
                    </a:lnTo>
                    <a:lnTo>
                      <a:pt x="50" y="23678"/>
                    </a:lnTo>
                    <a:lnTo>
                      <a:pt x="17" y="24058"/>
                    </a:lnTo>
                    <a:lnTo>
                      <a:pt x="1" y="24454"/>
                    </a:lnTo>
                    <a:lnTo>
                      <a:pt x="17" y="24669"/>
                    </a:lnTo>
                    <a:lnTo>
                      <a:pt x="50" y="24867"/>
                    </a:lnTo>
                    <a:lnTo>
                      <a:pt x="116" y="25065"/>
                    </a:lnTo>
                    <a:lnTo>
                      <a:pt x="199" y="25230"/>
                    </a:lnTo>
                    <a:lnTo>
                      <a:pt x="298" y="25379"/>
                    </a:lnTo>
                    <a:lnTo>
                      <a:pt x="397" y="25511"/>
                    </a:lnTo>
                    <a:lnTo>
                      <a:pt x="513" y="25643"/>
                    </a:lnTo>
                    <a:lnTo>
                      <a:pt x="645" y="25742"/>
                    </a:lnTo>
                    <a:lnTo>
                      <a:pt x="876" y="25907"/>
                    </a:lnTo>
                    <a:lnTo>
                      <a:pt x="1074" y="26039"/>
                    </a:lnTo>
                    <a:lnTo>
                      <a:pt x="1223" y="26105"/>
                    </a:lnTo>
                    <a:lnTo>
                      <a:pt x="1272" y="26122"/>
                    </a:lnTo>
                    <a:lnTo>
                      <a:pt x="1305" y="26237"/>
                    </a:lnTo>
                    <a:lnTo>
                      <a:pt x="1355" y="26353"/>
                    </a:lnTo>
                    <a:lnTo>
                      <a:pt x="1437" y="26502"/>
                    </a:lnTo>
                    <a:lnTo>
                      <a:pt x="1553" y="26650"/>
                    </a:lnTo>
                    <a:lnTo>
                      <a:pt x="1635" y="26716"/>
                    </a:lnTo>
                    <a:lnTo>
                      <a:pt x="1718" y="26799"/>
                    </a:lnTo>
                    <a:lnTo>
                      <a:pt x="1817" y="26865"/>
                    </a:lnTo>
                    <a:lnTo>
                      <a:pt x="1933" y="26914"/>
                    </a:lnTo>
                    <a:lnTo>
                      <a:pt x="2048" y="26964"/>
                    </a:lnTo>
                    <a:lnTo>
                      <a:pt x="2180" y="26997"/>
                    </a:lnTo>
                    <a:lnTo>
                      <a:pt x="2510" y="27063"/>
                    </a:lnTo>
                    <a:lnTo>
                      <a:pt x="2907" y="27096"/>
                    </a:lnTo>
                    <a:lnTo>
                      <a:pt x="3353" y="27112"/>
                    </a:lnTo>
                    <a:lnTo>
                      <a:pt x="3798" y="27129"/>
                    </a:lnTo>
                    <a:lnTo>
                      <a:pt x="4244" y="27112"/>
                    </a:lnTo>
                    <a:lnTo>
                      <a:pt x="4657" y="27096"/>
                    </a:lnTo>
                    <a:lnTo>
                      <a:pt x="5004" y="27063"/>
                    </a:lnTo>
                    <a:lnTo>
                      <a:pt x="5284" y="27013"/>
                    </a:lnTo>
                    <a:lnTo>
                      <a:pt x="5416" y="26964"/>
                    </a:lnTo>
                    <a:lnTo>
                      <a:pt x="5549" y="26898"/>
                    </a:lnTo>
                    <a:lnTo>
                      <a:pt x="5697" y="26782"/>
                    </a:lnTo>
                    <a:lnTo>
                      <a:pt x="5862" y="26650"/>
                    </a:lnTo>
                    <a:lnTo>
                      <a:pt x="6011" y="26469"/>
                    </a:lnTo>
                    <a:lnTo>
                      <a:pt x="6159" y="26270"/>
                    </a:lnTo>
                    <a:lnTo>
                      <a:pt x="6308" y="26023"/>
                    </a:lnTo>
                    <a:lnTo>
                      <a:pt x="6440" y="25759"/>
                    </a:lnTo>
                    <a:lnTo>
                      <a:pt x="6539" y="25461"/>
                    </a:lnTo>
                    <a:lnTo>
                      <a:pt x="6622" y="25131"/>
                    </a:lnTo>
                    <a:lnTo>
                      <a:pt x="6671" y="24768"/>
                    </a:lnTo>
                    <a:lnTo>
                      <a:pt x="6671" y="24570"/>
                    </a:lnTo>
                    <a:lnTo>
                      <a:pt x="6688" y="24372"/>
                    </a:lnTo>
                    <a:lnTo>
                      <a:pt x="6671" y="24157"/>
                    </a:lnTo>
                    <a:lnTo>
                      <a:pt x="6655" y="23942"/>
                    </a:lnTo>
                    <a:lnTo>
                      <a:pt x="6622" y="23711"/>
                    </a:lnTo>
                    <a:lnTo>
                      <a:pt x="6572" y="23480"/>
                    </a:lnTo>
                    <a:lnTo>
                      <a:pt x="6523" y="23249"/>
                    </a:lnTo>
                    <a:lnTo>
                      <a:pt x="6457" y="23001"/>
                    </a:lnTo>
                    <a:lnTo>
                      <a:pt x="6374" y="22737"/>
                    </a:lnTo>
                    <a:lnTo>
                      <a:pt x="6259" y="22489"/>
                    </a:lnTo>
                    <a:lnTo>
                      <a:pt x="8686" y="0"/>
                    </a:lnTo>
                    <a:close/>
                  </a:path>
                </a:pathLst>
              </a:custGeom>
              <a:solidFill>
                <a:srgbClr val="7B4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321;p34"/>
              <p:cNvSpPr/>
              <p:nvPr/>
            </p:nvSpPr>
            <p:spPr>
              <a:xfrm>
                <a:off x="1031882" y="2844783"/>
                <a:ext cx="94911" cy="58497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751" fill="none" extrusionOk="0">
                    <a:moveTo>
                      <a:pt x="1" y="1750"/>
                    </a:moveTo>
                    <a:lnTo>
                      <a:pt x="2164" y="1569"/>
                    </a:lnTo>
                    <a:lnTo>
                      <a:pt x="2164" y="1569"/>
                    </a:lnTo>
                    <a:lnTo>
                      <a:pt x="2296" y="1536"/>
                    </a:lnTo>
                    <a:lnTo>
                      <a:pt x="2428" y="1486"/>
                    </a:lnTo>
                    <a:lnTo>
                      <a:pt x="2544" y="1420"/>
                    </a:lnTo>
                    <a:lnTo>
                      <a:pt x="2643" y="1321"/>
                    </a:lnTo>
                    <a:lnTo>
                      <a:pt x="2725" y="1222"/>
                    </a:lnTo>
                    <a:lnTo>
                      <a:pt x="2791" y="1090"/>
                    </a:lnTo>
                    <a:lnTo>
                      <a:pt x="2824" y="958"/>
                    </a:lnTo>
                    <a:lnTo>
                      <a:pt x="2841" y="826"/>
                    </a:lnTo>
                    <a:lnTo>
                      <a:pt x="2841" y="826"/>
                    </a:lnTo>
                    <a:lnTo>
                      <a:pt x="2841" y="826"/>
                    </a:lnTo>
                    <a:lnTo>
                      <a:pt x="2824" y="677"/>
                    </a:lnTo>
                    <a:lnTo>
                      <a:pt x="2791" y="545"/>
                    </a:lnTo>
                    <a:lnTo>
                      <a:pt x="2725" y="413"/>
                    </a:lnTo>
                    <a:lnTo>
                      <a:pt x="2643" y="314"/>
                    </a:lnTo>
                    <a:lnTo>
                      <a:pt x="2527" y="215"/>
                    </a:lnTo>
                    <a:lnTo>
                      <a:pt x="2412" y="149"/>
                    </a:lnTo>
                    <a:lnTo>
                      <a:pt x="2279" y="99"/>
                    </a:lnTo>
                    <a:lnTo>
                      <a:pt x="2131" y="83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lt1"/>
              </a:solidFill>
              <a:ln w="16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322;p34"/>
              <p:cNvSpPr/>
              <p:nvPr/>
            </p:nvSpPr>
            <p:spPr>
              <a:xfrm>
                <a:off x="1038496" y="2755953"/>
                <a:ext cx="29298" cy="89966"/>
              </a:xfrm>
              <a:custGeom>
                <a:avLst/>
                <a:gdLst/>
                <a:ahLst/>
                <a:cxnLst/>
                <a:rect l="l" t="t" r="r" b="b"/>
                <a:pathLst>
                  <a:path w="877" h="2693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67" y="34"/>
                    </a:lnTo>
                    <a:lnTo>
                      <a:pt x="199" y="116"/>
                    </a:lnTo>
                    <a:lnTo>
                      <a:pt x="298" y="199"/>
                    </a:lnTo>
                    <a:lnTo>
                      <a:pt x="397" y="298"/>
                    </a:lnTo>
                    <a:lnTo>
                      <a:pt x="496" y="413"/>
                    </a:lnTo>
                    <a:lnTo>
                      <a:pt x="595" y="546"/>
                    </a:lnTo>
                    <a:lnTo>
                      <a:pt x="678" y="711"/>
                    </a:lnTo>
                    <a:lnTo>
                      <a:pt x="760" y="909"/>
                    </a:lnTo>
                    <a:lnTo>
                      <a:pt x="810" y="1123"/>
                    </a:lnTo>
                    <a:lnTo>
                      <a:pt x="860" y="1371"/>
                    </a:lnTo>
                    <a:lnTo>
                      <a:pt x="876" y="1652"/>
                    </a:lnTo>
                    <a:lnTo>
                      <a:pt x="860" y="1966"/>
                    </a:lnTo>
                    <a:lnTo>
                      <a:pt x="810" y="2312"/>
                    </a:lnTo>
                    <a:lnTo>
                      <a:pt x="711" y="2692"/>
                    </a:lnTo>
                  </a:path>
                </a:pathLst>
              </a:custGeom>
              <a:solidFill>
                <a:schemeClr val="lt1"/>
              </a:solidFill>
              <a:ln w="16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323;p34"/>
              <p:cNvSpPr/>
              <p:nvPr/>
            </p:nvSpPr>
            <p:spPr>
              <a:xfrm>
                <a:off x="1067761" y="2813314"/>
                <a:ext cx="117528" cy="33"/>
              </a:xfrm>
              <a:custGeom>
                <a:avLst/>
                <a:gdLst/>
                <a:ahLst/>
                <a:cxnLst/>
                <a:rect l="l" t="t" r="r" b="b"/>
                <a:pathLst>
                  <a:path w="3518" h="1" fill="none" extrusionOk="0">
                    <a:moveTo>
                      <a:pt x="0" y="1"/>
                    </a:moveTo>
                    <a:lnTo>
                      <a:pt x="3517" y="1"/>
                    </a:lnTo>
                  </a:path>
                </a:pathLst>
              </a:custGeom>
              <a:solidFill>
                <a:schemeClr val="lt1"/>
              </a:solidFill>
              <a:ln w="16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324;p34"/>
              <p:cNvSpPr/>
              <p:nvPr/>
            </p:nvSpPr>
            <p:spPr>
              <a:xfrm>
                <a:off x="1138351" y="2825474"/>
                <a:ext cx="23218" cy="111447"/>
              </a:xfrm>
              <a:custGeom>
                <a:avLst/>
                <a:gdLst/>
                <a:ahLst/>
                <a:cxnLst/>
                <a:rect l="l" t="t" r="r" b="b"/>
                <a:pathLst>
                  <a:path w="695" h="3336" fill="none" extrusionOk="0">
                    <a:moveTo>
                      <a:pt x="611" y="0"/>
                    </a:moveTo>
                    <a:lnTo>
                      <a:pt x="611" y="0"/>
                    </a:lnTo>
                    <a:lnTo>
                      <a:pt x="645" y="215"/>
                    </a:lnTo>
                    <a:lnTo>
                      <a:pt x="678" y="429"/>
                    </a:lnTo>
                    <a:lnTo>
                      <a:pt x="694" y="644"/>
                    </a:lnTo>
                    <a:lnTo>
                      <a:pt x="694" y="875"/>
                    </a:lnTo>
                    <a:lnTo>
                      <a:pt x="694" y="1090"/>
                    </a:lnTo>
                    <a:lnTo>
                      <a:pt x="678" y="1321"/>
                    </a:lnTo>
                    <a:lnTo>
                      <a:pt x="661" y="1536"/>
                    </a:lnTo>
                    <a:lnTo>
                      <a:pt x="628" y="1750"/>
                    </a:lnTo>
                    <a:lnTo>
                      <a:pt x="578" y="1965"/>
                    </a:lnTo>
                    <a:lnTo>
                      <a:pt x="529" y="2180"/>
                    </a:lnTo>
                    <a:lnTo>
                      <a:pt x="463" y="2394"/>
                    </a:lnTo>
                    <a:lnTo>
                      <a:pt x="397" y="2592"/>
                    </a:lnTo>
                    <a:lnTo>
                      <a:pt x="314" y="2791"/>
                    </a:lnTo>
                    <a:lnTo>
                      <a:pt x="215" y="2989"/>
                    </a:lnTo>
                    <a:lnTo>
                      <a:pt x="116" y="3170"/>
                    </a:lnTo>
                    <a:lnTo>
                      <a:pt x="1" y="3335"/>
                    </a:lnTo>
                  </a:path>
                </a:pathLst>
              </a:custGeom>
              <a:noFill/>
              <a:ln w="1650" cap="rnd" cmpd="sng">
                <a:solidFill>
                  <a:srgbClr val="913B2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325;p34"/>
              <p:cNvSpPr/>
              <p:nvPr/>
            </p:nvSpPr>
            <p:spPr>
              <a:xfrm>
                <a:off x="1100834" y="2888881"/>
                <a:ext cx="19343" cy="4804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1438" fill="none" extrusionOk="0">
                    <a:moveTo>
                      <a:pt x="579" y="1"/>
                    </a:moveTo>
                    <a:lnTo>
                      <a:pt x="579" y="1"/>
                    </a:lnTo>
                    <a:lnTo>
                      <a:pt x="480" y="397"/>
                    </a:lnTo>
                    <a:lnTo>
                      <a:pt x="348" y="760"/>
                    </a:lnTo>
                    <a:lnTo>
                      <a:pt x="182" y="1107"/>
                    </a:lnTo>
                    <a:lnTo>
                      <a:pt x="100" y="1289"/>
                    </a:lnTo>
                    <a:lnTo>
                      <a:pt x="1" y="1437"/>
                    </a:lnTo>
                  </a:path>
                </a:pathLst>
              </a:custGeom>
              <a:solidFill>
                <a:schemeClr val="lt1"/>
              </a:solidFill>
              <a:ln w="16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326;p34"/>
              <p:cNvSpPr/>
              <p:nvPr/>
            </p:nvSpPr>
            <p:spPr>
              <a:xfrm>
                <a:off x="1120712" y="2825474"/>
                <a:ext cx="2773" cy="34777"/>
              </a:xfrm>
              <a:custGeom>
                <a:avLst/>
                <a:gdLst/>
                <a:ahLst/>
                <a:cxnLst/>
                <a:rect l="l" t="t" r="r" b="b"/>
                <a:pathLst>
                  <a:path w="83" h="104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33" y="264"/>
                    </a:lnTo>
                    <a:lnTo>
                      <a:pt x="66" y="512"/>
                    </a:lnTo>
                    <a:lnTo>
                      <a:pt x="83" y="776"/>
                    </a:lnTo>
                    <a:lnTo>
                      <a:pt x="83" y="1040"/>
                    </a:lnTo>
                  </a:path>
                </a:pathLst>
              </a:custGeom>
              <a:solidFill>
                <a:schemeClr val="lt1"/>
              </a:solidFill>
              <a:ln w="16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327;p34"/>
              <p:cNvSpPr/>
              <p:nvPr/>
            </p:nvSpPr>
            <p:spPr>
              <a:xfrm>
                <a:off x="1062216" y="2898836"/>
                <a:ext cx="17138" cy="3808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140" fill="none" extrusionOk="0">
                    <a:moveTo>
                      <a:pt x="513" y="0"/>
                    </a:moveTo>
                    <a:lnTo>
                      <a:pt x="513" y="0"/>
                    </a:lnTo>
                    <a:lnTo>
                      <a:pt x="414" y="314"/>
                    </a:lnTo>
                    <a:lnTo>
                      <a:pt x="298" y="595"/>
                    </a:lnTo>
                    <a:lnTo>
                      <a:pt x="166" y="875"/>
                    </a:lnTo>
                    <a:lnTo>
                      <a:pt x="1" y="1139"/>
                    </a:lnTo>
                  </a:path>
                </a:pathLst>
              </a:custGeom>
              <a:solidFill>
                <a:schemeClr val="lt1"/>
              </a:solidFill>
              <a:ln w="16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328;p34"/>
              <p:cNvSpPr/>
              <p:nvPr/>
            </p:nvSpPr>
            <p:spPr>
              <a:xfrm>
                <a:off x="1063886" y="2032252"/>
                <a:ext cx="203017" cy="409309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2252" extrusionOk="0">
                    <a:moveTo>
                      <a:pt x="116" y="0"/>
                    </a:moveTo>
                    <a:lnTo>
                      <a:pt x="17" y="1453"/>
                    </a:lnTo>
                    <a:lnTo>
                      <a:pt x="0" y="1767"/>
                    </a:lnTo>
                    <a:lnTo>
                      <a:pt x="0" y="2097"/>
                    </a:lnTo>
                    <a:lnTo>
                      <a:pt x="17" y="2427"/>
                    </a:lnTo>
                    <a:lnTo>
                      <a:pt x="50" y="2741"/>
                    </a:lnTo>
                    <a:lnTo>
                      <a:pt x="100" y="3055"/>
                    </a:lnTo>
                    <a:lnTo>
                      <a:pt x="166" y="3385"/>
                    </a:lnTo>
                    <a:lnTo>
                      <a:pt x="248" y="3682"/>
                    </a:lnTo>
                    <a:lnTo>
                      <a:pt x="347" y="3996"/>
                    </a:lnTo>
                    <a:lnTo>
                      <a:pt x="463" y="4293"/>
                    </a:lnTo>
                    <a:lnTo>
                      <a:pt x="578" y="4591"/>
                    </a:lnTo>
                    <a:lnTo>
                      <a:pt x="727" y="4871"/>
                    </a:lnTo>
                    <a:lnTo>
                      <a:pt x="892" y="5152"/>
                    </a:lnTo>
                    <a:lnTo>
                      <a:pt x="1057" y="5433"/>
                    </a:lnTo>
                    <a:lnTo>
                      <a:pt x="1239" y="5697"/>
                    </a:lnTo>
                    <a:lnTo>
                      <a:pt x="1437" y="5944"/>
                    </a:lnTo>
                    <a:lnTo>
                      <a:pt x="1652" y="6192"/>
                    </a:lnTo>
                    <a:lnTo>
                      <a:pt x="1866" y="6423"/>
                    </a:lnTo>
                    <a:lnTo>
                      <a:pt x="2081" y="6688"/>
                    </a:lnTo>
                    <a:lnTo>
                      <a:pt x="2296" y="6952"/>
                    </a:lnTo>
                    <a:lnTo>
                      <a:pt x="2527" y="7249"/>
                    </a:lnTo>
                    <a:lnTo>
                      <a:pt x="2741" y="7546"/>
                    </a:lnTo>
                    <a:lnTo>
                      <a:pt x="2956" y="7876"/>
                    </a:lnTo>
                    <a:lnTo>
                      <a:pt x="3154" y="8223"/>
                    </a:lnTo>
                    <a:lnTo>
                      <a:pt x="3369" y="8586"/>
                    </a:lnTo>
                    <a:lnTo>
                      <a:pt x="3567" y="8966"/>
                    </a:lnTo>
                    <a:lnTo>
                      <a:pt x="3765" y="9362"/>
                    </a:lnTo>
                    <a:lnTo>
                      <a:pt x="3947" y="9792"/>
                    </a:lnTo>
                    <a:lnTo>
                      <a:pt x="4128" y="10238"/>
                    </a:lnTo>
                    <a:lnTo>
                      <a:pt x="4310" y="10716"/>
                    </a:lnTo>
                    <a:lnTo>
                      <a:pt x="4475" y="11195"/>
                    </a:lnTo>
                    <a:lnTo>
                      <a:pt x="4624" y="11707"/>
                    </a:lnTo>
                    <a:lnTo>
                      <a:pt x="4756" y="12252"/>
                    </a:lnTo>
                    <a:lnTo>
                      <a:pt x="6077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329;p34"/>
              <p:cNvSpPr/>
              <p:nvPr/>
            </p:nvSpPr>
            <p:spPr>
              <a:xfrm>
                <a:off x="1133941" y="2273285"/>
                <a:ext cx="890343" cy="674664"/>
              </a:xfrm>
              <a:custGeom>
                <a:avLst/>
                <a:gdLst/>
                <a:ahLst/>
                <a:cxnLst/>
                <a:rect l="l" t="t" r="r" b="b"/>
                <a:pathLst>
                  <a:path w="26651" h="20195" extrusionOk="0">
                    <a:moveTo>
                      <a:pt x="23397" y="1"/>
                    </a:moveTo>
                    <a:lnTo>
                      <a:pt x="2510" y="1751"/>
                    </a:lnTo>
                    <a:lnTo>
                      <a:pt x="0" y="20195"/>
                    </a:lnTo>
                    <a:lnTo>
                      <a:pt x="12004" y="20195"/>
                    </a:lnTo>
                    <a:lnTo>
                      <a:pt x="12004" y="10420"/>
                    </a:lnTo>
                    <a:lnTo>
                      <a:pt x="13986" y="20195"/>
                    </a:lnTo>
                    <a:lnTo>
                      <a:pt x="26650" y="20195"/>
                    </a:lnTo>
                    <a:lnTo>
                      <a:pt x="2339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330;p34"/>
              <p:cNvSpPr/>
              <p:nvPr/>
            </p:nvSpPr>
            <p:spPr>
              <a:xfrm>
                <a:off x="927651" y="2908758"/>
                <a:ext cx="507493" cy="1299084"/>
              </a:xfrm>
              <a:custGeom>
                <a:avLst/>
                <a:gdLst/>
                <a:ahLst/>
                <a:cxnLst/>
                <a:rect l="l" t="t" r="r" b="b"/>
                <a:pathLst>
                  <a:path w="15191" h="38886" extrusionOk="0">
                    <a:moveTo>
                      <a:pt x="8206" y="0"/>
                    </a:moveTo>
                    <a:lnTo>
                      <a:pt x="7100" y="32561"/>
                    </a:lnTo>
                    <a:lnTo>
                      <a:pt x="1123" y="35253"/>
                    </a:lnTo>
                    <a:lnTo>
                      <a:pt x="925" y="35352"/>
                    </a:lnTo>
                    <a:lnTo>
                      <a:pt x="760" y="35467"/>
                    </a:lnTo>
                    <a:lnTo>
                      <a:pt x="595" y="35616"/>
                    </a:lnTo>
                    <a:lnTo>
                      <a:pt x="446" y="35765"/>
                    </a:lnTo>
                    <a:lnTo>
                      <a:pt x="314" y="35930"/>
                    </a:lnTo>
                    <a:lnTo>
                      <a:pt x="215" y="36111"/>
                    </a:lnTo>
                    <a:lnTo>
                      <a:pt x="132" y="36310"/>
                    </a:lnTo>
                    <a:lnTo>
                      <a:pt x="66" y="36508"/>
                    </a:lnTo>
                    <a:lnTo>
                      <a:pt x="17" y="36739"/>
                    </a:lnTo>
                    <a:lnTo>
                      <a:pt x="0" y="36954"/>
                    </a:lnTo>
                    <a:lnTo>
                      <a:pt x="17" y="37185"/>
                    </a:lnTo>
                    <a:lnTo>
                      <a:pt x="50" y="37383"/>
                    </a:lnTo>
                    <a:lnTo>
                      <a:pt x="99" y="37598"/>
                    </a:lnTo>
                    <a:lnTo>
                      <a:pt x="182" y="37796"/>
                    </a:lnTo>
                    <a:lnTo>
                      <a:pt x="281" y="37977"/>
                    </a:lnTo>
                    <a:lnTo>
                      <a:pt x="396" y="38142"/>
                    </a:lnTo>
                    <a:lnTo>
                      <a:pt x="545" y="38308"/>
                    </a:lnTo>
                    <a:lnTo>
                      <a:pt x="694" y="38440"/>
                    </a:lnTo>
                    <a:lnTo>
                      <a:pt x="859" y="38572"/>
                    </a:lnTo>
                    <a:lnTo>
                      <a:pt x="1040" y="38671"/>
                    </a:lnTo>
                    <a:lnTo>
                      <a:pt x="1238" y="38770"/>
                    </a:lnTo>
                    <a:lnTo>
                      <a:pt x="1453" y="38819"/>
                    </a:lnTo>
                    <a:lnTo>
                      <a:pt x="1668" y="38869"/>
                    </a:lnTo>
                    <a:lnTo>
                      <a:pt x="1899" y="38885"/>
                    </a:lnTo>
                    <a:lnTo>
                      <a:pt x="13903" y="38885"/>
                    </a:lnTo>
                    <a:lnTo>
                      <a:pt x="14035" y="38869"/>
                    </a:lnTo>
                    <a:lnTo>
                      <a:pt x="14167" y="38852"/>
                    </a:lnTo>
                    <a:lnTo>
                      <a:pt x="14283" y="38819"/>
                    </a:lnTo>
                    <a:lnTo>
                      <a:pt x="14398" y="38770"/>
                    </a:lnTo>
                    <a:lnTo>
                      <a:pt x="14514" y="38704"/>
                    </a:lnTo>
                    <a:lnTo>
                      <a:pt x="14613" y="38638"/>
                    </a:lnTo>
                    <a:lnTo>
                      <a:pt x="14712" y="38555"/>
                    </a:lnTo>
                    <a:lnTo>
                      <a:pt x="14811" y="38473"/>
                    </a:lnTo>
                    <a:lnTo>
                      <a:pt x="14877" y="38374"/>
                    </a:lnTo>
                    <a:lnTo>
                      <a:pt x="14943" y="38274"/>
                    </a:lnTo>
                    <a:lnTo>
                      <a:pt x="15009" y="38159"/>
                    </a:lnTo>
                    <a:lnTo>
                      <a:pt x="15042" y="38043"/>
                    </a:lnTo>
                    <a:lnTo>
                      <a:pt x="15075" y="37911"/>
                    </a:lnTo>
                    <a:lnTo>
                      <a:pt x="15092" y="37796"/>
                    </a:lnTo>
                    <a:lnTo>
                      <a:pt x="15108" y="37664"/>
                    </a:lnTo>
                    <a:lnTo>
                      <a:pt x="15092" y="37531"/>
                    </a:lnTo>
                    <a:lnTo>
                      <a:pt x="15042" y="37135"/>
                    </a:lnTo>
                    <a:lnTo>
                      <a:pt x="14976" y="36706"/>
                    </a:lnTo>
                    <a:lnTo>
                      <a:pt x="14877" y="36277"/>
                    </a:lnTo>
                    <a:lnTo>
                      <a:pt x="14762" y="35814"/>
                    </a:lnTo>
                    <a:lnTo>
                      <a:pt x="14629" y="35368"/>
                    </a:lnTo>
                    <a:lnTo>
                      <a:pt x="14464" y="34923"/>
                    </a:lnTo>
                    <a:lnTo>
                      <a:pt x="14266" y="34477"/>
                    </a:lnTo>
                    <a:lnTo>
                      <a:pt x="14151" y="34262"/>
                    </a:lnTo>
                    <a:lnTo>
                      <a:pt x="14035" y="34047"/>
                    </a:lnTo>
                    <a:lnTo>
                      <a:pt x="15191" y="0"/>
                    </a:lnTo>
                    <a:close/>
                  </a:path>
                </a:pathLst>
              </a:custGeom>
              <a:solidFill>
                <a:srgbClr val="7B4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331;p34"/>
              <p:cNvSpPr/>
              <p:nvPr/>
            </p:nvSpPr>
            <p:spPr>
              <a:xfrm>
                <a:off x="1116302" y="3924807"/>
                <a:ext cx="300634" cy="168274"/>
              </a:xfrm>
              <a:custGeom>
                <a:avLst/>
                <a:gdLst/>
                <a:ahLst/>
                <a:cxnLst/>
                <a:rect l="l" t="t" r="r" b="b"/>
                <a:pathLst>
                  <a:path w="8999" h="5037" extrusionOk="0">
                    <a:moveTo>
                      <a:pt x="1519" y="1"/>
                    </a:moveTo>
                    <a:lnTo>
                      <a:pt x="1453" y="2147"/>
                    </a:lnTo>
                    <a:lnTo>
                      <a:pt x="0" y="2791"/>
                    </a:lnTo>
                    <a:lnTo>
                      <a:pt x="0" y="5037"/>
                    </a:lnTo>
                    <a:lnTo>
                      <a:pt x="8999" y="5037"/>
                    </a:lnTo>
                    <a:lnTo>
                      <a:pt x="8883" y="4674"/>
                    </a:lnTo>
                    <a:lnTo>
                      <a:pt x="8735" y="4327"/>
                    </a:lnTo>
                    <a:lnTo>
                      <a:pt x="8570" y="3980"/>
                    </a:lnTo>
                    <a:lnTo>
                      <a:pt x="8388" y="3633"/>
                    </a:lnTo>
                    <a:lnTo>
                      <a:pt x="852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332;p34"/>
              <p:cNvSpPr/>
              <p:nvPr/>
            </p:nvSpPr>
            <p:spPr>
              <a:xfrm>
                <a:off x="1688869" y="2919783"/>
                <a:ext cx="452338" cy="1284752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38457" extrusionOk="0">
                    <a:moveTo>
                      <a:pt x="0" y="1"/>
                    </a:moveTo>
                    <a:lnTo>
                      <a:pt x="4194" y="33965"/>
                    </a:lnTo>
                    <a:lnTo>
                      <a:pt x="4079" y="34361"/>
                    </a:lnTo>
                    <a:lnTo>
                      <a:pt x="3980" y="34774"/>
                    </a:lnTo>
                    <a:lnTo>
                      <a:pt x="3880" y="35237"/>
                    </a:lnTo>
                    <a:lnTo>
                      <a:pt x="3814" y="35699"/>
                    </a:lnTo>
                    <a:lnTo>
                      <a:pt x="3682" y="36624"/>
                    </a:lnTo>
                    <a:lnTo>
                      <a:pt x="3600" y="37433"/>
                    </a:lnTo>
                    <a:lnTo>
                      <a:pt x="3583" y="37532"/>
                    </a:lnTo>
                    <a:lnTo>
                      <a:pt x="3600" y="37631"/>
                    </a:lnTo>
                    <a:lnTo>
                      <a:pt x="3616" y="37730"/>
                    </a:lnTo>
                    <a:lnTo>
                      <a:pt x="3633" y="37829"/>
                    </a:lnTo>
                    <a:lnTo>
                      <a:pt x="3715" y="37994"/>
                    </a:lnTo>
                    <a:lnTo>
                      <a:pt x="3831" y="38143"/>
                    </a:lnTo>
                    <a:lnTo>
                      <a:pt x="3963" y="38275"/>
                    </a:lnTo>
                    <a:lnTo>
                      <a:pt x="4128" y="38374"/>
                    </a:lnTo>
                    <a:lnTo>
                      <a:pt x="4227" y="38407"/>
                    </a:lnTo>
                    <a:lnTo>
                      <a:pt x="4326" y="38440"/>
                    </a:lnTo>
                    <a:lnTo>
                      <a:pt x="4409" y="38456"/>
                    </a:lnTo>
                    <a:lnTo>
                      <a:pt x="12764" y="38456"/>
                    </a:lnTo>
                    <a:lnTo>
                      <a:pt x="12879" y="38423"/>
                    </a:lnTo>
                    <a:lnTo>
                      <a:pt x="12978" y="38407"/>
                    </a:lnTo>
                    <a:lnTo>
                      <a:pt x="13061" y="38357"/>
                    </a:lnTo>
                    <a:lnTo>
                      <a:pt x="13160" y="38308"/>
                    </a:lnTo>
                    <a:lnTo>
                      <a:pt x="13226" y="38242"/>
                    </a:lnTo>
                    <a:lnTo>
                      <a:pt x="13309" y="38176"/>
                    </a:lnTo>
                    <a:lnTo>
                      <a:pt x="13375" y="38093"/>
                    </a:lnTo>
                    <a:lnTo>
                      <a:pt x="13424" y="38011"/>
                    </a:lnTo>
                    <a:lnTo>
                      <a:pt x="13474" y="37928"/>
                    </a:lnTo>
                    <a:lnTo>
                      <a:pt x="13507" y="37829"/>
                    </a:lnTo>
                    <a:lnTo>
                      <a:pt x="13523" y="37730"/>
                    </a:lnTo>
                    <a:lnTo>
                      <a:pt x="13540" y="37631"/>
                    </a:lnTo>
                    <a:lnTo>
                      <a:pt x="13540" y="37532"/>
                    </a:lnTo>
                    <a:lnTo>
                      <a:pt x="13523" y="37416"/>
                    </a:lnTo>
                    <a:lnTo>
                      <a:pt x="13507" y="37317"/>
                    </a:lnTo>
                    <a:lnTo>
                      <a:pt x="13391" y="36954"/>
                    </a:lnTo>
                    <a:lnTo>
                      <a:pt x="13276" y="36591"/>
                    </a:lnTo>
                    <a:lnTo>
                      <a:pt x="13028" y="35914"/>
                    </a:lnTo>
                    <a:lnTo>
                      <a:pt x="12764" y="35286"/>
                    </a:lnTo>
                    <a:lnTo>
                      <a:pt x="12516" y="34741"/>
                    </a:lnTo>
                    <a:lnTo>
                      <a:pt x="12285" y="34295"/>
                    </a:lnTo>
                    <a:lnTo>
                      <a:pt x="12103" y="33949"/>
                    </a:lnTo>
                    <a:lnTo>
                      <a:pt x="11938" y="33651"/>
                    </a:lnTo>
                    <a:lnTo>
                      <a:pt x="7794" y="1"/>
                    </a:lnTo>
                    <a:close/>
                  </a:path>
                </a:pathLst>
              </a:custGeom>
              <a:solidFill>
                <a:srgbClr val="7B4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333;p34"/>
              <p:cNvSpPr/>
              <p:nvPr/>
            </p:nvSpPr>
            <p:spPr>
              <a:xfrm>
                <a:off x="1812977" y="3924807"/>
                <a:ext cx="303975" cy="177127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5302" extrusionOk="0">
                    <a:moveTo>
                      <a:pt x="0" y="1"/>
                    </a:moveTo>
                    <a:lnTo>
                      <a:pt x="479" y="3881"/>
                    </a:lnTo>
                    <a:lnTo>
                      <a:pt x="380" y="4195"/>
                    </a:lnTo>
                    <a:lnTo>
                      <a:pt x="298" y="4558"/>
                    </a:lnTo>
                    <a:lnTo>
                      <a:pt x="215" y="4921"/>
                    </a:lnTo>
                    <a:lnTo>
                      <a:pt x="149" y="5301"/>
                    </a:lnTo>
                    <a:lnTo>
                      <a:pt x="9098" y="5301"/>
                    </a:lnTo>
                    <a:lnTo>
                      <a:pt x="8768" y="4591"/>
                    </a:lnTo>
                    <a:lnTo>
                      <a:pt x="8487" y="4046"/>
                    </a:lnTo>
                    <a:lnTo>
                      <a:pt x="8223" y="3567"/>
                    </a:lnTo>
                    <a:lnTo>
                      <a:pt x="779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334;p34"/>
              <p:cNvSpPr/>
              <p:nvPr/>
            </p:nvSpPr>
            <p:spPr>
              <a:xfrm>
                <a:off x="1808567" y="3992123"/>
                <a:ext cx="332638" cy="212405"/>
              </a:xfrm>
              <a:custGeom>
                <a:avLst/>
                <a:gdLst/>
                <a:ahLst/>
                <a:cxnLst/>
                <a:rect l="l" t="t" r="r" b="b"/>
                <a:pathLst>
                  <a:path w="9957" h="6358" extrusionOk="0">
                    <a:moveTo>
                      <a:pt x="4211" y="0"/>
                    </a:moveTo>
                    <a:lnTo>
                      <a:pt x="3765" y="17"/>
                    </a:lnTo>
                    <a:lnTo>
                      <a:pt x="3352" y="50"/>
                    </a:lnTo>
                    <a:lnTo>
                      <a:pt x="2972" y="116"/>
                    </a:lnTo>
                    <a:lnTo>
                      <a:pt x="2626" y="182"/>
                    </a:lnTo>
                    <a:lnTo>
                      <a:pt x="2527" y="198"/>
                    </a:lnTo>
                    <a:lnTo>
                      <a:pt x="2411" y="248"/>
                    </a:lnTo>
                    <a:lnTo>
                      <a:pt x="2312" y="298"/>
                    </a:lnTo>
                    <a:lnTo>
                      <a:pt x="2213" y="347"/>
                    </a:lnTo>
                    <a:lnTo>
                      <a:pt x="2130" y="413"/>
                    </a:lnTo>
                    <a:lnTo>
                      <a:pt x="2048" y="496"/>
                    </a:lnTo>
                    <a:lnTo>
                      <a:pt x="1965" y="578"/>
                    </a:lnTo>
                    <a:lnTo>
                      <a:pt x="1899" y="661"/>
                    </a:lnTo>
                    <a:lnTo>
                      <a:pt x="1850" y="760"/>
                    </a:lnTo>
                    <a:lnTo>
                      <a:pt x="1800" y="859"/>
                    </a:lnTo>
                    <a:lnTo>
                      <a:pt x="1750" y="958"/>
                    </a:lnTo>
                    <a:lnTo>
                      <a:pt x="1717" y="1057"/>
                    </a:lnTo>
                    <a:lnTo>
                      <a:pt x="1701" y="1173"/>
                    </a:lnTo>
                    <a:lnTo>
                      <a:pt x="1684" y="1288"/>
                    </a:lnTo>
                    <a:lnTo>
                      <a:pt x="1684" y="1404"/>
                    </a:lnTo>
                    <a:lnTo>
                      <a:pt x="1701" y="1519"/>
                    </a:lnTo>
                    <a:lnTo>
                      <a:pt x="1734" y="1784"/>
                    </a:lnTo>
                    <a:lnTo>
                      <a:pt x="1750" y="1850"/>
                    </a:lnTo>
                    <a:lnTo>
                      <a:pt x="1734" y="1932"/>
                    </a:lnTo>
                    <a:lnTo>
                      <a:pt x="1717" y="1982"/>
                    </a:lnTo>
                    <a:lnTo>
                      <a:pt x="1701" y="2048"/>
                    </a:lnTo>
                    <a:lnTo>
                      <a:pt x="1618" y="2147"/>
                    </a:lnTo>
                    <a:lnTo>
                      <a:pt x="1519" y="2229"/>
                    </a:lnTo>
                    <a:lnTo>
                      <a:pt x="1404" y="2279"/>
                    </a:lnTo>
                    <a:lnTo>
                      <a:pt x="1222" y="2279"/>
                    </a:lnTo>
                    <a:lnTo>
                      <a:pt x="1156" y="2262"/>
                    </a:lnTo>
                    <a:lnTo>
                      <a:pt x="1090" y="2229"/>
                    </a:lnTo>
                    <a:lnTo>
                      <a:pt x="1024" y="2180"/>
                    </a:lnTo>
                    <a:lnTo>
                      <a:pt x="611" y="1866"/>
                    </a:lnTo>
                    <a:lnTo>
                      <a:pt x="496" y="2262"/>
                    </a:lnTo>
                    <a:lnTo>
                      <a:pt x="397" y="2675"/>
                    </a:lnTo>
                    <a:lnTo>
                      <a:pt x="297" y="3138"/>
                    </a:lnTo>
                    <a:lnTo>
                      <a:pt x="231" y="3600"/>
                    </a:lnTo>
                    <a:lnTo>
                      <a:pt x="99" y="4525"/>
                    </a:lnTo>
                    <a:lnTo>
                      <a:pt x="17" y="5334"/>
                    </a:lnTo>
                    <a:lnTo>
                      <a:pt x="0" y="5433"/>
                    </a:lnTo>
                    <a:lnTo>
                      <a:pt x="17" y="5532"/>
                    </a:lnTo>
                    <a:lnTo>
                      <a:pt x="33" y="5631"/>
                    </a:lnTo>
                    <a:lnTo>
                      <a:pt x="50" y="5730"/>
                    </a:lnTo>
                    <a:lnTo>
                      <a:pt x="132" y="5895"/>
                    </a:lnTo>
                    <a:lnTo>
                      <a:pt x="248" y="6044"/>
                    </a:lnTo>
                    <a:lnTo>
                      <a:pt x="380" y="6176"/>
                    </a:lnTo>
                    <a:lnTo>
                      <a:pt x="545" y="6275"/>
                    </a:lnTo>
                    <a:lnTo>
                      <a:pt x="644" y="6308"/>
                    </a:lnTo>
                    <a:lnTo>
                      <a:pt x="743" y="6341"/>
                    </a:lnTo>
                    <a:lnTo>
                      <a:pt x="826" y="6357"/>
                    </a:lnTo>
                    <a:lnTo>
                      <a:pt x="9181" y="6357"/>
                    </a:lnTo>
                    <a:lnTo>
                      <a:pt x="9296" y="6324"/>
                    </a:lnTo>
                    <a:lnTo>
                      <a:pt x="9395" y="6308"/>
                    </a:lnTo>
                    <a:lnTo>
                      <a:pt x="9478" y="6258"/>
                    </a:lnTo>
                    <a:lnTo>
                      <a:pt x="9577" y="6209"/>
                    </a:lnTo>
                    <a:lnTo>
                      <a:pt x="9643" y="6143"/>
                    </a:lnTo>
                    <a:lnTo>
                      <a:pt x="9726" y="6077"/>
                    </a:lnTo>
                    <a:lnTo>
                      <a:pt x="9792" y="5994"/>
                    </a:lnTo>
                    <a:lnTo>
                      <a:pt x="9841" y="5912"/>
                    </a:lnTo>
                    <a:lnTo>
                      <a:pt x="9891" y="5829"/>
                    </a:lnTo>
                    <a:lnTo>
                      <a:pt x="9924" y="5730"/>
                    </a:lnTo>
                    <a:lnTo>
                      <a:pt x="9940" y="5631"/>
                    </a:lnTo>
                    <a:lnTo>
                      <a:pt x="9957" y="5532"/>
                    </a:lnTo>
                    <a:lnTo>
                      <a:pt x="9957" y="5433"/>
                    </a:lnTo>
                    <a:lnTo>
                      <a:pt x="9940" y="5317"/>
                    </a:lnTo>
                    <a:lnTo>
                      <a:pt x="9924" y="5218"/>
                    </a:lnTo>
                    <a:lnTo>
                      <a:pt x="9808" y="4855"/>
                    </a:lnTo>
                    <a:lnTo>
                      <a:pt x="9693" y="4492"/>
                    </a:lnTo>
                    <a:lnTo>
                      <a:pt x="9445" y="3815"/>
                    </a:lnTo>
                    <a:lnTo>
                      <a:pt x="9181" y="3187"/>
                    </a:lnTo>
                    <a:lnTo>
                      <a:pt x="8933" y="2642"/>
                    </a:lnTo>
                    <a:lnTo>
                      <a:pt x="8702" y="2196"/>
                    </a:lnTo>
                    <a:lnTo>
                      <a:pt x="8520" y="1850"/>
                    </a:lnTo>
                    <a:lnTo>
                      <a:pt x="8355" y="1552"/>
                    </a:lnTo>
                    <a:lnTo>
                      <a:pt x="8008" y="1932"/>
                    </a:lnTo>
                    <a:lnTo>
                      <a:pt x="7959" y="1982"/>
                    </a:lnTo>
                    <a:lnTo>
                      <a:pt x="7893" y="2031"/>
                    </a:lnTo>
                    <a:lnTo>
                      <a:pt x="7843" y="2064"/>
                    </a:lnTo>
                    <a:lnTo>
                      <a:pt x="7777" y="2081"/>
                    </a:lnTo>
                    <a:lnTo>
                      <a:pt x="7645" y="2097"/>
                    </a:lnTo>
                    <a:lnTo>
                      <a:pt x="7530" y="2064"/>
                    </a:lnTo>
                    <a:lnTo>
                      <a:pt x="7397" y="2015"/>
                    </a:lnTo>
                    <a:lnTo>
                      <a:pt x="7298" y="1932"/>
                    </a:lnTo>
                    <a:lnTo>
                      <a:pt x="7232" y="1817"/>
                    </a:lnTo>
                    <a:lnTo>
                      <a:pt x="7199" y="1751"/>
                    </a:lnTo>
                    <a:lnTo>
                      <a:pt x="7183" y="1685"/>
                    </a:lnTo>
                    <a:lnTo>
                      <a:pt x="7117" y="1255"/>
                    </a:lnTo>
                    <a:lnTo>
                      <a:pt x="7067" y="1074"/>
                    </a:lnTo>
                    <a:lnTo>
                      <a:pt x="7001" y="908"/>
                    </a:lnTo>
                    <a:lnTo>
                      <a:pt x="6919" y="760"/>
                    </a:lnTo>
                    <a:lnTo>
                      <a:pt x="6803" y="611"/>
                    </a:lnTo>
                    <a:lnTo>
                      <a:pt x="6671" y="496"/>
                    </a:lnTo>
                    <a:lnTo>
                      <a:pt x="6539" y="380"/>
                    </a:lnTo>
                    <a:lnTo>
                      <a:pt x="6374" y="298"/>
                    </a:lnTo>
                    <a:lnTo>
                      <a:pt x="6192" y="248"/>
                    </a:lnTo>
                    <a:lnTo>
                      <a:pt x="5928" y="182"/>
                    </a:lnTo>
                    <a:lnTo>
                      <a:pt x="5680" y="116"/>
                    </a:lnTo>
                    <a:lnTo>
                      <a:pt x="5168" y="50"/>
                    </a:lnTo>
                    <a:lnTo>
                      <a:pt x="467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335;p34"/>
              <p:cNvSpPr/>
              <p:nvPr/>
            </p:nvSpPr>
            <p:spPr>
              <a:xfrm>
                <a:off x="929856" y="3996533"/>
                <a:ext cx="502549" cy="211302"/>
              </a:xfrm>
              <a:custGeom>
                <a:avLst/>
                <a:gdLst/>
                <a:ahLst/>
                <a:cxnLst/>
                <a:rect l="l" t="t" r="r" b="b"/>
                <a:pathLst>
                  <a:path w="15043" h="6325" extrusionOk="0">
                    <a:moveTo>
                      <a:pt x="7034" y="0"/>
                    </a:moveTo>
                    <a:lnTo>
                      <a:pt x="710" y="2857"/>
                    </a:lnTo>
                    <a:lnTo>
                      <a:pt x="545" y="2940"/>
                    </a:lnTo>
                    <a:lnTo>
                      <a:pt x="413" y="3039"/>
                    </a:lnTo>
                    <a:lnTo>
                      <a:pt x="297" y="3154"/>
                    </a:lnTo>
                    <a:lnTo>
                      <a:pt x="182" y="3303"/>
                    </a:lnTo>
                    <a:lnTo>
                      <a:pt x="99" y="3451"/>
                    </a:lnTo>
                    <a:lnTo>
                      <a:pt x="50" y="3600"/>
                    </a:lnTo>
                    <a:lnTo>
                      <a:pt x="0" y="3782"/>
                    </a:lnTo>
                    <a:lnTo>
                      <a:pt x="0" y="3947"/>
                    </a:lnTo>
                    <a:lnTo>
                      <a:pt x="0" y="4194"/>
                    </a:lnTo>
                    <a:lnTo>
                      <a:pt x="50" y="4426"/>
                    </a:lnTo>
                    <a:lnTo>
                      <a:pt x="99" y="4657"/>
                    </a:lnTo>
                    <a:lnTo>
                      <a:pt x="182" y="4871"/>
                    </a:lnTo>
                    <a:lnTo>
                      <a:pt x="281" y="5070"/>
                    </a:lnTo>
                    <a:lnTo>
                      <a:pt x="396" y="5268"/>
                    </a:lnTo>
                    <a:lnTo>
                      <a:pt x="545" y="5449"/>
                    </a:lnTo>
                    <a:lnTo>
                      <a:pt x="694" y="5631"/>
                    </a:lnTo>
                    <a:lnTo>
                      <a:pt x="859" y="5780"/>
                    </a:lnTo>
                    <a:lnTo>
                      <a:pt x="1040" y="5912"/>
                    </a:lnTo>
                    <a:lnTo>
                      <a:pt x="1239" y="6027"/>
                    </a:lnTo>
                    <a:lnTo>
                      <a:pt x="1437" y="6126"/>
                    </a:lnTo>
                    <a:lnTo>
                      <a:pt x="1668" y="6209"/>
                    </a:lnTo>
                    <a:lnTo>
                      <a:pt x="1882" y="6275"/>
                    </a:lnTo>
                    <a:lnTo>
                      <a:pt x="2114" y="6308"/>
                    </a:lnTo>
                    <a:lnTo>
                      <a:pt x="2361" y="6324"/>
                    </a:lnTo>
                    <a:lnTo>
                      <a:pt x="13837" y="6324"/>
                    </a:lnTo>
                    <a:lnTo>
                      <a:pt x="13969" y="6308"/>
                    </a:lnTo>
                    <a:lnTo>
                      <a:pt x="14101" y="6291"/>
                    </a:lnTo>
                    <a:lnTo>
                      <a:pt x="14217" y="6258"/>
                    </a:lnTo>
                    <a:lnTo>
                      <a:pt x="14332" y="6209"/>
                    </a:lnTo>
                    <a:lnTo>
                      <a:pt x="14448" y="6143"/>
                    </a:lnTo>
                    <a:lnTo>
                      <a:pt x="14547" y="6077"/>
                    </a:lnTo>
                    <a:lnTo>
                      <a:pt x="14646" y="5994"/>
                    </a:lnTo>
                    <a:lnTo>
                      <a:pt x="14745" y="5912"/>
                    </a:lnTo>
                    <a:lnTo>
                      <a:pt x="14811" y="5813"/>
                    </a:lnTo>
                    <a:lnTo>
                      <a:pt x="14877" y="5713"/>
                    </a:lnTo>
                    <a:lnTo>
                      <a:pt x="14943" y="5598"/>
                    </a:lnTo>
                    <a:lnTo>
                      <a:pt x="14976" y="5482"/>
                    </a:lnTo>
                    <a:lnTo>
                      <a:pt x="15009" y="5350"/>
                    </a:lnTo>
                    <a:lnTo>
                      <a:pt x="15026" y="5235"/>
                    </a:lnTo>
                    <a:lnTo>
                      <a:pt x="15042" y="5103"/>
                    </a:lnTo>
                    <a:lnTo>
                      <a:pt x="15026" y="4970"/>
                    </a:lnTo>
                    <a:lnTo>
                      <a:pt x="14976" y="4574"/>
                    </a:lnTo>
                    <a:lnTo>
                      <a:pt x="14910" y="4145"/>
                    </a:lnTo>
                    <a:lnTo>
                      <a:pt x="14811" y="3716"/>
                    </a:lnTo>
                    <a:lnTo>
                      <a:pt x="14696" y="3253"/>
                    </a:lnTo>
                    <a:lnTo>
                      <a:pt x="14563" y="2807"/>
                    </a:lnTo>
                    <a:lnTo>
                      <a:pt x="14398" y="2362"/>
                    </a:lnTo>
                    <a:lnTo>
                      <a:pt x="14200" y="1916"/>
                    </a:lnTo>
                    <a:lnTo>
                      <a:pt x="14085" y="1701"/>
                    </a:lnTo>
                    <a:lnTo>
                      <a:pt x="13969" y="1486"/>
                    </a:lnTo>
                    <a:lnTo>
                      <a:pt x="10485" y="2312"/>
                    </a:lnTo>
                    <a:lnTo>
                      <a:pt x="10403" y="2329"/>
                    </a:lnTo>
                    <a:lnTo>
                      <a:pt x="10221" y="2329"/>
                    </a:lnTo>
                    <a:lnTo>
                      <a:pt x="10138" y="2296"/>
                    </a:lnTo>
                    <a:lnTo>
                      <a:pt x="10056" y="2279"/>
                    </a:lnTo>
                    <a:lnTo>
                      <a:pt x="9990" y="2230"/>
                    </a:lnTo>
                    <a:lnTo>
                      <a:pt x="9924" y="2180"/>
                    </a:lnTo>
                    <a:lnTo>
                      <a:pt x="9858" y="2114"/>
                    </a:lnTo>
                    <a:lnTo>
                      <a:pt x="9808" y="2064"/>
                    </a:lnTo>
                    <a:lnTo>
                      <a:pt x="9759" y="1982"/>
                    </a:lnTo>
                    <a:lnTo>
                      <a:pt x="9726" y="1916"/>
                    </a:lnTo>
                    <a:lnTo>
                      <a:pt x="9709" y="1833"/>
                    </a:lnTo>
                    <a:lnTo>
                      <a:pt x="9693" y="1734"/>
                    </a:lnTo>
                    <a:lnTo>
                      <a:pt x="9693" y="1652"/>
                    </a:lnTo>
                    <a:lnTo>
                      <a:pt x="9693" y="1569"/>
                    </a:lnTo>
                    <a:lnTo>
                      <a:pt x="9726" y="1470"/>
                    </a:lnTo>
                    <a:lnTo>
                      <a:pt x="9759" y="1338"/>
                    </a:lnTo>
                    <a:lnTo>
                      <a:pt x="9775" y="1206"/>
                    </a:lnTo>
                    <a:lnTo>
                      <a:pt x="9775" y="1074"/>
                    </a:lnTo>
                    <a:lnTo>
                      <a:pt x="9759" y="942"/>
                    </a:lnTo>
                    <a:lnTo>
                      <a:pt x="9742" y="810"/>
                    </a:lnTo>
                    <a:lnTo>
                      <a:pt x="9693" y="694"/>
                    </a:lnTo>
                    <a:lnTo>
                      <a:pt x="9626" y="578"/>
                    </a:lnTo>
                    <a:lnTo>
                      <a:pt x="9560" y="463"/>
                    </a:lnTo>
                    <a:lnTo>
                      <a:pt x="9478" y="364"/>
                    </a:lnTo>
                    <a:lnTo>
                      <a:pt x="9395" y="265"/>
                    </a:lnTo>
                    <a:lnTo>
                      <a:pt x="9296" y="199"/>
                    </a:lnTo>
                    <a:lnTo>
                      <a:pt x="9181" y="116"/>
                    </a:lnTo>
                    <a:lnTo>
                      <a:pt x="9065" y="66"/>
                    </a:lnTo>
                    <a:lnTo>
                      <a:pt x="8933" y="33"/>
                    </a:lnTo>
                    <a:lnTo>
                      <a:pt x="88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336;p34"/>
              <p:cNvSpPr/>
              <p:nvPr/>
            </p:nvSpPr>
            <p:spPr>
              <a:xfrm>
                <a:off x="934800" y="4155952"/>
                <a:ext cx="497605" cy="51882"/>
              </a:xfrm>
              <a:custGeom>
                <a:avLst/>
                <a:gdLst/>
                <a:ahLst/>
                <a:cxnLst/>
                <a:rect l="l" t="t" r="r" b="b"/>
                <a:pathLst>
                  <a:path w="14895" h="1553" extrusionOk="0">
                    <a:moveTo>
                      <a:pt x="1" y="0"/>
                    </a:moveTo>
                    <a:lnTo>
                      <a:pt x="67" y="165"/>
                    </a:lnTo>
                    <a:lnTo>
                      <a:pt x="149" y="331"/>
                    </a:lnTo>
                    <a:lnTo>
                      <a:pt x="248" y="479"/>
                    </a:lnTo>
                    <a:lnTo>
                      <a:pt x="348" y="628"/>
                    </a:lnTo>
                    <a:lnTo>
                      <a:pt x="463" y="760"/>
                    </a:lnTo>
                    <a:lnTo>
                      <a:pt x="579" y="892"/>
                    </a:lnTo>
                    <a:lnTo>
                      <a:pt x="711" y="1008"/>
                    </a:lnTo>
                    <a:lnTo>
                      <a:pt x="859" y="1107"/>
                    </a:lnTo>
                    <a:lnTo>
                      <a:pt x="1008" y="1206"/>
                    </a:lnTo>
                    <a:lnTo>
                      <a:pt x="1157" y="1288"/>
                    </a:lnTo>
                    <a:lnTo>
                      <a:pt x="1322" y="1371"/>
                    </a:lnTo>
                    <a:lnTo>
                      <a:pt x="1487" y="1437"/>
                    </a:lnTo>
                    <a:lnTo>
                      <a:pt x="1668" y="1486"/>
                    </a:lnTo>
                    <a:lnTo>
                      <a:pt x="1850" y="1519"/>
                    </a:lnTo>
                    <a:lnTo>
                      <a:pt x="2032" y="1536"/>
                    </a:lnTo>
                    <a:lnTo>
                      <a:pt x="2213" y="1552"/>
                    </a:lnTo>
                    <a:lnTo>
                      <a:pt x="13689" y="1552"/>
                    </a:lnTo>
                    <a:lnTo>
                      <a:pt x="13821" y="1536"/>
                    </a:lnTo>
                    <a:lnTo>
                      <a:pt x="13953" y="1519"/>
                    </a:lnTo>
                    <a:lnTo>
                      <a:pt x="14069" y="1486"/>
                    </a:lnTo>
                    <a:lnTo>
                      <a:pt x="14184" y="1437"/>
                    </a:lnTo>
                    <a:lnTo>
                      <a:pt x="14300" y="1371"/>
                    </a:lnTo>
                    <a:lnTo>
                      <a:pt x="14399" y="1305"/>
                    </a:lnTo>
                    <a:lnTo>
                      <a:pt x="14498" y="1222"/>
                    </a:lnTo>
                    <a:lnTo>
                      <a:pt x="14597" y="1140"/>
                    </a:lnTo>
                    <a:lnTo>
                      <a:pt x="14663" y="1041"/>
                    </a:lnTo>
                    <a:lnTo>
                      <a:pt x="14729" y="941"/>
                    </a:lnTo>
                    <a:lnTo>
                      <a:pt x="14795" y="826"/>
                    </a:lnTo>
                    <a:lnTo>
                      <a:pt x="14828" y="710"/>
                    </a:lnTo>
                    <a:lnTo>
                      <a:pt x="14861" y="578"/>
                    </a:lnTo>
                    <a:lnTo>
                      <a:pt x="14878" y="463"/>
                    </a:lnTo>
                    <a:lnTo>
                      <a:pt x="14894" y="331"/>
                    </a:lnTo>
                    <a:lnTo>
                      <a:pt x="14878" y="198"/>
                    </a:lnTo>
                    <a:lnTo>
                      <a:pt x="1486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337;p34"/>
              <p:cNvSpPr/>
              <p:nvPr/>
            </p:nvSpPr>
            <p:spPr>
              <a:xfrm>
                <a:off x="1808567" y="4155952"/>
                <a:ext cx="332638" cy="48575"/>
              </a:xfrm>
              <a:custGeom>
                <a:avLst/>
                <a:gdLst/>
                <a:ahLst/>
                <a:cxnLst/>
                <a:rect l="l" t="t" r="r" b="b"/>
                <a:pathLst>
                  <a:path w="9957" h="1454" extrusionOk="0">
                    <a:moveTo>
                      <a:pt x="50" y="0"/>
                    </a:moveTo>
                    <a:lnTo>
                      <a:pt x="17" y="430"/>
                    </a:lnTo>
                    <a:lnTo>
                      <a:pt x="0" y="529"/>
                    </a:lnTo>
                    <a:lnTo>
                      <a:pt x="17" y="628"/>
                    </a:lnTo>
                    <a:lnTo>
                      <a:pt x="33" y="727"/>
                    </a:lnTo>
                    <a:lnTo>
                      <a:pt x="50" y="826"/>
                    </a:lnTo>
                    <a:lnTo>
                      <a:pt x="132" y="991"/>
                    </a:lnTo>
                    <a:lnTo>
                      <a:pt x="248" y="1140"/>
                    </a:lnTo>
                    <a:lnTo>
                      <a:pt x="380" y="1272"/>
                    </a:lnTo>
                    <a:lnTo>
                      <a:pt x="545" y="1371"/>
                    </a:lnTo>
                    <a:lnTo>
                      <a:pt x="644" y="1404"/>
                    </a:lnTo>
                    <a:lnTo>
                      <a:pt x="743" y="1437"/>
                    </a:lnTo>
                    <a:lnTo>
                      <a:pt x="826" y="1453"/>
                    </a:lnTo>
                    <a:lnTo>
                      <a:pt x="9181" y="1453"/>
                    </a:lnTo>
                    <a:lnTo>
                      <a:pt x="9296" y="1420"/>
                    </a:lnTo>
                    <a:lnTo>
                      <a:pt x="9395" y="1404"/>
                    </a:lnTo>
                    <a:lnTo>
                      <a:pt x="9478" y="1354"/>
                    </a:lnTo>
                    <a:lnTo>
                      <a:pt x="9577" y="1305"/>
                    </a:lnTo>
                    <a:lnTo>
                      <a:pt x="9643" y="1239"/>
                    </a:lnTo>
                    <a:lnTo>
                      <a:pt x="9726" y="1173"/>
                    </a:lnTo>
                    <a:lnTo>
                      <a:pt x="9792" y="1090"/>
                    </a:lnTo>
                    <a:lnTo>
                      <a:pt x="9841" y="1008"/>
                    </a:lnTo>
                    <a:lnTo>
                      <a:pt x="9891" y="925"/>
                    </a:lnTo>
                    <a:lnTo>
                      <a:pt x="9924" y="826"/>
                    </a:lnTo>
                    <a:lnTo>
                      <a:pt x="9940" y="727"/>
                    </a:lnTo>
                    <a:lnTo>
                      <a:pt x="9957" y="628"/>
                    </a:lnTo>
                    <a:lnTo>
                      <a:pt x="9957" y="529"/>
                    </a:lnTo>
                    <a:lnTo>
                      <a:pt x="9940" y="413"/>
                    </a:lnTo>
                    <a:lnTo>
                      <a:pt x="9924" y="314"/>
                    </a:lnTo>
                    <a:lnTo>
                      <a:pt x="98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338;p34"/>
              <p:cNvSpPr/>
              <p:nvPr/>
            </p:nvSpPr>
            <p:spPr>
              <a:xfrm>
                <a:off x="1196813" y="2340033"/>
                <a:ext cx="604609" cy="196403"/>
              </a:xfrm>
              <a:custGeom>
                <a:avLst/>
                <a:gdLst/>
                <a:ahLst/>
                <a:cxnLst/>
                <a:rect l="l" t="t" r="r" b="b"/>
                <a:pathLst>
                  <a:path w="18098" h="5879" extrusionOk="0">
                    <a:moveTo>
                      <a:pt x="595" y="1"/>
                    </a:moveTo>
                    <a:lnTo>
                      <a:pt x="1" y="4426"/>
                    </a:lnTo>
                    <a:lnTo>
                      <a:pt x="348" y="4674"/>
                    </a:lnTo>
                    <a:lnTo>
                      <a:pt x="694" y="4905"/>
                    </a:lnTo>
                    <a:lnTo>
                      <a:pt x="1041" y="5103"/>
                    </a:lnTo>
                    <a:lnTo>
                      <a:pt x="1388" y="5285"/>
                    </a:lnTo>
                    <a:lnTo>
                      <a:pt x="1751" y="5433"/>
                    </a:lnTo>
                    <a:lnTo>
                      <a:pt x="2098" y="5565"/>
                    </a:lnTo>
                    <a:lnTo>
                      <a:pt x="2461" y="5681"/>
                    </a:lnTo>
                    <a:lnTo>
                      <a:pt x="2824" y="5763"/>
                    </a:lnTo>
                    <a:lnTo>
                      <a:pt x="3188" y="5829"/>
                    </a:lnTo>
                    <a:lnTo>
                      <a:pt x="3551" y="5862"/>
                    </a:lnTo>
                    <a:lnTo>
                      <a:pt x="3914" y="5879"/>
                    </a:lnTo>
                    <a:lnTo>
                      <a:pt x="4277" y="5879"/>
                    </a:lnTo>
                    <a:lnTo>
                      <a:pt x="4641" y="5862"/>
                    </a:lnTo>
                    <a:lnTo>
                      <a:pt x="5004" y="5813"/>
                    </a:lnTo>
                    <a:lnTo>
                      <a:pt x="5367" y="5747"/>
                    </a:lnTo>
                    <a:lnTo>
                      <a:pt x="5714" y="5664"/>
                    </a:lnTo>
                    <a:lnTo>
                      <a:pt x="6077" y="5549"/>
                    </a:lnTo>
                    <a:lnTo>
                      <a:pt x="6424" y="5433"/>
                    </a:lnTo>
                    <a:lnTo>
                      <a:pt x="6771" y="5285"/>
                    </a:lnTo>
                    <a:lnTo>
                      <a:pt x="7117" y="5103"/>
                    </a:lnTo>
                    <a:lnTo>
                      <a:pt x="7464" y="4921"/>
                    </a:lnTo>
                    <a:lnTo>
                      <a:pt x="7794" y="4707"/>
                    </a:lnTo>
                    <a:lnTo>
                      <a:pt x="8125" y="4492"/>
                    </a:lnTo>
                    <a:lnTo>
                      <a:pt x="8455" y="4244"/>
                    </a:lnTo>
                    <a:lnTo>
                      <a:pt x="8768" y="3980"/>
                    </a:lnTo>
                    <a:lnTo>
                      <a:pt x="9082" y="3683"/>
                    </a:lnTo>
                    <a:lnTo>
                      <a:pt x="9396" y="3386"/>
                    </a:lnTo>
                    <a:lnTo>
                      <a:pt x="9693" y="3072"/>
                    </a:lnTo>
                    <a:lnTo>
                      <a:pt x="9974" y="2725"/>
                    </a:lnTo>
                    <a:lnTo>
                      <a:pt x="10271" y="2362"/>
                    </a:lnTo>
                    <a:lnTo>
                      <a:pt x="10535" y="1999"/>
                    </a:lnTo>
                    <a:lnTo>
                      <a:pt x="10799" y="1602"/>
                    </a:lnTo>
                    <a:lnTo>
                      <a:pt x="11014" y="1966"/>
                    </a:lnTo>
                    <a:lnTo>
                      <a:pt x="11229" y="2279"/>
                    </a:lnTo>
                    <a:lnTo>
                      <a:pt x="11460" y="2560"/>
                    </a:lnTo>
                    <a:lnTo>
                      <a:pt x="11675" y="2824"/>
                    </a:lnTo>
                    <a:lnTo>
                      <a:pt x="11889" y="3055"/>
                    </a:lnTo>
                    <a:lnTo>
                      <a:pt x="12120" y="3254"/>
                    </a:lnTo>
                    <a:lnTo>
                      <a:pt x="12335" y="3419"/>
                    </a:lnTo>
                    <a:lnTo>
                      <a:pt x="12566" y="3567"/>
                    </a:lnTo>
                    <a:lnTo>
                      <a:pt x="12781" y="3683"/>
                    </a:lnTo>
                    <a:lnTo>
                      <a:pt x="13012" y="3782"/>
                    </a:lnTo>
                    <a:lnTo>
                      <a:pt x="13227" y="3848"/>
                    </a:lnTo>
                    <a:lnTo>
                      <a:pt x="13441" y="3914"/>
                    </a:lnTo>
                    <a:lnTo>
                      <a:pt x="13656" y="3947"/>
                    </a:lnTo>
                    <a:lnTo>
                      <a:pt x="13854" y="3964"/>
                    </a:lnTo>
                    <a:lnTo>
                      <a:pt x="14069" y="3947"/>
                    </a:lnTo>
                    <a:lnTo>
                      <a:pt x="14267" y="3931"/>
                    </a:lnTo>
                    <a:lnTo>
                      <a:pt x="14465" y="3898"/>
                    </a:lnTo>
                    <a:lnTo>
                      <a:pt x="14663" y="3865"/>
                    </a:lnTo>
                    <a:lnTo>
                      <a:pt x="14845" y="3798"/>
                    </a:lnTo>
                    <a:lnTo>
                      <a:pt x="15026" y="3732"/>
                    </a:lnTo>
                    <a:lnTo>
                      <a:pt x="15192" y="3650"/>
                    </a:lnTo>
                    <a:lnTo>
                      <a:pt x="15357" y="3567"/>
                    </a:lnTo>
                    <a:lnTo>
                      <a:pt x="15654" y="3369"/>
                    </a:lnTo>
                    <a:lnTo>
                      <a:pt x="15935" y="3171"/>
                    </a:lnTo>
                    <a:lnTo>
                      <a:pt x="16149" y="2956"/>
                    </a:lnTo>
                    <a:lnTo>
                      <a:pt x="16331" y="2742"/>
                    </a:lnTo>
                    <a:lnTo>
                      <a:pt x="16479" y="2544"/>
                    </a:lnTo>
                    <a:lnTo>
                      <a:pt x="16711" y="2164"/>
                    </a:lnTo>
                    <a:lnTo>
                      <a:pt x="16975" y="1784"/>
                    </a:lnTo>
                    <a:lnTo>
                      <a:pt x="17239" y="1421"/>
                    </a:lnTo>
                    <a:lnTo>
                      <a:pt x="17503" y="1091"/>
                    </a:lnTo>
                    <a:lnTo>
                      <a:pt x="17916" y="595"/>
                    </a:lnTo>
                    <a:lnTo>
                      <a:pt x="18098" y="414"/>
                    </a:lnTo>
                    <a:lnTo>
                      <a:pt x="595" y="1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339;p34"/>
              <p:cNvSpPr/>
              <p:nvPr/>
            </p:nvSpPr>
            <p:spPr>
              <a:xfrm>
                <a:off x="1470419" y="2597102"/>
                <a:ext cx="141247" cy="13263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397" fill="none" extrusionOk="0">
                    <a:moveTo>
                      <a:pt x="1" y="397"/>
                    </a:moveTo>
                    <a:lnTo>
                      <a:pt x="4228" y="0"/>
                    </a:lnTo>
                  </a:path>
                </a:pathLst>
              </a:custGeom>
              <a:noFill/>
              <a:ln w="16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340;p34"/>
              <p:cNvSpPr/>
              <p:nvPr/>
            </p:nvSpPr>
            <p:spPr>
              <a:xfrm>
                <a:off x="1534962" y="2335088"/>
                <a:ext cx="29265" cy="269198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058" fill="none" extrusionOk="0">
                    <a:moveTo>
                      <a:pt x="0" y="8058"/>
                    </a:moveTo>
                    <a:lnTo>
                      <a:pt x="876" y="0"/>
                    </a:lnTo>
                  </a:path>
                </a:pathLst>
              </a:custGeom>
              <a:noFill/>
              <a:ln w="16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341;p34"/>
              <p:cNvSpPr/>
              <p:nvPr/>
            </p:nvSpPr>
            <p:spPr>
              <a:xfrm>
                <a:off x="1505163" y="2327906"/>
                <a:ext cx="35913" cy="217917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6523" fill="none" extrusionOk="0">
                    <a:moveTo>
                      <a:pt x="480" y="1"/>
                    </a:moveTo>
                    <a:lnTo>
                      <a:pt x="17" y="4211"/>
                    </a:lnTo>
                    <a:lnTo>
                      <a:pt x="17" y="4211"/>
                    </a:lnTo>
                    <a:lnTo>
                      <a:pt x="1" y="4376"/>
                    </a:lnTo>
                    <a:lnTo>
                      <a:pt x="1" y="4558"/>
                    </a:lnTo>
                    <a:lnTo>
                      <a:pt x="17" y="4723"/>
                    </a:lnTo>
                    <a:lnTo>
                      <a:pt x="34" y="4888"/>
                    </a:lnTo>
                    <a:lnTo>
                      <a:pt x="67" y="5053"/>
                    </a:lnTo>
                    <a:lnTo>
                      <a:pt x="100" y="5202"/>
                    </a:lnTo>
                    <a:lnTo>
                      <a:pt x="166" y="5367"/>
                    </a:lnTo>
                    <a:lnTo>
                      <a:pt x="232" y="5515"/>
                    </a:lnTo>
                    <a:lnTo>
                      <a:pt x="298" y="5664"/>
                    </a:lnTo>
                    <a:lnTo>
                      <a:pt x="381" y="5796"/>
                    </a:lnTo>
                    <a:lnTo>
                      <a:pt x="480" y="5945"/>
                    </a:lnTo>
                    <a:lnTo>
                      <a:pt x="579" y="6077"/>
                    </a:lnTo>
                    <a:lnTo>
                      <a:pt x="694" y="6192"/>
                    </a:lnTo>
                    <a:lnTo>
                      <a:pt x="810" y="6308"/>
                    </a:lnTo>
                    <a:lnTo>
                      <a:pt x="942" y="6424"/>
                    </a:lnTo>
                    <a:lnTo>
                      <a:pt x="1074" y="6523"/>
                    </a:lnTo>
                    <a:lnTo>
                      <a:pt x="1074" y="6523"/>
                    </a:lnTo>
                  </a:path>
                </a:pathLst>
              </a:custGeom>
              <a:noFill/>
              <a:ln w="16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342;p34"/>
              <p:cNvSpPr/>
              <p:nvPr/>
            </p:nvSpPr>
            <p:spPr>
              <a:xfrm>
                <a:off x="977829" y="1535786"/>
                <a:ext cx="261514" cy="534553"/>
              </a:xfrm>
              <a:custGeom>
                <a:avLst/>
                <a:gdLst/>
                <a:ahLst/>
                <a:cxnLst/>
                <a:rect l="l" t="t" r="r" b="b"/>
                <a:pathLst>
                  <a:path w="7828" h="16001" extrusionOk="0">
                    <a:moveTo>
                      <a:pt x="7299" y="1"/>
                    </a:moveTo>
                    <a:lnTo>
                      <a:pt x="7101" y="83"/>
                    </a:lnTo>
                    <a:lnTo>
                      <a:pt x="6903" y="166"/>
                    </a:lnTo>
                    <a:lnTo>
                      <a:pt x="6704" y="265"/>
                    </a:lnTo>
                    <a:lnTo>
                      <a:pt x="6523" y="364"/>
                    </a:lnTo>
                    <a:lnTo>
                      <a:pt x="6341" y="480"/>
                    </a:lnTo>
                    <a:lnTo>
                      <a:pt x="6160" y="612"/>
                    </a:lnTo>
                    <a:lnTo>
                      <a:pt x="5796" y="892"/>
                    </a:lnTo>
                    <a:lnTo>
                      <a:pt x="5450" y="1206"/>
                    </a:lnTo>
                    <a:lnTo>
                      <a:pt x="5136" y="1569"/>
                    </a:lnTo>
                    <a:lnTo>
                      <a:pt x="4822" y="1949"/>
                    </a:lnTo>
                    <a:lnTo>
                      <a:pt x="4525" y="2362"/>
                    </a:lnTo>
                    <a:lnTo>
                      <a:pt x="4228" y="2791"/>
                    </a:lnTo>
                    <a:lnTo>
                      <a:pt x="3947" y="3254"/>
                    </a:lnTo>
                    <a:lnTo>
                      <a:pt x="3683" y="3749"/>
                    </a:lnTo>
                    <a:lnTo>
                      <a:pt x="3435" y="4261"/>
                    </a:lnTo>
                    <a:lnTo>
                      <a:pt x="3187" y="4789"/>
                    </a:lnTo>
                    <a:lnTo>
                      <a:pt x="2956" y="5334"/>
                    </a:lnTo>
                    <a:lnTo>
                      <a:pt x="2725" y="5895"/>
                    </a:lnTo>
                    <a:lnTo>
                      <a:pt x="2510" y="6473"/>
                    </a:lnTo>
                    <a:lnTo>
                      <a:pt x="2312" y="7068"/>
                    </a:lnTo>
                    <a:lnTo>
                      <a:pt x="2114" y="7662"/>
                    </a:lnTo>
                    <a:lnTo>
                      <a:pt x="1751" y="8884"/>
                    </a:lnTo>
                    <a:lnTo>
                      <a:pt x="1404" y="10122"/>
                    </a:lnTo>
                    <a:lnTo>
                      <a:pt x="1090" y="11361"/>
                    </a:lnTo>
                    <a:lnTo>
                      <a:pt x="793" y="12583"/>
                    </a:lnTo>
                    <a:lnTo>
                      <a:pt x="513" y="13771"/>
                    </a:lnTo>
                    <a:lnTo>
                      <a:pt x="1" y="16001"/>
                    </a:lnTo>
                    <a:lnTo>
                      <a:pt x="7827" y="16001"/>
                    </a:lnTo>
                    <a:lnTo>
                      <a:pt x="729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343;p34"/>
              <p:cNvSpPr/>
              <p:nvPr/>
            </p:nvSpPr>
            <p:spPr>
              <a:xfrm>
                <a:off x="1149943" y="1681408"/>
                <a:ext cx="89398" cy="388930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11642" extrusionOk="0">
                    <a:moveTo>
                      <a:pt x="2295" y="1"/>
                    </a:moveTo>
                    <a:lnTo>
                      <a:pt x="0" y="11642"/>
                    </a:lnTo>
                    <a:lnTo>
                      <a:pt x="2675" y="11642"/>
                    </a:lnTo>
                    <a:lnTo>
                      <a:pt x="2295" y="1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344;p34"/>
              <p:cNvSpPr/>
              <p:nvPr/>
            </p:nvSpPr>
            <p:spPr>
              <a:xfrm>
                <a:off x="1577423" y="1460219"/>
                <a:ext cx="57427" cy="22116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662" fill="none" extrusionOk="0">
                    <a:moveTo>
                      <a:pt x="1" y="661"/>
                    </a:moveTo>
                    <a:lnTo>
                      <a:pt x="1718" y="1"/>
                    </a:lnTo>
                  </a:path>
                </a:pathLst>
              </a:custGeom>
              <a:noFill/>
              <a:ln w="1650" cap="rnd" cmpd="sng">
                <a:solidFill>
                  <a:srgbClr val="1D2D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345;p34"/>
              <p:cNvSpPr/>
              <p:nvPr/>
            </p:nvSpPr>
            <p:spPr>
              <a:xfrm>
                <a:off x="1197381" y="1452502"/>
                <a:ext cx="733662" cy="1039274"/>
              </a:xfrm>
              <a:custGeom>
                <a:avLst/>
                <a:gdLst/>
                <a:ahLst/>
                <a:cxnLst/>
                <a:rect l="l" t="t" r="r" b="b"/>
                <a:pathLst>
                  <a:path w="21961" h="31109" extrusionOk="0">
                    <a:moveTo>
                      <a:pt x="7001" y="0"/>
                    </a:moveTo>
                    <a:lnTo>
                      <a:pt x="5895" y="479"/>
                    </a:lnTo>
                    <a:lnTo>
                      <a:pt x="4772" y="925"/>
                    </a:lnTo>
                    <a:lnTo>
                      <a:pt x="2758" y="1734"/>
                    </a:lnTo>
                    <a:lnTo>
                      <a:pt x="1288" y="2279"/>
                    </a:lnTo>
                    <a:lnTo>
                      <a:pt x="727" y="2494"/>
                    </a:lnTo>
                    <a:lnTo>
                      <a:pt x="0" y="28516"/>
                    </a:lnTo>
                    <a:lnTo>
                      <a:pt x="33" y="28632"/>
                    </a:lnTo>
                    <a:lnTo>
                      <a:pt x="83" y="28764"/>
                    </a:lnTo>
                    <a:lnTo>
                      <a:pt x="149" y="28929"/>
                    </a:lnTo>
                    <a:lnTo>
                      <a:pt x="248" y="29127"/>
                    </a:lnTo>
                    <a:lnTo>
                      <a:pt x="380" y="29342"/>
                    </a:lnTo>
                    <a:lnTo>
                      <a:pt x="562" y="29573"/>
                    </a:lnTo>
                    <a:lnTo>
                      <a:pt x="793" y="29821"/>
                    </a:lnTo>
                    <a:lnTo>
                      <a:pt x="1057" y="30052"/>
                    </a:lnTo>
                    <a:lnTo>
                      <a:pt x="1206" y="30184"/>
                    </a:lnTo>
                    <a:lnTo>
                      <a:pt x="1371" y="30299"/>
                    </a:lnTo>
                    <a:lnTo>
                      <a:pt x="1552" y="30399"/>
                    </a:lnTo>
                    <a:lnTo>
                      <a:pt x="1751" y="30514"/>
                    </a:lnTo>
                    <a:lnTo>
                      <a:pt x="1965" y="30613"/>
                    </a:lnTo>
                    <a:lnTo>
                      <a:pt x="2196" y="30712"/>
                    </a:lnTo>
                    <a:lnTo>
                      <a:pt x="2444" y="30795"/>
                    </a:lnTo>
                    <a:lnTo>
                      <a:pt x="2708" y="30877"/>
                    </a:lnTo>
                    <a:lnTo>
                      <a:pt x="2989" y="30943"/>
                    </a:lnTo>
                    <a:lnTo>
                      <a:pt x="3286" y="30993"/>
                    </a:lnTo>
                    <a:lnTo>
                      <a:pt x="3600" y="31042"/>
                    </a:lnTo>
                    <a:lnTo>
                      <a:pt x="3930" y="31075"/>
                    </a:lnTo>
                    <a:lnTo>
                      <a:pt x="4293" y="31109"/>
                    </a:lnTo>
                    <a:lnTo>
                      <a:pt x="5053" y="31109"/>
                    </a:lnTo>
                    <a:lnTo>
                      <a:pt x="5416" y="31075"/>
                    </a:lnTo>
                    <a:lnTo>
                      <a:pt x="5779" y="31009"/>
                    </a:lnTo>
                    <a:lnTo>
                      <a:pt x="6126" y="30943"/>
                    </a:lnTo>
                    <a:lnTo>
                      <a:pt x="6456" y="30861"/>
                    </a:lnTo>
                    <a:lnTo>
                      <a:pt x="6787" y="30745"/>
                    </a:lnTo>
                    <a:lnTo>
                      <a:pt x="7100" y="30630"/>
                    </a:lnTo>
                    <a:lnTo>
                      <a:pt x="7398" y="30498"/>
                    </a:lnTo>
                    <a:lnTo>
                      <a:pt x="7695" y="30349"/>
                    </a:lnTo>
                    <a:lnTo>
                      <a:pt x="7975" y="30200"/>
                    </a:lnTo>
                    <a:lnTo>
                      <a:pt x="8240" y="30035"/>
                    </a:lnTo>
                    <a:lnTo>
                      <a:pt x="8487" y="29870"/>
                    </a:lnTo>
                    <a:lnTo>
                      <a:pt x="8735" y="29705"/>
                    </a:lnTo>
                    <a:lnTo>
                      <a:pt x="8966" y="29523"/>
                    </a:lnTo>
                    <a:lnTo>
                      <a:pt x="9395" y="29160"/>
                    </a:lnTo>
                    <a:lnTo>
                      <a:pt x="9775" y="28780"/>
                    </a:lnTo>
                    <a:lnTo>
                      <a:pt x="10105" y="28434"/>
                    </a:lnTo>
                    <a:lnTo>
                      <a:pt x="10386" y="28103"/>
                    </a:lnTo>
                    <a:lnTo>
                      <a:pt x="10617" y="27806"/>
                    </a:lnTo>
                    <a:lnTo>
                      <a:pt x="10799" y="27558"/>
                    </a:lnTo>
                    <a:lnTo>
                      <a:pt x="10915" y="27360"/>
                    </a:lnTo>
                    <a:lnTo>
                      <a:pt x="11030" y="27195"/>
                    </a:lnTo>
                    <a:lnTo>
                      <a:pt x="11030" y="27245"/>
                    </a:lnTo>
                    <a:lnTo>
                      <a:pt x="11047" y="27410"/>
                    </a:lnTo>
                    <a:lnTo>
                      <a:pt x="11096" y="27641"/>
                    </a:lnTo>
                    <a:lnTo>
                      <a:pt x="11146" y="27773"/>
                    </a:lnTo>
                    <a:lnTo>
                      <a:pt x="11195" y="27922"/>
                    </a:lnTo>
                    <a:lnTo>
                      <a:pt x="11278" y="28087"/>
                    </a:lnTo>
                    <a:lnTo>
                      <a:pt x="11360" y="28252"/>
                    </a:lnTo>
                    <a:lnTo>
                      <a:pt x="11476" y="28417"/>
                    </a:lnTo>
                    <a:lnTo>
                      <a:pt x="11608" y="28582"/>
                    </a:lnTo>
                    <a:lnTo>
                      <a:pt x="11757" y="28764"/>
                    </a:lnTo>
                    <a:lnTo>
                      <a:pt x="11938" y="28929"/>
                    </a:lnTo>
                    <a:lnTo>
                      <a:pt x="12153" y="29078"/>
                    </a:lnTo>
                    <a:lnTo>
                      <a:pt x="12384" y="29243"/>
                    </a:lnTo>
                    <a:lnTo>
                      <a:pt x="12615" y="29358"/>
                    </a:lnTo>
                    <a:lnTo>
                      <a:pt x="12863" y="29457"/>
                    </a:lnTo>
                    <a:lnTo>
                      <a:pt x="13127" y="29540"/>
                    </a:lnTo>
                    <a:lnTo>
                      <a:pt x="13375" y="29589"/>
                    </a:lnTo>
                    <a:lnTo>
                      <a:pt x="13639" y="29622"/>
                    </a:lnTo>
                    <a:lnTo>
                      <a:pt x="13903" y="29639"/>
                    </a:lnTo>
                    <a:lnTo>
                      <a:pt x="14151" y="29622"/>
                    </a:lnTo>
                    <a:lnTo>
                      <a:pt x="14415" y="29589"/>
                    </a:lnTo>
                    <a:lnTo>
                      <a:pt x="14679" y="29540"/>
                    </a:lnTo>
                    <a:lnTo>
                      <a:pt x="14927" y="29457"/>
                    </a:lnTo>
                    <a:lnTo>
                      <a:pt x="15175" y="29375"/>
                    </a:lnTo>
                    <a:lnTo>
                      <a:pt x="15406" y="29259"/>
                    </a:lnTo>
                    <a:lnTo>
                      <a:pt x="15637" y="29111"/>
                    </a:lnTo>
                    <a:lnTo>
                      <a:pt x="15852" y="28962"/>
                    </a:lnTo>
                    <a:lnTo>
                      <a:pt x="16066" y="28797"/>
                    </a:lnTo>
                    <a:lnTo>
                      <a:pt x="16264" y="28599"/>
                    </a:lnTo>
                    <a:lnTo>
                      <a:pt x="16562" y="28302"/>
                    </a:lnTo>
                    <a:lnTo>
                      <a:pt x="16859" y="28021"/>
                    </a:lnTo>
                    <a:lnTo>
                      <a:pt x="17139" y="27740"/>
                    </a:lnTo>
                    <a:lnTo>
                      <a:pt x="17420" y="27492"/>
                    </a:lnTo>
                    <a:lnTo>
                      <a:pt x="17982" y="27047"/>
                    </a:lnTo>
                    <a:lnTo>
                      <a:pt x="18510" y="26667"/>
                    </a:lnTo>
                    <a:lnTo>
                      <a:pt x="19005" y="26353"/>
                    </a:lnTo>
                    <a:lnTo>
                      <a:pt x="19468" y="26089"/>
                    </a:lnTo>
                    <a:lnTo>
                      <a:pt x="19913" y="25874"/>
                    </a:lnTo>
                    <a:lnTo>
                      <a:pt x="20310" y="25693"/>
                    </a:lnTo>
                    <a:lnTo>
                      <a:pt x="20673" y="25561"/>
                    </a:lnTo>
                    <a:lnTo>
                      <a:pt x="21003" y="25462"/>
                    </a:lnTo>
                    <a:lnTo>
                      <a:pt x="21284" y="25395"/>
                    </a:lnTo>
                    <a:lnTo>
                      <a:pt x="21515" y="25362"/>
                    </a:lnTo>
                    <a:lnTo>
                      <a:pt x="21845" y="25313"/>
                    </a:lnTo>
                    <a:lnTo>
                      <a:pt x="21961" y="25313"/>
                    </a:lnTo>
                    <a:lnTo>
                      <a:pt x="21317" y="2494"/>
                    </a:lnTo>
                    <a:lnTo>
                      <a:pt x="20755" y="2279"/>
                    </a:lnTo>
                    <a:lnTo>
                      <a:pt x="19286" y="1734"/>
                    </a:lnTo>
                    <a:lnTo>
                      <a:pt x="17272" y="925"/>
                    </a:lnTo>
                    <a:lnTo>
                      <a:pt x="16165" y="479"/>
                    </a:lnTo>
                    <a:lnTo>
                      <a:pt x="1504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346;p34"/>
              <p:cNvSpPr/>
              <p:nvPr/>
            </p:nvSpPr>
            <p:spPr>
              <a:xfrm>
                <a:off x="1568603" y="1539093"/>
                <a:ext cx="33" cy="775054"/>
              </a:xfrm>
              <a:custGeom>
                <a:avLst/>
                <a:gdLst/>
                <a:ahLst/>
                <a:cxnLst/>
                <a:rect l="l" t="t" r="r" b="b"/>
                <a:pathLst>
                  <a:path w="1" h="23200" fill="none" extrusionOk="0">
                    <a:moveTo>
                      <a:pt x="1" y="23200"/>
                    </a:moveTo>
                    <a:lnTo>
                      <a:pt x="1" y="1"/>
                    </a:lnTo>
                  </a:path>
                </a:pathLst>
              </a:custGeom>
              <a:noFill/>
              <a:ln w="16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347;p34"/>
              <p:cNvSpPr/>
              <p:nvPr/>
            </p:nvSpPr>
            <p:spPr>
              <a:xfrm>
                <a:off x="1401466" y="1452502"/>
                <a:ext cx="328262" cy="86626"/>
              </a:xfrm>
              <a:custGeom>
                <a:avLst/>
                <a:gdLst/>
                <a:ahLst/>
                <a:cxnLst/>
                <a:rect l="l" t="t" r="r" b="b"/>
                <a:pathLst>
                  <a:path w="9826" h="2593" extrusionOk="0">
                    <a:moveTo>
                      <a:pt x="892" y="0"/>
                    </a:moveTo>
                    <a:lnTo>
                      <a:pt x="1" y="380"/>
                    </a:lnTo>
                    <a:lnTo>
                      <a:pt x="133" y="611"/>
                    </a:lnTo>
                    <a:lnTo>
                      <a:pt x="298" y="843"/>
                    </a:lnTo>
                    <a:lnTo>
                      <a:pt x="496" y="1057"/>
                    </a:lnTo>
                    <a:lnTo>
                      <a:pt x="711" y="1272"/>
                    </a:lnTo>
                    <a:lnTo>
                      <a:pt x="958" y="1453"/>
                    </a:lnTo>
                    <a:lnTo>
                      <a:pt x="1222" y="1635"/>
                    </a:lnTo>
                    <a:lnTo>
                      <a:pt x="1520" y="1817"/>
                    </a:lnTo>
                    <a:lnTo>
                      <a:pt x="1833" y="1965"/>
                    </a:lnTo>
                    <a:lnTo>
                      <a:pt x="2164" y="2097"/>
                    </a:lnTo>
                    <a:lnTo>
                      <a:pt x="2510" y="2230"/>
                    </a:lnTo>
                    <a:lnTo>
                      <a:pt x="2874" y="2329"/>
                    </a:lnTo>
                    <a:lnTo>
                      <a:pt x="3253" y="2428"/>
                    </a:lnTo>
                    <a:lnTo>
                      <a:pt x="3650" y="2494"/>
                    </a:lnTo>
                    <a:lnTo>
                      <a:pt x="4062" y="2543"/>
                    </a:lnTo>
                    <a:lnTo>
                      <a:pt x="4492" y="2576"/>
                    </a:lnTo>
                    <a:lnTo>
                      <a:pt x="4921" y="2593"/>
                    </a:lnTo>
                    <a:lnTo>
                      <a:pt x="5350" y="2576"/>
                    </a:lnTo>
                    <a:lnTo>
                      <a:pt x="5763" y="2543"/>
                    </a:lnTo>
                    <a:lnTo>
                      <a:pt x="6176" y="2494"/>
                    </a:lnTo>
                    <a:lnTo>
                      <a:pt x="6572" y="2428"/>
                    </a:lnTo>
                    <a:lnTo>
                      <a:pt x="6952" y="2329"/>
                    </a:lnTo>
                    <a:lnTo>
                      <a:pt x="7315" y="2230"/>
                    </a:lnTo>
                    <a:lnTo>
                      <a:pt x="7679" y="2097"/>
                    </a:lnTo>
                    <a:lnTo>
                      <a:pt x="8009" y="1965"/>
                    </a:lnTo>
                    <a:lnTo>
                      <a:pt x="8323" y="1817"/>
                    </a:lnTo>
                    <a:lnTo>
                      <a:pt x="8603" y="1635"/>
                    </a:lnTo>
                    <a:lnTo>
                      <a:pt x="8867" y="1453"/>
                    </a:lnTo>
                    <a:lnTo>
                      <a:pt x="9115" y="1272"/>
                    </a:lnTo>
                    <a:lnTo>
                      <a:pt x="9330" y="1057"/>
                    </a:lnTo>
                    <a:lnTo>
                      <a:pt x="9528" y="843"/>
                    </a:lnTo>
                    <a:lnTo>
                      <a:pt x="9693" y="611"/>
                    </a:lnTo>
                    <a:lnTo>
                      <a:pt x="9825" y="380"/>
                    </a:lnTo>
                    <a:lnTo>
                      <a:pt x="8933" y="0"/>
                    </a:lnTo>
                    <a:close/>
                  </a:path>
                </a:pathLst>
              </a:custGeom>
              <a:solidFill>
                <a:srgbClr val="1D2D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348;p34"/>
              <p:cNvSpPr/>
              <p:nvPr/>
            </p:nvSpPr>
            <p:spPr>
              <a:xfrm>
                <a:off x="1296100" y="1796697"/>
                <a:ext cx="184844" cy="188151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5632" extrusionOk="0">
                    <a:moveTo>
                      <a:pt x="1" y="1"/>
                    </a:moveTo>
                    <a:lnTo>
                      <a:pt x="1" y="232"/>
                    </a:lnTo>
                    <a:lnTo>
                      <a:pt x="17" y="876"/>
                    </a:lnTo>
                    <a:lnTo>
                      <a:pt x="34" y="1305"/>
                    </a:lnTo>
                    <a:lnTo>
                      <a:pt x="83" y="1768"/>
                    </a:lnTo>
                    <a:lnTo>
                      <a:pt x="150" y="2279"/>
                    </a:lnTo>
                    <a:lnTo>
                      <a:pt x="249" y="2808"/>
                    </a:lnTo>
                    <a:lnTo>
                      <a:pt x="315" y="3072"/>
                    </a:lnTo>
                    <a:lnTo>
                      <a:pt x="381" y="3336"/>
                    </a:lnTo>
                    <a:lnTo>
                      <a:pt x="463" y="3600"/>
                    </a:lnTo>
                    <a:lnTo>
                      <a:pt x="562" y="3848"/>
                    </a:lnTo>
                    <a:lnTo>
                      <a:pt x="661" y="4079"/>
                    </a:lnTo>
                    <a:lnTo>
                      <a:pt x="777" y="4327"/>
                    </a:lnTo>
                    <a:lnTo>
                      <a:pt x="909" y="4541"/>
                    </a:lnTo>
                    <a:lnTo>
                      <a:pt x="1058" y="4740"/>
                    </a:lnTo>
                    <a:lnTo>
                      <a:pt x="1206" y="4938"/>
                    </a:lnTo>
                    <a:lnTo>
                      <a:pt x="1388" y="5103"/>
                    </a:lnTo>
                    <a:lnTo>
                      <a:pt x="1570" y="5251"/>
                    </a:lnTo>
                    <a:lnTo>
                      <a:pt x="1784" y="5384"/>
                    </a:lnTo>
                    <a:lnTo>
                      <a:pt x="1999" y="5483"/>
                    </a:lnTo>
                    <a:lnTo>
                      <a:pt x="2230" y="5565"/>
                    </a:lnTo>
                    <a:lnTo>
                      <a:pt x="2494" y="5615"/>
                    </a:lnTo>
                    <a:lnTo>
                      <a:pt x="2775" y="5631"/>
                    </a:lnTo>
                    <a:lnTo>
                      <a:pt x="3039" y="5615"/>
                    </a:lnTo>
                    <a:lnTo>
                      <a:pt x="3303" y="5565"/>
                    </a:lnTo>
                    <a:lnTo>
                      <a:pt x="3534" y="5483"/>
                    </a:lnTo>
                    <a:lnTo>
                      <a:pt x="3766" y="5384"/>
                    </a:lnTo>
                    <a:lnTo>
                      <a:pt x="3964" y="5251"/>
                    </a:lnTo>
                    <a:lnTo>
                      <a:pt x="4162" y="5103"/>
                    </a:lnTo>
                    <a:lnTo>
                      <a:pt x="4327" y="4938"/>
                    </a:lnTo>
                    <a:lnTo>
                      <a:pt x="4492" y="4740"/>
                    </a:lnTo>
                    <a:lnTo>
                      <a:pt x="4624" y="4541"/>
                    </a:lnTo>
                    <a:lnTo>
                      <a:pt x="4756" y="4327"/>
                    </a:lnTo>
                    <a:lnTo>
                      <a:pt x="4872" y="4079"/>
                    </a:lnTo>
                    <a:lnTo>
                      <a:pt x="4987" y="3848"/>
                    </a:lnTo>
                    <a:lnTo>
                      <a:pt x="5070" y="3600"/>
                    </a:lnTo>
                    <a:lnTo>
                      <a:pt x="5153" y="3336"/>
                    </a:lnTo>
                    <a:lnTo>
                      <a:pt x="5235" y="3072"/>
                    </a:lnTo>
                    <a:lnTo>
                      <a:pt x="5301" y="2808"/>
                    </a:lnTo>
                    <a:lnTo>
                      <a:pt x="5400" y="2279"/>
                    </a:lnTo>
                    <a:lnTo>
                      <a:pt x="5466" y="1768"/>
                    </a:lnTo>
                    <a:lnTo>
                      <a:pt x="5499" y="1305"/>
                    </a:lnTo>
                    <a:lnTo>
                      <a:pt x="5532" y="876"/>
                    </a:lnTo>
                    <a:lnTo>
                      <a:pt x="5532" y="232"/>
                    </a:lnTo>
                    <a:lnTo>
                      <a:pt x="5532" y="1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349;p34"/>
              <p:cNvSpPr/>
              <p:nvPr/>
            </p:nvSpPr>
            <p:spPr>
              <a:xfrm>
                <a:off x="1301078" y="2020659"/>
                <a:ext cx="451269" cy="237227"/>
              </a:xfrm>
              <a:custGeom>
                <a:avLst/>
                <a:gdLst/>
                <a:ahLst/>
                <a:cxnLst/>
                <a:rect l="l" t="t" r="r" b="b"/>
                <a:pathLst>
                  <a:path w="13508" h="7101" fill="none" extrusionOk="0">
                    <a:moveTo>
                      <a:pt x="13507" y="1"/>
                    </a:moveTo>
                    <a:lnTo>
                      <a:pt x="13507" y="1"/>
                    </a:lnTo>
                    <a:lnTo>
                      <a:pt x="13127" y="281"/>
                    </a:lnTo>
                    <a:lnTo>
                      <a:pt x="12087" y="1024"/>
                    </a:lnTo>
                    <a:lnTo>
                      <a:pt x="11361" y="1520"/>
                    </a:lnTo>
                    <a:lnTo>
                      <a:pt x="10518" y="2081"/>
                    </a:lnTo>
                    <a:lnTo>
                      <a:pt x="9594" y="2675"/>
                    </a:lnTo>
                    <a:lnTo>
                      <a:pt x="8587" y="3303"/>
                    </a:lnTo>
                    <a:lnTo>
                      <a:pt x="7530" y="3947"/>
                    </a:lnTo>
                    <a:lnTo>
                      <a:pt x="6424" y="4574"/>
                    </a:lnTo>
                    <a:lnTo>
                      <a:pt x="5301" y="5169"/>
                    </a:lnTo>
                    <a:lnTo>
                      <a:pt x="4739" y="5449"/>
                    </a:lnTo>
                    <a:lnTo>
                      <a:pt x="4178" y="5714"/>
                    </a:lnTo>
                    <a:lnTo>
                      <a:pt x="3617" y="5978"/>
                    </a:lnTo>
                    <a:lnTo>
                      <a:pt x="3055" y="6209"/>
                    </a:lnTo>
                    <a:lnTo>
                      <a:pt x="2510" y="6424"/>
                    </a:lnTo>
                    <a:lnTo>
                      <a:pt x="1982" y="6605"/>
                    </a:lnTo>
                    <a:lnTo>
                      <a:pt x="1470" y="6787"/>
                    </a:lnTo>
                    <a:lnTo>
                      <a:pt x="958" y="6919"/>
                    </a:lnTo>
                    <a:lnTo>
                      <a:pt x="463" y="7035"/>
                    </a:lnTo>
                    <a:lnTo>
                      <a:pt x="1" y="7101"/>
                    </a:lnTo>
                  </a:path>
                </a:pathLst>
              </a:custGeom>
              <a:noFill/>
              <a:ln w="16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350;p34"/>
              <p:cNvSpPr/>
              <p:nvPr/>
            </p:nvSpPr>
            <p:spPr>
              <a:xfrm>
                <a:off x="1499650" y="2156360"/>
                <a:ext cx="176559" cy="67884"/>
              </a:xfrm>
              <a:custGeom>
                <a:avLst/>
                <a:gdLst/>
                <a:ahLst/>
                <a:cxnLst/>
                <a:rect l="l" t="t" r="r" b="b"/>
                <a:pathLst>
                  <a:path w="5285" h="2032" fill="none" extrusionOk="0">
                    <a:moveTo>
                      <a:pt x="1" y="2031"/>
                    </a:moveTo>
                    <a:lnTo>
                      <a:pt x="5284" y="0"/>
                    </a:lnTo>
                  </a:path>
                </a:pathLst>
              </a:custGeom>
              <a:noFill/>
              <a:ln w="16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351;p34"/>
              <p:cNvSpPr/>
              <p:nvPr/>
            </p:nvSpPr>
            <p:spPr>
              <a:xfrm>
                <a:off x="1022528" y="1984813"/>
                <a:ext cx="172115" cy="33"/>
              </a:xfrm>
              <a:custGeom>
                <a:avLst/>
                <a:gdLst/>
                <a:ahLst/>
                <a:cxnLst/>
                <a:rect l="l" t="t" r="r" b="b"/>
                <a:pathLst>
                  <a:path w="5152" h="1" fill="none" extrusionOk="0">
                    <a:moveTo>
                      <a:pt x="0" y="0"/>
                    </a:moveTo>
                    <a:lnTo>
                      <a:pt x="5152" y="0"/>
                    </a:lnTo>
                  </a:path>
                </a:pathLst>
              </a:custGeom>
              <a:noFill/>
              <a:ln w="1650" cap="rnd" cmpd="sng">
                <a:solidFill>
                  <a:srgbClr val="FFAD6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352;p34"/>
              <p:cNvSpPr/>
              <p:nvPr/>
            </p:nvSpPr>
            <p:spPr>
              <a:xfrm>
                <a:off x="1585708" y="2870139"/>
                <a:ext cx="438574" cy="77806"/>
              </a:xfrm>
              <a:custGeom>
                <a:avLst/>
                <a:gdLst/>
                <a:ahLst/>
                <a:cxnLst/>
                <a:rect l="l" t="t" r="r" b="b"/>
                <a:pathLst>
                  <a:path w="13128" h="2329" extrusionOk="0">
                    <a:moveTo>
                      <a:pt x="1" y="1"/>
                    </a:moveTo>
                    <a:lnTo>
                      <a:pt x="463" y="2329"/>
                    </a:lnTo>
                    <a:lnTo>
                      <a:pt x="13127" y="2329"/>
                    </a:lnTo>
                    <a:lnTo>
                      <a:pt x="1276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353;p34"/>
              <p:cNvSpPr/>
              <p:nvPr/>
            </p:nvSpPr>
            <p:spPr>
              <a:xfrm>
                <a:off x="1133941" y="2870139"/>
                <a:ext cx="401057" cy="77806"/>
              </a:xfrm>
              <a:custGeom>
                <a:avLst/>
                <a:gdLst/>
                <a:ahLst/>
                <a:cxnLst/>
                <a:rect l="l" t="t" r="r" b="b"/>
                <a:pathLst>
                  <a:path w="12005" h="2329" extrusionOk="0">
                    <a:moveTo>
                      <a:pt x="314" y="1"/>
                    </a:moveTo>
                    <a:lnTo>
                      <a:pt x="0" y="2329"/>
                    </a:lnTo>
                    <a:lnTo>
                      <a:pt x="12004" y="2329"/>
                    </a:lnTo>
                    <a:lnTo>
                      <a:pt x="1200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354;p34"/>
              <p:cNvSpPr/>
              <p:nvPr/>
            </p:nvSpPr>
            <p:spPr>
              <a:xfrm>
                <a:off x="1784848" y="1923010"/>
                <a:ext cx="474420" cy="530144"/>
              </a:xfrm>
              <a:custGeom>
                <a:avLst/>
                <a:gdLst/>
                <a:ahLst/>
                <a:cxnLst/>
                <a:rect l="l" t="t" r="r" b="b"/>
                <a:pathLst>
                  <a:path w="14201" h="15869" extrusionOk="0">
                    <a:moveTo>
                      <a:pt x="12879" y="1"/>
                    </a:moveTo>
                    <a:lnTo>
                      <a:pt x="7381" y="3435"/>
                    </a:lnTo>
                    <a:lnTo>
                      <a:pt x="7992" y="4509"/>
                    </a:lnTo>
                    <a:lnTo>
                      <a:pt x="4046" y="11262"/>
                    </a:lnTo>
                    <a:lnTo>
                      <a:pt x="3649" y="11328"/>
                    </a:lnTo>
                    <a:lnTo>
                      <a:pt x="3253" y="11427"/>
                    </a:lnTo>
                    <a:lnTo>
                      <a:pt x="2873" y="11559"/>
                    </a:lnTo>
                    <a:lnTo>
                      <a:pt x="2510" y="11708"/>
                    </a:lnTo>
                    <a:lnTo>
                      <a:pt x="2163" y="11873"/>
                    </a:lnTo>
                    <a:lnTo>
                      <a:pt x="1833" y="12038"/>
                    </a:lnTo>
                    <a:lnTo>
                      <a:pt x="1519" y="12203"/>
                    </a:lnTo>
                    <a:lnTo>
                      <a:pt x="1222" y="12385"/>
                    </a:lnTo>
                    <a:lnTo>
                      <a:pt x="710" y="12731"/>
                    </a:lnTo>
                    <a:lnTo>
                      <a:pt x="330" y="13012"/>
                    </a:lnTo>
                    <a:lnTo>
                      <a:pt x="83" y="13210"/>
                    </a:lnTo>
                    <a:lnTo>
                      <a:pt x="0" y="13276"/>
                    </a:lnTo>
                    <a:lnTo>
                      <a:pt x="83" y="13491"/>
                    </a:lnTo>
                    <a:lnTo>
                      <a:pt x="165" y="13673"/>
                    </a:lnTo>
                    <a:lnTo>
                      <a:pt x="281" y="13854"/>
                    </a:lnTo>
                    <a:lnTo>
                      <a:pt x="413" y="14019"/>
                    </a:lnTo>
                    <a:lnTo>
                      <a:pt x="545" y="14184"/>
                    </a:lnTo>
                    <a:lnTo>
                      <a:pt x="694" y="14333"/>
                    </a:lnTo>
                    <a:lnTo>
                      <a:pt x="859" y="14482"/>
                    </a:lnTo>
                    <a:lnTo>
                      <a:pt x="1040" y="14614"/>
                    </a:lnTo>
                    <a:lnTo>
                      <a:pt x="1222" y="14746"/>
                    </a:lnTo>
                    <a:lnTo>
                      <a:pt x="1420" y="14861"/>
                    </a:lnTo>
                    <a:lnTo>
                      <a:pt x="1817" y="15076"/>
                    </a:lnTo>
                    <a:lnTo>
                      <a:pt x="2229" y="15241"/>
                    </a:lnTo>
                    <a:lnTo>
                      <a:pt x="2659" y="15406"/>
                    </a:lnTo>
                    <a:lnTo>
                      <a:pt x="3071" y="15522"/>
                    </a:lnTo>
                    <a:lnTo>
                      <a:pt x="3451" y="15621"/>
                    </a:lnTo>
                    <a:lnTo>
                      <a:pt x="3814" y="15704"/>
                    </a:lnTo>
                    <a:lnTo>
                      <a:pt x="4128" y="15770"/>
                    </a:lnTo>
                    <a:lnTo>
                      <a:pt x="4607" y="15836"/>
                    </a:lnTo>
                    <a:lnTo>
                      <a:pt x="4789" y="15869"/>
                    </a:lnTo>
                    <a:lnTo>
                      <a:pt x="12367" y="8537"/>
                    </a:lnTo>
                    <a:lnTo>
                      <a:pt x="12698" y="8191"/>
                    </a:lnTo>
                    <a:lnTo>
                      <a:pt x="12995" y="7827"/>
                    </a:lnTo>
                    <a:lnTo>
                      <a:pt x="13259" y="7448"/>
                    </a:lnTo>
                    <a:lnTo>
                      <a:pt x="13490" y="7051"/>
                    </a:lnTo>
                    <a:lnTo>
                      <a:pt x="13688" y="6655"/>
                    </a:lnTo>
                    <a:lnTo>
                      <a:pt x="13870" y="6226"/>
                    </a:lnTo>
                    <a:lnTo>
                      <a:pt x="14002" y="5797"/>
                    </a:lnTo>
                    <a:lnTo>
                      <a:pt x="14101" y="5351"/>
                    </a:lnTo>
                    <a:lnTo>
                      <a:pt x="14167" y="4905"/>
                    </a:lnTo>
                    <a:lnTo>
                      <a:pt x="14200" y="4443"/>
                    </a:lnTo>
                    <a:lnTo>
                      <a:pt x="14200" y="3997"/>
                    </a:lnTo>
                    <a:lnTo>
                      <a:pt x="14167" y="3534"/>
                    </a:lnTo>
                    <a:lnTo>
                      <a:pt x="14085" y="3072"/>
                    </a:lnTo>
                    <a:lnTo>
                      <a:pt x="13986" y="2626"/>
                    </a:lnTo>
                    <a:lnTo>
                      <a:pt x="13837" y="2180"/>
                    </a:lnTo>
                    <a:lnTo>
                      <a:pt x="13655" y="1751"/>
                    </a:lnTo>
                    <a:lnTo>
                      <a:pt x="12879" y="1"/>
                    </a:lnTo>
                    <a:close/>
                  </a:path>
                </a:pathLst>
              </a:custGeom>
              <a:solidFill>
                <a:srgbClr val="7B4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355;p34"/>
              <p:cNvSpPr/>
              <p:nvPr/>
            </p:nvSpPr>
            <p:spPr>
              <a:xfrm>
                <a:off x="1868701" y="1535786"/>
                <a:ext cx="398819" cy="534553"/>
              </a:xfrm>
              <a:custGeom>
                <a:avLst/>
                <a:gdLst/>
                <a:ahLst/>
                <a:cxnLst/>
                <a:rect l="l" t="t" r="r" b="b"/>
                <a:pathLst>
                  <a:path w="11938" h="16001" extrusionOk="0">
                    <a:moveTo>
                      <a:pt x="1222" y="1"/>
                    </a:moveTo>
                    <a:lnTo>
                      <a:pt x="0" y="11262"/>
                    </a:lnTo>
                    <a:lnTo>
                      <a:pt x="3302" y="16001"/>
                    </a:lnTo>
                    <a:lnTo>
                      <a:pt x="11938" y="10618"/>
                    </a:lnTo>
                    <a:lnTo>
                      <a:pt x="11608" y="10221"/>
                    </a:lnTo>
                    <a:lnTo>
                      <a:pt x="10700" y="9132"/>
                    </a:lnTo>
                    <a:lnTo>
                      <a:pt x="9362" y="7580"/>
                    </a:lnTo>
                    <a:lnTo>
                      <a:pt x="8570" y="6704"/>
                    </a:lnTo>
                    <a:lnTo>
                      <a:pt x="7727" y="5780"/>
                    </a:lnTo>
                    <a:lnTo>
                      <a:pt x="6852" y="4839"/>
                    </a:lnTo>
                    <a:lnTo>
                      <a:pt x="5961" y="3897"/>
                    </a:lnTo>
                    <a:lnTo>
                      <a:pt x="5069" y="3006"/>
                    </a:lnTo>
                    <a:lnTo>
                      <a:pt x="4194" y="2180"/>
                    </a:lnTo>
                    <a:lnTo>
                      <a:pt x="3765" y="1801"/>
                    </a:lnTo>
                    <a:lnTo>
                      <a:pt x="3352" y="1437"/>
                    </a:lnTo>
                    <a:lnTo>
                      <a:pt x="2956" y="1107"/>
                    </a:lnTo>
                    <a:lnTo>
                      <a:pt x="2559" y="810"/>
                    </a:lnTo>
                    <a:lnTo>
                      <a:pt x="2196" y="546"/>
                    </a:lnTo>
                    <a:lnTo>
                      <a:pt x="1849" y="331"/>
                    </a:lnTo>
                    <a:lnTo>
                      <a:pt x="1536" y="133"/>
                    </a:lnTo>
                    <a:lnTo>
                      <a:pt x="12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356;p34"/>
              <p:cNvSpPr/>
              <p:nvPr/>
            </p:nvSpPr>
            <p:spPr>
              <a:xfrm>
                <a:off x="1944802" y="1834213"/>
                <a:ext cx="243307" cy="186481"/>
              </a:xfrm>
              <a:custGeom>
                <a:avLst/>
                <a:gdLst/>
                <a:ahLst/>
                <a:cxnLst/>
                <a:rect l="l" t="t" r="r" b="b"/>
                <a:pathLst>
                  <a:path w="7283" h="5582" fill="none" extrusionOk="0">
                    <a:moveTo>
                      <a:pt x="7282" y="1"/>
                    </a:moveTo>
                    <a:lnTo>
                      <a:pt x="1" y="5582"/>
                    </a:lnTo>
                  </a:path>
                </a:pathLst>
              </a:custGeom>
              <a:noFill/>
              <a:ln w="16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357;p34"/>
              <p:cNvSpPr/>
              <p:nvPr/>
            </p:nvSpPr>
            <p:spPr>
              <a:xfrm>
                <a:off x="1202894" y="1445887"/>
                <a:ext cx="210735" cy="193630"/>
              </a:xfrm>
              <a:custGeom>
                <a:avLst/>
                <a:gdLst/>
                <a:ahLst/>
                <a:cxnLst/>
                <a:rect l="l" t="t" r="r" b="b"/>
                <a:pathLst>
                  <a:path w="6308" h="5796" extrusionOk="0">
                    <a:moveTo>
                      <a:pt x="4541" y="0"/>
                    </a:moveTo>
                    <a:lnTo>
                      <a:pt x="4326" y="17"/>
                    </a:lnTo>
                    <a:lnTo>
                      <a:pt x="4112" y="33"/>
                    </a:lnTo>
                    <a:lnTo>
                      <a:pt x="3897" y="66"/>
                    </a:lnTo>
                    <a:lnTo>
                      <a:pt x="3484" y="149"/>
                    </a:lnTo>
                    <a:lnTo>
                      <a:pt x="3055" y="281"/>
                    </a:lnTo>
                    <a:lnTo>
                      <a:pt x="2659" y="446"/>
                    </a:lnTo>
                    <a:lnTo>
                      <a:pt x="2279" y="628"/>
                    </a:lnTo>
                    <a:lnTo>
                      <a:pt x="1916" y="842"/>
                    </a:lnTo>
                    <a:lnTo>
                      <a:pt x="1586" y="1090"/>
                    </a:lnTo>
                    <a:lnTo>
                      <a:pt x="1420" y="1222"/>
                    </a:lnTo>
                    <a:lnTo>
                      <a:pt x="1288" y="1371"/>
                    </a:lnTo>
                    <a:lnTo>
                      <a:pt x="1140" y="1503"/>
                    </a:lnTo>
                    <a:lnTo>
                      <a:pt x="1024" y="1651"/>
                    </a:lnTo>
                    <a:lnTo>
                      <a:pt x="909" y="1800"/>
                    </a:lnTo>
                    <a:lnTo>
                      <a:pt x="810" y="1965"/>
                    </a:lnTo>
                    <a:lnTo>
                      <a:pt x="727" y="2114"/>
                    </a:lnTo>
                    <a:lnTo>
                      <a:pt x="644" y="2279"/>
                    </a:lnTo>
                    <a:lnTo>
                      <a:pt x="545" y="2576"/>
                    </a:lnTo>
                    <a:lnTo>
                      <a:pt x="446" y="2873"/>
                    </a:lnTo>
                    <a:lnTo>
                      <a:pt x="265" y="3451"/>
                    </a:lnTo>
                    <a:lnTo>
                      <a:pt x="133" y="4029"/>
                    </a:lnTo>
                    <a:lnTo>
                      <a:pt x="17" y="4574"/>
                    </a:lnTo>
                    <a:lnTo>
                      <a:pt x="17" y="4772"/>
                    </a:lnTo>
                    <a:lnTo>
                      <a:pt x="0" y="4937"/>
                    </a:lnTo>
                    <a:lnTo>
                      <a:pt x="17" y="5069"/>
                    </a:lnTo>
                    <a:lnTo>
                      <a:pt x="50" y="5168"/>
                    </a:lnTo>
                    <a:lnTo>
                      <a:pt x="100" y="5235"/>
                    </a:lnTo>
                    <a:lnTo>
                      <a:pt x="182" y="5301"/>
                    </a:lnTo>
                    <a:lnTo>
                      <a:pt x="298" y="5334"/>
                    </a:lnTo>
                    <a:lnTo>
                      <a:pt x="446" y="5350"/>
                    </a:lnTo>
                    <a:lnTo>
                      <a:pt x="463" y="5416"/>
                    </a:lnTo>
                    <a:lnTo>
                      <a:pt x="496" y="5466"/>
                    </a:lnTo>
                    <a:lnTo>
                      <a:pt x="578" y="5548"/>
                    </a:lnTo>
                    <a:lnTo>
                      <a:pt x="694" y="5598"/>
                    </a:lnTo>
                    <a:lnTo>
                      <a:pt x="810" y="5647"/>
                    </a:lnTo>
                    <a:lnTo>
                      <a:pt x="925" y="5664"/>
                    </a:lnTo>
                    <a:lnTo>
                      <a:pt x="1206" y="5664"/>
                    </a:lnTo>
                    <a:lnTo>
                      <a:pt x="1321" y="5647"/>
                    </a:lnTo>
                    <a:lnTo>
                      <a:pt x="1404" y="5697"/>
                    </a:lnTo>
                    <a:lnTo>
                      <a:pt x="1470" y="5746"/>
                    </a:lnTo>
                    <a:lnTo>
                      <a:pt x="1553" y="5779"/>
                    </a:lnTo>
                    <a:lnTo>
                      <a:pt x="1619" y="5796"/>
                    </a:lnTo>
                    <a:lnTo>
                      <a:pt x="1751" y="5796"/>
                    </a:lnTo>
                    <a:lnTo>
                      <a:pt x="1866" y="5763"/>
                    </a:lnTo>
                    <a:lnTo>
                      <a:pt x="1982" y="5697"/>
                    </a:lnTo>
                    <a:lnTo>
                      <a:pt x="2064" y="5614"/>
                    </a:lnTo>
                    <a:lnTo>
                      <a:pt x="2147" y="5532"/>
                    </a:lnTo>
                    <a:lnTo>
                      <a:pt x="2196" y="5449"/>
                    </a:lnTo>
                    <a:lnTo>
                      <a:pt x="2279" y="5482"/>
                    </a:lnTo>
                    <a:lnTo>
                      <a:pt x="2345" y="5499"/>
                    </a:lnTo>
                    <a:lnTo>
                      <a:pt x="2428" y="5499"/>
                    </a:lnTo>
                    <a:lnTo>
                      <a:pt x="2494" y="5482"/>
                    </a:lnTo>
                    <a:lnTo>
                      <a:pt x="2576" y="5449"/>
                    </a:lnTo>
                    <a:lnTo>
                      <a:pt x="2659" y="5416"/>
                    </a:lnTo>
                    <a:lnTo>
                      <a:pt x="2807" y="5301"/>
                    </a:lnTo>
                    <a:lnTo>
                      <a:pt x="2956" y="5168"/>
                    </a:lnTo>
                    <a:lnTo>
                      <a:pt x="3072" y="4987"/>
                    </a:lnTo>
                    <a:lnTo>
                      <a:pt x="3171" y="4805"/>
                    </a:lnTo>
                    <a:lnTo>
                      <a:pt x="3204" y="4706"/>
                    </a:lnTo>
                    <a:lnTo>
                      <a:pt x="3220" y="4607"/>
                    </a:lnTo>
                    <a:lnTo>
                      <a:pt x="3270" y="4277"/>
                    </a:lnTo>
                    <a:lnTo>
                      <a:pt x="3319" y="3947"/>
                    </a:lnTo>
                    <a:lnTo>
                      <a:pt x="3385" y="3649"/>
                    </a:lnTo>
                    <a:lnTo>
                      <a:pt x="3451" y="3385"/>
                    </a:lnTo>
                    <a:lnTo>
                      <a:pt x="3583" y="2890"/>
                    </a:lnTo>
                    <a:lnTo>
                      <a:pt x="3732" y="2477"/>
                    </a:lnTo>
                    <a:lnTo>
                      <a:pt x="3864" y="2163"/>
                    </a:lnTo>
                    <a:lnTo>
                      <a:pt x="3980" y="1949"/>
                    </a:lnTo>
                    <a:lnTo>
                      <a:pt x="4079" y="1767"/>
                    </a:lnTo>
                    <a:lnTo>
                      <a:pt x="4161" y="2989"/>
                    </a:lnTo>
                    <a:lnTo>
                      <a:pt x="4178" y="3121"/>
                    </a:lnTo>
                    <a:lnTo>
                      <a:pt x="4227" y="3220"/>
                    </a:lnTo>
                    <a:lnTo>
                      <a:pt x="4293" y="3319"/>
                    </a:lnTo>
                    <a:lnTo>
                      <a:pt x="4376" y="3385"/>
                    </a:lnTo>
                    <a:lnTo>
                      <a:pt x="4475" y="3451"/>
                    </a:lnTo>
                    <a:lnTo>
                      <a:pt x="4574" y="3484"/>
                    </a:lnTo>
                    <a:lnTo>
                      <a:pt x="4690" y="3501"/>
                    </a:lnTo>
                    <a:lnTo>
                      <a:pt x="4805" y="3484"/>
                    </a:lnTo>
                    <a:lnTo>
                      <a:pt x="4888" y="3468"/>
                    </a:lnTo>
                    <a:lnTo>
                      <a:pt x="4954" y="3418"/>
                    </a:lnTo>
                    <a:lnTo>
                      <a:pt x="5020" y="3385"/>
                    </a:lnTo>
                    <a:lnTo>
                      <a:pt x="5086" y="3319"/>
                    </a:lnTo>
                    <a:lnTo>
                      <a:pt x="5136" y="3270"/>
                    </a:lnTo>
                    <a:lnTo>
                      <a:pt x="5169" y="3204"/>
                    </a:lnTo>
                    <a:lnTo>
                      <a:pt x="5202" y="3121"/>
                    </a:lnTo>
                    <a:lnTo>
                      <a:pt x="5218" y="3038"/>
                    </a:lnTo>
                    <a:lnTo>
                      <a:pt x="5367" y="2015"/>
                    </a:lnTo>
                    <a:lnTo>
                      <a:pt x="5433" y="1387"/>
                    </a:lnTo>
                    <a:lnTo>
                      <a:pt x="5499" y="760"/>
                    </a:lnTo>
                    <a:lnTo>
                      <a:pt x="6308" y="430"/>
                    </a:lnTo>
                    <a:lnTo>
                      <a:pt x="6143" y="331"/>
                    </a:lnTo>
                    <a:lnTo>
                      <a:pt x="5961" y="248"/>
                    </a:lnTo>
                    <a:lnTo>
                      <a:pt x="5763" y="165"/>
                    </a:lnTo>
                    <a:lnTo>
                      <a:pt x="5565" y="116"/>
                    </a:lnTo>
                    <a:lnTo>
                      <a:pt x="5367" y="66"/>
                    </a:lnTo>
                    <a:lnTo>
                      <a:pt x="5169" y="33"/>
                    </a:lnTo>
                    <a:lnTo>
                      <a:pt x="4970" y="17"/>
                    </a:lnTo>
                    <a:lnTo>
                      <a:pt x="4756" y="0"/>
                    </a:lnTo>
                    <a:close/>
                  </a:path>
                </a:pathLst>
              </a:custGeom>
              <a:solidFill>
                <a:srgbClr val="FDC0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358;p34"/>
              <p:cNvSpPr/>
              <p:nvPr/>
            </p:nvSpPr>
            <p:spPr>
              <a:xfrm>
                <a:off x="1276256" y="1523091"/>
                <a:ext cx="17673" cy="101559"/>
              </a:xfrm>
              <a:custGeom>
                <a:avLst/>
                <a:gdLst/>
                <a:ahLst/>
                <a:cxnLst/>
                <a:rect l="l" t="t" r="r" b="b"/>
                <a:pathLst>
                  <a:path w="529" h="3040" fill="none" extrusionOk="0">
                    <a:moveTo>
                      <a:pt x="529" y="1"/>
                    </a:moveTo>
                    <a:lnTo>
                      <a:pt x="529" y="1"/>
                    </a:lnTo>
                    <a:lnTo>
                      <a:pt x="413" y="397"/>
                    </a:lnTo>
                    <a:lnTo>
                      <a:pt x="298" y="777"/>
                    </a:lnTo>
                    <a:lnTo>
                      <a:pt x="215" y="1140"/>
                    </a:lnTo>
                    <a:lnTo>
                      <a:pt x="133" y="1504"/>
                    </a:lnTo>
                    <a:lnTo>
                      <a:pt x="83" y="1867"/>
                    </a:lnTo>
                    <a:lnTo>
                      <a:pt x="34" y="2230"/>
                    </a:lnTo>
                    <a:lnTo>
                      <a:pt x="17" y="2626"/>
                    </a:lnTo>
                    <a:lnTo>
                      <a:pt x="0" y="3039"/>
                    </a:lnTo>
                  </a:path>
                </a:pathLst>
              </a:custGeom>
              <a:noFill/>
              <a:ln w="1650" cap="rnd" cmpd="sng">
                <a:solidFill>
                  <a:srgbClr val="913B2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359;p34"/>
              <p:cNvSpPr/>
              <p:nvPr/>
            </p:nvSpPr>
            <p:spPr>
              <a:xfrm>
                <a:off x="1247025" y="1528637"/>
                <a:ext cx="17673" cy="100957"/>
              </a:xfrm>
              <a:custGeom>
                <a:avLst/>
                <a:gdLst/>
                <a:ahLst/>
                <a:cxnLst/>
                <a:rect l="l" t="t" r="r" b="b"/>
                <a:pathLst>
                  <a:path w="529" h="3022" fill="none" extrusionOk="0">
                    <a:moveTo>
                      <a:pt x="529" y="0"/>
                    </a:moveTo>
                    <a:lnTo>
                      <a:pt x="529" y="0"/>
                    </a:lnTo>
                    <a:lnTo>
                      <a:pt x="397" y="396"/>
                    </a:lnTo>
                    <a:lnTo>
                      <a:pt x="298" y="760"/>
                    </a:lnTo>
                    <a:lnTo>
                      <a:pt x="215" y="1123"/>
                    </a:lnTo>
                    <a:lnTo>
                      <a:pt x="132" y="1486"/>
                    </a:lnTo>
                    <a:lnTo>
                      <a:pt x="83" y="1849"/>
                    </a:lnTo>
                    <a:lnTo>
                      <a:pt x="33" y="2229"/>
                    </a:lnTo>
                    <a:lnTo>
                      <a:pt x="17" y="2609"/>
                    </a:lnTo>
                    <a:lnTo>
                      <a:pt x="0" y="3022"/>
                    </a:lnTo>
                  </a:path>
                </a:pathLst>
              </a:custGeom>
              <a:noFill/>
              <a:ln w="1650" cap="rnd" cmpd="sng">
                <a:solidFill>
                  <a:srgbClr val="913B2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360;p34"/>
              <p:cNvSpPr/>
              <p:nvPr/>
            </p:nvSpPr>
            <p:spPr>
              <a:xfrm>
                <a:off x="1220533" y="1535786"/>
                <a:ext cx="17138" cy="84989"/>
              </a:xfrm>
              <a:custGeom>
                <a:avLst/>
                <a:gdLst/>
                <a:ahLst/>
                <a:cxnLst/>
                <a:rect l="l" t="t" r="r" b="b"/>
                <a:pathLst>
                  <a:path w="513" h="2544" fill="none" extrusionOk="0">
                    <a:moveTo>
                      <a:pt x="513" y="1"/>
                    </a:moveTo>
                    <a:lnTo>
                      <a:pt x="513" y="1"/>
                    </a:lnTo>
                    <a:lnTo>
                      <a:pt x="315" y="661"/>
                    </a:lnTo>
                    <a:lnTo>
                      <a:pt x="232" y="975"/>
                    </a:lnTo>
                    <a:lnTo>
                      <a:pt x="166" y="1289"/>
                    </a:lnTo>
                    <a:lnTo>
                      <a:pt x="100" y="1586"/>
                    </a:lnTo>
                    <a:lnTo>
                      <a:pt x="50" y="1900"/>
                    </a:lnTo>
                    <a:lnTo>
                      <a:pt x="17" y="2213"/>
                    </a:lnTo>
                    <a:lnTo>
                      <a:pt x="1" y="2544"/>
                    </a:lnTo>
                  </a:path>
                </a:pathLst>
              </a:custGeom>
              <a:noFill/>
              <a:ln w="1650" cap="rnd" cmpd="sng">
                <a:solidFill>
                  <a:srgbClr val="913B2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361;p34"/>
              <p:cNvSpPr/>
              <p:nvPr/>
            </p:nvSpPr>
            <p:spPr>
              <a:xfrm>
                <a:off x="1431266" y="1313494"/>
                <a:ext cx="268663" cy="194198"/>
              </a:xfrm>
              <a:custGeom>
                <a:avLst/>
                <a:gdLst/>
                <a:ahLst/>
                <a:cxnLst/>
                <a:rect l="l" t="t" r="r" b="b"/>
                <a:pathLst>
                  <a:path w="8042" h="5813" extrusionOk="0">
                    <a:moveTo>
                      <a:pt x="1338" y="1"/>
                    </a:moveTo>
                    <a:lnTo>
                      <a:pt x="1189" y="3732"/>
                    </a:lnTo>
                    <a:lnTo>
                      <a:pt x="0" y="4161"/>
                    </a:lnTo>
                    <a:lnTo>
                      <a:pt x="66" y="4228"/>
                    </a:lnTo>
                    <a:lnTo>
                      <a:pt x="248" y="4426"/>
                    </a:lnTo>
                    <a:lnTo>
                      <a:pt x="380" y="4541"/>
                    </a:lnTo>
                    <a:lnTo>
                      <a:pt x="545" y="4690"/>
                    </a:lnTo>
                    <a:lnTo>
                      <a:pt x="743" y="4838"/>
                    </a:lnTo>
                    <a:lnTo>
                      <a:pt x="974" y="4987"/>
                    </a:lnTo>
                    <a:lnTo>
                      <a:pt x="1239" y="5136"/>
                    </a:lnTo>
                    <a:lnTo>
                      <a:pt x="1536" y="5284"/>
                    </a:lnTo>
                    <a:lnTo>
                      <a:pt x="1866" y="5433"/>
                    </a:lnTo>
                    <a:lnTo>
                      <a:pt x="2229" y="5565"/>
                    </a:lnTo>
                    <a:lnTo>
                      <a:pt x="2626" y="5664"/>
                    </a:lnTo>
                    <a:lnTo>
                      <a:pt x="3055" y="5747"/>
                    </a:lnTo>
                    <a:lnTo>
                      <a:pt x="3517" y="5796"/>
                    </a:lnTo>
                    <a:lnTo>
                      <a:pt x="4029" y="5813"/>
                    </a:lnTo>
                    <a:lnTo>
                      <a:pt x="4524" y="5796"/>
                    </a:lnTo>
                    <a:lnTo>
                      <a:pt x="5003" y="5747"/>
                    </a:lnTo>
                    <a:lnTo>
                      <a:pt x="5433" y="5664"/>
                    </a:lnTo>
                    <a:lnTo>
                      <a:pt x="5829" y="5565"/>
                    </a:lnTo>
                    <a:lnTo>
                      <a:pt x="6192" y="5433"/>
                    </a:lnTo>
                    <a:lnTo>
                      <a:pt x="6522" y="5284"/>
                    </a:lnTo>
                    <a:lnTo>
                      <a:pt x="6820" y="5136"/>
                    </a:lnTo>
                    <a:lnTo>
                      <a:pt x="7084" y="4987"/>
                    </a:lnTo>
                    <a:lnTo>
                      <a:pt x="7298" y="4838"/>
                    </a:lnTo>
                    <a:lnTo>
                      <a:pt x="7497" y="4690"/>
                    </a:lnTo>
                    <a:lnTo>
                      <a:pt x="7678" y="4541"/>
                    </a:lnTo>
                    <a:lnTo>
                      <a:pt x="7810" y="4426"/>
                    </a:lnTo>
                    <a:lnTo>
                      <a:pt x="7992" y="4228"/>
                    </a:lnTo>
                    <a:lnTo>
                      <a:pt x="8041" y="4161"/>
                    </a:lnTo>
                    <a:lnTo>
                      <a:pt x="6869" y="3732"/>
                    </a:lnTo>
                    <a:lnTo>
                      <a:pt x="6721" y="1"/>
                    </a:lnTo>
                    <a:close/>
                  </a:path>
                </a:pathLst>
              </a:custGeom>
              <a:solidFill>
                <a:srgbClr val="7B4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362;p34"/>
              <p:cNvSpPr/>
              <p:nvPr/>
            </p:nvSpPr>
            <p:spPr>
              <a:xfrm>
                <a:off x="1472624" y="1313494"/>
                <a:ext cx="182071" cy="81113"/>
              </a:xfrm>
              <a:custGeom>
                <a:avLst/>
                <a:gdLst/>
                <a:ahLst/>
                <a:cxnLst/>
                <a:rect l="l" t="t" r="r" b="b"/>
                <a:pathLst>
                  <a:path w="5450" h="2428" extrusionOk="0">
                    <a:moveTo>
                      <a:pt x="100" y="1"/>
                    </a:moveTo>
                    <a:lnTo>
                      <a:pt x="1" y="2230"/>
                    </a:lnTo>
                    <a:lnTo>
                      <a:pt x="364" y="2329"/>
                    </a:lnTo>
                    <a:lnTo>
                      <a:pt x="727" y="2378"/>
                    </a:lnTo>
                    <a:lnTo>
                      <a:pt x="1107" y="2428"/>
                    </a:lnTo>
                    <a:lnTo>
                      <a:pt x="1866" y="2428"/>
                    </a:lnTo>
                    <a:lnTo>
                      <a:pt x="2213" y="2395"/>
                    </a:lnTo>
                    <a:lnTo>
                      <a:pt x="2543" y="2345"/>
                    </a:lnTo>
                    <a:lnTo>
                      <a:pt x="2841" y="2279"/>
                    </a:lnTo>
                    <a:lnTo>
                      <a:pt x="3138" y="2197"/>
                    </a:lnTo>
                    <a:lnTo>
                      <a:pt x="3419" y="2098"/>
                    </a:lnTo>
                    <a:lnTo>
                      <a:pt x="3683" y="1982"/>
                    </a:lnTo>
                    <a:lnTo>
                      <a:pt x="3947" y="1833"/>
                    </a:lnTo>
                    <a:lnTo>
                      <a:pt x="4178" y="1685"/>
                    </a:lnTo>
                    <a:lnTo>
                      <a:pt x="4409" y="1503"/>
                    </a:lnTo>
                    <a:lnTo>
                      <a:pt x="4607" y="1305"/>
                    </a:lnTo>
                    <a:lnTo>
                      <a:pt x="4806" y="1090"/>
                    </a:lnTo>
                    <a:lnTo>
                      <a:pt x="4987" y="843"/>
                    </a:lnTo>
                    <a:lnTo>
                      <a:pt x="5152" y="578"/>
                    </a:lnTo>
                    <a:lnTo>
                      <a:pt x="5317" y="314"/>
                    </a:lnTo>
                    <a:lnTo>
                      <a:pt x="5449" y="1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363;p34"/>
              <p:cNvSpPr/>
              <p:nvPr/>
            </p:nvSpPr>
            <p:spPr>
              <a:xfrm>
                <a:off x="1912264" y="1620741"/>
                <a:ext cx="9955" cy="36851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1031" fill="none" extrusionOk="0">
                    <a:moveTo>
                      <a:pt x="298" y="11030"/>
                    </a:moveTo>
                    <a:lnTo>
                      <a:pt x="0" y="1"/>
                    </a:lnTo>
                  </a:path>
                </a:pathLst>
              </a:custGeom>
              <a:noFill/>
              <a:ln w="16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364;p34"/>
              <p:cNvSpPr/>
              <p:nvPr/>
            </p:nvSpPr>
            <p:spPr>
              <a:xfrm>
                <a:off x="1919446" y="1690261"/>
                <a:ext cx="64543" cy="193630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5796" fill="none" extrusionOk="0">
                    <a:moveTo>
                      <a:pt x="1932" y="0"/>
                    </a:moveTo>
                    <a:lnTo>
                      <a:pt x="0" y="5796"/>
                    </a:lnTo>
                  </a:path>
                </a:pathLst>
              </a:custGeom>
              <a:noFill/>
              <a:ln w="16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365;p34"/>
              <p:cNvSpPr/>
              <p:nvPr/>
            </p:nvSpPr>
            <p:spPr>
              <a:xfrm>
                <a:off x="1884135" y="2471323"/>
                <a:ext cx="46904" cy="427549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12798" fill="none" extrusionOk="0">
                    <a:moveTo>
                      <a:pt x="0" y="1"/>
                    </a:moveTo>
                    <a:lnTo>
                      <a:pt x="1404" y="12797"/>
                    </a:lnTo>
                  </a:path>
                </a:pathLst>
              </a:custGeom>
              <a:noFill/>
              <a:ln w="16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366;p34"/>
              <p:cNvSpPr/>
              <p:nvPr/>
            </p:nvSpPr>
            <p:spPr>
              <a:xfrm>
                <a:off x="1760561" y="2395188"/>
                <a:ext cx="176559" cy="81147"/>
              </a:xfrm>
              <a:custGeom>
                <a:avLst/>
                <a:gdLst/>
                <a:ahLst/>
                <a:cxnLst/>
                <a:rect l="l" t="t" r="r" b="b"/>
                <a:pathLst>
                  <a:path w="5285" h="24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83" y="117"/>
                    </a:lnTo>
                    <a:lnTo>
                      <a:pt x="347" y="397"/>
                    </a:lnTo>
                    <a:lnTo>
                      <a:pt x="546" y="579"/>
                    </a:lnTo>
                    <a:lnTo>
                      <a:pt x="777" y="794"/>
                    </a:lnTo>
                    <a:lnTo>
                      <a:pt x="1057" y="1025"/>
                    </a:lnTo>
                    <a:lnTo>
                      <a:pt x="1388" y="1256"/>
                    </a:lnTo>
                    <a:lnTo>
                      <a:pt x="1734" y="1487"/>
                    </a:lnTo>
                    <a:lnTo>
                      <a:pt x="2131" y="1702"/>
                    </a:lnTo>
                    <a:lnTo>
                      <a:pt x="2577" y="1916"/>
                    </a:lnTo>
                    <a:lnTo>
                      <a:pt x="2808" y="2015"/>
                    </a:lnTo>
                    <a:lnTo>
                      <a:pt x="3039" y="2098"/>
                    </a:lnTo>
                    <a:lnTo>
                      <a:pt x="3287" y="2181"/>
                    </a:lnTo>
                    <a:lnTo>
                      <a:pt x="3551" y="2247"/>
                    </a:lnTo>
                    <a:lnTo>
                      <a:pt x="3815" y="2313"/>
                    </a:lnTo>
                    <a:lnTo>
                      <a:pt x="4096" y="2362"/>
                    </a:lnTo>
                    <a:lnTo>
                      <a:pt x="4376" y="2395"/>
                    </a:lnTo>
                    <a:lnTo>
                      <a:pt x="4674" y="2428"/>
                    </a:lnTo>
                    <a:lnTo>
                      <a:pt x="4971" y="2428"/>
                    </a:lnTo>
                    <a:lnTo>
                      <a:pt x="5284" y="2428"/>
                    </a:lnTo>
                  </a:path>
                </a:pathLst>
              </a:custGeom>
              <a:noFill/>
              <a:ln w="16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367;p34"/>
              <p:cNvSpPr/>
              <p:nvPr/>
            </p:nvSpPr>
            <p:spPr>
              <a:xfrm>
                <a:off x="1422446" y="1065278"/>
                <a:ext cx="286870" cy="287973"/>
              </a:xfrm>
              <a:custGeom>
                <a:avLst/>
                <a:gdLst/>
                <a:ahLst/>
                <a:cxnLst/>
                <a:rect l="l" t="t" r="r" b="b"/>
                <a:pathLst>
                  <a:path w="8587" h="8620" extrusionOk="0">
                    <a:moveTo>
                      <a:pt x="5680" y="0"/>
                    </a:moveTo>
                    <a:lnTo>
                      <a:pt x="2956" y="66"/>
                    </a:lnTo>
                    <a:lnTo>
                      <a:pt x="2774" y="215"/>
                    </a:lnTo>
                    <a:lnTo>
                      <a:pt x="2592" y="364"/>
                    </a:lnTo>
                    <a:lnTo>
                      <a:pt x="2345" y="545"/>
                    </a:lnTo>
                    <a:lnTo>
                      <a:pt x="2064" y="727"/>
                    </a:lnTo>
                    <a:lnTo>
                      <a:pt x="1767" y="892"/>
                    </a:lnTo>
                    <a:lnTo>
                      <a:pt x="1618" y="958"/>
                    </a:lnTo>
                    <a:lnTo>
                      <a:pt x="1453" y="1007"/>
                    </a:lnTo>
                    <a:lnTo>
                      <a:pt x="1304" y="1040"/>
                    </a:lnTo>
                    <a:lnTo>
                      <a:pt x="1156" y="1057"/>
                    </a:lnTo>
                    <a:lnTo>
                      <a:pt x="1156" y="1206"/>
                    </a:lnTo>
                    <a:lnTo>
                      <a:pt x="1156" y="1354"/>
                    </a:lnTo>
                    <a:lnTo>
                      <a:pt x="1139" y="1486"/>
                    </a:lnTo>
                    <a:lnTo>
                      <a:pt x="1106" y="1618"/>
                    </a:lnTo>
                    <a:lnTo>
                      <a:pt x="1024" y="1850"/>
                    </a:lnTo>
                    <a:lnTo>
                      <a:pt x="925" y="2048"/>
                    </a:lnTo>
                    <a:lnTo>
                      <a:pt x="809" y="2213"/>
                    </a:lnTo>
                    <a:lnTo>
                      <a:pt x="677" y="2345"/>
                    </a:lnTo>
                    <a:lnTo>
                      <a:pt x="545" y="2460"/>
                    </a:lnTo>
                    <a:lnTo>
                      <a:pt x="413" y="2543"/>
                    </a:lnTo>
                    <a:lnTo>
                      <a:pt x="314" y="2609"/>
                    </a:lnTo>
                    <a:lnTo>
                      <a:pt x="231" y="2675"/>
                    </a:lnTo>
                    <a:lnTo>
                      <a:pt x="165" y="2758"/>
                    </a:lnTo>
                    <a:lnTo>
                      <a:pt x="99" y="2857"/>
                    </a:lnTo>
                    <a:lnTo>
                      <a:pt x="50" y="2956"/>
                    </a:lnTo>
                    <a:lnTo>
                      <a:pt x="17" y="3055"/>
                    </a:lnTo>
                    <a:lnTo>
                      <a:pt x="0" y="3154"/>
                    </a:lnTo>
                    <a:lnTo>
                      <a:pt x="0" y="3270"/>
                    </a:lnTo>
                    <a:lnTo>
                      <a:pt x="33" y="3947"/>
                    </a:lnTo>
                    <a:lnTo>
                      <a:pt x="99" y="4557"/>
                    </a:lnTo>
                    <a:lnTo>
                      <a:pt x="198" y="5135"/>
                    </a:lnTo>
                    <a:lnTo>
                      <a:pt x="264" y="5400"/>
                    </a:lnTo>
                    <a:lnTo>
                      <a:pt x="330" y="5664"/>
                    </a:lnTo>
                    <a:lnTo>
                      <a:pt x="413" y="5911"/>
                    </a:lnTo>
                    <a:lnTo>
                      <a:pt x="495" y="6143"/>
                    </a:lnTo>
                    <a:lnTo>
                      <a:pt x="578" y="6374"/>
                    </a:lnTo>
                    <a:lnTo>
                      <a:pt x="694" y="6588"/>
                    </a:lnTo>
                    <a:lnTo>
                      <a:pt x="793" y="6787"/>
                    </a:lnTo>
                    <a:lnTo>
                      <a:pt x="908" y="6985"/>
                    </a:lnTo>
                    <a:lnTo>
                      <a:pt x="1024" y="7166"/>
                    </a:lnTo>
                    <a:lnTo>
                      <a:pt x="1156" y="7331"/>
                    </a:lnTo>
                    <a:lnTo>
                      <a:pt x="1304" y="7480"/>
                    </a:lnTo>
                    <a:lnTo>
                      <a:pt x="1437" y="7629"/>
                    </a:lnTo>
                    <a:lnTo>
                      <a:pt x="1602" y="7777"/>
                    </a:lnTo>
                    <a:lnTo>
                      <a:pt x="1750" y="7893"/>
                    </a:lnTo>
                    <a:lnTo>
                      <a:pt x="1932" y="8025"/>
                    </a:lnTo>
                    <a:lnTo>
                      <a:pt x="2097" y="8124"/>
                    </a:lnTo>
                    <a:lnTo>
                      <a:pt x="2279" y="8223"/>
                    </a:lnTo>
                    <a:lnTo>
                      <a:pt x="2477" y="8306"/>
                    </a:lnTo>
                    <a:lnTo>
                      <a:pt x="2675" y="8372"/>
                    </a:lnTo>
                    <a:lnTo>
                      <a:pt x="2890" y="8438"/>
                    </a:lnTo>
                    <a:lnTo>
                      <a:pt x="3104" y="8504"/>
                    </a:lnTo>
                    <a:lnTo>
                      <a:pt x="3319" y="8537"/>
                    </a:lnTo>
                    <a:lnTo>
                      <a:pt x="3550" y="8586"/>
                    </a:lnTo>
                    <a:lnTo>
                      <a:pt x="3798" y="8603"/>
                    </a:lnTo>
                    <a:lnTo>
                      <a:pt x="4029" y="8619"/>
                    </a:lnTo>
                    <a:lnTo>
                      <a:pt x="4541" y="8619"/>
                    </a:lnTo>
                    <a:lnTo>
                      <a:pt x="4788" y="8603"/>
                    </a:lnTo>
                    <a:lnTo>
                      <a:pt x="5020" y="8586"/>
                    </a:lnTo>
                    <a:lnTo>
                      <a:pt x="5251" y="8537"/>
                    </a:lnTo>
                    <a:lnTo>
                      <a:pt x="5482" y="8504"/>
                    </a:lnTo>
                    <a:lnTo>
                      <a:pt x="5697" y="8438"/>
                    </a:lnTo>
                    <a:lnTo>
                      <a:pt x="5895" y="8388"/>
                    </a:lnTo>
                    <a:lnTo>
                      <a:pt x="6093" y="8306"/>
                    </a:lnTo>
                    <a:lnTo>
                      <a:pt x="6291" y="8223"/>
                    </a:lnTo>
                    <a:lnTo>
                      <a:pt x="6473" y="8124"/>
                    </a:lnTo>
                    <a:lnTo>
                      <a:pt x="6654" y="8025"/>
                    </a:lnTo>
                    <a:lnTo>
                      <a:pt x="6819" y="7909"/>
                    </a:lnTo>
                    <a:lnTo>
                      <a:pt x="6985" y="7777"/>
                    </a:lnTo>
                    <a:lnTo>
                      <a:pt x="7133" y="7645"/>
                    </a:lnTo>
                    <a:lnTo>
                      <a:pt x="7282" y="7497"/>
                    </a:lnTo>
                    <a:lnTo>
                      <a:pt x="7414" y="7331"/>
                    </a:lnTo>
                    <a:lnTo>
                      <a:pt x="7546" y="7166"/>
                    </a:lnTo>
                    <a:lnTo>
                      <a:pt x="7661" y="6985"/>
                    </a:lnTo>
                    <a:lnTo>
                      <a:pt x="7777" y="6787"/>
                    </a:lnTo>
                    <a:lnTo>
                      <a:pt x="7893" y="6588"/>
                    </a:lnTo>
                    <a:lnTo>
                      <a:pt x="7992" y="6374"/>
                    </a:lnTo>
                    <a:lnTo>
                      <a:pt x="8074" y="6159"/>
                    </a:lnTo>
                    <a:lnTo>
                      <a:pt x="8157" y="5911"/>
                    </a:lnTo>
                    <a:lnTo>
                      <a:pt x="8239" y="5664"/>
                    </a:lnTo>
                    <a:lnTo>
                      <a:pt x="8305" y="5416"/>
                    </a:lnTo>
                    <a:lnTo>
                      <a:pt x="8371" y="5152"/>
                    </a:lnTo>
                    <a:lnTo>
                      <a:pt x="8471" y="4574"/>
                    </a:lnTo>
                    <a:lnTo>
                      <a:pt x="8537" y="3963"/>
                    </a:lnTo>
                    <a:lnTo>
                      <a:pt x="8586" y="3286"/>
                    </a:lnTo>
                    <a:lnTo>
                      <a:pt x="8586" y="3170"/>
                    </a:lnTo>
                    <a:lnTo>
                      <a:pt x="8553" y="3055"/>
                    </a:lnTo>
                    <a:lnTo>
                      <a:pt x="8520" y="2939"/>
                    </a:lnTo>
                    <a:lnTo>
                      <a:pt x="8471" y="2824"/>
                    </a:lnTo>
                    <a:lnTo>
                      <a:pt x="8405" y="2725"/>
                    </a:lnTo>
                    <a:lnTo>
                      <a:pt x="8322" y="2642"/>
                    </a:lnTo>
                    <a:lnTo>
                      <a:pt x="8223" y="2560"/>
                    </a:lnTo>
                    <a:lnTo>
                      <a:pt x="8107" y="2510"/>
                    </a:lnTo>
                    <a:lnTo>
                      <a:pt x="7827" y="2361"/>
                    </a:lnTo>
                    <a:lnTo>
                      <a:pt x="7562" y="2196"/>
                    </a:lnTo>
                    <a:lnTo>
                      <a:pt x="7315" y="1998"/>
                    </a:lnTo>
                    <a:lnTo>
                      <a:pt x="7100" y="1784"/>
                    </a:lnTo>
                    <a:lnTo>
                      <a:pt x="6902" y="1536"/>
                    </a:lnTo>
                    <a:lnTo>
                      <a:pt x="6803" y="1404"/>
                    </a:lnTo>
                    <a:lnTo>
                      <a:pt x="6720" y="1272"/>
                    </a:lnTo>
                    <a:lnTo>
                      <a:pt x="6654" y="1123"/>
                    </a:lnTo>
                    <a:lnTo>
                      <a:pt x="6588" y="958"/>
                    </a:lnTo>
                    <a:lnTo>
                      <a:pt x="6522" y="793"/>
                    </a:lnTo>
                    <a:lnTo>
                      <a:pt x="6473" y="628"/>
                    </a:lnTo>
                    <a:lnTo>
                      <a:pt x="6423" y="479"/>
                    </a:lnTo>
                    <a:lnTo>
                      <a:pt x="6357" y="364"/>
                    </a:lnTo>
                    <a:lnTo>
                      <a:pt x="6275" y="264"/>
                    </a:lnTo>
                    <a:lnTo>
                      <a:pt x="6192" y="165"/>
                    </a:lnTo>
                    <a:lnTo>
                      <a:pt x="6076" y="99"/>
                    </a:lnTo>
                    <a:lnTo>
                      <a:pt x="5944" y="33"/>
                    </a:lnTo>
                    <a:lnTo>
                      <a:pt x="5812" y="0"/>
                    </a:lnTo>
                    <a:close/>
                  </a:path>
                </a:pathLst>
              </a:custGeom>
              <a:solidFill>
                <a:srgbClr val="7B4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368;p34"/>
              <p:cNvSpPr/>
              <p:nvPr/>
            </p:nvSpPr>
            <p:spPr>
              <a:xfrm>
                <a:off x="1477602" y="1220288"/>
                <a:ext cx="49677" cy="49109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1470" extrusionOk="0">
                    <a:moveTo>
                      <a:pt x="743" y="0"/>
                    </a:moveTo>
                    <a:lnTo>
                      <a:pt x="595" y="17"/>
                    </a:lnTo>
                    <a:lnTo>
                      <a:pt x="463" y="50"/>
                    </a:lnTo>
                    <a:lnTo>
                      <a:pt x="330" y="132"/>
                    </a:lnTo>
                    <a:lnTo>
                      <a:pt x="215" y="215"/>
                    </a:lnTo>
                    <a:lnTo>
                      <a:pt x="132" y="330"/>
                    </a:lnTo>
                    <a:lnTo>
                      <a:pt x="66" y="446"/>
                    </a:lnTo>
                    <a:lnTo>
                      <a:pt x="17" y="594"/>
                    </a:lnTo>
                    <a:lnTo>
                      <a:pt x="0" y="743"/>
                    </a:lnTo>
                    <a:lnTo>
                      <a:pt x="17" y="892"/>
                    </a:lnTo>
                    <a:lnTo>
                      <a:pt x="66" y="1024"/>
                    </a:lnTo>
                    <a:lnTo>
                      <a:pt x="132" y="1156"/>
                    </a:lnTo>
                    <a:lnTo>
                      <a:pt x="215" y="1255"/>
                    </a:lnTo>
                    <a:lnTo>
                      <a:pt x="330" y="1354"/>
                    </a:lnTo>
                    <a:lnTo>
                      <a:pt x="463" y="1420"/>
                    </a:lnTo>
                    <a:lnTo>
                      <a:pt x="595" y="1470"/>
                    </a:lnTo>
                    <a:lnTo>
                      <a:pt x="892" y="1470"/>
                    </a:lnTo>
                    <a:lnTo>
                      <a:pt x="1024" y="1420"/>
                    </a:lnTo>
                    <a:lnTo>
                      <a:pt x="1156" y="1354"/>
                    </a:lnTo>
                    <a:lnTo>
                      <a:pt x="1272" y="1255"/>
                    </a:lnTo>
                    <a:lnTo>
                      <a:pt x="1354" y="1156"/>
                    </a:lnTo>
                    <a:lnTo>
                      <a:pt x="1420" y="1024"/>
                    </a:lnTo>
                    <a:lnTo>
                      <a:pt x="1470" y="892"/>
                    </a:lnTo>
                    <a:lnTo>
                      <a:pt x="1486" y="743"/>
                    </a:lnTo>
                    <a:lnTo>
                      <a:pt x="1470" y="594"/>
                    </a:lnTo>
                    <a:lnTo>
                      <a:pt x="1420" y="446"/>
                    </a:lnTo>
                    <a:lnTo>
                      <a:pt x="1354" y="330"/>
                    </a:lnTo>
                    <a:lnTo>
                      <a:pt x="1272" y="215"/>
                    </a:lnTo>
                    <a:lnTo>
                      <a:pt x="1156" y="132"/>
                    </a:lnTo>
                    <a:lnTo>
                      <a:pt x="1024" y="50"/>
                    </a:lnTo>
                    <a:lnTo>
                      <a:pt x="892" y="17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369;p34"/>
              <p:cNvSpPr/>
              <p:nvPr/>
            </p:nvSpPr>
            <p:spPr>
              <a:xfrm>
                <a:off x="1604449" y="1220288"/>
                <a:ext cx="49142" cy="49109"/>
              </a:xfrm>
              <a:custGeom>
                <a:avLst/>
                <a:gdLst/>
                <a:ahLst/>
                <a:cxnLst/>
                <a:rect l="l" t="t" r="r" b="b"/>
                <a:pathLst>
                  <a:path w="1471" h="1470" extrusionOk="0">
                    <a:moveTo>
                      <a:pt x="727" y="0"/>
                    </a:moveTo>
                    <a:lnTo>
                      <a:pt x="579" y="17"/>
                    </a:lnTo>
                    <a:lnTo>
                      <a:pt x="447" y="50"/>
                    </a:lnTo>
                    <a:lnTo>
                      <a:pt x="315" y="132"/>
                    </a:lnTo>
                    <a:lnTo>
                      <a:pt x="216" y="215"/>
                    </a:lnTo>
                    <a:lnTo>
                      <a:pt x="117" y="330"/>
                    </a:lnTo>
                    <a:lnTo>
                      <a:pt x="50" y="446"/>
                    </a:lnTo>
                    <a:lnTo>
                      <a:pt x="17" y="594"/>
                    </a:lnTo>
                    <a:lnTo>
                      <a:pt x="1" y="743"/>
                    </a:lnTo>
                    <a:lnTo>
                      <a:pt x="17" y="892"/>
                    </a:lnTo>
                    <a:lnTo>
                      <a:pt x="50" y="1024"/>
                    </a:lnTo>
                    <a:lnTo>
                      <a:pt x="117" y="1156"/>
                    </a:lnTo>
                    <a:lnTo>
                      <a:pt x="216" y="1255"/>
                    </a:lnTo>
                    <a:lnTo>
                      <a:pt x="315" y="1354"/>
                    </a:lnTo>
                    <a:lnTo>
                      <a:pt x="447" y="1420"/>
                    </a:lnTo>
                    <a:lnTo>
                      <a:pt x="579" y="1470"/>
                    </a:lnTo>
                    <a:lnTo>
                      <a:pt x="876" y="1470"/>
                    </a:lnTo>
                    <a:lnTo>
                      <a:pt x="1025" y="1420"/>
                    </a:lnTo>
                    <a:lnTo>
                      <a:pt x="1140" y="1354"/>
                    </a:lnTo>
                    <a:lnTo>
                      <a:pt x="1256" y="1255"/>
                    </a:lnTo>
                    <a:lnTo>
                      <a:pt x="1355" y="1156"/>
                    </a:lnTo>
                    <a:lnTo>
                      <a:pt x="1421" y="1024"/>
                    </a:lnTo>
                    <a:lnTo>
                      <a:pt x="1454" y="892"/>
                    </a:lnTo>
                    <a:lnTo>
                      <a:pt x="1470" y="743"/>
                    </a:lnTo>
                    <a:lnTo>
                      <a:pt x="1454" y="594"/>
                    </a:lnTo>
                    <a:lnTo>
                      <a:pt x="1421" y="446"/>
                    </a:lnTo>
                    <a:lnTo>
                      <a:pt x="1355" y="330"/>
                    </a:lnTo>
                    <a:lnTo>
                      <a:pt x="1256" y="215"/>
                    </a:lnTo>
                    <a:lnTo>
                      <a:pt x="1140" y="132"/>
                    </a:lnTo>
                    <a:lnTo>
                      <a:pt x="1025" y="50"/>
                    </a:lnTo>
                    <a:lnTo>
                      <a:pt x="876" y="17"/>
                    </a:lnTo>
                    <a:lnTo>
                      <a:pt x="727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370;p34"/>
              <p:cNvSpPr/>
              <p:nvPr/>
            </p:nvSpPr>
            <p:spPr>
              <a:xfrm>
                <a:off x="1467112" y="1139175"/>
                <a:ext cx="68419" cy="13296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398" fill="none" extrusionOk="0">
                    <a:moveTo>
                      <a:pt x="1" y="397"/>
                    </a:moveTo>
                    <a:lnTo>
                      <a:pt x="1" y="397"/>
                    </a:lnTo>
                    <a:lnTo>
                      <a:pt x="149" y="282"/>
                    </a:lnTo>
                    <a:lnTo>
                      <a:pt x="281" y="199"/>
                    </a:lnTo>
                    <a:lnTo>
                      <a:pt x="413" y="116"/>
                    </a:lnTo>
                    <a:lnTo>
                      <a:pt x="545" y="67"/>
                    </a:lnTo>
                    <a:lnTo>
                      <a:pt x="677" y="17"/>
                    </a:lnTo>
                    <a:lnTo>
                      <a:pt x="810" y="1"/>
                    </a:lnTo>
                    <a:lnTo>
                      <a:pt x="942" y="1"/>
                    </a:lnTo>
                    <a:lnTo>
                      <a:pt x="1074" y="1"/>
                    </a:lnTo>
                    <a:lnTo>
                      <a:pt x="1189" y="17"/>
                    </a:lnTo>
                    <a:lnTo>
                      <a:pt x="1321" y="50"/>
                    </a:lnTo>
                    <a:lnTo>
                      <a:pt x="1569" y="133"/>
                    </a:lnTo>
                    <a:lnTo>
                      <a:pt x="1817" y="248"/>
                    </a:lnTo>
                    <a:lnTo>
                      <a:pt x="2048" y="397"/>
                    </a:lnTo>
                  </a:path>
                </a:pathLst>
              </a:custGeom>
              <a:noFill/>
              <a:ln w="33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371;p34"/>
              <p:cNvSpPr/>
              <p:nvPr/>
            </p:nvSpPr>
            <p:spPr>
              <a:xfrm>
                <a:off x="1596197" y="1139175"/>
                <a:ext cx="67884" cy="13296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398" fill="none" extrusionOk="0">
                    <a:moveTo>
                      <a:pt x="2031" y="397"/>
                    </a:moveTo>
                    <a:lnTo>
                      <a:pt x="2031" y="397"/>
                    </a:lnTo>
                    <a:lnTo>
                      <a:pt x="1899" y="282"/>
                    </a:lnTo>
                    <a:lnTo>
                      <a:pt x="1767" y="199"/>
                    </a:lnTo>
                    <a:lnTo>
                      <a:pt x="1635" y="116"/>
                    </a:lnTo>
                    <a:lnTo>
                      <a:pt x="1486" y="67"/>
                    </a:lnTo>
                    <a:lnTo>
                      <a:pt x="1354" y="17"/>
                    </a:lnTo>
                    <a:lnTo>
                      <a:pt x="1222" y="1"/>
                    </a:lnTo>
                    <a:lnTo>
                      <a:pt x="1107" y="1"/>
                    </a:lnTo>
                    <a:lnTo>
                      <a:pt x="974" y="1"/>
                    </a:lnTo>
                    <a:lnTo>
                      <a:pt x="842" y="17"/>
                    </a:lnTo>
                    <a:lnTo>
                      <a:pt x="710" y="50"/>
                    </a:lnTo>
                    <a:lnTo>
                      <a:pt x="463" y="133"/>
                    </a:lnTo>
                    <a:lnTo>
                      <a:pt x="231" y="248"/>
                    </a:lnTo>
                    <a:lnTo>
                      <a:pt x="0" y="397"/>
                    </a:lnTo>
                  </a:path>
                </a:pathLst>
              </a:custGeom>
              <a:noFill/>
              <a:ln w="33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372;p34"/>
              <p:cNvSpPr/>
              <p:nvPr/>
            </p:nvSpPr>
            <p:spPr>
              <a:xfrm>
                <a:off x="1604449" y="1172281"/>
                <a:ext cx="51347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678" fill="none" extrusionOk="0">
                    <a:moveTo>
                      <a:pt x="1" y="678"/>
                    </a:moveTo>
                    <a:lnTo>
                      <a:pt x="1" y="678"/>
                    </a:lnTo>
                    <a:lnTo>
                      <a:pt x="67" y="545"/>
                    </a:lnTo>
                    <a:lnTo>
                      <a:pt x="133" y="413"/>
                    </a:lnTo>
                    <a:lnTo>
                      <a:pt x="199" y="298"/>
                    </a:lnTo>
                    <a:lnTo>
                      <a:pt x="298" y="199"/>
                    </a:lnTo>
                    <a:lnTo>
                      <a:pt x="381" y="116"/>
                    </a:lnTo>
                    <a:lnTo>
                      <a:pt x="480" y="67"/>
                    </a:lnTo>
                    <a:lnTo>
                      <a:pt x="595" y="17"/>
                    </a:lnTo>
                    <a:lnTo>
                      <a:pt x="694" y="1"/>
                    </a:lnTo>
                    <a:lnTo>
                      <a:pt x="810" y="1"/>
                    </a:lnTo>
                    <a:lnTo>
                      <a:pt x="926" y="17"/>
                    </a:lnTo>
                    <a:lnTo>
                      <a:pt x="1025" y="67"/>
                    </a:lnTo>
                    <a:lnTo>
                      <a:pt x="1140" y="149"/>
                    </a:lnTo>
                    <a:lnTo>
                      <a:pt x="1239" y="232"/>
                    </a:lnTo>
                    <a:lnTo>
                      <a:pt x="1338" y="364"/>
                    </a:lnTo>
                    <a:lnTo>
                      <a:pt x="1437" y="512"/>
                    </a:lnTo>
                    <a:lnTo>
                      <a:pt x="1537" y="678"/>
                    </a:lnTo>
                  </a:path>
                </a:pathLst>
              </a:custGeom>
              <a:solidFill>
                <a:srgbClr val="000000"/>
              </a:solidFill>
              <a:ln w="16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373;p34"/>
              <p:cNvSpPr/>
              <p:nvPr/>
            </p:nvSpPr>
            <p:spPr>
              <a:xfrm>
                <a:off x="1475931" y="1172281"/>
                <a:ext cx="50779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678" fill="none" extrusionOk="0">
                    <a:moveTo>
                      <a:pt x="1520" y="678"/>
                    </a:moveTo>
                    <a:lnTo>
                      <a:pt x="1520" y="678"/>
                    </a:lnTo>
                    <a:lnTo>
                      <a:pt x="1470" y="545"/>
                    </a:lnTo>
                    <a:lnTo>
                      <a:pt x="1404" y="413"/>
                    </a:lnTo>
                    <a:lnTo>
                      <a:pt x="1322" y="298"/>
                    </a:lnTo>
                    <a:lnTo>
                      <a:pt x="1239" y="199"/>
                    </a:lnTo>
                    <a:lnTo>
                      <a:pt x="1140" y="116"/>
                    </a:lnTo>
                    <a:lnTo>
                      <a:pt x="1041" y="67"/>
                    </a:lnTo>
                    <a:lnTo>
                      <a:pt x="942" y="17"/>
                    </a:lnTo>
                    <a:lnTo>
                      <a:pt x="826" y="1"/>
                    </a:lnTo>
                    <a:lnTo>
                      <a:pt x="727" y="1"/>
                    </a:lnTo>
                    <a:lnTo>
                      <a:pt x="612" y="17"/>
                    </a:lnTo>
                    <a:lnTo>
                      <a:pt x="496" y="67"/>
                    </a:lnTo>
                    <a:lnTo>
                      <a:pt x="397" y="149"/>
                    </a:lnTo>
                    <a:lnTo>
                      <a:pt x="281" y="232"/>
                    </a:lnTo>
                    <a:lnTo>
                      <a:pt x="182" y="364"/>
                    </a:lnTo>
                    <a:lnTo>
                      <a:pt x="83" y="512"/>
                    </a:lnTo>
                    <a:lnTo>
                      <a:pt x="1" y="678"/>
                    </a:lnTo>
                  </a:path>
                </a:pathLst>
              </a:custGeom>
              <a:solidFill>
                <a:srgbClr val="000000"/>
              </a:solidFill>
              <a:ln w="16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374;p34"/>
              <p:cNvSpPr/>
              <p:nvPr/>
            </p:nvSpPr>
            <p:spPr>
              <a:xfrm>
                <a:off x="1545986" y="1161257"/>
                <a:ext cx="30367" cy="65111"/>
              </a:xfrm>
              <a:custGeom>
                <a:avLst/>
                <a:gdLst/>
                <a:ahLst/>
                <a:cxnLst/>
                <a:rect l="l" t="t" r="r" b="b"/>
                <a:pathLst>
                  <a:path w="909" h="1949" fill="none" extrusionOk="0">
                    <a:moveTo>
                      <a:pt x="199" y="0"/>
                    </a:moveTo>
                    <a:lnTo>
                      <a:pt x="265" y="611"/>
                    </a:lnTo>
                    <a:lnTo>
                      <a:pt x="265" y="611"/>
                    </a:lnTo>
                    <a:lnTo>
                      <a:pt x="265" y="727"/>
                    </a:lnTo>
                    <a:lnTo>
                      <a:pt x="232" y="842"/>
                    </a:lnTo>
                    <a:lnTo>
                      <a:pt x="67" y="1173"/>
                    </a:lnTo>
                    <a:lnTo>
                      <a:pt x="67" y="1173"/>
                    </a:lnTo>
                    <a:lnTo>
                      <a:pt x="17" y="1321"/>
                    </a:lnTo>
                    <a:lnTo>
                      <a:pt x="1" y="1453"/>
                    </a:lnTo>
                    <a:lnTo>
                      <a:pt x="34" y="1569"/>
                    </a:lnTo>
                    <a:lnTo>
                      <a:pt x="83" y="1684"/>
                    </a:lnTo>
                    <a:lnTo>
                      <a:pt x="166" y="1800"/>
                    </a:lnTo>
                    <a:lnTo>
                      <a:pt x="265" y="1866"/>
                    </a:lnTo>
                    <a:lnTo>
                      <a:pt x="397" y="1932"/>
                    </a:lnTo>
                    <a:lnTo>
                      <a:pt x="529" y="1949"/>
                    </a:lnTo>
                    <a:lnTo>
                      <a:pt x="909" y="1949"/>
                    </a:lnTo>
                  </a:path>
                </a:pathLst>
              </a:custGeom>
              <a:solidFill>
                <a:srgbClr val="000000"/>
              </a:solidFill>
              <a:ln w="16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375;p34"/>
              <p:cNvSpPr/>
              <p:nvPr/>
            </p:nvSpPr>
            <p:spPr>
              <a:xfrm>
                <a:off x="1514016" y="1230210"/>
                <a:ext cx="102628" cy="2759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826" extrusionOk="0">
                    <a:moveTo>
                      <a:pt x="1304" y="0"/>
                    </a:moveTo>
                    <a:lnTo>
                      <a:pt x="1073" y="50"/>
                    </a:lnTo>
                    <a:lnTo>
                      <a:pt x="859" y="99"/>
                    </a:lnTo>
                    <a:lnTo>
                      <a:pt x="660" y="165"/>
                    </a:lnTo>
                    <a:lnTo>
                      <a:pt x="495" y="248"/>
                    </a:lnTo>
                    <a:lnTo>
                      <a:pt x="330" y="330"/>
                    </a:lnTo>
                    <a:lnTo>
                      <a:pt x="198" y="430"/>
                    </a:lnTo>
                    <a:lnTo>
                      <a:pt x="66" y="512"/>
                    </a:lnTo>
                    <a:lnTo>
                      <a:pt x="33" y="562"/>
                    </a:lnTo>
                    <a:lnTo>
                      <a:pt x="17" y="611"/>
                    </a:lnTo>
                    <a:lnTo>
                      <a:pt x="0" y="661"/>
                    </a:lnTo>
                    <a:lnTo>
                      <a:pt x="17" y="710"/>
                    </a:lnTo>
                    <a:lnTo>
                      <a:pt x="33" y="760"/>
                    </a:lnTo>
                    <a:lnTo>
                      <a:pt x="83" y="793"/>
                    </a:lnTo>
                    <a:lnTo>
                      <a:pt x="116" y="809"/>
                    </a:lnTo>
                    <a:lnTo>
                      <a:pt x="182" y="826"/>
                    </a:lnTo>
                    <a:lnTo>
                      <a:pt x="2906" y="826"/>
                    </a:lnTo>
                    <a:lnTo>
                      <a:pt x="2956" y="809"/>
                    </a:lnTo>
                    <a:lnTo>
                      <a:pt x="3005" y="793"/>
                    </a:lnTo>
                    <a:lnTo>
                      <a:pt x="3038" y="760"/>
                    </a:lnTo>
                    <a:lnTo>
                      <a:pt x="3071" y="710"/>
                    </a:lnTo>
                    <a:lnTo>
                      <a:pt x="3071" y="661"/>
                    </a:lnTo>
                    <a:lnTo>
                      <a:pt x="3071" y="611"/>
                    </a:lnTo>
                    <a:lnTo>
                      <a:pt x="3055" y="562"/>
                    </a:lnTo>
                    <a:lnTo>
                      <a:pt x="3005" y="512"/>
                    </a:lnTo>
                    <a:lnTo>
                      <a:pt x="2890" y="430"/>
                    </a:lnTo>
                    <a:lnTo>
                      <a:pt x="2757" y="330"/>
                    </a:lnTo>
                    <a:lnTo>
                      <a:pt x="2592" y="248"/>
                    </a:lnTo>
                    <a:lnTo>
                      <a:pt x="2411" y="165"/>
                    </a:lnTo>
                    <a:lnTo>
                      <a:pt x="2229" y="99"/>
                    </a:lnTo>
                    <a:lnTo>
                      <a:pt x="2014" y="50"/>
                    </a:lnTo>
                    <a:lnTo>
                      <a:pt x="17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376;p34"/>
              <p:cNvSpPr/>
              <p:nvPr/>
            </p:nvSpPr>
            <p:spPr>
              <a:xfrm>
                <a:off x="1538837" y="1279285"/>
                <a:ext cx="59599" cy="14399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431" fill="none" extrusionOk="0">
                    <a:moveTo>
                      <a:pt x="0" y="100"/>
                    </a:moveTo>
                    <a:lnTo>
                      <a:pt x="0" y="100"/>
                    </a:lnTo>
                    <a:lnTo>
                      <a:pt x="116" y="199"/>
                    </a:lnTo>
                    <a:lnTo>
                      <a:pt x="248" y="281"/>
                    </a:lnTo>
                    <a:lnTo>
                      <a:pt x="380" y="348"/>
                    </a:lnTo>
                    <a:lnTo>
                      <a:pt x="512" y="397"/>
                    </a:lnTo>
                    <a:lnTo>
                      <a:pt x="644" y="414"/>
                    </a:lnTo>
                    <a:lnTo>
                      <a:pt x="776" y="430"/>
                    </a:lnTo>
                    <a:lnTo>
                      <a:pt x="908" y="430"/>
                    </a:lnTo>
                    <a:lnTo>
                      <a:pt x="1040" y="414"/>
                    </a:lnTo>
                    <a:lnTo>
                      <a:pt x="1172" y="381"/>
                    </a:lnTo>
                    <a:lnTo>
                      <a:pt x="1288" y="348"/>
                    </a:lnTo>
                    <a:lnTo>
                      <a:pt x="1387" y="315"/>
                    </a:lnTo>
                    <a:lnTo>
                      <a:pt x="1503" y="248"/>
                    </a:lnTo>
                    <a:lnTo>
                      <a:pt x="1585" y="199"/>
                    </a:lnTo>
                    <a:lnTo>
                      <a:pt x="1668" y="133"/>
                    </a:lnTo>
                    <a:lnTo>
                      <a:pt x="1734" y="67"/>
                    </a:lnTo>
                    <a:lnTo>
                      <a:pt x="1783" y="1"/>
                    </a:lnTo>
                  </a:path>
                </a:pathLst>
              </a:custGeom>
              <a:solidFill>
                <a:srgbClr val="000000"/>
              </a:solidFill>
              <a:ln w="16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1377;p34"/>
              <p:cNvSpPr/>
              <p:nvPr/>
            </p:nvSpPr>
            <p:spPr>
              <a:xfrm>
                <a:off x="368847" y="2798982"/>
                <a:ext cx="208563" cy="524063"/>
              </a:xfrm>
              <a:custGeom>
                <a:avLst/>
                <a:gdLst/>
                <a:ahLst/>
                <a:cxnLst/>
                <a:rect l="l" t="t" r="r" b="b"/>
                <a:pathLst>
                  <a:path w="6243" h="15687" extrusionOk="0">
                    <a:moveTo>
                      <a:pt x="4244" y="1"/>
                    </a:moveTo>
                    <a:lnTo>
                      <a:pt x="3964" y="529"/>
                    </a:lnTo>
                    <a:lnTo>
                      <a:pt x="3699" y="1074"/>
                    </a:lnTo>
                    <a:lnTo>
                      <a:pt x="3452" y="1619"/>
                    </a:lnTo>
                    <a:lnTo>
                      <a:pt x="3204" y="2164"/>
                    </a:lnTo>
                    <a:lnTo>
                      <a:pt x="2742" y="3286"/>
                    </a:lnTo>
                    <a:lnTo>
                      <a:pt x="2329" y="4409"/>
                    </a:lnTo>
                    <a:lnTo>
                      <a:pt x="1503" y="6638"/>
                    </a:lnTo>
                    <a:lnTo>
                      <a:pt x="1107" y="7711"/>
                    </a:lnTo>
                    <a:lnTo>
                      <a:pt x="892" y="8223"/>
                    </a:lnTo>
                    <a:lnTo>
                      <a:pt x="678" y="8735"/>
                    </a:lnTo>
                    <a:lnTo>
                      <a:pt x="496" y="9181"/>
                    </a:lnTo>
                    <a:lnTo>
                      <a:pt x="331" y="9643"/>
                    </a:lnTo>
                    <a:lnTo>
                      <a:pt x="199" y="10106"/>
                    </a:lnTo>
                    <a:lnTo>
                      <a:pt x="83" y="10585"/>
                    </a:lnTo>
                    <a:lnTo>
                      <a:pt x="50" y="10816"/>
                    </a:lnTo>
                    <a:lnTo>
                      <a:pt x="17" y="11063"/>
                    </a:lnTo>
                    <a:lnTo>
                      <a:pt x="1" y="11295"/>
                    </a:lnTo>
                    <a:lnTo>
                      <a:pt x="1" y="11542"/>
                    </a:lnTo>
                    <a:lnTo>
                      <a:pt x="1" y="11773"/>
                    </a:lnTo>
                    <a:lnTo>
                      <a:pt x="17" y="12005"/>
                    </a:lnTo>
                    <a:lnTo>
                      <a:pt x="50" y="12252"/>
                    </a:lnTo>
                    <a:lnTo>
                      <a:pt x="100" y="12483"/>
                    </a:lnTo>
                    <a:lnTo>
                      <a:pt x="166" y="12715"/>
                    </a:lnTo>
                    <a:lnTo>
                      <a:pt x="265" y="12929"/>
                    </a:lnTo>
                    <a:lnTo>
                      <a:pt x="364" y="13160"/>
                    </a:lnTo>
                    <a:lnTo>
                      <a:pt x="480" y="13375"/>
                    </a:lnTo>
                    <a:lnTo>
                      <a:pt x="612" y="13590"/>
                    </a:lnTo>
                    <a:lnTo>
                      <a:pt x="777" y="13804"/>
                    </a:lnTo>
                    <a:lnTo>
                      <a:pt x="958" y="14019"/>
                    </a:lnTo>
                    <a:lnTo>
                      <a:pt x="1157" y="14217"/>
                    </a:lnTo>
                    <a:lnTo>
                      <a:pt x="1388" y="14415"/>
                    </a:lnTo>
                    <a:lnTo>
                      <a:pt x="1635" y="14597"/>
                    </a:lnTo>
                    <a:lnTo>
                      <a:pt x="1900" y="14779"/>
                    </a:lnTo>
                    <a:lnTo>
                      <a:pt x="2197" y="14960"/>
                    </a:lnTo>
                    <a:lnTo>
                      <a:pt x="2527" y="15125"/>
                    </a:lnTo>
                    <a:lnTo>
                      <a:pt x="2874" y="15290"/>
                    </a:lnTo>
                    <a:lnTo>
                      <a:pt x="3254" y="15439"/>
                    </a:lnTo>
                    <a:lnTo>
                      <a:pt x="3666" y="15588"/>
                    </a:lnTo>
                    <a:lnTo>
                      <a:pt x="3881" y="15654"/>
                    </a:lnTo>
                    <a:lnTo>
                      <a:pt x="4096" y="15670"/>
                    </a:lnTo>
                    <a:lnTo>
                      <a:pt x="4327" y="15687"/>
                    </a:lnTo>
                    <a:lnTo>
                      <a:pt x="4525" y="15670"/>
                    </a:lnTo>
                    <a:lnTo>
                      <a:pt x="4740" y="15621"/>
                    </a:lnTo>
                    <a:lnTo>
                      <a:pt x="4938" y="15555"/>
                    </a:lnTo>
                    <a:lnTo>
                      <a:pt x="5136" y="15472"/>
                    </a:lnTo>
                    <a:lnTo>
                      <a:pt x="5318" y="15356"/>
                    </a:lnTo>
                    <a:lnTo>
                      <a:pt x="5483" y="15241"/>
                    </a:lnTo>
                    <a:lnTo>
                      <a:pt x="5631" y="15092"/>
                    </a:lnTo>
                    <a:lnTo>
                      <a:pt x="5763" y="14927"/>
                    </a:lnTo>
                    <a:lnTo>
                      <a:pt x="5895" y="14745"/>
                    </a:lnTo>
                    <a:lnTo>
                      <a:pt x="5995" y="14564"/>
                    </a:lnTo>
                    <a:lnTo>
                      <a:pt x="6061" y="14366"/>
                    </a:lnTo>
                    <a:lnTo>
                      <a:pt x="6127" y="14151"/>
                    </a:lnTo>
                    <a:lnTo>
                      <a:pt x="6160" y="13920"/>
                    </a:lnTo>
                    <a:lnTo>
                      <a:pt x="6209" y="13210"/>
                    </a:lnTo>
                    <a:lnTo>
                      <a:pt x="6242" y="12467"/>
                    </a:lnTo>
                    <a:lnTo>
                      <a:pt x="6226" y="11658"/>
                    </a:lnTo>
                    <a:lnTo>
                      <a:pt x="6226" y="11262"/>
                    </a:lnTo>
                    <a:lnTo>
                      <a:pt x="6193" y="10849"/>
                    </a:lnTo>
                    <a:lnTo>
                      <a:pt x="6160" y="10419"/>
                    </a:lnTo>
                    <a:lnTo>
                      <a:pt x="6110" y="10007"/>
                    </a:lnTo>
                    <a:lnTo>
                      <a:pt x="6044" y="9594"/>
                    </a:lnTo>
                    <a:lnTo>
                      <a:pt x="5978" y="9181"/>
                    </a:lnTo>
                    <a:lnTo>
                      <a:pt x="5879" y="8785"/>
                    </a:lnTo>
                    <a:lnTo>
                      <a:pt x="5780" y="8388"/>
                    </a:lnTo>
                    <a:lnTo>
                      <a:pt x="5648" y="7992"/>
                    </a:lnTo>
                    <a:lnTo>
                      <a:pt x="5516" y="7612"/>
                    </a:lnTo>
                    <a:lnTo>
                      <a:pt x="5268" y="6968"/>
                    </a:lnTo>
                    <a:lnTo>
                      <a:pt x="5053" y="6308"/>
                    </a:lnTo>
                    <a:lnTo>
                      <a:pt x="4872" y="5648"/>
                    </a:lnTo>
                    <a:lnTo>
                      <a:pt x="4723" y="4987"/>
                    </a:lnTo>
                    <a:lnTo>
                      <a:pt x="4591" y="4327"/>
                    </a:lnTo>
                    <a:lnTo>
                      <a:pt x="4492" y="3699"/>
                    </a:lnTo>
                    <a:lnTo>
                      <a:pt x="4409" y="3088"/>
                    </a:lnTo>
                    <a:lnTo>
                      <a:pt x="4343" y="2527"/>
                    </a:lnTo>
                    <a:lnTo>
                      <a:pt x="4310" y="1998"/>
                    </a:lnTo>
                    <a:lnTo>
                      <a:pt x="4277" y="1503"/>
                    </a:lnTo>
                    <a:lnTo>
                      <a:pt x="4244" y="711"/>
                    </a:lnTo>
                    <a:lnTo>
                      <a:pt x="4244" y="182"/>
                    </a:lnTo>
                    <a:lnTo>
                      <a:pt x="424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1378;p34"/>
              <p:cNvSpPr/>
              <p:nvPr/>
            </p:nvSpPr>
            <p:spPr>
              <a:xfrm>
                <a:off x="469236" y="2818291"/>
                <a:ext cx="105969" cy="337082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10090" extrusionOk="0">
                    <a:moveTo>
                      <a:pt x="1239" y="0"/>
                    </a:moveTo>
                    <a:lnTo>
                      <a:pt x="1091" y="182"/>
                    </a:lnTo>
                    <a:lnTo>
                      <a:pt x="959" y="364"/>
                    </a:lnTo>
                    <a:lnTo>
                      <a:pt x="843" y="545"/>
                    </a:lnTo>
                    <a:lnTo>
                      <a:pt x="727" y="743"/>
                    </a:lnTo>
                    <a:lnTo>
                      <a:pt x="612" y="942"/>
                    </a:lnTo>
                    <a:lnTo>
                      <a:pt x="529" y="1140"/>
                    </a:lnTo>
                    <a:lnTo>
                      <a:pt x="364" y="1569"/>
                    </a:lnTo>
                    <a:lnTo>
                      <a:pt x="232" y="2015"/>
                    </a:lnTo>
                    <a:lnTo>
                      <a:pt x="133" y="2461"/>
                    </a:lnTo>
                    <a:lnTo>
                      <a:pt x="67" y="2923"/>
                    </a:lnTo>
                    <a:lnTo>
                      <a:pt x="17" y="3402"/>
                    </a:lnTo>
                    <a:lnTo>
                      <a:pt x="1" y="3864"/>
                    </a:lnTo>
                    <a:lnTo>
                      <a:pt x="17" y="4327"/>
                    </a:lnTo>
                    <a:lnTo>
                      <a:pt x="67" y="4789"/>
                    </a:lnTo>
                    <a:lnTo>
                      <a:pt x="133" y="5251"/>
                    </a:lnTo>
                    <a:lnTo>
                      <a:pt x="216" y="5697"/>
                    </a:lnTo>
                    <a:lnTo>
                      <a:pt x="315" y="6126"/>
                    </a:lnTo>
                    <a:lnTo>
                      <a:pt x="447" y="6539"/>
                    </a:lnTo>
                    <a:lnTo>
                      <a:pt x="595" y="6919"/>
                    </a:lnTo>
                    <a:lnTo>
                      <a:pt x="810" y="7431"/>
                    </a:lnTo>
                    <a:lnTo>
                      <a:pt x="1074" y="7910"/>
                    </a:lnTo>
                    <a:lnTo>
                      <a:pt x="1206" y="8141"/>
                    </a:lnTo>
                    <a:lnTo>
                      <a:pt x="1355" y="8372"/>
                    </a:lnTo>
                    <a:lnTo>
                      <a:pt x="1503" y="8570"/>
                    </a:lnTo>
                    <a:lnTo>
                      <a:pt x="1669" y="8785"/>
                    </a:lnTo>
                    <a:lnTo>
                      <a:pt x="1834" y="8983"/>
                    </a:lnTo>
                    <a:lnTo>
                      <a:pt x="2015" y="9164"/>
                    </a:lnTo>
                    <a:lnTo>
                      <a:pt x="2180" y="9346"/>
                    </a:lnTo>
                    <a:lnTo>
                      <a:pt x="2379" y="9511"/>
                    </a:lnTo>
                    <a:lnTo>
                      <a:pt x="2560" y="9676"/>
                    </a:lnTo>
                    <a:lnTo>
                      <a:pt x="2758" y="9825"/>
                    </a:lnTo>
                    <a:lnTo>
                      <a:pt x="2973" y="9957"/>
                    </a:lnTo>
                    <a:lnTo>
                      <a:pt x="3171" y="10089"/>
                    </a:lnTo>
                    <a:lnTo>
                      <a:pt x="3138" y="9693"/>
                    </a:lnTo>
                    <a:lnTo>
                      <a:pt x="3089" y="9297"/>
                    </a:lnTo>
                    <a:lnTo>
                      <a:pt x="3023" y="8917"/>
                    </a:lnTo>
                    <a:lnTo>
                      <a:pt x="2957" y="8520"/>
                    </a:lnTo>
                    <a:lnTo>
                      <a:pt x="2857" y="8141"/>
                    </a:lnTo>
                    <a:lnTo>
                      <a:pt x="2758" y="7761"/>
                    </a:lnTo>
                    <a:lnTo>
                      <a:pt x="2643" y="7398"/>
                    </a:lnTo>
                    <a:lnTo>
                      <a:pt x="2511" y="7034"/>
                    </a:lnTo>
                    <a:lnTo>
                      <a:pt x="2313" y="6539"/>
                    </a:lnTo>
                    <a:lnTo>
                      <a:pt x="2147" y="6027"/>
                    </a:lnTo>
                    <a:lnTo>
                      <a:pt x="1982" y="5515"/>
                    </a:lnTo>
                    <a:lnTo>
                      <a:pt x="1850" y="4987"/>
                    </a:lnTo>
                    <a:lnTo>
                      <a:pt x="1735" y="4475"/>
                    </a:lnTo>
                    <a:lnTo>
                      <a:pt x="1636" y="3980"/>
                    </a:lnTo>
                    <a:lnTo>
                      <a:pt x="1553" y="3484"/>
                    </a:lnTo>
                    <a:lnTo>
                      <a:pt x="1470" y="3006"/>
                    </a:lnTo>
                    <a:lnTo>
                      <a:pt x="1355" y="2081"/>
                    </a:lnTo>
                    <a:lnTo>
                      <a:pt x="1289" y="1255"/>
                    </a:lnTo>
                    <a:lnTo>
                      <a:pt x="1256" y="562"/>
                    </a:lnTo>
                    <a:lnTo>
                      <a:pt x="1239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1379;p34"/>
              <p:cNvSpPr/>
              <p:nvPr/>
            </p:nvSpPr>
            <p:spPr>
              <a:xfrm>
                <a:off x="155375" y="3341783"/>
                <a:ext cx="268129" cy="601268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7998" extrusionOk="0">
                    <a:moveTo>
                      <a:pt x="2725" y="0"/>
                    </a:moveTo>
                    <a:lnTo>
                      <a:pt x="2626" y="17"/>
                    </a:lnTo>
                    <a:lnTo>
                      <a:pt x="2577" y="33"/>
                    </a:lnTo>
                    <a:lnTo>
                      <a:pt x="2544" y="66"/>
                    </a:lnTo>
                    <a:lnTo>
                      <a:pt x="2329" y="297"/>
                    </a:lnTo>
                    <a:lnTo>
                      <a:pt x="2131" y="528"/>
                    </a:lnTo>
                    <a:lnTo>
                      <a:pt x="1933" y="760"/>
                    </a:lnTo>
                    <a:lnTo>
                      <a:pt x="1751" y="1007"/>
                    </a:lnTo>
                    <a:lnTo>
                      <a:pt x="1569" y="1271"/>
                    </a:lnTo>
                    <a:lnTo>
                      <a:pt x="1404" y="1536"/>
                    </a:lnTo>
                    <a:lnTo>
                      <a:pt x="1239" y="1800"/>
                    </a:lnTo>
                    <a:lnTo>
                      <a:pt x="1107" y="2081"/>
                    </a:lnTo>
                    <a:lnTo>
                      <a:pt x="958" y="2361"/>
                    </a:lnTo>
                    <a:lnTo>
                      <a:pt x="826" y="2658"/>
                    </a:lnTo>
                    <a:lnTo>
                      <a:pt x="711" y="2956"/>
                    </a:lnTo>
                    <a:lnTo>
                      <a:pt x="612" y="3253"/>
                    </a:lnTo>
                    <a:lnTo>
                      <a:pt x="496" y="3567"/>
                    </a:lnTo>
                    <a:lnTo>
                      <a:pt x="414" y="3880"/>
                    </a:lnTo>
                    <a:lnTo>
                      <a:pt x="331" y="4194"/>
                    </a:lnTo>
                    <a:lnTo>
                      <a:pt x="265" y="4524"/>
                    </a:lnTo>
                    <a:lnTo>
                      <a:pt x="133" y="5168"/>
                    </a:lnTo>
                    <a:lnTo>
                      <a:pt x="50" y="5845"/>
                    </a:lnTo>
                    <a:lnTo>
                      <a:pt x="17" y="6522"/>
                    </a:lnTo>
                    <a:lnTo>
                      <a:pt x="1" y="7199"/>
                    </a:lnTo>
                    <a:lnTo>
                      <a:pt x="34" y="7893"/>
                    </a:lnTo>
                    <a:lnTo>
                      <a:pt x="83" y="8586"/>
                    </a:lnTo>
                    <a:lnTo>
                      <a:pt x="182" y="9263"/>
                    </a:lnTo>
                    <a:lnTo>
                      <a:pt x="315" y="9957"/>
                    </a:lnTo>
                    <a:lnTo>
                      <a:pt x="480" y="10634"/>
                    </a:lnTo>
                    <a:lnTo>
                      <a:pt x="678" y="11294"/>
                    </a:lnTo>
                    <a:lnTo>
                      <a:pt x="909" y="11955"/>
                    </a:lnTo>
                    <a:lnTo>
                      <a:pt x="1173" y="12582"/>
                    </a:lnTo>
                    <a:lnTo>
                      <a:pt x="1487" y="13209"/>
                    </a:lnTo>
                    <a:lnTo>
                      <a:pt x="1652" y="13507"/>
                    </a:lnTo>
                    <a:lnTo>
                      <a:pt x="1817" y="13804"/>
                    </a:lnTo>
                    <a:lnTo>
                      <a:pt x="1999" y="14101"/>
                    </a:lnTo>
                    <a:lnTo>
                      <a:pt x="2180" y="14382"/>
                    </a:lnTo>
                    <a:lnTo>
                      <a:pt x="2378" y="14662"/>
                    </a:lnTo>
                    <a:lnTo>
                      <a:pt x="2577" y="14927"/>
                    </a:lnTo>
                    <a:lnTo>
                      <a:pt x="2791" y="15191"/>
                    </a:lnTo>
                    <a:lnTo>
                      <a:pt x="3022" y="15438"/>
                    </a:lnTo>
                    <a:lnTo>
                      <a:pt x="3237" y="15686"/>
                    </a:lnTo>
                    <a:lnTo>
                      <a:pt x="3485" y="15934"/>
                    </a:lnTo>
                    <a:lnTo>
                      <a:pt x="3732" y="16165"/>
                    </a:lnTo>
                    <a:lnTo>
                      <a:pt x="3980" y="16380"/>
                    </a:lnTo>
                    <a:lnTo>
                      <a:pt x="4244" y="16594"/>
                    </a:lnTo>
                    <a:lnTo>
                      <a:pt x="4508" y="16792"/>
                    </a:lnTo>
                    <a:lnTo>
                      <a:pt x="4789" y="16974"/>
                    </a:lnTo>
                    <a:lnTo>
                      <a:pt x="5070" y="17156"/>
                    </a:lnTo>
                    <a:lnTo>
                      <a:pt x="5351" y="17321"/>
                    </a:lnTo>
                    <a:lnTo>
                      <a:pt x="5664" y="17486"/>
                    </a:lnTo>
                    <a:lnTo>
                      <a:pt x="5961" y="17635"/>
                    </a:lnTo>
                    <a:lnTo>
                      <a:pt x="6275" y="17767"/>
                    </a:lnTo>
                    <a:lnTo>
                      <a:pt x="6605" y="17882"/>
                    </a:lnTo>
                    <a:lnTo>
                      <a:pt x="6936" y="17998"/>
                    </a:lnTo>
                    <a:lnTo>
                      <a:pt x="8025" y="13820"/>
                    </a:lnTo>
                    <a:lnTo>
                      <a:pt x="7530" y="13688"/>
                    </a:lnTo>
                    <a:lnTo>
                      <a:pt x="7051" y="13507"/>
                    </a:lnTo>
                    <a:lnTo>
                      <a:pt x="6605" y="13308"/>
                    </a:lnTo>
                    <a:lnTo>
                      <a:pt x="6176" y="13077"/>
                    </a:lnTo>
                    <a:lnTo>
                      <a:pt x="5763" y="12813"/>
                    </a:lnTo>
                    <a:lnTo>
                      <a:pt x="5367" y="12516"/>
                    </a:lnTo>
                    <a:lnTo>
                      <a:pt x="4987" y="12202"/>
                    </a:lnTo>
                    <a:lnTo>
                      <a:pt x="4641" y="11855"/>
                    </a:lnTo>
                    <a:lnTo>
                      <a:pt x="4310" y="11492"/>
                    </a:lnTo>
                    <a:lnTo>
                      <a:pt x="3997" y="11112"/>
                    </a:lnTo>
                    <a:lnTo>
                      <a:pt x="3716" y="10700"/>
                    </a:lnTo>
                    <a:lnTo>
                      <a:pt x="3435" y="10287"/>
                    </a:lnTo>
                    <a:lnTo>
                      <a:pt x="3204" y="9841"/>
                    </a:lnTo>
                    <a:lnTo>
                      <a:pt x="2973" y="9395"/>
                    </a:lnTo>
                    <a:lnTo>
                      <a:pt x="2775" y="8933"/>
                    </a:lnTo>
                    <a:lnTo>
                      <a:pt x="2593" y="8438"/>
                    </a:lnTo>
                    <a:lnTo>
                      <a:pt x="2445" y="7959"/>
                    </a:lnTo>
                    <a:lnTo>
                      <a:pt x="2312" y="7463"/>
                    </a:lnTo>
                    <a:lnTo>
                      <a:pt x="2197" y="6951"/>
                    </a:lnTo>
                    <a:lnTo>
                      <a:pt x="2114" y="6440"/>
                    </a:lnTo>
                    <a:lnTo>
                      <a:pt x="2048" y="5928"/>
                    </a:lnTo>
                    <a:lnTo>
                      <a:pt x="2015" y="5399"/>
                    </a:lnTo>
                    <a:lnTo>
                      <a:pt x="1999" y="4888"/>
                    </a:lnTo>
                    <a:lnTo>
                      <a:pt x="1999" y="4359"/>
                    </a:lnTo>
                    <a:lnTo>
                      <a:pt x="2048" y="3847"/>
                    </a:lnTo>
                    <a:lnTo>
                      <a:pt x="2098" y="3335"/>
                    </a:lnTo>
                    <a:lnTo>
                      <a:pt x="2180" y="2824"/>
                    </a:lnTo>
                    <a:lnTo>
                      <a:pt x="2296" y="2312"/>
                    </a:lnTo>
                    <a:lnTo>
                      <a:pt x="2428" y="1816"/>
                    </a:lnTo>
                    <a:lnTo>
                      <a:pt x="2593" y="1337"/>
                    </a:lnTo>
                    <a:lnTo>
                      <a:pt x="2775" y="859"/>
                    </a:lnTo>
                    <a:lnTo>
                      <a:pt x="2989" y="396"/>
                    </a:lnTo>
                    <a:lnTo>
                      <a:pt x="3006" y="347"/>
                    </a:lnTo>
                    <a:lnTo>
                      <a:pt x="3022" y="297"/>
                    </a:lnTo>
                    <a:lnTo>
                      <a:pt x="3006" y="198"/>
                    </a:lnTo>
                    <a:lnTo>
                      <a:pt x="2973" y="116"/>
                    </a:lnTo>
                    <a:lnTo>
                      <a:pt x="2907" y="50"/>
                    </a:lnTo>
                    <a:lnTo>
                      <a:pt x="282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1380;p34"/>
              <p:cNvSpPr/>
              <p:nvPr/>
            </p:nvSpPr>
            <p:spPr>
              <a:xfrm>
                <a:off x="337411" y="2930273"/>
                <a:ext cx="794898" cy="1277002"/>
              </a:xfrm>
              <a:custGeom>
                <a:avLst/>
                <a:gdLst/>
                <a:ahLst/>
                <a:cxnLst/>
                <a:rect l="l" t="t" r="r" b="b"/>
                <a:pathLst>
                  <a:path w="23794" h="38225" extrusionOk="0">
                    <a:moveTo>
                      <a:pt x="14944" y="0"/>
                    </a:moveTo>
                    <a:lnTo>
                      <a:pt x="6457" y="2593"/>
                    </a:lnTo>
                    <a:lnTo>
                      <a:pt x="6539" y="3154"/>
                    </a:lnTo>
                    <a:lnTo>
                      <a:pt x="6622" y="3699"/>
                    </a:lnTo>
                    <a:lnTo>
                      <a:pt x="6655" y="4260"/>
                    </a:lnTo>
                    <a:lnTo>
                      <a:pt x="6671" y="4805"/>
                    </a:lnTo>
                    <a:lnTo>
                      <a:pt x="6671" y="5350"/>
                    </a:lnTo>
                    <a:lnTo>
                      <a:pt x="6655" y="5895"/>
                    </a:lnTo>
                    <a:lnTo>
                      <a:pt x="6605" y="6440"/>
                    </a:lnTo>
                    <a:lnTo>
                      <a:pt x="6539" y="6985"/>
                    </a:lnTo>
                    <a:lnTo>
                      <a:pt x="6473" y="7530"/>
                    </a:lnTo>
                    <a:lnTo>
                      <a:pt x="6374" y="8075"/>
                    </a:lnTo>
                    <a:lnTo>
                      <a:pt x="6275" y="8636"/>
                    </a:lnTo>
                    <a:lnTo>
                      <a:pt x="6143" y="9181"/>
                    </a:lnTo>
                    <a:lnTo>
                      <a:pt x="5879" y="10304"/>
                    </a:lnTo>
                    <a:lnTo>
                      <a:pt x="5582" y="11443"/>
                    </a:lnTo>
                    <a:lnTo>
                      <a:pt x="4954" y="13788"/>
                    </a:lnTo>
                    <a:lnTo>
                      <a:pt x="4624" y="14993"/>
                    </a:lnTo>
                    <a:lnTo>
                      <a:pt x="4327" y="16231"/>
                    </a:lnTo>
                    <a:lnTo>
                      <a:pt x="4178" y="16875"/>
                    </a:lnTo>
                    <a:lnTo>
                      <a:pt x="4046" y="17519"/>
                    </a:lnTo>
                    <a:lnTo>
                      <a:pt x="3930" y="18163"/>
                    </a:lnTo>
                    <a:lnTo>
                      <a:pt x="3815" y="18840"/>
                    </a:lnTo>
                    <a:lnTo>
                      <a:pt x="3716" y="19517"/>
                    </a:lnTo>
                    <a:lnTo>
                      <a:pt x="3633" y="20211"/>
                    </a:lnTo>
                    <a:lnTo>
                      <a:pt x="3551" y="20904"/>
                    </a:lnTo>
                    <a:lnTo>
                      <a:pt x="3501" y="21614"/>
                    </a:lnTo>
                    <a:lnTo>
                      <a:pt x="3336" y="21862"/>
                    </a:lnTo>
                    <a:lnTo>
                      <a:pt x="3154" y="22176"/>
                    </a:lnTo>
                    <a:lnTo>
                      <a:pt x="2907" y="22588"/>
                    </a:lnTo>
                    <a:lnTo>
                      <a:pt x="2626" y="23117"/>
                    </a:lnTo>
                    <a:lnTo>
                      <a:pt x="2296" y="23761"/>
                    </a:lnTo>
                    <a:lnTo>
                      <a:pt x="1966" y="24520"/>
                    </a:lnTo>
                    <a:lnTo>
                      <a:pt x="1619" y="25362"/>
                    </a:lnTo>
                    <a:lnTo>
                      <a:pt x="1454" y="25825"/>
                    </a:lnTo>
                    <a:lnTo>
                      <a:pt x="1272" y="26320"/>
                    </a:lnTo>
                    <a:lnTo>
                      <a:pt x="1107" y="26832"/>
                    </a:lnTo>
                    <a:lnTo>
                      <a:pt x="958" y="27360"/>
                    </a:lnTo>
                    <a:lnTo>
                      <a:pt x="810" y="27922"/>
                    </a:lnTo>
                    <a:lnTo>
                      <a:pt x="661" y="28500"/>
                    </a:lnTo>
                    <a:lnTo>
                      <a:pt x="529" y="29110"/>
                    </a:lnTo>
                    <a:lnTo>
                      <a:pt x="397" y="29738"/>
                    </a:lnTo>
                    <a:lnTo>
                      <a:pt x="298" y="30382"/>
                    </a:lnTo>
                    <a:lnTo>
                      <a:pt x="199" y="31042"/>
                    </a:lnTo>
                    <a:lnTo>
                      <a:pt x="116" y="31736"/>
                    </a:lnTo>
                    <a:lnTo>
                      <a:pt x="67" y="32446"/>
                    </a:lnTo>
                    <a:lnTo>
                      <a:pt x="17" y="33172"/>
                    </a:lnTo>
                    <a:lnTo>
                      <a:pt x="1" y="33932"/>
                    </a:lnTo>
                    <a:lnTo>
                      <a:pt x="1" y="34691"/>
                    </a:lnTo>
                    <a:lnTo>
                      <a:pt x="17" y="35484"/>
                    </a:lnTo>
                    <a:lnTo>
                      <a:pt x="50" y="35765"/>
                    </a:lnTo>
                    <a:lnTo>
                      <a:pt x="100" y="36045"/>
                    </a:lnTo>
                    <a:lnTo>
                      <a:pt x="182" y="36310"/>
                    </a:lnTo>
                    <a:lnTo>
                      <a:pt x="281" y="36557"/>
                    </a:lnTo>
                    <a:lnTo>
                      <a:pt x="413" y="36805"/>
                    </a:lnTo>
                    <a:lnTo>
                      <a:pt x="562" y="37020"/>
                    </a:lnTo>
                    <a:lnTo>
                      <a:pt x="727" y="37234"/>
                    </a:lnTo>
                    <a:lnTo>
                      <a:pt x="909" y="37432"/>
                    </a:lnTo>
                    <a:lnTo>
                      <a:pt x="1107" y="37614"/>
                    </a:lnTo>
                    <a:lnTo>
                      <a:pt x="1322" y="37763"/>
                    </a:lnTo>
                    <a:lnTo>
                      <a:pt x="1569" y="37895"/>
                    </a:lnTo>
                    <a:lnTo>
                      <a:pt x="1800" y="38010"/>
                    </a:lnTo>
                    <a:lnTo>
                      <a:pt x="2065" y="38109"/>
                    </a:lnTo>
                    <a:lnTo>
                      <a:pt x="2329" y="38175"/>
                    </a:lnTo>
                    <a:lnTo>
                      <a:pt x="2609" y="38208"/>
                    </a:lnTo>
                    <a:lnTo>
                      <a:pt x="2890" y="38225"/>
                    </a:lnTo>
                    <a:lnTo>
                      <a:pt x="20888" y="38225"/>
                    </a:lnTo>
                    <a:lnTo>
                      <a:pt x="21185" y="38208"/>
                    </a:lnTo>
                    <a:lnTo>
                      <a:pt x="21449" y="38175"/>
                    </a:lnTo>
                    <a:lnTo>
                      <a:pt x="21730" y="38109"/>
                    </a:lnTo>
                    <a:lnTo>
                      <a:pt x="21978" y="38010"/>
                    </a:lnTo>
                    <a:lnTo>
                      <a:pt x="22225" y="37895"/>
                    </a:lnTo>
                    <a:lnTo>
                      <a:pt x="22456" y="37763"/>
                    </a:lnTo>
                    <a:lnTo>
                      <a:pt x="22671" y="37614"/>
                    </a:lnTo>
                    <a:lnTo>
                      <a:pt x="22886" y="37432"/>
                    </a:lnTo>
                    <a:lnTo>
                      <a:pt x="23067" y="37234"/>
                    </a:lnTo>
                    <a:lnTo>
                      <a:pt x="23233" y="37020"/>
                    </a:lnTo>
                    <a:lnTo>
                      <a:pt x="23381" y="36805"/>
                    </a:lnTo>
                    <a:lnTo>
                      <a:pt x="23497" y="36557"/>
                    </a:lnTo>
                    <a:lnTo>
                      <a:pt x="23612" y="36310"/>
                    </a:lnTo>
                    <a:lnTo>
                      <a:pt x="23678" y="36045"/>
                    </a:lnTo>
                    <a:lnTo>
                      <a:pt x="23744" y="35765"/>
                    </a:lnTo>
                    <a:lnTo>
                      <a:pt x="23761" y="35484"/>
                    </a:lnTo>
                    <a:lnTo>
                      <a:pt x="23794" y="34691"/>
                    </a:lnTo>
                    <a:lnTo>
                      <a:pt x="23794" y="33932"/>
                    </a:lnTo>
                    <a:lnTo>
                      <a:pt x="23761" y="33172"/>
                    </a:lnTo>
                    <a:lnTo>
                      <a:pt x="23728" y="32446"/>
                    </a:lnTo>
                    <a:lnTo>
                      <a:pt x="23662" y="31736"/>
                    </a:lnTo>
                    <a:lnTo>
                      <a:pt x="23579" y="31042"/>
                    </a:lnTo>
                    <a:lnTo>
                      <a:pt x="23497" y="30382"/>
                    </a:lnTo>
                    <a:lnTo>
                      <a:pt x="23381" y="29738"/>
                    </a:lnTo>
                    <a:lnTo>
                      <a:pt x="23266" y="29110"/>
                    </a:lnTo>
                    <a:lnTo>
                      <a:pt x="23133" y="28500"/>
                    </a:lnTo>
                    <a:lnTo>
                      <a:pt x="22985" y="27922"/>
                    </a:lnTo>
                    <a:lnTo>
                      <a:pt x="22836" y="27360"/>
                    </a:lnTo>
                    <a:lnTo>
                      <a:pt x="22671" y="26832"/>
                    </a:lnTo>
                    <a:lnTo>
                      <a:pt x="22506" y="26320"/>
                    </a:lnTo>
                    <a:lnTo>
                      <a:pt x="22341" y="25825"/>
                    </a:lnTo>
                    <a:lnTo>
                      <a:pt x="22176" y="25362"/>
                    </a:lnTo>
                    <a:lnTo>
                      <a:pt x="21829" y="24520"/>
                    </a:lnTo>
                    <a:lnTo>
                      <a:pt x="21482" y="23761"/>
                    </a:lnTo>
                    <a:lnTo>
                      <a:pt x="21169" y="23117"/>
                    </a:lnTo>
                    <a:lnTo>
                      <a:pt x="20888" y="22588"/>
                    </a:lnTo>
                    <a:lnTo>
                      <a:pt x="20640" y="22176"/>
                    </a:lnTo>
                    <a:lnTo>
                      <a:pt x="20442" y="21862"/>
                    </a:lnTo>
                    <a:lnTo>
                      <a:pt x="20277" y="21614"/>
                    </a:lnTo>
                    <a:lnTo>
                      <a:pt x="20227" y="20888"/>
                    </a:lnTo>
                    <a:lnTo>
                      <a:pt x="20161" y="20145"/>
                    </a:lnTo>
                    <a:lnTo>
                      <a:pt x="20062" y="19385"/>
                    </a:lnTo>
                    <a:lnTo>
                      <a:pt x="19947" y="18609"/>
                    </a:lnTo>
                    <a:lnTo>
                      <a:pt x="19831" y="17833"/>
                    </a:lnTo>
                    <a:lnTo>
                      <a:pt x="19683" y="17040"/>
                    </a:lnTo>
                    <a:lnTo>
                      <a:pt x="19534" y="16248"/>
                    </a:lnTo>
                    <a:lnTo>
                      <a:pt x="19352" y="15455"/>
                    </a:lnTo>
                    <a:lnTo>
                      <a:pt x="18989" y="13854"/>
                    </a:lnTo>
                    <a:lnTo>
                      <a:pt x="18593" y="12252"/>
                    </a:lnTo>
                    <a:lnTo>
                      <a:pt x="18163" y="10683"/>
                    </a:lnTo>
                    <a:lnTo>
                      <a:pt x="17718" y="9131"/>
                    </a:lnTo>
                    <a:lnTo>
                      <a:pt x="17288" y="7645"/>
                    </a:lnTo>
                    <a:lnTo>
                      <a:pt x="16843" y="6242"/>
                    </a:lnTo>
                    <a:lnTo>
                      <a:pt x="16033" y="3666"/>
                    </a:lnTo>
                    <a:lnTo>
                      <a:pt x="15373" y="1536"/>
                    </a:lnTo>
                    <a:lnTo>
                      <a:pt x="15125" y="694"/>
                    </a:lnTo>
                    <a:lnTo>
                      <a:pt x="1494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1381;p34"/>
              <p:cNvSpPr/>
              <p:nvPr/>
            </p:nvSpPr>
            <p:spPr>
              <a:xfrm>
                <a:off x="553089" y="2937422"/>
                <a:ext cx="267561" cy="235022"/>
              </a:xfrm>
              <a:custGeom>
                <a:avLst/>
                <a:gdLst/>
                <a:ahLst/>
                <a:cxnLst/>
                <a:rect l="l" t="t" r="r" b="b"/>
                <a:pathLst>
                  <a:path w="8009" h="7035" extrusionOk="0">
                    <a:moveTo>
                      <a:pt x="7745" y="1"/>
                    </a:moveTo>
                    <a:lnTo>
                      <a:pt x="1" y="2379"/>
                    </a:lnTo>
                    <a:lnTo>
                      <a:pt x="83" y="2857"/>
                    </a:lnTo>
                    <a:lnTo>
                      <a:pt x="133" y="3320"/>
                    </a:lnTo>
                    <a:lnTo>
                      <a:pt x="182" y="3782"/>
                    </a:lnTo>
                    <a:lnTo>
                      <a:pt x="215" y="4244"/>
                    </a:lnTo>
                    <a:lnTo>
                      <a:pt x="215" y="4707"/>
                    </a:lnTo>
                    <a:lnTo>
                      <a:pt x="215" y="5169"/>
                    </a:lnTo>
                    <a:lnTo>
                      <a:pt x="199" y="5631"/>
                    </a:lnTo>
                    <a:lnTo>
                      <a:pt x="166" y="6077"/>
                    </a:lnTo>
                    <a:lnTo>
                      <a:pt x="364" y="6226"/>
                    </a:lnTo>
                    <a:lnTo>
                      <a:pt x="579" y="6358"/>
                    </a:lnTo>
                    <a:lnTo>
                      <a:pt x="810" y="6490"/>
                    </a:lnTo>
                    <a:lnTo>
                      <a:pt x="1041" y="6589"/>
                    </a:lnTo>
                    <a:lnTo>
                      <a:pt x="1272" y="6688"/>
                    </a:lnTo>
                    <a:lnTo>
                      <a:pt x="1503" y="6787"/>
                    </a:lnTo>
                    <a:lnTo>
                      <a:pt x="1751" y="6853"/>
                    </a:lnTo>
                    <a:lnTo>
                      <a:pt x="1999" y="6919"/>
                    </a:lnTo>
                    <a:lnTo>
                      <a:pt x="2263" y="6969"/>
                    </a:lnTo>
                    <a:lnTo>
                      <a:pt x="2527" y="7002"/>
                    </a:lnTo>
                    <a:lnTo>
                      <a:pt x="2791" y="7018"/>
                    </a:lnTo>
                    <a:lnTo>
                      <a:pt x="3055" y="7035"/>
                    </a:lnTo>
                    <a:lnTo>
                      <a:pt x="3336" y="7018"/>
                    </a:lnTo>
                    <a:lnTo>
                      <a:pt x="3617" y="7002"/>
                    </a:lnTo>
                    <a:lnTo>
                      <a:pt x="3897" y="6952"/>
                    </a:lnTo>
                    <a:lnTo>
                      <a:pt x="4195" y="6903"/>
                    </a:lnTo>
                    <a:lnTo>
                      <a:pt x="4442" y="6837"/>
                    </a:lnTo>
                    <a:lnTo>
                      <a:pt x="4707" y="6754"/>
                    </a:lnTo>
                    <a:lnTo>
                      <a:pt x="4954" y="6672"/>
                    </a:lnTo>
                    <a:lnTo>
                      <a:pt x="5185" y="6556"/>
                    </a:lnTo>
                    <a:lnTo>
                      <a:pt x="5417" y="6441"/>
                    </a:lnTo>
                    <a:lnTo>
                      <a:pt x="5631" y="6292"/>
                    </a:lnTo>
                    <a:lnTo>
                      <a:pt x="5829" y="6160"/>
                    </a:lnTo>
                    <a:lnTo>
                      <a:pt x="6027" y="5995"/>
                    </a:lnTo>
                    <a:lnTo>
                      <a:pt x="6341" y="5731"/>
                    </a:lnTo>
                    <a:lnTo>
                      <a:pt x="6605" y="5450"/>
                    </a:lnTo>
                    <a:lnTo>
                      <a:pt x="6853" y="5153"/>
                    </a:lnTo>
                    <a:lnTo>
                      <a:pt x="7084" y="4839"/>
                    </a:lnTo>
                    <a:lnTo>
                      <a:pt x="7282" y="4509"/>
                    </a:lnTo>
                    <a:lnTo>
                      <a:pt x="7464" y="4162"/>
                    </a:lnTo>
                    <a:lnTo>
                      <a:pt x="7613" y="3815"/>
                    </a:lnTo>
                    <a:lnTo>
                      <a:pt x="7745" y="3452"/>
                    </a:lnTo>
                    <a:lnTo>
                      <a:pt x="7844" y="3072"/>
                    </a:lnTo>
                    <a:lnTo>
                      <a:pt x="7926" y="2692"/>
                    </a:lnTo>
                    <a:lnTo>
                      <a:pt x="7976" y="2313"/>
                    </a:lnTo>
                    <a:lnTo>
                      <a:pt x="8009" y="1916"/>
                    </a:lnTo>
                    <a:lnTo>
                      <a:pt x="7992" y="1520"/>
                    </a:lnTo>
                    <a:lnTo>
                      <a:pt x="7976" y="1124"/>
                    </a:lnTo>
                    <a:lnTo>
                      <a:pt x="7926" y="727"/>
                    </a:lnTo>
                    <a:lnTo>
                      <a:pt x="7844" y="348"/>
                    </a:lnTo>
                    <a:lnTo>
                      <a:pt x="7745" y="1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1382;p34"/>
              <p:cNvSpPr/>
              <p:nvPr/>
            </p:nvSpPr>
            <p:spPr>
              <a:xfrm>
                <a:off x="545939" y="3126641"/>
                <a:ext cx="367950" cy="116960"/>
              </a:xfrm>
              <a:custGeom>
                <a:avLst/>
                <a:gdLst/>
                <a:ahLst/>
                <a:cxnLst/>
                <a:rect l="l" t="t" r="r" b="b"/>
                <a:pathLst>
                  <a:path w="11014" h="3501" extrusionOk="0">
                    <a:moveTo>
                      <a:pt x="10501" y="0"/>
                    </a:moveTo>
                    <a:lnTo>
                      <a:pt x="9907" y="331"/>
                    </a:lnTo>
                    <a:lnTo>
                      <a:pt x="9313" y="628"/>
                    </a:lnTo>
                    <a:lnTo>
                      <a:pt x="8702" y="892"/>
                    </a:lnTo>
                    <a:lnTo>
                      <a:pt x="8074" y="1123"/>
                    </a:lnTo>
                    <a:lnTo>
                      <a:pt x="7447" y="1321"/>
                    </a:lnTo>
                    <a:lnTo>
                      <a:pt x="6819" y="1487"/>
                    </a:lnTo>
                    <a:lnTo>
                      <a:pt x="6159" y="1619"/>
                    </a:lnTo>
                    <a:lnTo>
                      <a:pt x="5515" y="1701"/>
                    </a:lnTo>
                    <a:lnTo>
                      <a:pt x="4854" y="1767"/>
                    </a:lnTo>
                    <a:lnTo>
                      <a:pt x="4211" y="1784"/>
                    </a:lnTo>
                    <a:lnTo>
                      <a:pt x="3550" y="1784"/>
                    </a:lnTo>
                    <a:lnTo>
                      <a:pt x="2890" y="1734"/>
                    </a:lnTo>
                    <a:lnTo>
                      <a:pt x="2229" y="1652"/>
                    </a:lnTo>
                    <a:lnTo>
                      <a:pt x="1585" y="1553"/>
                    </a:lnTo>
                    <a:lnTo>
                      <a:pt x="925" y="1387"/>
                    </a:lnTo>
                    <a:lnTo>
                      <a:pt x="281" y="1206"/>
                    </a:lnTo>
                    <a:lnTo>
                      <a:pt x="149" y="2064"/>
                    </a:lnTo>
                    <a:lnTo>
                      <a:pt x="0" y="2907"/>
                    </a:lnTo>
                    <a:lnTo>
                      <a:pt x="694" y="3105"/>
                    </a:lnTo>
                    <a:lnTo>
                      <a:pt x="1387" y="3253"/>
                    </a:lnTo>
                    <a:lnTo>
                      <a:pt x="2081" y="3369"/>
                    </a:lnTo>
                    <a:lnTo>
                      <a:pt x="2791" y="3451"/>
                    </a:lnTo>
                    <a:lnTo>
                      <a:pt x="3501" y="3501"/>
                    </a:lnTo>
                    <a:lnTo>
                      <a:pt x="4211" y="3501"/>
                    </a:lnTo>
                    <a:lnTo>
                      <a:pt x="4921" y="3484"/>
                    </a:lnTo>
                    <a:lnTo>
                      <a:pt x="5631" y="3418"/>
                    </a:lnTo>
                    <a:lnTo>
                      <a:pt x="6324" y="3319"/>
                    </a:lnTo>
                    <a:lnTo>
                      <a:pt x="7017" y="3187"/>
                    </a:lnTo>
                    <a:lnTo>
                      <a:pt x="7711" y="3022"/>
                    </a:lnTo>
                    <a:lnTo>
                      <a:pt x="8388" y="2824"/>
                    </a:lnTo>
                    <a:lnTo>
                      <a:pt x="9065" y="2593"/>
                    </a:lnTo>
                    <a:lnTo>
                      <a:pt x="9725" y="2329"/>
                    </a:lnTo>
                    <a:lnTo>
                      <a:pt x="10369" y="2015"/>
                    </a:lnTo>
                    <a:lnTo>
                      <a:pt x="11013" y="1685"/>
                    </a:lnTo>
                    <a:lnTo>
                      <a:pt x="105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1383;p34"/>
              <p:cNvSpPr/>
              <p:nvPr/>
            </p:nvSpPr>
            <p:spPr>
              <a:xfrm>
                <a:off x="706996" y="2730029"/>
                <a:ext cx="312260" cy="547248"/>
              </a:xfrm>
              <a:custGeom>
                <a:avLst/>
                <a:gdLst/>
                <a:ahLst/>
                <a:cxnLst/>
                <a:rect l="l" t="t" r="r" b="b"/>
                <a:pathLst>
                  <a:path w="9347" h="16381" extrusionOk="0">
                    <a:moveTo>
                      <a:pt x="0" y="1"/>
                    </a:moveTo>
                    <a:lnTo>
                      <a:pt x="331" y="430"/>
                    </a:lnTo>
                    <a:lnTo>
                      <a:pt x="661" y="876"/>
                    </a:lnTo>
                    <a:lnTo>
                      <a:pt x="958" y="1338"/>
                    </a:lnTo>
                    <a:lnTo>
                      <a:pt x="1255" y="1800"/>
                    </a:lnTo>
                    <a:lnTo>
                      <a:pt x="1520" y="2296"/>
                    </a:lnTo>
                    <a:lnTo>
                      <a:pt x="1784" y="2791"/>
                    </a:lnTo>
                    <a:lnTo>
                      <a:pt x="2031" y="3286"/>
                    </a:lnTo>
                    <a:lnTo>
                      <a:pt x="2263" y="3798"/>
                    </a:lnTo>
                    <a:lnTo>
                      <a:pt x="2477" y="4327"/>
                    </a:lnTo>
                    <a:lnTo>
                      <a:pt x="2692" y="4855"/>
                    </a:lnTo>
                    <a:lnTo>
                      <a:pt x="2873" y="5383"/>
                    </a:lnTo>
                    <a:lnTo>
                      <a:pt x="3055" y="5928"/>
                    </a:lnTo>
                    <a:lnTo>
                      <a:pt x="3237" y="6457"/>
                    </a:lnTo>
                    <a:lnTo>
                      <a:pt x="3385" y="7002"/>
                    </a:lnTo>
                    <a:lnTo>
                      <a:pt x="3534" y="7530"/>
                    </a:lnTo>
                    <a:lnTo>
                      <a:pt x="3666" y="8058"/>
                    </a:lnTo>
                    <a:lnTo>
                      <a:pt x="3914" y="9115"/>
                    </a:lnTo>
                    <a:lnTo>
                      <a:pt x="4112" y="10155"/>
                    </a:lnTo>
                    <a:lnTo>
                      <a:pt x="4277" y="11146"/>
                    </a:lnTo>
                    <a:lnTo>
                      <a:pt x="4409" y="12087"/>
                    </a:lnTo>
                    <a:lnTo>
                      <a:pt x="4525" y="12979"/>
                    </a:lnTo>
                    <a:lnTo>
                      <a:pt x="4607" y="13788"/>
                    </a:lnTo>
                    <a:lnTo>
                      <a:pt x="4673" y="14531"/>
                    </a:lnTo>
                    <a:lnTo>
                      <a:pt x="4723" y="15175"/>
                    </a:lnTo>
                    <a:lnTo>
                      <a:pt x="4739" y="15340"/>
                    </a:lnTo>
                    <a:lnTo>
                      <a:pt x="4772" y="15489"/>
                    </a:lnTo>
                    <a:lnTo>
                      <a:pt x="4822" y="15621"/>
                    </a:lnTo>
                    <a:lnTo>
                      <a:pt x="4888" y="15753"/>
                    </a:lnTo>
                    <a:lnTo>
                      <a:pt x="4970" y="15868"/>
                    </a:lnTo>
                    <a:lnTo>
                      <a:pt x="5070" y="15984"/>
                    </a:lnTo>
                    <a:lnTo>
                      <a:pt x="5169" y="16083"/>
                    </a:lnTo>
                    <a:lnTo>
                      <a:pt x="5284" y="16166"/>
                    </a:lnTo>
                    <a:lnTo>
                      <a:pt x="5400" y="16232"/>
                    </a:lnTo>
                    <a:lnTo>
                      <a:pt x="5532" y="16298"/>
                    </a:lnTo>
                    <a:lnTo>
                      <a:pt x="5664" y="16331"/>
                    </a:lnTo>
                    <a:lnTo>
                      <a:pt x="5813" y="16364"/>
                    </a:lnTo>
                    <a:lnTo>
                      <a:pt x="5945" y="16380"/>
                    </a:lnTo>
                    <a:lnTo>
                      <a:pt x="6093" y="16364"/>
                    </a:lnTo>
                    <a:lnTo>
                      <a:pt x="6242" y="16347"/>
                    </a:lnTo>
                    <a:lnTo>
                      <a:pt x="6390" y="16298"/>
                    </a:lnTo>
                    <a:lnTo>
                      <a:pt x="6688" y="16182"/>
                    </a:lnTo>
                    <a:lnTo>
                      <a:pt x="6952" y="16066"/>
                    </a:lnTo>
                    <a:lnTo>
                      <a:pt x="7216" y="15934"/>
                    </a:lnTo>
                    <a:lnTo>
                      <a:pt x="7447" y="15802"/>
                    </a:lnTo>
                    <a:lnTo>
                      <a:pt x="7678" y="15670"/>
                    </a:lnTo>
                    <a:lnTo>
                      <a:pt x="7893" y="15522"/>
                    </a:lnTo>
                    <a:lnTo>
                      <a:pt x="8091" y="15389"/>
                    </a:lnTo>
                    <a:lnTo>
                      <a:pt x="8273" y="15241"/>
                    </a:lnTo>
                    <a:lnTo>
                      <a:pt x="8421" y="15109"/>
                    </a:lnTo>
                    <a:lnTo>
                      <a:pt x="8570" y="14944"/>
                    </a:lnTo>
                    <a:lnTo>
                      <a:pt x="8702" y="14795"/>
                    </a:lnTo>
                    <a:lnTo>
                      <a:pt x="8818" y="14630"/>
                    </a:lnTo>
                    <a:lnTo>
                      <a:pt x="8933" y="14448"/>
                    </a:lnTo>
                    <a:lnTo>
                      <a:pt x="9032" y="14267"/>
                    </a:lnTo>
                    <a:lnTo>
                      <a:pt x="9115" y="14085"/>
                    </a:lnTo>
                    <a:lnTo>
                      <a:pt x="9181" y="13887"/>
                    </a:lnTo>
                    <a:lnTo>
                      <a:pt x="9247" y="13689"/>
                    </a:lnTo>
                    <a:lnTo>
                      <a:pt x="9280" y="13491"/>
                    </a:lnTo>
                    <a:lnTo>
                      <a:pt x="9313" y="13292"/>
                    </a:lnTo>
                    <a:lnTo>
                      <a:pt x="9346" y="13078"/>
                    </a:lnTo>
                    <a:lnTo>
                      <a:pt x="9346" y="12880"/>
                    </a:lnTo>
                    <a:lnTo>
                      <a:pt x="9330" y="12665"/>
                    </a:lnTo>
                    <a:lnTo>
                      <a:pt x="9313" y="12450"/>
                    </a:lnTo>
                    <a:lnTo>
                      <a:pt x="9280" y="12252"/>
                    </a:lnTo>
                    <a:lnTo>
                      <a:pt x="9148" y="11658"/>
                    </a:lnTo>
                    <a:lnTo>
                      <a:pt x="8999" y="11080"/>
                    </a:lnTo>
                    <a:lnTo>
                      <a:pt x="8851" y="10519"/>
                    </a:lnTo>
                    <a:lnTo>
                      <a:pt x="8702" y="9974"/>
                    </a:lnTo>
                    <a:lnTo>
                      <a:pt x="8553" y="9462"/>
                    </a:lnTo>
                    <a:lnTo>
                      <a:pt x="8388" y="8950"/>
                    </a:lnTo>
                    <a:lnTo>
                      <a:pt x="8207" y="8455"/>
                    </a:lnTo>
                    <a:lnTo>
                      <a:pt x="8025" y="7992"/>
                    </a:lnTo>
                    <a:lnTo>
                      <a:pt x="7827" y="7530"/>
                    </a:lnTo>
                    <a:lnTo>
                      <a:pt x="7629" y="7084"/>
                    </a:lnTo>
                    <a:lnTo>
                      <a:pt x="7431" y="6655"/>
                    </a:lnTo>
                    <a:lnTo>
                      <a:pt x="7200" y="6242"/>
                    </a:lnTo>
                    <a:lnTo>
                      <a:pt x="6968" y="5846"/>
                    </a:lnTo>
                    <a:lnTo>
                      <a:pt x="6737" y="5449"/>
                    </a:lnTo>
                    <a:lnTo>
                      <a:pt x="6473" y="5086"/>
                    </a:lnTo>
                    <a:lnTo>
                      <a:pt x="6209" y="4706"/>
                    </a:lnTo>
                    <a:lnTo>
                      <a:pt x="5928" y="4360"/>
                    </a:lnTo>
                    <a:lnTo>
                      <a:pt x="5647" y="4013"/>
                    </a:lnTo>
                    <a:lnTo>
                      <a:pt x="5334" y="3683"/>
                    </a:lnTo>
                    <a:lnTo>
                      <a:pt x="5020" y="3352"/>
                    </a:lnTo>
                    <a:lnTo>
                      <a:pt x="4690" y="3039"/>
                    </a:lnTo>
                    <a:lnTo>
                      <a:pt x="4343" y="2742"/>
                    </a:lnTo>
                    <a:lnTo>
                      <a:pt x="3980" y="2444"/>
                    </a:lnTo>
                    <a:lnTo>
                      <a:pt x="3617" y="2147"/>
                    </a:lnTo>
                    <a:lnTo>
                      <a:pt x="3220" y="1866"/>
                    </a:lnTo>
                    <a:lnTo>
                      <a:pt x="2807" y="1586"/>
                    </a:lnTo>
                    <a:lnTo>
                      <a:pt x="2395" y="1305"/>
                    </a:lnTo>
                    <a:lnTo>
                      <a:pt x="1949" y="1041"/>
                    </a:lnTo>
                    <a:lnTo>
                      <a:pt x="1486" y="777"/>
                    </a:lnTo>
                    <a:lnTo>
                      <a:pt x="1008" y="512"/>
                    </a:lnTo>
                    <a:lnTo>
                      <a:pt x="512" y="26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1384;p34"/>
              <p:cNvSpPr/>
              <p:nvPr/>
            </p:nvSpPr>
            <p:spPr>
              <a:xfrm>
                <a:off x="388725" y="3420090"/>
                <a:ext cx="168274" cy="537326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16084" extrusionOk="0">
                    <a:moveTo>
                      <a:pt x="3170" y="1"/>
                    </a:moveTo>
                    <a:lnTo>
                      <a:pt x="2972" y="810"/>
                    </a:lnTo>
                    <a:lnTo>
                      <a:pt x="2774" y="1635"/>
                    </a:lnTo>
                    <a:lnTo>
                      <a:pt x="2593" y="2477"/>
                    </a:lnTo>
                    <a:lnTo>
                      <a:pt x="2427" y="3336"/>
                    </a:lnTo>
                    <a:lnTo>
                      <a:pt x="2279" y="4211"/>
                    </a:lnTo>
                    <a:lnTo>
                      <a:pt x="2147" y="5103"/>
                    </a:lnTo>
                    <a:lnTo>
                      <a:pt x="2048" y="6027"/>
                    </a:lnTo>
                    <a:lnTo>
                      <a:pt x="1965" y="6952"/>
                    </a:lnTo>
                    <a:lnTo>
                      <a:pt x="1833" y="7167"/>
                    </a:lnTo>
                    <a:lnTo>
                      <a:pt x="1668" y="7414"/>
                    </a:lnTo>
                    <a:lnTo>
                      <a:pt x="1470" y="7761"/>
                    </a:lnTo>
                    <a:lnTo>
                      <a:pt x="1222" y="8207"/>
                    </a:lnTo>
                    <a:lnTo>
                      <a:pt x="941" y="8735"/>
                    </a:lnTo>
                    <a:lnTo>
                      <a:pt x="644" y="9363"/>
                    </a:lnTo>
                    <a:lnTo>
                      <a:pt x="330" y="10073"/>
                    </a:lnTo>
                    <a:lnTo>
                      <a:pt x="215" y="10387"/>
                    </a:lnTo>
                    <a:lnTo>
                      <a:pt x="132" y="10684"/>
                    </a:lnTo>
                    <a:lnTo>
                      <a:pt x="66" y="10997"/>
                    </a:lnTo>
                    <a:lnTo>
                      <a:pt x="33" y="11311"/>
                    </a:lnTo>
                    <a:lnTo>
                      <a:pt x="0" y="11625"/>
                    </a:lnTo>
                    <a:lnTo>
                      <a:pt x="17" y="11939"/>
                    </a:lnTo>
                    <a:lnTo>
                      <a:pt x="33" y="12252"/>
                    </a:lnTo>
                    <a:lnTo>
                      <a:pt x="83" y="12550"/>
                    </a:lnTo>
                    <a:lnTo>
                      <a:pt x="165" y="12863"/>
                    </a:lnTo>
                    <a:lnTo>
                      <a:pt x="248" y="13161"/>
                    </a:lnTo>
                    <a:lnTo>
                      <a:pt x="363" y="13441"/>
                    </a:lnTo>
                    <a:lnTo>
                      <a:pt x="512" y="13722"/>
                    </a:lnTo>
                    <a:lnTo>
                      <a:pt x="661" y="14003"/>
                    </a:lnTo>
                    <a:lnTo>
                      <a:pt x="842" y="14250"/>
                    </a:lnTo>
                    <a:lnTo>
                      <a:pt x="1040" y="14498"/>
                    </a:lnTo>
                    <a:lnTo>
                      <a:pt x="1272" y="14746"/>
                    </a:lnTo>
                    <a:lnTo>
                      <a:pt x="1635" y="15076"/>
                    </a:lnTo>
                    <a:lnTo>
                      <a:pt x="1998" y="15357"/>
                    </a:lnTo>
                    <a:lnTo>
                      <a:pt x="2312" y="15588"/>
                    </a:lnTo>
                    <a:lnTo>
                      <a:pt x="2609" y="15769"/>
                    </a:lnTo>
                    <a:lnTo>
                      <a:pt x="2840" y="15918"/>
                    </a:lnTo>
                    <a:lnTo>
                      <a:pt x="3038" y="16001"/>
                    </a:lnTo>
                    <a:lnTo>
                      <a:pt x="3187" y="16083"/>
                    </a:lnTo>
                    <a:lnTo>
                      <a:pt x="3055" y="15208"/>
                    </a:lnTo>
                    <a:lnTo>
                      <a:pt x="2758" y="13094"/>
                    </a:lnTo>
                    <a:lnTo>
                      <a:pt x="2890" y="12929"/>
                    </a:lnTo>
                    <a:lnTo>
                      <a:pt x="3055" y="12731"/>
                    </a:lnTo>
                    <a:lnTo>
                      <a:pt x="3203" y="12517"/>
                    </a:lnTo>
                    <a:lnTo>
                      <a:pt x="3352" y="12285"/>
                    </a:lnTo>
                    <a:lnTo>
                      <a:pt x="3517" y="12021"/>
                    </a:lnTo>
                    <a:lnTo>
                      <a:pt x="3666" y="11724"/>
                    </a:lnTo>
                    <a:lnTo>
                      <a:pt x="3814" y="11427"/>
                    </a:lnTo>
                    <a:lnTo>
                      <a:pt x="3963" y="11097"/>
                    </a:lnTo>
                    <a:lnTo>
                      <a:pt x="4112" y="10750"/>
                    </a:lnTo>
                    <a:lnTo>
                      <a:pt x="4260" y="10387"/>
                    </a:lnTo>
                    <a:lnTo>
                      <a:pt x="4392" y="10007"/>
                    </a:lnTo>
                    <a:lnTo>
                      <a:pt x="4508" y="9594"/>
                    </a:lnTo>
                    <a:lnTo>
                      <a:pt x="4623" y="9181"/>
                    </a:lnTo>
                    <a:lnTo>
                      <a:pt x="4723" y="8768"/>
                    </a:lnTo>
                    <a:lnTo>
                      <a:pt x="4822" y="8323"/>
                    </a:lnTo>
                    <a:lnTo>
                      <a:pt x="4904" y="7877"/>
                    </a:lnTo>
                    <a:lnTo>
                      <a:pt x="4954" y="7414"/>
                    </a:lnTo>
                    <a:lnTo>
                      <a:pt x="5003" y="6936"/>
                    </a:lnTo>
                    <a:lnTo>
                      <a:pt x="5036" y="6457"/>
                    </a:lnTo>
                    <a:lnTo>
                      <a:pt x="5036" y="5978"/>
                    </a:lnTo>
                    <a:lnTo>
                      <a:pt x="5036" y="5483"/>
                    </a:lnTo>
                    <a:lnTo>
                      <a:pt x="5003" y="4987"/>
                    </a:lnTo>
                    <a:lnTo>
                      <a:pt x="4937" y="4492"/>
                    </a:lnTo>
                    <a:lnTo>
                      <a:pt x="4855" y="3980"/>
                    </a:lnTo>
                    <a:lnTo>
                      <a:pt x="4756" y="3485"/>
                    </a:lnTo>
                    <a:lnTo>
                      <a:pt x="4623" y="2973"/>
                    </a:lnTo>
                    <a:lnTo>
                      <a:pt x="4458" y="2477"/>
                    </a:lnTo>
                    <a:lnTo>
                      <a:pt x="4260" y="1966"/>
                    </a:lnTo>
                    <a:lnTo>
                      <a:pt x="4046" y="1470"/>
                    </a:lnTo>
                    <a:lnTo>
                      <a:pt x="3798" y="975"/>
                    </a:lnTo>
                    <a:lnTo>
                      <a:pt x="3501" y="480"/>
                    </a:lnTo>
                    <a:lnTo>
                      <a:pt x="31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1385;p34"/>
              <p:cNvSpPr/>
              <p:nvPr/>
            </p:nvSpPr>
            <p:spPr>
              <a:xfrm>
                <a:off x="646328" y="3464221"/>
                <a:ext cx="59031" cy="743050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2224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198" y="579"/>
                    </a:lnTo>
                    <a:lnTo>
                      <a:pt x="380" y="1223"/>
                    </a:lnTo>
                    <a:lnTo>
                      <a:pt x="545" y="1883"/>
                    </a:lnTo>
                    <a:lnTo>
                      <a:pt x="694" y="2576"/>
                    </a:lnTo>
                    <a:lnTo>
                      <a:pt x="842" y="3303"/>
                    </a:lnTo>
                    <a:lnTo>
                      <a:pt x="958" y="4063"/>
                    </a:lnTo>
                    <a:lnTo>
                      <a:pt x="1057" y="4839"/>
                    </a:lnTo>
                    <a:lnTo>
                      <a:pt x="1156" y="5631"/>
                    </a:lnTo>
                    <a:lnTo>
                      <a:pt x="1239" y="6440"/>
                    </a:lnTo>
                    <a:lnTo>
                      <a:pt x="1305" y="7249"/>
                    </a:lnTo>
                    <a:lnTo>
                      <a:pt x="1354" y="8058"/>
                    </a:lnTo>
                    <a:lnTo>
                      <a:pt x="1404" y="8884"/>
                    </a:lnTo>
                    <a:lnTo>
                      <a:pt x="1470" y="10519"/>
                    </a:lnTo>
                    <a:lnTo>
                      <a:pt x="1503" y="12104"/>
                    </a:lnTo>
                    <a:lnTo>
                      <a:pt x="1503" y="13623"/>
                    </a:lnTo>
                    <a:lnTo>
                      <a:pt x="1486" y="15043"/>
                    </a:lnTo>
                    <a:lnTo>
                      <a:pt x="1453" y="16331"/>
                    </a:lnTo>
                    <a:lnTo>
                      <a:pt x="1420" y="17454"/>
                    </a:lnTo>
                    <a:lnTo>
                      <a:pt x="1338" y="19088"/>
                    </a:lnTo>
                    <a:lnTo>
                      <a:pt x="1305" y="19683"/>
                    </a:lnTo>
                    <a:lnTo>
                      <a:pt x="1305" y="19683"/>
                    </a:lnTo>
                    <a:lnTo>
                      <a:pt x="1371" y="19815"/>
                    </a:lnTo>
                    <a:lnTo>
                      <a:pt x="1437" y="19996"/>
                    </a:lnTo>
                    <a:lnTo>
                      <a:pt x="1519" y="20260"/>
                    </a:lnTo>
                    <a:lnTo>
                      <a:pt x="1602" y="20607"/>
                    </a:lnTo>
                    <a:lnTo>
                      <a:pt x="1684" y="21053"/>
                    </a:lnTo>
                    <a:lnTo>
                      <a:pt x="1734" y="21598"/>
                    </a:lnTo>
                    <a:lnTo>
                      <a:pt x="1767" y="22242"/>
                    </a:lnTo>
                  </a:path>
                </a:pathLst>
              </a:custGeom>
              <a:noFill/>
              <a:ln w="16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1386;p34"/>
              <p:cNvSpPr/>
              <p:nvPr/>
            </p:nvSpPr>
            <p:spPr>
              <a:xfrm>
                <a:off x="468134" y="3721825"/>
                <a:ext cx="88864" cy="485444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1453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7" y="364"/>
                    </a:lnTo>
                    <a:lnTo>
                      <a:pt x="100" y="1355"/>
                    </a:lnTo>
                    <a:lnTo>
                      <a:pt x="232" y="2890"/>
                    </a:lnTo>
                    <a:lnTo>
                      <a:pt x="348" y="3815"/>
                    </a:lnTo>
                    <a:lnTo>
                      <a:pt x="480" y="4839"/>
                    </a:lnTo>
                    <a:lnTo>
                      <a:pt x="628" y="5928"/>
                    </a:lnTo>
                    <a:lnTo>
                      <a:pt x="826" y="7084"/>
                    </a:lnTo>
                    <a:lnTo>
                      <a:pt x="1041" y="8289"/>
                    </a:lnTo>
                    <a:lnTo>
                      <a:pt x="1289" y="9528"/>
                    </a:lnTo>
                    <a:lnTo>
                      <a:pt x="1570" y="10783"/>
                    </a:lnTo>
                    <a:lnTo>
                      <a:pt x="1883" y="12054"/>
                    </a:lnTo>
                    <a:lnTo>
                      <a:pt x="2065" y="12682"/>
                    </a:lnTo>
                    <a:lnTo>
                      <a:pt x="2246" y="13309"/>
                    </a:lnTo>
                    <a:lnTo>
                      <a:pt x="2445" y="13920"/>
                    </a:lnTo>
                    <a:lnTo>
                      <a:pt x="2659" y="14531"/>
                    </a:lnTo>
                  </a:path>
                </a:pathLst>
              </a:custGeom>
              <a:noFill/>
              <a:ln w="16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1387;p34"/>
              <p:cNvSpPr/>
              <p:nvPr/>
            </p:nvSpPr>
            <p:spPr>
              <a:xfrm>
                <a:off x="763822" y="3464221"/>
                <a:ext cx="59031" cy="743050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22242" fill="none" extrusionOk="0">
                    <a:moveTo>
                      <a:pt x="1767" y="1"/>
                    </a:moveTo>
                    <a:lnTo>
                      <a:pt x="1767" y="1"/>
                    </a:lnTo>
                    <a:lnTo>
                      <a:pt x="1569" y="579"/>
                    </a:lnTo>
                    <a:lnTo>
                      <a:pt x="1387" y="1223"/>
                    </a:lnTo>
                    <a:lnTo>
                      <a:pt x="1222" y="1883"/>
                    </a:lnTo>
                    <a:lnTo>
                      <a:pt x="1073" y="2576"/>
                    </a:lnTo>
                    <a:lnTo>
                      <a:pt x="941" y="3303"/>
                    </a:lnTo>
                    <a:lnTo>
                      <a:pt x="826" y="4063"/>
                    </a:lnTo>
                    <a:lnTo>
                      <a:pt x="710" y="4839"/>
                    </a:lnTo>
                    <a:lnTo>
                      <a:pt x="628" y="5631"/>
                    </a:lnTo>
                    <a:lnTo>
                      <a:pt x="545" y="6440"/>
                    </a:lnTo>
                    <a:lnTo>
                      <a:pt x="479" y="7249"/>
                    </a:lnTo>
                    <a:lnTo>
                      <a:pt x="429" y="8058"/>
                    </a:lnTo>
                    <a:lnTo>
                      <a:pt x="380" y="8884"/>
                    </a:lnTo>
                    <a:lnTo>
                      <a:pt x="314" y="10519"/>
                    </a:lnTo>
                    <a:lnTo>
                      <a:pt x="281" y="12104"/>
                    </a:lnTo>
                    <a:lnTo>
                      <a:pt x="281" y="13623"/>
                    </a:lnTo>
                    <a:lnTo>
                      <a:pt x="297" y="15043"/>
                    </a:lnTo>
                    <a:lnTo>
                      <a:pt x="314" y="16331"/>
                    </a:lnTo>
                    <a:lnTo>
                      <a:pt x="363" y="17454"/>
                    </a:lnTo>
                    <a:lnTo>
                      <a:pt x="429" y="19088"/>
                    </a:lnTo>
                    <a:lnTo>
                      <a:pt x="462" y="19683"/>
                    </a:lnTo>
                    <a:lnTo>
                      <a:pt x="462" y="19683"/>
                    </a:lnTo>
                    <a:lnTo>
                      <a:pt x="396" y="19815"/>
                    </a:lnTo>
                    <a:lnTo>
                      <a:pt x="330" y="19996"/>
                    </a:lnTo>
                    <a:lnTo>
                      <a:pt x="248" y="20260"/>
                    </a:lnTo>
                    <a:lnTo>
                      <a:pt x="165" y="20607"/>
                    </a:lnTo>
                    <a:lnTo>
                      <a:pt x="99" y="21053"/>
                    </a:lnTo>
                    <a:lnTo>
                      <a:pt x="33" y="21598"/>
                    </a:lnTo>
                    <a:lnTo>
                      <a:pt x="0" y="22242"/>
                    </a:lnTo>
                  </a:path>
                </a:pathLst>
              </a:custGeom>
              <a:noFill/>
              <a:ln w="16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1388;p34"/>
              <p:cNvSpPr/>
              <p:nvPr/>
            </p:nvSpPr>
            <p:spPr>
              <a:xfrm>
                <a:off x="912751" y="3721825"/>
                <a:ext cx="88831" cy="485444"/>
              </a:xfrm>
              <a:custGeom>
                <a:avLst/>
                <a:gdLst/>
                <a:ahLst/>
                <a:cxnLst/>
                <a:rect l="l" t="t" r="r" b="b"/>
                <a:pathLst>
                  <a:path w="2659" h="14531" fill="none" extrusionOk="0">
                    <a:moveTo>
                      <a:pt x="2659" y="1"/>
                    </a:moveTo>
                    <a:lnTo>
                      <a:pt x="2659" y="1"/>
                    </a:lnTo>
                    <a:lnTo>
                      <a:pt x="2642" y="364"/>
                    </a:lnTo>
                    <a:lnTo>
                      <a:pt x="2560" y="1355"/>
                    </a:lnTo>
                    <a:lnTo>
                      <a:pt x="2411" y="2890"/>
                    </a:lnTo>
                    <a:lnTo>
                      <a:pt x="2312" y="3815"/>
                    </a:lnTo>
                    <a:lnTo>
                      <a:pt x="2180" y="4839"/>
                    </a:lnTo>
                    <a:lnTo>
                      <a:pt x="2015" y="5928"/>
                    </a:lnTo>
                    <a:lnTo>
                      <a:pt x="1833" y="7084"/>
                    </a:lnTo>
                    <a:lnTo>
                      <a:pt x="1618" y="8289"/>
                    </a:lnTo>
                    <a:lnTo>
                      <a:pt x="1371" y="9528"/>
                    </a:lnTo>
                    <a:lnTo>
                      <a:pt x="1090" y="10783"/>
                    </a:lnTo>
                    <a:lnTo>
                      <a:pt x="760" y="12054"/>
                    </a:lnTo>
                    <a:lnTo>
                      <a:pt x="595" y="12682"/>
                    </a:lnTo>
                    <a:lnTo>
                      <a:pt x="397" y="13309"/>
                    </a:lnTo>
                    <a:lnTo>
                      <a:pt x="198" y="13920"/>
                    </a:lnTo>
                    <a:lnTo>
                      <a:pt x="0" y="14531"/>
                    </a:lnTo>
                  </a:path>
                </a:pathLst>
              </a:custGeom>
              <a:noFill/>
              <a:ln w="16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1389;p34"/>
              <p:cNvSpPr/>
              <p:nvPr/>
            </p:nvSpPr>
            <p:spPr>
              <a:xfrm>
                <a:off x="659558" y="4152645"/>
                <a:ext cx="9955" cy="54621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635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50" y="116"/>
                    </a:lnTo>
                    <a:lnTo>
                      <a:pt x="149" y="446"/>
                    </a:lnTo>
                    <a:lnTo>
                      <a:pt x="199" y="677"/>
                    </a:lnTo>
                    <a:lnTo>
                      <a:pt x="248" y="958"/>
                    </a:lnTo>
                    <a:lnTo>
                      <a:pt x="281" y="1272"/>
                    </a:lnTo>
                    <a:lnTo>
                      <a:pt x="298" y="1635"/>
                    </a:lnTo>
                  </a:path>
                </a:pathLst>
              </a:custGeom>
              <a:noFill/>
              <a:ln w="16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1390;p34"/>
              <p:cNvSpPr/>
              <p:nvPr/>
            </p:nvSpPr>
            <p:spPr>
              <a:xfrm>
                <a:off x="611017" y="4152645"/>
                <a:ext cx="9955" cy="54621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635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50" y="116"/>
                    </a:lnTo>
                    <a:lnTo>
                      <a:pt x="133" y="446"/>
                    </a:lnTo>
                    <a:lnTo>
                      <a:pt x="199" y="677"/>
                    </a:lnTo>
                    <a:lnTo>
                      <a:pt x="232" y="958"/>
                    </a:lnTo>
                    <a:lnTo>
                      <a:pt x="281" y="1272"/>
                    </a:lnTo>
                    <a:lnTo>
                      <a:pt x="298" y="1635"/>
                    </a:lnTo>
                  </a:path>
                </a:pathLst>
              </a:custGeom>
              <a:noFill/>
              <a:ln w="16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1391;p34"/>
              <p:cNvSpPr/>
              <p:nvPr/>
            </p:nvSpPr>
            <p:spPr>
              <a:xfrm>
                <a:off x="800202" y="4152645"/>
                <a:ext cx="9421" cy="54621"/>
              </a:xfrm>
              <a:custGeom>
                <a:avLst/>
                <a:gdLst/>
                <a:ahLst/>
                <a:cxnLst/>
                <a:rect l="l" t="t" r="r" b="b"/>
                <a:pathLst>
                  <a:path w="282" h="1635" fill="none" extrusionOk="0">
                    <a:moveTo>
                      <a:pt x="282" y="0"/>
                    </a:moveTo>
                    <a:lnTo>
                      <a:pt x="282" y="0"/>
                    </a:lnTo>
                    <a:lnTo>
                      <a:pt x="249" y="116"/>
                    </a:lnTo>
                    <a:lnTo>
                      <a:pt x="150" y="446"/>
                    </a:lnTo>
                    <a:lnTo>
                      <a:pt x="100" y="677"/>
                    </a:lnTo>
                    <a:lnTo>
                      <a:pt x="50" y="958"/>
                    </a:lnTo>
                    <a:lnTo>
                      <a:pt x="17" y="1272"/>
                    </a:lnTo>
                    <a:lnTo>
                      <a:pt x="1" y="1635"/>
                    </a:lnTo>
                  </a:path>
                </a:pathLst>
              </a:custGeom>
              <a:noFill/>
              <a:ln w="16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1392;p34"/>
              <p:cNvSpPr/>
              <p:nvPr/>
            </p:nvSpPr>
            <p:spPr>
              <a:xfrm>
                <a:off x="848743" y="4152645"/>
                <a:ext cx="9421" cy="54621"/>
              </a:xfrm>
              <a:custGeom>
                <a:avLst/>
                <a:gdLst/>
                <a:ahLst/>
                <a:cxnLst/>
                <a:rect l="l" t="t" r="r" b="b"/>
                <a:pathLst>
                  <a:path w="282" h="1635" fill="none" extrusionOk="0">
                    <a:moveTo>
                      <a:pt x="282" y="0"/>
                    </a:moveTo>
                    <a:lnTo>
                      <a:pt x="282" y="0"/>
                    </a:lnTo>
                    <a:lnTo>
                      <a:pt x="249" y="116"/>
                    </a:lnTo>
                    <a:lnTo>
                      <a:pt x="150" y="446"/>
                    </a:lnTo>
                    <a:lnTo>
                      <a:pt x="100" y="677"/>
                    </a:lnTo>
                    <a:lnTo>
                      <a:pt x="50" y="958"/>
                    </a:lnTo>
                    <a:lnTo>
                      <a:pt x="17" y="1272"/>
                    </a:lnTo>
                    <a:lnTo>
                      <a:pt x="1" y="1635"/>
                    </a:lnTo>
                  </a:path>
                </a:pathLst>
              </a:custGeom>
              <a:noFill/>
              <a:ln w="16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1393;p34"/>
              <p:cNvSpPr/>
              <p:nvPr/>
            </p:nvSpPr>
            <p:spPr>
              <a:xfrm>
                <a:off x="479192" y="4152645"/>
                <a:ext cx="9388" cy="54621"/>
              </a:xfrm>
              <a:custGeom>
                <a:avLst/>
                <a:gdLst/>
                <a:ahLst/>
                <a:cxnLst/>
                <a:rect l="l" t="t" r="r" b="b"/>
                <a:pathLst>
                  <a:path w="281" h="1635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33" y="116"/>
                    </a:lnTo>
                    <a:lnTo>
                      <a:pt x="132" y="446"/>
                    </a:lnTo>
                    <a:lnTo>
                      <a:pt x="182" y="677"/>
                    </a:lnTo>
                    <a:lnTo>
                      <a:pt x="231" y="958"/>
                    </a:lnTo>
                    <a:lnTo>
                      <a:pt x="264" y="1272"/>
                    </a:lnTo>
                    <a:lnTo>
                      <a:pt x="281" y="1635"/>
                    </a:lnTo>
                  </a:path>
                </a:pathLst>
              </a:custGeom>
              <a:noFill/>
              <a:ln w="16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1394;p34"/>
              <p:cNvSpPr/>
              <p:nvPr/>
            </p:nvSpPr>
            <p:spPr>
              <a:xfrm>
                <a:off x="430651" y="4152645"/>
                <a:ext cx="9388" cy="54621"/>
              </a:xfrm>
              <a:custGeom>
                <a:avLst/>
                <a:gdLst/>
                <a:ahLst/>
                <a:cxnLst/>
                <a:rect l="l" t="t" r="r" b="b"/>
                <a:pathLst>
                  <a:path w="281" h="1635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33" y="116"/>
                    </a:lnTo>
                    <a:lnTo>
                      <a:pt x="132" y="446"/>
                    </a:lnTo>
                    <a:lnTo>
                      <a:pt x="182" y="677"/>
                    </a:lnTo>
                    <a:lnTo>
                      <a:pt x="231" y="958"/>
                    </a:lnTo>
                    <a:lnTo>
                      <a:pt x="264" y="1272"/>
                    </a:lnTo>
                    <a:lnTo>
                      <a:pt x="281" y="1635"/>
                    </a:lnTo>
                  </a:path>
                </a:pathLst>
              </a:custGeom>
              <a:noFill/>
              <a:ln w="16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1395;p34"/>
              <p:cNvSpPr/>
              <p:nvPr/>
            </p:nvSpPr>
            <p:spPr>
              <a:xfrm>
                <a:off x="980602" y="4152645"/>
                <a:ext cx="9955" cy="54621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635" fill="none" extrusionOk="0">
                    <a:moveTo>
                      <a:pt x="297" y="0"/>
                    </a:moveTo>
                    <a:lnTo>
                      <a:pt x="297" y="0"/>
                    </a:lnTo>
                    <a:lnTo>
                      <a:pt x="248" y="116"/>
                    </a:lnTo>
                    <a:lnTo>
                      <a:pt x="165" y="446"/>
                    </a:lnTo>
                    <a:lnTo>
                      <a:pt x="99" y="677"/>
                    </a:lnTo>
                    <a:lnTo>
                      <a:pt x="66" y="958"/>
                    </a:lnTo>
                    <a:lnTo>
                      <a:pt x="17" y="1272"/>
                    </a:lnTo>
                    <a:lnTo>
                      <a:pt x="0" y="1635"/>
                    </a:lnTo>
                  </a:path>
                </a:pathLst>
              </a:custGeom>
              <a:noFill/>
              <a:ln w="16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1396;p34"/>
              <p:cNvSpPr/>
              <p:nvPr/>
            </p:nvSpPr>
            <p:spPr>
              <a:xfrm>
                <a:off x="1029142" y="4152645"/>
                <a:ext cx="9955" cy="54621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635" fill="none" extrusionOk="0">
                    <a:moveTo>
                      <a:pt x="297" y="0"/>
                    </a:moveTo>
                    <a:lnTo>
                      <a:pt x="297" y="0"/>
                    </a:lnTo>
                    <a:lnTo>
                      <a:pt x="248" y="116"/>
                    </a:lnTo>
                    <a:lnTo>
                      <a:pt x="165" y="446"/>
                    </a:lnTo>
                    <a:lnTo>
                      <a:pt x="116" y="677"/>
                    </a:lnTo>
                    <a:lnTo>
                      <a:pt x="66" y="958"/>
                    </a:lnTo>
                    <a:lnTo>
                      <a:pt x="33" y="1272"/>
                    </a:lnTo>
                    <a:lnTo>
                      <a:pt x="0" y="1635"/>
                    </a:lnTo>
                  </a:path>
                </a:pathLst>
              </a:custGeom>
              <a:noFill/>
              <a:ln w="16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1397;p34"/>
              <p:cNvSpPr/>
              <p:nvPr/>
            </p:nvSpPr>
            <p:spPr>
              <a:xfrm>
                <a:off x="485238" y="2723415"/>
                <a:ext cx="353618" cy="413184"/>
              </a:xfrm>
              <a:custGeom>
                <a:avLst/>
                <a:gdLst/>
                <a:ahLst/>
                <a:cxnLst/>
                <a:rect l="l" t="t" r="r" b="b"/>
                <a:pathLst>
                  <a:path w="10585" h="12368" extrusionOk="0">
                    <a:moveTo>
                      <a:pt x="5136" y="0"/>
                    </a:moveTo>
                    <a:lnTo>
                      <a:pt x="4839" y="17"/>
                    </a:lnTo>
                    <a:lnTo>
                      <a:pt x="4541" y="50"/>
                    </a:lnTo>
                    <a:lnTo>
                      <a:pt x="4211" y="99"/>
                    </a:lnTo>
                    <a:lnTo>
                      <a:pt x="3898" y="166"/>
                    </a:lnTo>
                    <a:lnTo>
                      <a:pt x="3567" y="248"/>
                    </a:lnTo>
                    <a:lnTo>
                      <a:pt x="3221" y="331"/>
                    </a:lnTo>
                    <a:lnTo>
                      <a:pt x="2907" y="446"/>
                    </a:lnTo>
                    <a:lnTo>
                      <a:pt x="2593" y="578"/>
                    </a:lnTo>
                    <a:lnTo>
                      <a:pt x="2312" y="727"/>
                    </a:lnTo>
                    <a:lnTo>
                      <a:pt x="2048" y="892"/>
                    </a:lnTo>
                    <a:lnTo>
                      <a:pt x="1784" y="1057"/>
                    </a:lnTo>
                    <a:lnTo>
                      <a:pt x="1553" y="1255"/>
                    </a:lnTo>
                    <a:lnTo>
                      <a:pt x="1355" y="1470"/>
                    </a:lnTo>
                    <a:lnTo>
                      <a:pt x="1157" y="1685"/>
                    </a:lnTo>
                    <a:lnTo>
                      <a:pt x="975" y="1932"/>
                    </a:lnTo>
                    <a:lnTo>
                      <a:pt x="810" y="2180"/>
                    </a:lnTo>
                    <a:lnTo>
                      <a:pt x="661" y="2428"/>
                    </a:lnTo>
                    <a:lnTo>
                      <a:pt x="529" y="2692"/>
                    </a:lnTo>
                    <a:lnTo>
                      <a:pt x="414" y="2973"/>
                    </a:lnTo>
                    <a:lnTo>
                      <a:pt x="314" y="3253"/>
                    </a:lnTo>
                    <a:lnTo>
                      <a:pt x="232" y="3550"/>
                    </a:lnTo>
                    <a:lnTo>
                      <a:pt x="166" y="3831"/>
                    </a:lnTo>
                    <a:lnTo>
                      <a:pt x="100" y="4145"/>
                    </a:lnTo>
                    <a:lnTo>
                      <a:pt x="50" y="4442"/>
                    </a:lnTo>
                    <a:lnTo>
                      <a:pt x="17" y="4756"/>
                    </a:lnTo>
                    <a:lnTo>
                      <a:pt x="1" y="5053"/>
                    </a:lnTo>
                    <a:lnTo>
                      <a:pt x="1" y="5367"/>
                    </a:lnTo>
                    <a:lnTo>
                      <a:pt x="1" y="5680"/>
                    </a:lnTo>
                    <a:lnTo>
                      <a:pt x="17" y="5978"/>
                    </a:lnTo>
                    <a:lnTo>
                      <a:pt x="34" y="6291"/>
                    </a:lnTo>
                    <a:lnTo>
                      <a:pt x="67" y="6589"/>
                    </a:lnTo>
                    <a:lnTo>
                      <a:pt x="116" y="6886"/>
                    </a:lnTo>
                    <a:lnTo>
                      <a:pt x="182" y="7183"/>
                    </a:lnTo>
                    <a:lnTo>
                      <a:pt x="232" y="7464"/>
                    </a:lnTo>
                    <a:lnTo>
                      <a:pt x="314" y="7744"/>
                    </a:lnTo>
                    <a:lnTo>
                      <a:pt x="397" y="8009"/>
                    </a:lnTo>
                    <a:lnTo>
                      <a:pt x="480" y="8273"/>
                    </a:lnTo>
                    <a:lnTo>
                      <a:pt x="579" y="8537"/>
                    </a:lnTo>
                    <a:lnTo>
                      <a:pt x="793" y="9016"/>
                    </a:lnTo>
                    <a:lnTo>
                      <a:pt x="1041" y="9478"/>
                    </a:lnTo>
                    <a:lnTo>
                      <a:pt x="1305" y="9907"/>
                    </a:lnTo>
                    <a:lnTo>
                      <a:pt x="1602" y="10320"/>
                    </a:lnTo>
                    <a:lnTo>
                      <a:pt x="1916" y="10683"/>
                    </a:lnTo>
                    <a:lnTo>
                      <a:pt x="2081" y="10865"/>
                    </a:lnTo>
                    <a:lnTo>
                      <a:pt x="2246" y="11030"/>
                    </a:lnTo>
                    <a:lnTo>
                      <a:pt x="2428" y="11179"/>
                    </a:lnTo>
                    <a:lnTo>
                      <a:pt x="2610" y="11327"/>
                    </a:lnTo>
                    <a:lnTo>
                      <a:pt x="2808" y="11476"/>
                    </a:lnTo>
                    <a:lnTo>
                      <a:pt x="3006" y="11608"/>
                    </a:lnTo>
                    <a:lnTo>
                      <a:pt x="3204" y="11724"/>
                    </a:lnTo>
                    <a:lnTo>
                      <a:pt x="3402" y="11839"/>
                    </a:lnTo>
                    <a:lnTo>
                      <a:pt x="3617" y="11938"/>
                    </a:lnTo>
                    <a:lnTo>
                      <a:pt x="3831" y="12037"/>
                    </a:lnTo>
                    <a:lnTo>
                      <a:pt x="4063" y="12120"/>
                    </a:lnTo>
                    <a:lnTo>
                      <a:pt x="4277" y="12186"/>
                    </a:lnTo>
                    <a:lnTo>
                      <a:pt x="4508" y="12236"/>
                    </a:lnTo>
                    <a:lnTo>
                      <a:pt x="4740" y="12285"/>
                    </a:lnTo>
                    <a:lnTo>
                      <a:pt x="4987" y="12335"/>
                    </a:lnTo>
                    <a:lnTo>
                      <a:pt x="5235" y="12351"/>
                    </a:lnTo>
                    <a:lnTo>
                      <a:pt x="5483" y="12368"/>
                    </a:lnTo>
                    <a:lnTo>
                      <a:pt x="5730" y="12368"/>
                    </a:lnTo>
                    <a:lnTo>
                      <a:pt x="5978" y="12351"/>
                    </a:lnTo>
                    <a:lnTo>
                      <a:pt x="6242" y="12335"/>
                    </a:lnTo>
                    <a:lnTo>
                      <a:pt x="6506" y="12302"/>
                    </a:lnTo>
                    <a:lnTo>
                      <a:pt x="6771" y="12252"/>
                    </a:lnTo>
                    <a:lnTo>
                      <a:pt x="7035" y="12186"/>
                    </a:lnTo>
                    <a:lnTo>
                      <a:pt x="7282" y="12104"/>
                    </a:lnTo>
                    <a:lnTo>
                      <a:pt x="7530" y="12004"/>
                    </a:lnTo>
                    <a:lnTo>
                      <a:pt x="7761" y="11889"/>
                    </a:lnTo>
                    <a:lnTo>
                      <a:pt x="7992" y="11773"/>
                    </a:lnTo>
                    <a:lnTo>
                      <a:pt x="8207" y="11641"/>
                    </a:lnTo>
                    <a:lnTo>
                      <a:pt x="8422" y="11493"/>
                    </a:lnTo>
                    <a:lnTo>
                      <a:pt x="8620" y="11344"/>
                    </a:lnTo>
                    <a:lnTo>
                      <a:pt x="8917" y="11080"/>
                    </a:lnTo>
                    <a:lnTo>
                      <a:pt x="9198" y="10799"/>
                    </a:lnTo>
                    <a:lnTo>
                      <a:pt x="9445" y="10502"/>
                    </a:lnTo>
                    <a:lnTo>
                      <a:pt x="9677" y="10188"/>
                    </a:lnTo>
                    <a:lnTo>
                      <a:pt x="9875" y="9858"/>
                    </a:lnTo>
                    <a:lnTo>
                      <a:pt x="10056" y="9511"/>
                    </a:lnTo>
                    <a:lnTo>
                      <a:pt x="10205" y="9148"/>
                    </a:lnTo>
                    <a:lnTo>
                      <a:pt x="10337" y="8785"/>
                    </a:lnTo>
                    <a:lnTo>
                      <a:pt x="10436" y="8421"/>
                    </a:lnTo>
                    <a:lnTo>
                      <a:pt x="10502" y="8025"/>
                    </a:lnTo>
                    <a:lnTo>
                      <a:pt x="10552" y="7645"/>
                    </a:lnTo>
                    <a:lnTo>
                      <a:pt x="10585" y="7249"/>
                    </a:lnTo>
                    <a:lnTo>
                      <a:pt x="10585" y="6869"/>
                    </a:lnTo>
                    <a:lnTo>
                      <a:pt x="10552" y="6473"/>
                    </a:lnTo>
                    <a:lnTo>
                      <a:pt x="10502" y="6077"/>
                    </a:lnTo>
                    <a:lnTo>
                      <a:pt x="10420" y="5680"/>
                    </a:lnTo>
                    <a:lnTo>
                      <a:pt x="10304" y="5235"/>
                    </a:lnTo>
                    <a:lnTo>
                      <a:pt x="10188" y="4805"/>
                    </a:lnTo>
                    <a:lnTo>
                      <a:pt x="10056" y="4393"/>
                    </a:lnTo>
                    <a:lnTo>
                      <a:pt x="9924" y="3996"/>
                    </a:lnTo>
                    <a:lnTo>
                      <a:pt x="9776" y="3616"/>
                    </a:lnTo>
                    <a:lnTo>
                      <a:pt x="9627" y="3270"/>
                    </a:lnTo>
                    <a:lnTo>
                      <a:pt x="9478" y="2923"/>
                    </a:lnTo>
                    <a:lnTo>
                      <a:pt x="9313" y="2609"/>
                    </a:lnTo>
                    <a:lnTo>
                      <a:pt x="9132" y="2312"/>
                    </a:lnTo>
                    <a:lnTo>
                      <a:pt x="8967" y="2031"/>
                    </a:lnTo>
                    <a:lnTo>
                      <a:pt x="8768" y="1784"/>
                    </a:lnTo>
                    <a:lnTo>
                      <a:pt x="8587" y="1536"/>
                    </a:lnTo>
                    <a:lnTo>
                      <a:pt x="8389" y="1321"/>
                    </a:lnTo>
                    <a:lnTo>
                      <a:pt x="8174" y="1107"/>
                    </a:lnTo>
                    <a:lnTo>
                      <a:pt x="7959" y="925"/>
                    </a:lnTo>
                    <a:lnTo>
                      <a:pt x="7745" y="760"/>
                    </a:lnTo>
                    <a:lnTo>
                      <a:pt x="7514" y="595"/>
                    </a:lnTo>
                    <a:lnTo>
                      <a:pt x="7282" y="463"/>
                    </a:lnTo>
                    <a:lnTo>
                      <a:pt x="7035" y="347"/>
                    </a:lnTo>
                    <a:lnTo>
                      <a:pt x="6787" y="248"/>
                    </a:lnTo>
                    <a:lnTo>
                      <a:pt x="6539" y="166"/>
                    </a:lnTo>
                    <a:lnTo>
                      <a:pt x="6275" y="99"/>
                    </a:lnTo>
                    <a:lnTo>
                      <a:pt x="5994" y="50"/>
                    </a:lnTo>
                    <a:lnTo>
                      <a:pt x="5730" y="17"/>
                    </a:lnTo>
                    <a:lnTo>
                      <a:pt x="543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1398;p34"/>
              <p:cNvSpPr/>
              <p:nvPr/>
            </p:nvSpPr>
            <p:spPr>
              <a:xfrm>
                <a:off x="561908" y="2957299"/>
                <a:ext cx="57962" cy="57962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735" extrusionOk="0">
                    <a:moveTo>
                      <a:pt x="859" y="0"/>
                    </a:moveTo>
                    <a:lnTo>
                      <a:pt x="694" y="17"/>
                    </a:lnTo>
                    <a:lnTo>
                      <a:pt x="529" y="66"/>
                    </a:lnTo>
                    <a:lnTo>
                      <a:pt x="381" y="149"/>
                    </a:lnTo>
                    <a:lnTo>
                      <a:pt x="249" y="248"/>
                    </a:lnTo>
                    <a:lnTo>
                      <a:pt x="149" y="380"/>
                    </a:lnTo>
                    <a:lnTo>
                      <a:pt x="67" y="529"/>
                    </a:lnTo>
                    <a:lnTo>
                      <a:pt x="17" y="694"/>
                    </a:lnTo>
                    <a:lnTo>
                      <a:pt x="1" y="859"/>
                    </a:lnTo>
                    <a:lnTo>
                      <a:pt x="17" y="1041"/>
                    </a:lnTo>
                    <a:lnTo>
                      <a:pt x="67" y="1206"/>
                    </a:lnTo>
                    <a:lnTo>
                      <a:pt x="149" y="1338"/>
                    </a:lnTo>
                    <a:lnTo>
                      <a:pt x="249" y="1470"/>
                    </a:lnTo>
                    <a:lnTo>
                      <a:pt x="381" y="1586"/>
                    </a:lnTo>
                    <a:lnTo>
                      <a:pt x="529" y="1652"/>
                    </a:lnTo>
                    <a:lnTo>
                      <a:pt x="694" y="1701"/>
                    </a:lnTo>
                    <a:lnTo>
                      <a:pt x="859" y="1734"/>
                    </a:lnTo>
                    <a:lnTo>
                      <a:pt x="1041" y="1701"/>
                    </a:lnTo>
                    <a:lnTo>
                      <a:pt x="1206" y="1652"/>
                    </a:lnTo>
                    <a:lnTo>
                      <a:pt x="1355" y="1586"/>
                    </a:lnTo>
                    <a:lnTo>
                      <a:pt x="1470" y="1470"/>
                    </a:lnTo>
                    <a:lnTo>
                      <a:pt x="1586" y="1338"/>
                    </a:lnTo>
                    <a:lnTo>
                      <a:pt x="1669" y="1206"/>
                    </a:lnTo>
                    <a:lnTo>
                      <a:pt x="1718" y="1041"/>
                    </a:lnTo>
                    <a:lnTo>
                      <a:pt x="1735" y="859"/>
                    </a:lnTo>
                    <a:lnTo>
                      <a:pt x="1718" y="694"/>
                    </a:lnTo>
                    <a:lnTo>
                      <a:pt x="1669" y="529"/>
                    </a:lnTo>
                    <a:lnTo>
                      <a:pt x="1586" y="380"/>
                    </a:lnTo>
                    <a:lnTo>
                      <a:pt x="1470" y="248"/>
                    </a:lnTo>
                    <a:lnTo>
                      <a:pt x="1355" y="149"/>
                    </a:lnTo>
                    <a:lnTo>
                      <a:pt x="1206" y="66"/>
                    </a:lnTo>
                    <a:lnTo>
                      <a:pt x="1041" y="17"/>
                    </a:ln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1399;p34"/>
              <p:cNvSpPr/>
              <p:nvPr/>
            </p:nvSpPr>
            <p:spPr>
              <a:xfrm>
                <a:off x="735693" y="2914270"/>
                <a:ext cx="57929" cy="57962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735" extrusionOk="0">
                    <a:moveTo>
                      <a:pt x="859" y="0"/>
                    </a:moveTo>
                    <a:lnTo>
                      <a:pt x="694" y="17"/>
                    </a:lnTo>
                    <a:lnTo>
                      <a:pt x="528" y="67"/>
                    </a:lnTo>
                    <a:lnTo>
                      <a:pt x="380" y="149"/>
                    </a:lnTo>
                    <a:lnTo>
                      <a:pt x="248" y="265"/>
                    </a:lnTo>
                    <a:lnTo>
                      <a:pt x="149" y="380"/>
                    </a:lnTo>
                    <a:lnTo>
                      <a:pt x="66" y="529"/>
                    </a:lnTo>
                    <a:lnTo>
                      <a:pt x="17" y="694"/>
                    </a:lnTo>
                    <a:lnTo>
                      <a:pt x="0" y="876"/>
                    </a:lnTo>
                    <a:lnTo>
                      <a:pt x="17" y="1041"/>
                    </a:lnTo>
                    <a:lnTo>
                      <a:pt x="66" y="1206"/>
                    </a:lnTo>
                    <a:lnTo>
                      <a:pt x="149" y="1354"/>
                    </a:lnTo>
                    <a:lnTo>
                      <a:pt x="248" y="1487"/>
                    </a:lnTo>
                    <a:lnTo>
                      <a:pt x="380" y="1586"/>
                    </a:lnTo>
                    <a:lnTo>
                      <a:pt x="528" y="1668"/>
                    </a:lnTo>
                    <a:lnTo>
                      <a:pt x="694" y="1718"/>
                    </a:lnTo>
                    <a:lnTo>
                      <a:pt x="859" y="1734"/>
                    </a:lnTo>
                    <a:lnTo>
                      <a:pt x="1040" y="1718"/>
                    </a:lnTo>
                    <a:lnTo>
                      <a:pt x="1205" y="1668"/>
                    </a:lnTo>
                    <a:lnTo>
                      <a:pt x="1337" y="1586"/>
                    </a:lnTo>
                    <a:lnTo>
                      <a:pt x="1470" y="1487"/>
                    </a:lnTo>
                    <a:lnTo>
                      <a:pt x="1585" y="1354"/>
                    </a:lnTo>
                    <a:lnTo>
                      <a:pt x="1651" y="1206"/>
                    </a:lnTo>
                    <a:lnTo>
                      <a:pt x="1701" y="1041"/>
                    </a:lnTo>
                    <a:lnTo>
                      <a:pt x="1734" y="876"/>
                    </a:lnTo>
                    <a:lnTo>
                      <a:pt x="1701" y="694"/>
                    </a:lnTo>
                    <a:lnTo>
                      <a:pt x="1651" y="529"/>
                    </a:lnTo>
                    <a:lnTo>
                      <a:pt x="1585" y="380"/>
                    </a:lnTo>
                    <a:lnTo>
                      <a:pt x="1470" y="265"/>
                    </a:lnTo>
                    <a:lnTo>
                      <a:pt x="1337" y="149"/>
                    </a:lnTo>
                    <a:lnTo>
                      <a:pt x="1205" y="67"/>
                    </a:lnTo>
                    <a:lnTo>
                      <a:pt x="1040" y="17"/>
                    </a:ln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1400;p34"/>
              <p:cNvSpPr/>
              <p:nvPr/>
            </p:nvSpPr>
            <p:spPr>
              <a:xfrm>
                <a:off x="485238" y="2738314"/>
                <a:ext cx="121937" cy="290712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8702" extrusionOk="0">
                    <a:moveTo>
                      <a:pt x="2907" y="0"/>
                    </a:moveTo>
                    <a:lnTo>
                      <a:pt x="2610" y="116"/>
                    </a:lnTo>
                    <a:lnTo>
                      <a:pt x="2345" y="264"/>
                    </a:lnTo>
                    <a:lnTo>
                      <a:pt x="2081" y="413"/>
                    </a:lnTo>
                    <a:lnTo>
                      <a:pt x="1834" y="595"/>
                    </a:lnTo>
                    <a:lnTo>
                      <a:pt x="1602" y="776"/>
                    </a:lnTo>
                    <a:lnTo>
                      <a:pt x="1388" y="974"/>
                    </a:lnTo>
                    <a:lnTo>
                      <a:pt x="1206" y="1189"/>
                    </a:lnTo>
                    <a:lnTo>
                      <a:pt x="1024" y="1420"/>
                    </a:lnTo>
                    <a:lnTo>
                      <a:pt x="859" y="1651"/>
                    </a:lnTo>
                    <a:lnTo>
                      <a:pt x="711" y="1899"/>
                    </a:lnTo>
                    <a:lnTo>
                      <a:pt x="579" y="2147"/>
                    </a:lnTo>
                    <a:lnTo>
                      <a:pt x="463" y="2411"/>
                    </a:lnTo>
                    <a:lnTo>
                      <a:pt x="364" y="2692"/>
                    </a:lnTo>
                    <a:lnTo>
                      <a:pt x="265" y="2972"/>
                    </a:lnTo>
                    <a:lnTo>
                      <a:pt x="199" y="3253"/>
                    </a:lnTo>
                    <a:lnTo>
                      <a:pt x="133" y="3534"/>
                    </a:lnTo>
                    <a:lnTo>
                      <a:pt x="83" y="3831"/>
                    </a:lnTo>
                    <a:lnTo>
                      <a:pt x="34" y="4128"/>
                    </a:lnTo>
                    <a:lnTo>
                      <a:pt x="17" y="4425"/>
                    </a:lnTo>
                    <a:lnTo>
                      <a:pt x="1" y="4723"/>
                    </a:lnTo>
                    <a:lnTo>
                      <a:pt x="1" y="5020"/>
                    </a:lnTo>
                    <a:lnTo>
                      <a:pt x="1" y="5317"/>
                    </a:lnTo>
                    <a:lnTo>
                      <a:pt x="17" y="5614"/>
                    </a:lnTo>
                    <a:lnTo>
                      <a:pt x="50" y="5911"/>
                    </a:lnTo>
                    <a:lnTo>
                      <a:pt x="133" y="6489"/>
                    </a:lnTo>
                    <a:lnTo>
                      <a:pt x="248" y="7051"/>
                    </a:lnTo>
                    <a:lnTo>
                      <a:pt x="397" y="7579"/>
                    </a:lnTo>
                    <a:lnTo>
                      <a:pt x="579" y="8091"/>
                    </a:lnTo>
                    <a:lnTo>
                      <a:pt x="711" y="8388"/>
                    </a:lnTo>
                    <a:lnTo>
                      <a:pt x="859" y="8702"/>
                    </a:lnTo>
                    <a:lnTo>
                      <a:pt x="1140" y="8553"/>
                    </a:lnTo>
                    <a:lnTo>
                      <a:pt x="1404" y="8405"/>
                    </a:lnTo>
                    <a:lnTo>
                      <a:pt x="1652" y="8240"/>
                    </a:lnTo>
                    <a:lnTo>
                      <a:pt x="1883" y="8058"/>
                    </a:lnTo>
                    <a:lnTo>
                      <a:pt x="2098" y="7876"/>
                    </a:lnTo>
                    <a:lnTo>
                      <a:pt x="2296" y="7678"/>
                    </a:lnTo>
                    <a:lnTo>
                      <a:pt x="2494" y="7480"/>
                    </a:lnTo>
                    <a:lnTo>
                      <a:pt x="2659" y="7249"/>
                    </a:lnTo>
                    <a:lnTo>
                      <a:pt x="2824" y="7034"/>
                    </a:lnTo>
                    <a:lnTo>
                      <a:pt x="2956" y="6803"/>
                    </a:lnTo>
                    <a:lnTo>
                      <a:pt x="3088" y="6555"/>
                    </a:lnTo>
                    <a:lnTo>
                      <a:pt x="3204" y="6291"/>
                    </a:lnTo>
                    <a:lnTo>
                      <a:pt x="3303" y="6044"/>
                    </a:lnTo>
                    <a:lnTo>
                      <a:pt x="3402" y="5763"/>
                    </a:lnTo>
                    <a:lnTo>
                      <a:pt x="3468" y="5499"/>
                    </a:lnTo>
                    <a:lnTo>
                      <a:pt x="3534" y="5218"/>
                    </a:lnTo>
                    <a:lnTo>
                      <a:pt x="3584" y="4921"/>
                    </a:lnTo>
                    <a:lnTo>
                      <a:pt x="3617" y="4624"/>
                    </a:lnTo>
                    <a:lnTo>
                      <a:pt x="3633" y="4326"/>
                    </a:lnTo>
                    <a:lnTo>
                      <a:pt x="3650" y="4013"/>
                    </a:lnTo>
                    <a:lnTo>
                      <a:pt x="3650" y="3699"/>
                    </a:lnTo>
                    <a:lnTo>
                      <a:pt x="3633" y="3385"/>
                    </a:lnTo>
                    <a:lnTo>
                      <a:pt x="3617" y="3055"/>
                    </a:lnTo>
                    <a:lnTo>
                      <a:pt x="3584" y="2741"/>
                    </a:lnTo>
                    <a:lnTo>
                      <a:pt x="3534" y="2394"/>
                    </a:lnTo>
                    <a:lnTo>
                      <a:pt x="3485" y="2064"/>
                    </a:lnTo>
                    <a:lnTo>
                      <a:pt x="3336" y="1387"/>
                    </a:lnTo>
                    <a:lnTo>
                      <a:pt x="3138" y="694"/>
                    </a:lnTo>
                    <a:lnTo>
                      <a:pt x="290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1401;p34"/>
              <p:cNvSpPr/>
              <p:nvPr/>
            </p:nvSpPr>
            <p:spPr>
              <a:xfrm>
                <a:off x="555861" y="2872912"/>
                <a:ext cx="38652" cy="38619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1156" extrusionOk="0">
                    <a:moveTo>
                      <a:pt x="578" y="0"/>
                    </a:moveTo>
                    <a:lnTo>
                      <a:pt x="463" y="17"/>
                    </a:lnTo>
                    <a:lnTo>
                      <a:pt x="347" y="50"/>
                    </a:lnTo>
                    <a:lnTo>
                      <a:pt x="248" y="99"/>
                    </a:lnTo>
                    <a:lnTo>
                      <a:pt x="165" y="165"/>
                    </a:lnTo>
                    <a:lnTo>
                      <a:pt x="99" y="248"/>
                    </a:lnTo>
                    <a:lnTo>
                      <a:pt x="50" y="347"/>
                    </a:lnTo>
                    <a:lnTo>
                      <a:pt x="17" y="462"/>
                    </a:lnTo>
                    <a:lnTo>
                      <a:pt x="0" y="578"/>
                    </a:lnTo>
                    <a:lnTo>
                      <a:pt x="17" y="694"/>
                    </a:lnTo>
                    <a:lnTo>
                      <a:pt x="50" y="793"/>
                    </a:lnTo>
                    <a:lnTo>
                      <a:pt x="99" y="892"/>
                    </a:lnTo>
                    <a:lnTo>
                      <a:pt x="165" y="974"/>
                    </a:lnTo>
                    <a:lnTo>
                      <a:pt x="248" y="1057"/>
                    </a:lnTo>
                    <a:lnTo>
                      <a:pt x="347" y="1106"/>
                    </a:lnTo>
                    <a:lnTo>
                      <a:pt x="463" y="1139"/>
                    </a:lnTo>
                    <a:lnTo>
                      <a:pt x="578" y="1156"/>
                    </a:lnTo>
                    <a:lnTo>
                      <a:pt x="694" y="1139"/>
                    </a:lnTo>
                    <a:lnTo>
                      <a:pt x="809" y="1106"/>
                    </a:lnTo>
                    <a:lnTo>
                      <a:pt x="908" y="1057"/>
                    </a:lnTo>
                    <a:lnTo>
                      <a:pt x="991" y="974"/>
                    </a:lnTo>
                    <a:lnTo>
                      <a:pt x="1057" y="892"/>
                    </a:lnTo>
                    <a:lnTo>
                      <a:pt x="1107" y="793"/>
                    </a:lnTo>
                    <a:lnTo>
                      <a:pt x="1140" y="694"/>
                    </a:lnTo>
                    <a:lnTo>
                      <a:pt x="1156" y="578"/>
                    </a:lnTo>
                    <a:lnTo>
                      <a:pt x="1140" y="462"/>
                    </a:lnTo>
                    <a:lnTo>
                      <a:pt x="1107" y="347"/>
                    </a:lnTo>
                    <a:lnTo>
                      <a:pt x="1057" y="248"/>
                    </a:lnTo>
                    <a:lnTo>
                      <a:pt x="991" y="165"/>
                    </a:lnTo>
                    <a:lnTo>
                      <a:pt x="908" y="99"/>
                    </a:lnTo>
                    <a:lnTo>
                      <a:pt x="809" y="50"/>
                    </a:lnTo>
                    <a:lnTo>
                      <a:pt x="694" y="17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1402;p34"/>
              <p:cNvSpPr/>
              <p:nvPr/>
            </p:nvSpPr>
            <p:spPr>
              <a:xfrm>
                <a:off x="693767" y="2834293"/>
                <a:ext cx="38619" cy="38652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57" extrusionOk="0">
                    <a:moveTo>
                      <a:pt x="578" y="0"/>
                    </a:moveTo>
                    <a:lnTo>
                      <a:pt x="462" y="17"/>
                    </a:lnTo>
                    <a:lnTo>
                      <a:pt x="347" y="50"/>
                    </a:lnTo>
                    <a:lnTo>
                      <a:pt x="248" y="99"/>
                    </a:lnTo>
                    <a:lnTo>
                      <a:pt x="165" y="165"/>
                    </a:lnTo>
                    <a:lnTo>
                      <a:pt x="99" y="248"/>
                    </a:lnTo>
                    <a:lnTo>
                      <a:pt x="50" y="347"/>
                    </a:lnTo>
                    <a:lnTo>
                      <a:pt x="17" y="463"/>
                    </a:lnTo>
                    <a:lnTo>
                      <a:pt x="0" y="578"/>
                    </a:lnTo>
                    <a:lnTo>
                      <a:pt x="17" y="694"/>
                    </a:lnTo>
                    <a:lnTo>
                      <a:pt x="50" y="793"/>
                    </a:lnTo>
                    <a:lnTo>
                      <a:pt x="99" y="892"/>
                    </a:lnTo>
                    <a:lnTo>
                      <a:pt x="165" y="991"/>
                    </a:lnTo>
                    <a:lnTo>
                      <a:pt x="248" y="1057"/>
                    </a:lnTo>
                    <a:lnTo>
                      <a:pt x="347" y="1107"/>
                    </a:lnTo>
                    <a:lnTo>
                      <a:pt x="462" y="1140"/>
                    </a:lnTo>
                    <a:lnTo>
                      <a:pt x="578" y="1156"/>
                    </a:lnTo>
                    <a:lnTo>
                      <a:pt x="694" y="1140"/>
                    </a:lnTo>
                    <a:lnTo>
                      <a:pt x="809" y="1107"/>
                    </a:lnTo>
                    <a:lnTo>
                      <a:pt x="908" y="1057"/>
                    </a:lnTo>
                    <a:lnTo>
                      <a:pt x="991" y="991"/>
                    </a:lnTo>
                    <a:lnTo>
                      <a:pt x="1057" y="892"/>
                    </a:lnTo>
                    <a:lnTo>
                      <a:pt x="1106" y="793"/>
                    </a:lnTo>
                    <a:lnTo>
                      <a:pt x="1139" y="694"/>
                    </a:lnTo>
                    <a:lnTo>
                      <a:pt x="1156" y="578"/>
                    </a:lnTo>
                    <a:lnTo>
                      <a:pt x="1139" y="463"/>
                    </a:lnTo>
                    <a:lnTo>
                      <a:pt x="1106" y="347"/>
                    </a:lnTo>
                    <a:lnTo>
                      <a:pt x="1057" y="248"/>
                    </a:lnTo>
                    <a:lnTo>
                      <a:pt x="991" y="165"/>
                    </a:lnTo>
                    <a:lnTo>
                      <a:pt x="908" y="99"/>
                    </a:lnTo>
                    <a:lnTo>
                      <a:pt x="809" y="50"/>
                    </a:lnTo>
                    <a:lnTo>
                      <a:pt x="694" y="17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1403;p34"/>
              <p:cNvSpPr/>
              <p:nvPr/>
            </p:nvSpPr>
            <p:spPr>
              <a:xfrm>
                <a:off x="629758" y="2895529"/>
                <a:ext cx="69554" cy="54621"/>
              </a:xfrm>
              <a:custGeom>
                <a:avLst/>
                <a:gdLst/>
                <a:ahLst/>
                <a:cxnLst/>
                <a:rect l="l" t="t" r="r" b="b"/>
                <a:pathLst>
                  <a:path w="2082" h="1635" extrusionOk="0">
                    <a:moveTo>
                      <a:pt x="1735" y="0"/>
                    </a:moveTo>
                    <a:lnTo>
                      <a:pt x="1619" y="17"/>
                    </a:lnTo>
                    <a:lnTo>
                      <a:pt x="282" y="330"/>
                    </a:lnTo>
                    <a:lnTo>
                      <a:pt x="199" y="363"/>
                    </a:lnTo>
                    <a:lnTo>
                      <a:pt x="116" y="429"/>
                    </a:lnTo>
                    <a:lnTo>
                      <a:pt x="50" y="495"/>
                    </a:lnTo>
                    <a:lnTo>
                      <a:pt x="17" y="578"/>
                    </a:lnTo>
                    <a:lnTo>
                      <a:pt x="1" y="677"/>
                    </a:lnTo>
                    <a:lnTo>
                      <a:pt x="1" y="760"/>
                    </a:lnTo>
                    <a:lnTo>
                      <a:pt x="34" y="859"/>
                    </a:lnTo>
                    <a:lnTo>
                      <a:pt x="100" y="941"/>
                    </a:lnTo>
                    <a:lnTo>
                      <a:pt x="215" y="1073"/>
                    </a:lnTo>
                    <a:lnTo>
                      <a:pt x="364" y="1205"/>
                    </a:lnTo>
                    <a:lnTo>
                      <a:pt x="513" y="1338"/>
                    </a:lnTo>
                    <a:lnTo>
                      <a:pt x="661" y="1453"/>
                    </a:lnTo>
                    <a:lnTo>
                      <a:pt x="826" y="1536"/>
                    </a:lnTo>
                    <a:lnTo>
                      <a:pt x="975" y="1602"/>
                    </a:lnTo>
                    <a:lnTo>
                      <a:pt x="1140" y="1635"/>
                    </a:lnTo>
                    <a:lnTo>
                      <a:pt x="1223" y="1618"/>
                    </a:lnTo>
                    <a:lnTo>
                      <a:pt x="1305" y="1618"/>
                    </a:lnTo>
                    <a:lnTo>
                      <a:pt x="1371" y="1585"/>
                    </a:lnTo>
                    <a:lnTo>
                      <a:pt x="1454" y="1552"/>
                    </a:lnTo>
                    <a:lnTo>
                      <a:pt x="1586" y="1453"/>
                    </a:lnTo>
                    <a:lnTo>
                      <a:pt x="1702" y="1321"/>
                    </a:lnTo>
                    <a:lnTo>
                      <a:pt x="1801" y="1172"/>
                    </a:lnTo>
                    <a:lnTo>
                      <a:pt x="1883" y="1007"/>
                    </a:lnTo>
                    <a:lnTo>
                      <a:pt x="1966" y="826"/>
                    </a:lnTo>
                    <a:lnTo>
                      <a:pt x="2015" y="644"/>
                    </a:lnTo>
                    <a:lnTo>
                      <a:pt x="2065" y="462"/>
                    </a:lnTo>
                    <a:lnTo>
                      <a:pt x="2081" y="363"/>
                    </a:lnTo>
                    <a:lnTo>
                      <a:pt x="2065" y="264"/>
                    </a:lnTo>
                    <a:lnTo>
                      <a:pt x="2032" y="182"/>
                    </a:lnTo>
                    <a:lnTo>
                      <a:pt x="1982" y="116"/>
                    </a:lnTo>
                    <a:lnTo>
                      <a:pt x="1900" y="50"/>
                    </a:lnTo>
                    <a:lnTo>
                      <a:pt x="1817" y="17"/>
                    </a:lnTo>
                    <a:lnTo>
                      <a:pt x="17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1404;p34"/>
              <p:cNvSpPr/>
              <p:nvPr/>
            </p:nvSpPr>
            <p:spPr>
              <a:xfrm>
                <a:off x="635838" y="2973836"/>
                <a:ext cx="98786" cy="109810"/>
              </a:xfrm>
              <a:custGeom>
                <a:avLst/>
                <a:gdLst/>
                <a:ahLst/>
                <a:cxnLst/>
                <a:rect l="l" t="t" r="r" b="b"/>
                <a:pathLst>
                  <a:path w="2957" h="3287" extrusionOk="0">
                    <a:moveTo>
                      <a:pt x="1338" y="1"/>
                    </a:moveTo>
                    <a:lnTo>
                      <a:pt x="1255" y="17"/>
                    </a:lnTo>
                    <a:lnTo>
                      <a:pt x="1140" y="149"/>
                    </a:lnTo>
                    <a:lnTo>
                      <a:pt x="991" y="265"/>
                    </a:lnTo>
                    <a:lnTo>
                      <a:pt x="843" y="381"/>
                    </a:lnTo>
                    <a:lnTo>
                      <a:pt x="694" y="496"/>
                    </a:lnTo>
                    <a:lnTo>
                      <a:pt x="529" y="595"/>
                    </a:lnTo>
                    <a:lnTo>
                      <a:pt x="364" y="678"/>
                    </a:lnTo>
                    <a:lnTo>
                      <a:pt x="182" y="744"/>
                    </a:lnTo>
                    <a:lnTo>
                      <a:pt x="0" y="793"/>
                    </a:lnTo>
                    <a:lnTo>
                      <a:pt x="100" y="1124"/>
                    </a:lnTo>
                    <a:lnTo>
                      <a:pt x="199" y="1421"/>
                    </a:lnTo>
                    <a:lnTo>
                      <a:pt x="314" y="1701"/>
                    </a:lnTo>
                    <a:lnTo>
                      <a:pt x="430" y="1966"/>
                    </a:lnTo>
                    <a:lnTo>
                      <a:pt x="562" y="2197"/>
                    </a:lnTo>
                    <a:lnTo>
                      <a:pt x="694" y="2411"/>
                    </a:lnTo>
                    <a:lnTo>
                      <a:pt x="826" y="2610"/>
                    </a:lnTo>
                    <a:lnTo>
                      <a:pt x="958" y="2775"/>
                    </a:lnTo>
                    <a:lnTo>
                      <a:pt x="1107" y="2907"/>
                    </a:lnTo>
                    <a:lnTo>
                      <a:pt x="1239" y="3022"/>
                    </a:lnTo>
                    <a:lnTo>
                      <a:pt x="1387" y="3121"/>
                    </a:lnTo>
                    <a:lnTo>
                      <a:pt x="1536" y="3204"/>
                    </a:lnTo>
                    <a:lnTo>
                      <a:pt x="1668" y="3254"/>
                    </a:lnTo>
                    <a:lnTo>
                      <a:pt x="1800" y="3270"/>
                    </a:lnTo>
                    <a:lnTo>
                      <a:pt x="1949" y="3287"/>
                    </a:lnTo>
                    <a:lnTo>
                      <a:pt x="2081" y="3254"/>
                    </a:lnTo>
                    <a:lnTo>
                      <a:pt x="2196" y="3221"/>
                    </a:lnTo>
                    <a:lnTo>
                      <a:pt x="2312" y="3154"/>
                    </a:lnTo>
                    <a:lnTo>
                      <a:pt x="2428" y="3072"/>
                    </a:lnTo>
                    <a:lnTo>
                      <a:pt x="2527" y="2956"/>
                    </a:lnTo>
                    <a:lnTo>
                      <a:pt x="2626" y="2824"/>
                    </a:lnTo>
                    <a:lnTo>
                      <a:pt x="2708" y="2676"/>
                    </a:lnTo>
                    <a:lnTo>
                      <a:pt x="2774" y="2511"/>
                    </a:lnTo>
                    <a:lnTo>
                      <a:pt x="2840" y="2312"/>
                    </a:lnTo>
                    <a:lnTo>
                      <a:pt x="2890" y="2114"/>
                    </a:lnTo>
                    <a:lnTo>
                      <a:pt x="2923" y="1883"/>
                    </a:lnTo>
                    <a:lnTo>
                      <a:pt x="2940" y="1635"/>
                    </a:lnTo>
                    <a:lnTo>
                      <a:pt x="2956" y="1355"/>
                    </a:lnTo>
                    <a:lnTo>
                      <a:pt x="2940" y="1074"/>
                    </a:lnTo>
                    <a:lnTo>
                      <a:pt x="2906" y="777"/>
                    </a:lnTo>
                    <a:lnTo>
                      <a:pt x="2873" y="447"/>
                    </a:lnTo>
                    <a:lnTo>
                      <a:pt x="2807" y="116"/>
                    </a:lnTo>
                    <a:lnTo>
                      <a:pt x="2626" y="149"/>
                    </a:lnTo>
                    <a:lnTo>
                      <a:pt x="2428" y="182"/>
                    </a:lnTo>
                    <a:lnTo>
                      <a:pt x="2246" y="182"/>
                    </a:lnTo>
                    <a:lnTo>
                      <a:pt x="2048" y="166"/>
                    </a:lnTo>
                    <a:lnTo>
                      <a:pt x="1866" y="149"/>
                    </a:lnTo>
                    <a:lnTo>
                      <a:pt x="1685" y="100"/>
                    </a:lnTo>
                    <a:lnTo>
                      <a:pt x="1503" y="50"/>
                    </a:lnTo>
                    <a:lnTo>
                      <a:pt x="13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1405;p34"/>
              <p:cNvSpPr/>
              <p:nvPr/>
            </p:nvSpPr>
            <p:spPr>
              <a:xfrm>
                <a:off x="590605" y="2943502"/>
                <a:ext cx="172149" cy="57962"/>
              </a:xfrm>
              <a:custGeom>
                <a:avLst/>
                <a:gdLst/>
                <a:ahLst/>
                <a:cxnLst/>
                <a:rect l="l" t="t" r="r" b="b"/>
                <a:pathLst>
                  <a:path w="5153" h="1735" fill="none" extrusionOk="0">
                    <a:moveTo>
                      <a:pt x="5152" y="1"/>
                    </a:moveTo>
                    <a:lnTo>
                      <a:pt x="5152" y="1"/>
                    </a:lnTo>
                    <a:lnTo>
                      <a:pt x="5070" y="215"/>
                    </a:lnTo>
                    <a:lnTo>
                      <a:pt x="4987" y="413"/>
                    </a:lnTo>
                    <a:lnTo>
                      <a:pt x="4871" y="562"/>
                    </a:lnTo>
                    <a:lnTo>
                      <a:pt x="4756" y="711"/>
                    </a:lnTo>
                    <a:lnTo>
                      <a:pt x="4607" y="826"/>
                    </a:lnTo>
                    <a:lnTo>
                      <a:pt x="4459" y="909"/>
                    </a:lnTo>
                    <a:lnTo>
                      <a:pt x="4294" y="991"/>
                    </a:lnTo>
                    <a:lnTo>
                      <a:pt x="4112" y="1041"/>
                    </a:lnTo>
                    <a:lnTo>
                      <a:pt x="3930" y="1074"/>
                    </a:lnTo>
                    <a:lnTo>
                      <a:pt x="3749" y="1090"/>
                    </a:lnTo>
                    <a:lnTo>
                      <a:pt x="3567" y="1090"/>
                    </a:lnTo>
                    <a:lnTo>
                      <a:pt x="3385" y="1074"/>
                    </a:lnTo>
                    <a:lnTo>
                      <a:pt x="3204" y="1041"/>
                    </a:lnTo>
                    <a:lnTo>
                      <a:pt x="3022" y="1008"/>
                    </a:lnTo>
                    <a:lnTo>
                      <a:pt x="2857" y="958"/>
                    </a:lnTo>
                    <a:lnTo>
                      <a:pt x="2692" y="909"/>
                    </a:lnTo>
                    <a:lnTo>
                      <a:pt x="2609" y="925"/>
                    </a:lnTo>
                    <a:lnTo>
                      <a:pt x="2609" y="925"/>
                    </a:lnTo>
                    <a:lnTo>
                      <a:pt x="2494" y="1041"/>
                    </a:lnTo>
                    <a:lnTo>
                      <a:pt x="2362" y="1173"/>
                    </a:lnTo>
                    <a:lnTo>
                      <a:pt x="2213" y="1289"/>
                    </a:lnTo>
                    <a:lnTo>
                      <a:pt x="2064" y="1388"/>
                    </a:lnTo>
                    <a:lnTo>
                      <a:pt x="1916" y="1487"/>
                    </a:lnTo>
                    <a:lnTo>
                      <a:pt x="1751" y="1569"/>
                    </a:lnTo>
                    <a:lnTo>
                      <a:pt x="1569" y="1635"/>
                    </a:lnTo>
                    <a:lnTo>
                      <a:pt x="1404" y="1685"/>
                    </a:lnTo>
                    <a:lnTo>
                      <a:pt x="1222" y="1718"/>
                    </a:lnTo>
                    <a:lnTo>
                      <a:pt x="1041" y="1734"/>
                    </a:lnTo>
                    <a:lnTo>
                      <a:pt x="859" y="1718"/>
                    </a:lnTo>
                    <a:lnTo>
                      <a:pt x="694" y="1685"/>
                    </a:lnTo>
                    <a:lnTo>
                      <a:pt x="512" y="1619"/>
                    </a:lnTo>
                    <a:lnTo>
                      <a:pt x="331" y="1520"/>
                    </a:lnTo>
                    <a:lnTo>
                      <a:pt x="166" y="1388"/>
                    </a:lnTo>
                    <a:lnTo>
                      <a:pt x="0" y="1222"/>
                    </a:lnTo>
                  </a:path>
                </a:pathLst>
              </a:custGeom>
              <a:noFill/>
              <a:ln w="16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1406;p34"/>
              <p:cNvSpPr/>
              <p:nvPr/>
            </p:nvSpPr>
            <p:spPr>
              <a:xfrm>
                <a:off x="577376" y="2971096"/>
                <a:ext cx="25958" cy="29799"/>
              </a:xfrm>
              <a:custGeom>
                <a:avLst/>
                <a:gdLst/>
                <a:ahLst/>
                <a:cxnLst/>
                <a:rect l="l" t="t" r="r" b="b"/>
                <a:pathLst>
                  <a:path w="777" h="892" fill="none" extrusionOk="0">
                    <a:moveTo>
                      <a:pt x="776" y="0"/>
                    </a:moveTo>
                    <a:lnTo>
                      <a:pt x="0" y="892"/>
                    </a:lnTo>
                  </a:path>
                </a:pathLst>
              </a:custGeom>
              <a:noFill/>
              <a:ln w="16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1407;p34"/>
              <p:cNvSpPr/>
              <p:nvPr/>
            </p:nvSpPr>
            <p:spPr>
              <a:xfrm>
                <a:off x="746149" y="2936887"/>
                <a:ext cx="37016" cy="14933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447" fill="none" extrusionOk="0">
                    <a:moveTo>
                      <a:pt x="1" y="0"/>
                    </a:moveTo>
                    <a:lnTo>
                      <a:pt x="1107" y="446"/>
                    </a:lnTo>
                  </a:path>
                </a:pathLst>
              </a:custGeom>
              <a:noFill/>
              <a:ln w="16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1408;p34"/>
              <p:cNvSpPr/>
              <p:nvPr/>
            </p:nvSpPr>
            <p:spPr>
              <a:xfrm>
                <a:off x="678867" y="2974404"/>
                <a:ext cx="15468" cy="62372"/>
              </a:xfrm>
              <a:custGeom>
                <a:avLst/>
                <a:gdLst/>
                <a:ahLst/>
                <a:cxnLst/>
                <a:rect l="l" t="t" r="r" b="b"/>
                <a:pathLst>
                  <a:path w="463" h="1867" fill="none" extrusionOk="0">
                    <a:moveTo>
                      <a:pt x="0" y="0"/>
                    </a:moveTo>
                    <a:lnTo>
                      <a:pt x="463" y="1866"/>
                    </a:lnTo>
                  </a:path>
                </a:pathLst>
              </a:custGeom>
              <a:noFill/>
              <a:ln w="16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1409;p34"/>
              <p:cNvSpPr/>
              <p:nvPr/>
            </p:nvSpPr>
            <p:spPr>
              <a:xfrm>
                <a:off x="694301" y="2798982"/>
                <a:ext cx="44733" cy="15468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463" extrusionOk="0">
                    <a:moveTo>
                      <a:pt x="678" y="1"/>
                    </a:moveTo>
                    <a:lnTo>
                      <a:pt x="529" y="17"/>
                    </a:lnTo>
                    <a:lnTo>
                      <a:pt x="413" y="50"/>
                    </a:lnTo>
                    <a:lnTo>
                      <a:pt x="298" y="100"/>
                    </a:lnTo>
                    <a:lnTo>
                      <a:pt x="199" y="149"/>
                    </a:lnTo>
                    <a:lnTo>
                      <a:pt x="116" y="215"/>
                    </a:lnTo>
                    <a:lnTo>
                      <a:pt x="50" y="265"/>
                    </a:lnTo>
                    <a:lnTo>
                      <a:pt x="17" y="331"/>
                    </a:lnTo>
                    <a:lnTo>
                      <a:pt x="1" y="380"/>
                    </a:lnTo>
                    <a:lnTo>
                      <a:pt x="17" y="413"/>
                    </a:lnTo>
                    <a:lnTo>
                      <a:pt x="50" y="446"/>
                    </a:lnTo>
                    <a:lnTo>
                      <a:pt x="116" y="446"/>
                    </a:lnTo>
                    <a:lnTo>
                      <a:pt x="199" y="463"/>
                    </a:lnTo>
                    <a:lnTo>
                      <a:pt x="678" y="446"/>
                    </a:lnTo>
                    <a:lnTo>
                      <a:pt x="1156" y="463"/>
                    </a:lnTo>
                    <a:lnTo>
                      <a:pt x="1223" y="446"/>
                    </a:lnTo>
                    <a:lnTo>
                      <a:pt x="1289" y="446"/>
                    </a:lnTo>
                    <a:lnTo>
                      <a:pt x="1338" y="413"/>
                    </a:lnTo>
                    <a:lnTo>
                      <a:pt x="1338" y="380"/>
                    </a:lnTo>
                    <a:lnTo>
                      <a:pt x="1338" y="331"/>
                    </a:lnTo>
                    <a:lnTo>
                      <a:pt x="1289" y="265"/>
                    </a:lnTo>
                    <a:lnTo>
                      <a:pt x="1223" y="215"/>
                    </a:lnTo>
                    <a:lnTo>
                      <a:pt x="1156" y="149"/>
                    </a:lnTo>
                    <a:lnTo>
                      <a:pt x="1041" y="100"/>
                    </a:lnTo>
                    <a:lnTo>
                      <a:pt x="942" y="50"/>
                    </a:lnTo>
                    <a:lnTo>
                      <a:pt x="810" y="17"/>
                    </a:lnTo>
                    <a:lnTo>
                      <a:pt x="6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1410;p34"/>
              <p:cNvSpPr/>
              <p:nvPr/>
            </p:nvSpPr>
            <p:spPr>
              <a:xfrm>
                <a:off x="535984" y="2839806"/>
                <a:ext cx="38652" cy="2759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826" extrusionOk="0">
                    <a:moveTo>
                      <a:pt x="760" y="0"/>
                    </a:moveTo>
                    <a:lnTo>
                      <a:pt x="628" y="17"/>
                    </a:lnTo>
                    <a:lnTo>
                      <a:pt x="513" y="66"/>
                    </a:lnTo>
                    <a:lnTo>
                      <a:pt x="381" y="132"/>
                    </a:lnTo>
                    <a:lnTo>
                      <a:pt x="282" y="215"/>
                    </a:lnTo>
                    <a:lnTo>
                      <a:pt x="182" y="298"/>
                    </a:lnTo>
                    <a:lnTo>
                      <a:pt x="116" y="397"/>
                    </a:lnTo>
                    <a:lnTo>
                      <a:pt x="67" y="496"/>
                    </a:lnTo>
                    <a:lnTo>
                      <a:pt x="17" y="595"/>
                    </a:lnTo>
                    <a:lnTo>
                      <a:pt x="1" y="677"/>
                    </a:lnTo>
                    <a:lnTo>
                      <a:pt x="1" y="760"/>
                    </a:lnTo>
                    <a:lnTo>
                      <a:pt x="17" y="809"/>
                    </a:lnTo>
                    <a:lnTo>
                      <a:pt x="50" y="826"/>
                    </a:lnTo>
                    <a:lnTo>
                      <a:pt x="100" y="826"/>
                    </a:lnTo>
                    <a:lnTo>
                      <a:pt x="149" y="809"/>
                    </a:lnTo>
                    <a:lnTo>
                      <a:pt x="232" y="760"/>
                    </a:lnTo>
                    <a:lnTo>
                      <a:pt x="628" y="496"/>
                    </a:lnTo>
                    <a:lnTo>
                      <a:pt x="1025" y="248"/>
                    </a:lnTo>
                    <a:lnTo>
                      <a:pt x="1091" y="215"/>
                    </a:lnTo>
                    <a:lnTo>
                      <a:pt x="1140" y="166"/>
                    </a:lnTo>
                    <a:lnTo>
                      <a:pt x="1157" y="116"/>
                    </a:lnTo>
                    <a:lnTo>
                      <a:pt x="1157" y="83"/>
                    </a:lnTo>
                    <a:lnTo>
                      <a:pt x="1124" y="50"/>
                    </a:lnTo>
                    <a:lnTo>
                      <a:pt x="1058" y="17"/>
                    </a:lnTo>
                    <a:lnTo>
                      <a:pt x="97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" name="Google Shape;1411;p34"/>
            <p:cNvGrpSpPr/>
            <p:nvPr/>
          </p:nvGrpSpPr>
          <p:grpSpPr>
            <a:xfrm>
              <a:off x="1563605" y="1010887"/>
              <a:ext cx="505252" cy="632103"/>
              <a:chOff x="2988250" y="-1105250"/>
              <a:chExt cx="563143" cy="704528"/>
            </a:xfrm>
          </p:grpSpPr>
          <p:sp>
            <p:nvSpPr>
              <p:cNvPr id="22" name="Google Shape;1412;p34"/>
              <p:cNvSpPr/>
              <p:nvPr/>
            </p:nvSpPr>
            <p:spPr>
              <a:xfrm>
                <a:off x="2988250" y="-1105250"/>
                <a:ext cx="563143" cy="563084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2" extrusionOk="0">
                    <a:moveTo>
                      <a:pt x="4740" y="0"/>
                    </a:moveTo>
                    <a:lnTo>
                      <a:pt x="4492" y="17"/>
                    </a:lnTo>
                    <a:lnTo>
                      <a:pt x="4244" y="33"/>
                    </a:lnTo>
                    <a:lnTo>
                      <a:pt x="4013" y="66"/>
                    </a:lnTo>
                    <a:lnTo>
                      <a:pt x="3782" y="99"/>
                    </a:lnTo>
                    <a:lnTo>
                      <a:pt x="3551" y="149"/>
                    </a:lnTo>
                    <a:lnTo>
                      <a:pt x="3320" y="215"/>
                    </a:lnTo>
                    <a:lnTo>
                      <a:pt x="3105" y="297"/>
                    </a:lnTo>
                    <a:lnTo>
                      <a:pt x="2890" y="380"/>
                    </a:lnTo>
                    <a:lnTo>
                      <a:pt x="2676" y="479"/>
                    </a:lnTo>
                    <a:lnTo>
                      <a:pt x="2478" y="578"/>
                    </a:lnTo>
                    <a:lnTo>
                      <a:pt x="2279" y="694"/>
                    </a:lnTo>
                    <a:lnTo>
                      <a:pt x="2081" y="809"/>
                    </a:lnTo>
                    <a:lnTo>
                      <a:pt x="1900" y="941"/>
                    </a:lnTo>
                    <a:lnTo>
                      <a:pt x="1718" y="1090"/>
                    </a:lnTo>
                    <a:lnTo>
                      <a:pt x="1553" y="1238"/>
                    </a:lnTo>
                    <a:lnTo>
                      <a:pt x="1388" y="1387"/>
                    </a:lnTo>
                    <a:lnTo>
                      <a:pt x="1239" y="1552"/>
                    </a:lnTo>
                    <a:lnTo>
                      <a:pt x="1091" y="1734"/>
                    </a:lnTo>
                    <a:lnTo>
                      <a:pt x="942" y="1915"/>
                    </a:lnTo>
                    <a:lnTo>
                      <a:pt x="810" y="2097"/>
                    </a:lnTo>
                    <a:lnTo>
                      <a:pt x="694" y="2279"/>
                    </a:lnTo>
                    <a:lnTo>
                      <a:pt x="579" y="2477"/>
                    </a:lnTo>
                    <a:lnTo>
                      <a:pt x="463" y="2691"/>
                    </a:lnTo>
                    <a:lnTo>
                      <a:pt x="381" y="2890"/>
                    </a:lnTo>
                    <a:lnTo>
                      <a:pt x="282" y="3104"/>
                    </a:lnTo>
                    <a:lnTo>
                      <a:pt x="216" y="3335"/>
                    </a:lnTo>
                    <a:lnTo>
                      <a:pt x="149" y="3550"/>
                    </a:lnTo>
                    <a:lnTo>
                      <a:pt x="100" y="3781"/>
                    </a:lnTo>
                    <a:lnTo>
                      <a:pt x="50" y="4012"/>
                    </a:lnTo>
                    <a:lnTo>
                      <a:pt x="34" y="4260"/>
                    </a:lnTo>
                    <a:lnTo>
                      <a:pt x="1" y="4491"/>
                    </a:lnTo>
                    <a:lnTo>
                      <a:pt x="1" y="4739"/>
                    </a:lnTo>
                    <a:lnTo>
                      <a:pt x="1" y="4987"/>
                    </a:lnTo>
                    <a:lnTo>
                      <a:pt x="34" y="5218"/>
                    </a:lnTo>
                    <a:lnTo>
                      <a:pt x="50" y="5449"/>
                    </a:lnTo>
                    <a:lnTo>
                      <a:pt x="100" y="5697"/>
                    </a:lnTo>
                    <a:lnTo>
                      <a:pt x="149" y="5911"/>
                    </a:lnTo>
                    <a:lnTo>
                      <a:pt x="216" y="6142"/>
                    </a:lnTo>
                    <a:lnTo>
                      <a:pt x="282" y="6357"/>
                    </a:lnTo>
                    <a:lnTo>
                      <a:pt x="381" y="6572"/>
                    </a:lnTo>
                    <a:lnTo>
                      <a:pt x="463" y="6786"/>
                    </a:lnTo>
                    <a:lnTo>
                      <a:pt x="579" y="6985"/>
                    </a:lnTo>
                    <a:lnTo>
                      <a:pt x="694" y="7183"/>
                    </a:lnTo>
                    <a:lnTo>
                      <a:pt x="810" y="7381"/>
                    </a:lnTo>
                    <a:lnTo>
                      <a:pt x="942" y="7562"/>
                    </a:lnTo>
                    <a:lnTo>
                      <a:pt x="1091" y="7744"/>
                    </a:lnTo>
                    <a:lnTo>
                      <a:pt x="1239" y="7909"/>
                    </a:lnTo>
                    <a:lnTo>
                      <a:pt x="1388" y="8074"/>
                    </a:lnTo>
                    <a:lnTo>
                      <a:pt x="1553" y="8239"/>
                    </a:lnTo>
                    <a:lnTo>
                      <a:pt x="1718" y="8388"/>
                    </a:lnTo>
                    <a:lnTo>
                      <a:pt x="1900" y="8520"/>
                    </a:lnTo>
                    <a:lnTo>
                      <a:pt x="2081" y="8652"/>
                    </a:lnTo>
                    <a:lnTo>
                      <a:pt x="2279" y="8784"/>
                    </a:lnTo>
                    <a:lnTo>
                      <a:pt x="2478" y="8900"/>
                    </a:lnTo>
                    <a:lnTo>
                      <a:pt x="2676" y="8999"/>
                    </a:lnTo>
                    <a:lnTo>
                      <a:pt x="2890" y="9098"/>
                    </a:lnTo>
                    <a:lnTo>
                      <a:pt x="3105" y="9181"/>
                    </a:lnTo>
                    <a:lnTo>
                      <a:pt x="3320" y="9247"/>
                    </a:lnTo>
                    <a:lnTo>
                      <a:pt x="3551" y="9313"/>
                    </a:lnTo>
                    <a:lnTo>
                      <a:pt x="3782" y="9362"/>
                    </a:lnTo>
                    <a:lnTo>
                      <a:pt x="4013" y="9412"/>
                    </a:lnTo>
                    <a:lnTo>
                      <a:pt x="4244" y="9445"/>
                    </a:lnTo>
                    <a:lnTo>
                      <a:pt x="4492" y="9461"/>
                    </a:lnTo>
                    <a:lnTo>
                      <a:pt x="4971" y="9461"/>
                    </a:lnTo>
                    <a:lnTo>
                      <a:pt x="5219" y="9445"/>
                    </a:lnTo>
                    <a:lnTo>
                      <a:pt x="5450" y="9412"/>
                    </a:lnTo>
                    <a:lnTo>
                      <a:pt x="5681" y="9362"/>
                    </a:lnTo>
                    <a:lnTo>
                      <a:pt x="5912" y="9313"/>
                    </a:lnTo>
                    <a:lnTo>
                      <a:pt x="6143" y="9247"/>
                    </a:lnTo>
                    <a:lnTo>
                      <a:pt x="6358" y="9181"/>
                    </a:lnTo>
                    <a:lnTo>
                      <a:pt x="6573" y="9098"/>
                    </a:lnTo>
                    <a:lnTo>
                      <a:pt x="6787" y="8999"/>
                    </a:lnTo>
                    <a:lnTo>
                      <a:pt x="6985" y="8900"/>
                    </a:lnTo>
                    <a:lnTo>
                      <a:pt x="7183" y="8784"/>
                    </a:lnTo>
                    <a:lnTo>
                      <a:pt x="7382" y="8652"/>
                    </a:lnTo>
                    <a:lnTo>
                      <a:pt x="7563" y="8520"/>
                    </a:lnTo>
                    <a:lnTo>
                      <a:pt x="7745" y="8388"/>
                    </a:lnTo>
                    <a:lnTo>
                      <a:pt x="7910" y="8239"/>
                    </a:lnTo>
                    <a:lnTo>
                      <a:pt x="8075" y="8074"/>
                    </a:lnTo>
                    <a:lnTo>
                      <a:pt x="8240" y="7909"/>
                    </a:lnTo>
                    <a:lnTo>
                      <a:pt x="8389" y="7744"/>
                    </a:lnTo>
                    <a:lnTo>
                      <a:pt x="8521" y="7562"/>
                    </a:lnTo>
                    <a:lnTo>
                      <a:pt x="8653" y="7381"/>
                    </a:lnTo>
                    <a:lnTo>
                      <a:pt x="8769" y="7183"/>
                    </a:lnTo>
                    <a:lnTo>
                      <a:pt x="8884" y="6985"/>
                    </a:lnTo>
                    <a:lnTo>
                      <a:pt x="9000" y="6786"/>
                    </a:lnTo>
                    <a:lnTo>
                      <a:pt x="9082" y="6572"/>
                    </a:lnTo>
                    <a:lnTo>
                      <a:pt x="9181" y="6357"/>
                    </a:lnTo>
                    <a:lnTo>
                      <a:pt x="9247" y="6142"/>
                    </a:lnTo>
                    <a:lnTo>
                      <a:pt x="9313" y="5911"/>
                    </a:lnTo>
                    <a:lnTo>
                      <a:pt x="9363" y="5697"/>
                    </a:lnTo>
                    <a:lnTo>
                      <a:pt x="9413" y="5449"/>
                    </a:lnTo>
                    <a:lnTo>
                      <a:pt x="9429" y="5218"/>
                    </a:lnTo>
                    <a:lnTo>
                      <a:pt x="9462" y="4987"/>
                    </a:lnTo>
                    <a:lnTo>
                      <a:pt x="9462" y="4739"/>
                    </a:lnTo>
                    <a:lnTo>
                      <a:pt x="9462" y="4491"/>
                    </a:lnTo>
                    <a:lnTo>
                      <a:pt x="9429" y="4260"/>
                    </a:lnTo>
                    <a:lnTo>
                      <a:pt x="9413" y="4012"/>
                    </a:lnTo>
                    <a:lnTo>
                      <a:pt x="9363" y="3781"/>
                    </a:lnTo>
                    <a:lnTo>
                      <a:pt x="9313" y="3550"/>
                    </a:lnTo>
                    <a:lnTo>
                      <a:pt x="9247" y="3335"/>
                    </a:lnTo>
                    <a:lnTo>
                      <a:pt x="9181" y="3104"/>
                    </a:lnTo>
                    <a:lnTo>
                      <a:pt x="9082" y="2890"/>
                    </a:lnTo>
                    <a:lnTo>
                      <a:pt x="9000" y="2691"/>
                    </a:lnTo>
                    <a:lnTo>
                      <a:pt x="8884" y="2477"/>
                    </a:lnTo>
                    <a:lnTo>
                      <a:pt x="8769" y="2279"/>
                    </a:lnTo>
                    <a:lnTo>
                      <a:pt x="8653" y="2097"/>
                    </a:lnTo>
                    <a:lnTo>
                      <a:pt x="8521" y="1915"/>
                    </a:lnTo>
                    <a:lnTo>
                      <a:pt x="8389" y="1734"/>
                    </a:lnTo>
                    <a:lnTo>
                      <a:pt x="8240" y="1552"/>
                    </a:lnTo>
                    <a:lnTo>
                      <a:pt x="8075" y="1387"/>
                    </a:lnTo>
                    <a:lnTo>
                      <a:pt x="7910" y="1238"/>
                    </a:lnTo>
                    <a:lnTo>
                      <a:pt x="7745" y="1090"/>
                    </a:lnTo>
                    <a:lnTo>
                      <a:pt x="7563" y="941"/>
                    </a:lnTo>
                    <a:lnTo>
                      <a:pt x="7382" y="809"/>
                    </a:lnTo>
                    <a:lnTo>
                      <a:pt x="7183" y="694"/>
                    </a:lnTo>
                    <a:lnTo>
                      <a:pt x="6985" y="578"/>
                    </a:lnTo>
                    <a:lnTo>
                      <a:pt x="6787" y="479"/>
                    </a:lnTo>
                    <a:lnTo>
                      <a:pt x="6573" y="380"/>
                    </a:lnTo>
                    <a:lnTo>
                      <a:pt x="6358" y="297"/>
                    </a:lnTo>
                    <a:lnTo>
                      <a:pt x="6143" y="215"/>
                    </a:lnTo>
                    <a:lnTo>
                      <a:pt x="5912" y="149"/>
                    </a:lnTo>
                    <a:lnTo>
                      <a:pt x="5681" y="99"/>
                    </a:lnTo>
                    <a:lnTo>
                      <a:pt x="5450" y="66"/>
                    </a:lnTo>
                    <a:lnTo>
                      <a:pt x="5219" y="33"/>
                    </a:lnTo>
                    <a:lnTo>
                      <a:pt x="4971" y="17"/>
                    </a:lnTo>
                    <a:lnTo>
                      <a:pt x="474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413;p34"/>
              <p:cNvSpPr/>
              <p:nvPr/>
            </p:nvSpPr>
            <p:spPr>
              <a:xfrm>
                <a:off x="3110124" y="-936245"/>
                <a:ext cx="319390" cy="256488"/>
              </a:xfrm>
              <a:custGeom>
                <a:avLst/>
                <a:gdLst/>
                <a:ahLst/>
                <a:cxnLst/>
                <a:rect l="l" t="t" r="r" b="b"/>
                <a:pathLst>
                  <a:path w="5367" h="4310" extrusionOk="0">
                    <a:moveTo>
                      <a:pt x="1354" y="0"/>
                    </a:moveTo>
                    <a:lnTo>
                      <a:pt x="1206" y="17"/>
                    </a:lnTo>
                    <a:lnTo>
                      <a:pt x="1041" y="50"/>
                    </a:lnTo>
                    <a:lnTo>
                      <a:pt x="892" y="99"/>
                    </a:lnTo>
                    <a:lnTo>
                      <a:pt x="760" y="182"/>
                    </a:lnTo>
                    <a:lnTo>
                      <a:pt x="611" y="264"/>
                    </a:lnTo>
                    <a:lnTo>
                      <a:pt x="496" y="363"/>
                    </a:lnTo>
                    <a:lnTo>
                      <a:pt x="380" y="479"/>
                    </a:lnTo>
                    <a:lnTo>
                      <a:pt x="265" y="595"/>
                    </a:lnTo>
                    <a:lnTo>
                      <a:pt x="182" y="743"/>
                    </a:lnTo>
                    <a:lnTo>
                      <a:pt x="99" y="908"/>
                    </a:lnTo>
                    <a:lnTo>
                      <a:pt x="66" y="1007"/>
                    </a:lnTo>
                    <a:lnTo>
                      <a:pt x="33" y="1123"/>
                    </a:lnTo>
                    <a:lnTo>
                      <a:pt x="0" y="1371"/>
                    </a:lnTo>
                    <a:lnTo>
                      <a:pt x="0" y="1602"/>
                    </a:lnTo>
                    <a:lnTo>
                      <a:pt x="33" y="1833"/>
                    </a:lnTo>
                    <a:lnTo>
                      <a:pt x="116" y="2048"/>
                    </a:lnTo>
                    <a:lnTo>
                      <a:pt x="231" y="2246"/>
                    </a:lnTo>
                    <a:lnTo>
                      <a:pt x="364" y="2444"/>
                    </a:lnTo>
                    <a:lnTo>
                      <a:pt x="446" y="2526"/>
                    </a:lnTo>
                    <a:lnTo>
                      <a:pt x="545" y="2609"/>
                    </a:lnTo>
                    <a:lnTo>
                      <a:pt x="2692" y="4310"/>
                    </a:lnTo>
                    <a:lnTo>
                      <a:pt x="4822" y="2609"/>
                    </a:lnTo>
                    <a:lnTo>
                      <a:pt x="4921" y="2526"/>
                    </a:lnTo>
                    <a:lnTo>
                      <a:pt x="5003" y="2444"/>
                    </a:lnTo>
                    <a:lnTo>
                      <a:pt x="5135" y="2246"/>
                    </a:lnTo>
                    <a:lnTo>
                      <a:pt x="5251" y="2048"/>
                    </a:lnTo>
                    <a:lnTo>
                      <a:pt x="5334" y="1833"/>
                    </a:lnTo>
                    <a:lnTo>
                      <a:pt x="5367" y="1602"/>
                    </a:lnTo>
                    <a:lnTo>
                      <a:pt x="5367" y="1371"/>
                    </a:lnTo>
                    <a:lnTo>
                      <a:pt x="5334" y="1123"/>
                    </a:lnTo>
                    <a:lnTo>
                      <a:pt x="5301" y="1007"/>
                    </a:lnTo>
                    <a:lnTo>
                      <a:pt x="5268" y="908"/>
                    </a:lnTo>
                    <a:lnTo>
                      <a:pt x="5185" y="743"/>
                    </a:lnTo>
                    <a:lnTo>
                      <a:pt x="5102" y="595"/>
                    </a:lnTo>
                    <a:lnTo>
                      <a:pt x="4987" y="479"/>
                    </a:lnTo>
                    <a:lnTo>
                      <a:pt x="4871" y="363"/>
                    </a:lnTo>
                    <a:lnTo>
                      <a:pt x="4756" y="264"/>
                    </a:lnTo>
                    <a:lnTo>
                      <a:pt x="4607" y="182"/>
                    </a:lnTo>
                    <a:lnTo>
                      <a:pt x="4475" y="99"/>
                    </a:lnTo>
                    <a:lnTo>
                      <a:pt x="4326" y="50"/>
                    </a:lnTo>
                    <a:lnTo>
                      <a:pt x="4161" y="17"/>
                    </a:lnTo>
                    <a:lnTo>
                      <a:pt x="4013" y="0"/>
                    </a:lnTo>
                    <a:lnTo>
                      <a:pt x="3682" y="0"/>
                    </a:lnTo>
                    <a:lnTo>
                      <a:pt x="3534" y="33"/>
                    </a:lnTo>
                    <a:lnTo>
                      <a:pt x="3369" y="99"/>
                    </a:lnTo>
                    <a:lnTo>
                      <a:pt x="3220" y="165"/>
                    </a:lnTo>
                    <a:lnTo>
                      <a:pt x="3071" y="248"/>
                    </a:lnTo>
                    <a:lnTo>
                      <a:pt x="2692" y="528"/>
                    </a:lnTo>
                    <a:lnTo>
                      <a:pt x="2295" y="248"/>
                    </a:lnTo>
                    <a:lnTo>
                      <a:pt x="2147" y="165"/>
                    </a:lnTo>
                    <a:lnTo>
                      <a:pt x="1998" y="99"/>
                    </a:lnTo>
                    <a:lnTo>
                      <a:pt x="1833" y="33"/>
                    </a:lnTo>
                    <a:lnTo>
                      <a:pt x="16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414;p34"/>
              <p:cNvSpPr/>
              <p:nvPr/>
            </p:nvSpPr>
            <p:spPr>
              <a:xfrm>
                <a:off x="3206409" y="-576633"/>
                <a:ext cx="126816" cy="175912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2956" extrusionOk="0">
                    <a:moveTo>
                      <a:pt x="0" y="0"/>
                    </a:moveTo>
                    <a:lnTo>
                      <a:pt x="1074" y="2956"/>
                    </a:lnTo>
                    <a:lnTo>
                      <a:pt x="21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" name="Google Shape;1415;p34"/>
            <p:cNvSpPr/>
            <p:nvPr/>
          </p:nvSpPr>
          <p:spPr>
            <a:xfrm>
              <a:off x="3252000" y="1820613"/>
              <a:ext cx="289404" cy="312518"/>
            </a:xfrm>
            <a:custGeom>
              <a:avLst/>
              <a:gdLst/>
              <a:ahLst/>
              <a:cxnLst/>
              <a:rect l="l" t="t" r="r" b="b"/>
              <a:pathLst>
                <a:path w="6661" h="7193" extrusionOk="0">
                  <a:moveTo>
                    <a:pt x="3328" y="1"/>
                  </a:moveTo>
                  <a:lnTo>
                    <a:pt x="3230" y="454"/>
                  </a:lnTo>
                  <a:lnTo>
                    <a:pt x="3127" y="857"/>
                  </a:lnTo>
                  <a:lnTo>
                    <a:pt x="3075" y="1045"/>
                  </a:lnTo>
                  <a:lnTo>
                    <a:pt x="3016" y="1220"/>
                  </a:lnTo>
                  <a:lnTo>
                    <a:pt x="2964" y="1388"/>
                  </a:lnTo>
                  <a:lnTo>
                    <a:pt x="2906" y="1544"/>
                  </a:lnTo>
                  <a:lnTo>
                    <a:pt x="2848" y="1693"/>
                  </a:lnTo>
                  <a:lnTo>
                    <a:pt x="2783" y="1836"/>
                  </a:lnTo>
                  <a:lnTo>
                    <a:pt x="2718" y="1965"/>
                  </a:lnTo>
                  <a:lnTo>
                    <a:pt x="2653" y="2089"/>
                  </a:lnTo>
                  <a:lnTo>
                    <a:pt x="2575" y="2212"/>
                  </a:lnTo>
                  <a:lnTo>
                    <a:pt x="2504" y="2322"/>
                  </a:lnTo>
                  <a:lnTo>
                    <a:pt x="2420" y="2426"/>
                  </a:lnTo>
                  <a:lnTo>
                    <a:pt x="2335" y="2523"/>
                  </a:lnTo>
                  <a:lnTo>
                    <a:pt x="2245" y="2614"/>
                  </a:lnTo>
                  <a:lnTo>
                    <a:pt x="2147" y="2705"/>
                  </a:lnTo>
                  <a:lnTo>
                    <a:pt x="2044" y="2789"/>
                  </a:lnTo>
                  <a:lnTo>
                    <a:pt x="1933" y="2867"/>
                  </a:lnTo>
                  <a:lnTo>
                    <a:pt x="1817" y="2938"/>
                  </a:lnTo>
                  <a:lnTo>
                    <a:pt x="1693" y="3010"/>
                  </a:lnTo>
                  <a:lnTo>
                    <a:pt x="1564" y="3074"/>
                  </a:lnTo>
                  <a:lnTo>
                    <a:pt x="1428" y="3139"/>
                  </a:lnTo>
                  <a:lnTo>
                    <a:pt x="1278" y="3204"/>
                  </a:lnTo>
                  <a:lnTo>
                    <a:pt x="1129" y="3262"/>
                  </a:lnTo>
                  <a:lnTo>
                    <a:pt x="961" y="3321"/>
                  </a:lnTo>
                  <a:lnTo>
                    <a:pt x="792" y="3379"/>
                  </a:lnTo>
                  <a:lnTo>
                    <a:pt x="416" y="3489"/>
                  </a:lnTo>
                  <a:lnTo>
                    <a:pt x="1" y="3600"/>
                  </a:lnTo>
                  <a:lnTo>
                    <a:pt x="416" y="3710"/>
                  </a:lnTo>
                  <a:lnTo>
                    <a:pt x="792" y="3820"/>
                  </a:lnTo>
                  <a:lnTo>
                    <a:pt x="961" y="3879"/>
                  </a:lnTo>
                  <a:lnTo>
                    <a:pt x="1129" y="3937"/>
                  </a:lnTo>
                  <a:lnTo>
                    <a:pt x="1278" y="3995"/>
                  </a:lnTo>
                  <a:lnTo>
                    <a:pt x="1428" y="4054"/>
                  </a:lnTo>
                  <a:lnTo>
                    <a:pt x="1564" y="4118"/>
                  </a:lnTo>
                  <a:lnTo>
                    <a:pt x="1693" y="4190"/>
                  </a:lnTo>
                  <a:lnTo>
                    <a:pt x="1817" y="4255"/>
                  </a:lnTo>
                  <a:lnTo>
                    <a:pt x="1933" y="4332"/>
                  </a:lnTo>
                  <a:lnTo>
                    <a:pt x="2044" y="4410"/>
                  </a:lnTo>
                  <a:lnTo>
                    <a:pt x="2147" y="4495"/>
                  </a:lnTo>
                  <a:lnTo>
                    <a:pt x="2245" y="4579"/>
                  </a:lnTo>
                  <a:lnTo>
                    <a:pt x="2335" y="4676"/>
                  </a:lnTo>
                  <a:lnTo>
                    <a:pt x="2420" y="4773"/>
                  </a:lnTo>
                  <a:lnTo>
                    <a:pt x="2504" y="4877"/>
                  </a:lnTo>
                  <a:lnTo>
                    <a:pt x="2575" y="4987"/>
                  </a:lnTo>
                  <a:lnTo>
                    <a:pt x="2653" y="5104"/>
                  </a:lnTo>
                  <a:lnTo>
                    <a:pt x="2718" y="5227"/>
                  </a:lnTo>
                  <a:lnTo>
                    <a:pt x="2783" y="5364"/>
                  </a:lnTo>
                  <a:lnTo>
                    <a:pt x="2848" y="5506"/>
                  </a:lnTo>
                  <a:lnTo>
                    <a:pt x="2906" y="5649"/>
                  </a:lnTo>
                  <a:lnTo>
                    <a:pt x="2964" y="5811"/>
                  </a:lnTo>
                  <a:lnTo>
                    <a:pt x="3016" y="5980"/>
                  </a:lnTo>
                  <a:lnTo>
                    <a:pt x="3075" y="6155"/>
                  </a:lnTo>
                  <a:lnTo>
                    <a:pt x="3127" y="6343"/>
                  </a:lnTo>
                  <a:lnTo>
                    <a:pt x="3230" y="6745"/>
                  </a:lnTo>
                  <a:lnTo>
                    <a:pt x="3328" y="7192"/>
                  </a:lnTo>
                  <a:lnTo>
                    <a:pt x="3431" y="6745"/>
                  </a:lnTo>
                  <a:lnTo>
                    <a:pt x="3535" y="6343"/>
                  </a:lnTo>
                  <a:lnTo>
                    <a:pt x="3587" y="6155"/>
                  </a:lnTo>
                  <a:lnTo>
                    <a:pt x="3639" y="5980"/>
                  </a:lnTo>
                  <a:lnTo>
                    <a:pt x="3697" y="5811"/>
                  </a:lnTo>
                  <a:lnTo>
                    <a:pt x="3756" y="5649"/>
                  </a:lnTo>
                  <a:lnTo>
                    <a:pt x="3814" y="5506"/>
                  </a:lnTo>
                  <a:lnTo>
                    <a:pt x="3879" y="5364"/>
                  </a:lnTo>
                  <a:lnTo>
                    <a:pt x="3944" y="5227"/>
                  </a:lnTo>
                  <a:lnTo>
                    <a:pt x="4009" y="5104"/>
                  </a:lnTo>
                  <a:lnTo>
                    <a:pt x="4080" y="4987"/>
                  </a:lnTo>
                  <a:lnTo>
                    <a:pt x="4158" y="4877"/>
                  </a:lnTo>
                  <a:lnTo>
                    <a:pt x="4242" y="4773"/>
                  </a:lnTo>
                  <a:lnTo>
                    <a:pt x="4326" y="4676"/>
                  </a:lnTo>
                  <a:lnTo>
                    <a:pt x="4417" y="4579"/>
                  </a:lnTo>
                  <a:lnTo>
                    <a:pt x="4514" y="4495"/>
                  </a:lnTo>
                  <a:lnTo>
                    <a:pt x="4618" y="4410"/>
                  </a:lnTo>
                  <a:lnTo>
                    <a:pt x="4728" y="4332"/>
                  </a:lnTo>
                  <a:lnTo>
                    <a:pt x="4845" y="4255"/>
                  </a:lnTo>
                  <a:lnTo>
                    <a:pt x="4962" y="4190"/>
                  </a:lnTo>
                  <a:lnTo>
                    <a:pt x="5098" y="4118"/>
                  </a:lnTo>
                  <a:lnTo>
                    <a:pt x="5234" y="4054"/>
                  </a:lnTo>
                  <a:lnTo>
                    <a:pt x="5377" y="3995"/>
                  </a:lnTo>
                  <a:lnTo>
                    <a:pt x="5533" y="3937"/>
                  </a:lnTo>
                  <a:lnTo>
                    <a:pt x="5701" y="3879"/>
                  </a:lnTo>
                  <a:lnTo>
                    <a:pt x="5870" y="3820"/>
                  </a:lnTo>
                  <a:lnTo>
                    <a:pt x="6246" y="3710"/>
                  </a:lnTo>
                  <a:lnTo>
                    <a:pt x="6661" y="3600"/>
                  </a:lnTo>
                  <a:lnTo>
                    <a:pt x="6246" y="3489"/>
                  </a:lnTo>
                  <a:lnTo>
                    <a:pt x="5870" y="3379"/>
                  </a:lnTo>
                  <a:lnTo>
                    <a:pt x="5701" y="3321"/>
                  </a:lnTo>
                  <a:lnTo>
                    <a:pt x="5533" y="3262"/>
                  </a:lnTo>
                  <a:lnTo>
                    <a:pt x="5377" y="3204"/>
                  </a:lnTo>
                  <a:lnTo>
                    <a:pt x="5234" y="3139"/>
                  </a:lnTo>
                  <a:lnTo>
                    <a:pt x="5098" y="3074"/>
                  </a:lnTo>
                  <a:lnTo>
                    <a:pt x="4962" y="3010"/>
                  </a:lnTo>
                  <a:lnTo>
                    <a:pt x="4845" y="2938"/>
                  </a:lnTo>
                  <a:lnTo>
                    <a:pt x="4728" y="2867"/>
                  </a:lnTo>
                  <a:lnTo>
                    <a:pt x="4618" y="2789"/>
                  </a:lnTo>
                  <a:lnTo>
                    <a:pt x="4514" y="2705"/>
                  </a:lnTo>
                  <a:lnTo>
                    <a:pt x="4417" y="2614"/>
                  </a:lnTo>
                  <a:lnTo>
                    <a:pt x="4326" y="2523"/>
                  </a:lnTo>
                  <a:lnTo>
                    <a:pt x="4242" y="2426"/>
                  </a:lnTo>
                  <a:lnTo>
                    <a:pt x="4158" y="2322"/>
                  </a:lnTo>
                  <a:lnTo>
                    <a:pt x="4080" y="2212"/>
                  </a:lnTo>
                  <a:lnTo>
                    <a:pt x="4009" y="2089"/>
                  </a:lnTo>
                  <a:lnTo>
                    <a:pt x="3944" y="1965"/>
                  </a:lnTo>
                  <a:lnTo>
                    <a:pt x="3879" y="1836"/>
                  </a:lnTo>
                  <a:lnTo>
                    <a:pt x="3814" y="1693"/>
                  </a:lnTo>
                  <a:lnTo>
                    <a:pt x="3756" y="1544"/>
                  </a:lnTo>
                  <a:lnTo>
                    <a:pt x="3697" y="1388"/>
                  </a:lnTo>
                  <a:lnTo>
                    <a:pt x="3639" y="1220"/>
                  </a:lnTo>
                  <a:lnTo>
                    <a:pt x="3587" y="1045"/>
                  </a:lnTo>
                  <a:lnTo>
                    <a:pt x="3535" y="857"/>
                  </a:lnTo>
                  <a:lnTo>
                    <a:pt x="3431" y="454"/>
                  </a:lnTo>
                  <a:lnTo>
                    <a:pt x="33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16;p34"/>
            <p:cNvSpPr/>
            <p:nvPr/>
          </p:nvSpPr>
          <p:spPr>
            <a:xfrm>
              <a:off x="1157575" y="1409149"/>
              <a:ext cx="189256" cy="204353"/>
            </a:xfrm>
            <a:custGeom>
              <a:avLst/>
              <a:gdLst/>
              <a:ahLst/>
              <a:cxnLst/>
              <a:rect l="l" t="t" r="r" b="b"/>
              <a:pathLst>
                <a:path w="6661" h="7193" extrusionOk="0">
                  <a:moveTo>
                    <a:pt x="3328" y="1"/>
                  </a:moveTo>
                  <a:lnTo>
                    <a:pt x="3230" y="454"/>
                  </a:lnTo>
                  <a:lnTo>
                    <a:pt x="3127" y="857"/>
                  </a:lnTo>
                  <a:lnTo>
                    <a:pt x="3075" y="1045"/>
                  </a:lnTo>
                  <a:lnTo>
                    <a:pt x="3016" y="1220"/>
                  </a:lnTo>
                  <a:lnTo>
                    <a:pt x="2964" y="1388"/>
                  </a:lnTo>
                  <a:lnTo>
                    <a:pt x="2906" y="1544"/>
                  </a:lnTo>
                  <a:lnTo>
                    <a:pt x="2848" y="1693"/>
                  </a:lnTo>
                  <a:lnTo>
                    <a:pt x="2783" y="1836"/>
                  </a:lnTo>
                  <a:lnTo>
                    <a:pt x="2718" y="1965"/>
                  </a:lnTo>
                  <a:lnTo>
                    <a:pt x="2653" y="2089"/>
                  </a:lnTo>
                  <a:lnTo>
                    <a:pt x="2575" y="2212"/>
                  </a:lnTo>
                  <a:lnTo>
                    <a:pt x="2504" y="2322"/>
                  </a:lnTo>
                  <a:lnTo>
                    <a:pt x="2420" y="2426"/>
                  </a:lnTo>
                  <a:lnTo>
                    <a:pt x="2335" y="2523"/>
                  </a:lnTo>
                  <a:lnTo>
                    <a:pt x="2245" y="2614"/>
                  </a:lnTo>
                  <a:lnTo>
                    <a:pt x="2147" y="2705"/>
                  </a:lnTo>
                  <a:lnTo>
                    <a:pt x="2044" y="2789"/>
                  </a:lnTo>
                  <a:lnTo>
                    <a:pt x="1933" y="2867"/>
                  </a:lnTo>
                  <a:lnTo>
                    <a:pt x="1817" y="2938"/>
                  </a:lnTo>
                  <a:lnTo>
                    <a:pt x="1693" y="3010"/>
                  </a:lnTo>
                  <a:lnTo>
                    <a:pt x="1564" y="3074"/>
                  </a:lnTo>
                  <a:lnTo>
                    <a:pt x="1428" y="3139"/>
                  </a:lnTo>
                  <a:lnTo>
                    <a:pt x="1278" y="3204"/>
                  </a:lnTo>
                  <a:lnTo>
                    <a:pt x="1129" y="3262"/>
                  </a:lnTo>
                  <a:lnTo>
                    <a:pt x="961" y="3321"/>
                  </a:lnTo>
                  <a:lnTo>
                    <a:pt x="792" y="3379"/>
                  </a:lnTo>
                  <a:lnTo>
                    <a:pt x="416" y="3489"/>
                  </a:lnTo>
                  <a:lnTo>
                    <a:pt x="1" y="3600"/>
                  </a:lnTo>
                  <a:lnTo>
                    <a:pt x="416" y="3710"/>
                  </a:lnTo>
                  <a:lnTo>
                    <a:pt x="792" y="3820"/>
                  </a:lnTo>
                  <a:lnTo>
                    <a:pt x="961" y="3879"/>
                  </a:lnTo>
                  <a:lnTo>
                    <a:pt x="1129" y="3937"/>
                  </a:lnTo>
                  <a:lnTo>
                    <a:pt x="1278" y="3995"/>
                  </a:lnTo>
                  <a:lnTo>
                    <a:pt x="1428" y="4054"/>
                  </a:lnTo>
                  <a:lnTo>
                    <a:pt x="1564" y="4118"/>
                  </a:lnTo>
                  <a:lnTo>
                    <a:pt x="1693" y="4190"/>
                  </a:lnTo>
                  <a:lnTo>
                    <a:pt x="1817" y="4255"/>
                  </a:lnTo>
                  <a:lnTo>
                    <a:pt x="1933" y="4332"/>
                  </a:lnTo>
                  <a:lnTo>
                    <a:pt x="2044" y="4410"/>
                  </a:lnTo>
                  <a:lnTo>
                    <a:pt x="2147" y="4495"/>
                  </a:lnTo>
                  <a:lnTo>
                    <a:pt x="2245" y="4579"/>
                  </a:lnTo>
                  <a:lnTo>
                    <a:pt x="2335" y="4676"/>
                  </a:lnTo>
                  <a:lnTo>
                    <a:pt x="2420" y="4773"/>
                  </a:lnTo>
                  <a:lnTo>
                    <a:pt x="2504" y="4877"/>
                  </a:lnTo>
                  <a:lnTo>
                    <a:pt x="2575" y="4987"/>
                  </a:lnTo>
                  <a:lnTo>
                    <a:pt x="2653" y="5104"/>
                  </a:lnTo>
                  <a:lnTo>
                    <a:pt x="2718" y="5227"/>
                  </a:lnTo>
                  <a:lnTo>
                    <a:pt x="2783" y="5364"/>
                  </a:lnTo>
                  <a:lnTo>
                    <a:pt x="2848" y="5506"/>
                  </a:lnTo>
                  <a:lnTo>
                    <a:pt x="2906" y="5649"/>
                  </a:lnTo>
                  <a:lnTo>
                    <a:pt x="2964" y="5811"/>
                  </a:lnTo>
                  <a:lnTo>
                    <a:pt x="3016" y="5980"/>
                  </a:lnTo>
                  <a:lnTo>
                    <a:pt x="3075" y="6155"/>
                  </a:lnTo>
                  <a:lnTo>
                    <a:pt x="3127" y="6343"/>
                  </a:lnTo>
                  <a:lnTo>
                    <a:pt x="3230" y="6745"/>
                  </a:lnTo>
                  <a:lnTo>
                    <a:pt x="3328" y="7192"/>
                  </a:lnTo>
                  <a:lnTo>
                    <a:pt x="3431" y="6745"/>
                  </a:lnTo>
                  <a:lnTo>
                    <a:pt x="3535" y="6343"/>
                  </a:lnTo>
                  <a:lnTo>
                    <a:pt x="3587" y="6155"/>
                  </a:lnTo>
                  <a:lnTo>
                    <a:pt x="3639" y="5980"/>
                  </a:lnTo>
                  <a:lnTo>
                    <a:pt x="3697" y="5811"/>
                  </a:lnTo>
                  <a:lnTo>
                    <a:pt x="3756" y="5649"/>
                  </a:lnTo>
                  <a:lnTo>
                    <a:pt x="3814" y="5506"/>
                  </a:lnTo>
                  <a:lnTo>
                    <a:pt x="3879" y="5364"/>
                  </a:lnTo>
                  <a:lnTo>
                    <a:pt x="3944" y="5227"/>
                  </a:lnTo>
                  <a:lnTo>
                    <a:pt x="4009" y="5104"/>
                  </a:lnTo>
                  <a:lnTo>
                    <a:pt x="4080" y="4987"/>
                  </a:lnTo>
                  <a:lnTo>
                    <a:pt x="4158" y="4877"/>
                  </a:lnTo>
                  <a:lnTo>
                    <a:pt x="4242" y="4773"/>
                  </a:lnTo>
                  <a:lnTo>
                    <a:pt x="4326" y="4676"/>
                  </a:lnTo>
                  <a:lnTo>
                    <a:pt x="4417" y="4579"/>
                  </a:lnTo>
                  <a:lnTo>
                    <a:pt x="4514" y="4495"/>
                  </a:lnTo>
                  <a:lnTo>
                    <a:pt x="4618" y="4410"/>
                  </a:lnTo>
                  <a:lnTo>
                    <a:pt x="4728" y="4332"/>
                  </a:lnTo>
                  <a:lnTo>
                    <a:pt x="4845" y="4255"/>
                  </a:lnTo>
                  <a:lnTo>
                    <a:pt x="4962" y="4190"/>
                  </a:lnTo>
                  <a:lnTo>
                    <a:pt x="5098" y="4118"/>
                  </a:lnTo>
                  <a:lnTo>
                    <a:pt x="5234" y="4054"/>
                  </a:lnTo>
                  <a:lnTo>
                    <a:pt x="5377" y="3995"/>
                  </a:lnTo>
                  <a:lnTo>
                    <a:pt x="5533" y="3937"/>
                  </a:lnTo>
                  <a:lnTo>
                    <a:pt x="5701" y="3879"/>
                  </a:lnTo>
                  <a:lnTo>
                    <a:pt x="5870" y="3820"/>
                  </a:lnTo>
                  <a:lnTo>
                    <a:pt x="6246" y="3710"/>
                  </a:lnTo>
                  <a:lnTo>
                    <a:pt x="6661" y="3600"/>
                  </a:lnTo>
                  <a:lnTo>
                    <a:pt x="6246" y="3489"/>
                  </a:lnTo>
                  <a:lnTo>
                    <a:pt x="5870" y="3379"/>
                  </a:lnTo>
                  <a:lnTo>
                    <a:pt x="5701" y="3321"/>
                  </a:lnTo>
                  <a:lnTo>
                    <a:pt x="5533" y="3262"/>
                  </a:lnTo>
                  <a:lnTo>
                    <a:pt x="5377" y="3204"/>
                  </a:lnTo>
                  <a:lnTo>
                    <a:pt x="5234" y="3139"/>
                  </a:lnTo>
                  <a:lnTo>
                    <a:pt x="5098" y="3074"/>
                  </a:lnTo>
                  <a:lnTo>
                    <a:pt x="4962" y="3010"/>
                  </a:lnTo>
                  <a:lnTo>
                    <a:pt x="4845" y="2938"/>
                  </a:lnTo>
                  <a:lnTo>
                    <a:pt x="4728" y="2867"/>
                  </a:lnTo>
                  <a:lnTo>
                    <a:pt x="4618" y="2789"/>
                  </a:lnTo>
                  <a:lnTo>
                    <a:pt x="4514" y="2705"/>
                  </a:lnTo>
                  <a:lnTo>
                    <a:pt x="4417" y="2614"/>
                  </a:lnTo>
                  <a:lnTo>
                    <a:pt x="4326" y="2523"/>
                  </a:lnTo>
                  <a:lnTo>
                    <a:pt x="4242" y="2426"/>
                  </a:lnTo>
                  <a:lnTo>
                    <a:pt x="4158" y="2322"/>
                  </a:lnTo>
                  <a:lnTo>
                    <a:pt x="4080" y="2212"/>
                  </a:lnTo>
                  <a:lnTo>
                    <a:pt x="4009" y="2089"/>
                  </a:lnTo>
                  <a:lnTo>
                    <a:pt x="3944" y="1965"/>
                  </a:lnTo>
                  <a:lnTo>
                    <a:pt x="3879" y="1836"/>
                  </a:lnTo>
                  <a:lnTo>
                    <a:pt x="3814" y="1693"/>
                  </a:lnTo>
                  <a:lnTo>
                    <a:pt x="3756" y="1544"/>
                  </a:lnTo>
                  <a:lnTo>
                    <a:pt x="3697" y="1388"/>
                  </a:lnTo>
                  <a:lnTo>
                    <a:pt x="3639" y="1220"/>
                  </a:lnTo>
                  <a:lnTo>
                    <a:pt x="3587" y="1045"/>
                  </a:lnTo>
                  <a:lnTo>
                    <a:pt x="3535" y="857"/>
                  </a:lnTo>
                  <a:lnTo>
                    <a:pt x="3431" y="454"/>
                  </a:lnTo>
                  <a:lnTo>
                    <a:pt x="33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17;p34"/>
            <p:cNvSpPr/>
            <p:nvPr/>
          </p:nvSpPr>
          <p:spPr>
            <a:xfrm>
              <a:off x="2613300" y="1613499"/>
              <a:ext cx="189256" cy="204353"/>
            </a:xfrm>
            <a:custGeom>
              <a:avLst/>
              <a:gdLst/>
              <a:ahLst/>
              <a:cxnLst/>
              <a:rect l="l" t="t" r="r" b="b"/>
              <a:pathLst>
                <a:path w="6661" h="7193" extrusionOk="0">
                  <a:moveTo>
                    <a:pt x="3328" y="1"/>
                  </a:moveTo>
                  <a:lnTo>
                    <a:pt x="3230" y="454"/>
                  </a:lnTo>
                  <a:lnTo>
                    <a:pt x="3127" y="857"/>
                  </a:lnTo>
                  <a:lnTo>
                    <a:pt x="3075" y="1045"/>
                  </a:lnTo>
                  <a:lnTo>
                    <a:pt x="3016" y="1220"/>
                  </a:lnTo>
                  <a:lnTo>
                    <a:pt x="2964" y="1388"/>
                  </a:lnTo>
                  <a:lnTo>
                    <a:pt x="2906" y="1544"/>
                  </a:lnTo>
                  <a:lnTo>
                    <a:pt x="2848" y="1693"/>
                  </a:lnTo>
                  <a:lnTo>
                    <a:pt x="2783" y="1836"/>
                  </a:lnTo>
                  <a:lnTo>
                    <a:pt x="2718" y="1965"/>
                  </a:lnTo>
                  <a:lnTo>
                    <a:pt x="2653" y="2089"/>
                  </a:lnTo>
                  <a:lnTo>
                    <a:pt x="2575" y="2212"/>
                  </a:lnTo>
                  <a:lnTo>
                    <a:pt x="2504" y="2322"/>
                  </a:lnTo>
                  <a:lnTo>
                    <a:pt x="2420" y="2426"/>
                  </a:lnTo>
                  <a:lnTo>
                    <a:pt x="2335" y="2523"/>
                  </a:lnTo>
                  <a:lnTo>
                    <a:pt x="2245" y="2614"/>
                  </a:lnTo>
                  <a:lnTo>
                    <a:pt x="2147" y="2705"/>
                  </a:lnTo>
                  <a:lnTo>
                    <a:pt x="2044" y="2789"/>
                  </a:lnTo>
                  <a:lnTo>
                    <a:pt x="1933" y="2867"/>
                  </a:lnTo>
                  <a:lnTo>
                    <a:pt x="1817" y="2938"/>
                  </a:lnTo>
                  <a:lnTo>
                    <a:pt x="1693" y="3010"/>
                  </a:lnTo>
                  <a:lnTo>
                    <a:pt x="1564" y="3074"/>
                  </a:lnTo>
                  <a:lnTo>
                    <a:pt x="1428" y="3139"/>
                  </a:lnTo>
                  <a:lnTo>
                    <a:pt x="1278" y="3204"/>
                  </a:lnTo>
                  <a:lnTo>
                    <a:pt x="1129" y="3262"/>
                  </a:lnTo>
                  <a:lnTo>
                    <a:pt x="961" y="3321"/>
                  </a:lnTo>
                  <a:lnTo>
                    <a:pt x="792" y="3379"/>
                  </a:lnTo>
                  <a:lnTo>
                    <a:pt x="416" y="3489"/>
                  </a:lnTo>
                  <a:lnTo>
                    <a:pt x="1" y="3600"/>
                  </a:lnTo>
                  <a:lnTo>
                    <a:pt x="416" y="3710"/>
                  </a:lnTo>
                  <a:lnTo>
                    <a:pt x="792" y="3820"/>
                  </a:lnTo>
                  <a:lnTo>
                    <a:pt x="961" y="3879"/>
                  </a:lnTo>
                  <a:lnTo>
                    <a:pt x="1129" y="3937"/>
                  </a:lnTo>
                  <a:lnTo>
                    <a:pt x="1278" y="3995"/>
                  </a:lnTo>
                  <a:lnTo>
                    <a:pt x="1428" y="4054"/>
                  </a:lnTo>
                  <a:lnTo>
                    <a:pt x="1564" y="4118"/>
                  </a:lnTo>
                  <a:lnTo>
                    <a:pt x="1693" y="4190"/>
                  </a:lnTo>
                  <a:lnTo>
                    <a:pt x="1817" y="4255"/>
                  </a:lnTo>
                  <a:lnTo>
                    <a:pt x="1933" y="4332"/>
                  </a:lnTo>
                  <a:lnTo>
                    <a:pt x="2044" y="4410"/>
                  </a:lnTo>
                  <a:lnTo>
                    <a:pt x="2147" y="4495"/>
                  </a:lnTo>
                  <a:lnTo>
                    <a:pt x="2245" y="4579"/>
                  </a:lnTo>
                  <a:lnTo>
                    <a:pt x="2335" y="4676"/>
                  </a:lnTo>
                  <a:lnTo>
                    <a:pt x="2420" y="4773"/>
                  </a:lnTo>
                  <a:lnTo>
                    <a:pt x="2504" y="4877"/>
                  </a:lnTo>
                  <a:lnTo>
                    <a:pt x="2575" y="4987"/>
                  </a:lnTo>
                  <a:lnTo>
                    <a:pt x="2653" y="5104"/>
                  </a:lnTo>
                  <a:lnTo>
                    <a:pt x="2718" y="5227"/>
                  </a:lnTo>
                  <a:lnTo>
                    <a:pt x="2783" y="5364"/>
                  </a:lnTo>
                  <a:lnTo>
                    <a:pt x="2848" y="5506"/>
                  </a:lnTo>
                  <a:lnTo>
                    <a:pt x="2906" y="5649"/>
                  </a:lnTo>
                  <a:lnTo>
                    <a:pt x="2964" y="5811"/>
                  </a:lnTo>
                  <a:lnTo>
                    <a:pt x="3016" y="5980"/>
                  </a:lnTo>
                  <a:lnTo>
                    <a:pt x="3075" y="6155"/>
                  </a:lnTo>
                  <a:lnTo>
                    <a:pt x="3127" y="6343"/>
                  </a:lnTo>
                  <a:lnTo>
                    <a:pt x="3230" y="6745"/>
                  </a:lnTo>
                  <a:lnTo>
                    <a:pt x="3328" y="7192"/>
                  </a:lnTo>
                  <a:lnTo>
                    <a:pt x="3431" y="6745"/>
                  </a:lnTo>
                  <a:lnTo>
                    <a:pt x="3535" y="6343"/>
                  </a:lnTo>
                  <a:lnTo>
                    <a:pt x="3587" y="6155"/>
                  </a:lnTo>
                  <a:lnTo>
                    <a:pt x="3639" y="5980"/>
                  </a:lnTo>
                  <a:lnTo>
                    <a:pt x="3697" y="5811"/>
                  </a:lnTo>
                  <a:lnTo>
                    <a:pt x="3756" y="5649"/>
                  </a:lnTo>
                  <a:lnTo>
                    <a:pt x="3814" y="5506"/>
                  </a:lnTo>
                  <a:lnTo>
                    <a:pt x="3879" y="5364"/>
                  </a:lnTo>
                  <a:lnTo>
                    <a:pt x="3944" y="5227"/>
                  </a:lnTo>
                  <a:lnTo>
                    <a:pt x="4009" y="5104"/>
                  </a:lnTo>
                  <a:lnTo>
                    <a:pt x="4080" y="4987"/>
                  </a:lnTo>
                  <a:lnTo>
                    <a:pt x="4158" y="4877"/>
                  </a:lnTo>
                  <a:lnTo>
                    <a:pt x="4242" y="4773"/>
                  </a:lnTo>
                  <a:lnTo>
                    <a:pt x="4326" y="4676"/>
                  </a:lnTo>
                  <a:lnTo>
                    <a:pt x="4417" y="4579"/>
                  </a:lnTo>
                  <a:lnTo>
                    <a:pt x="4514" y="4495"/>
                  </a:lnTo>
                  <a:lnTo>
                    <a:pt x="4618" y="4410"/>
                  </a:lnTo>
                  <a:lnTo>
                    <a:pt x="4728" y="4332"/>
                  </a:lnTo>
                  <a:lnTo>
                    <a:pt x="4845" y="4255"/>
                  </a:lnTo>
                  <a:lnTo>
                    <a:pt x="4962" y="4190"/>
                  </a:lnTo>
                  <a:lnTo>
                    <a:pt x="5098" y="4118"/>
                  </a:lnTo>
                  <a:lnTo>
                    <a:pt x="5234" y="4054"/>
                  </a:lnTo>
                  <a:lnTo>
                    <a:pt x="5377" y="3995"/>
                  </a:lnTo>
                  <a:lnTo>
                    <a:pt x="5533" y="3937"/>
                  </a:lnTo>
                  <a:lnTo>
                    <a:pt x="5701" y="3879"/>
                  </a:lnTo>
                  <a:lnTo>
                    <a:pt x="5870" y="3820"/>
                  </a:lnTo>
                  <a:lnTo>
                    <a:pt x="6246" y="3710"/>
                  </a:lnTo>
                  <a:lnTo>
                    <a:pt x="6661" y="3600"/>
                  </a:lnTo>
                  <a:lnTo>
                    <a:pt x="6246" y="3489"/>
                  </a:lnTo>
                  <a:lnTo>
                    <a:pt x="5870" y="3379"/>
                  </a:lnTo>
                  <a:lnTo>
                    <a:pt x="5701" y="3321"/>
                  </a:lnTo>
                  <a:lnTo>
                    <a:pt x="5533" y="3262"/>
                  </a:lnTo>
                  <a:lnTo>
                    <a:pt x="5377" y="3204"/>
                  </a:lnTo>
                  <a:lnTo>
                    <a:pt x="5234" y="3139"/>
                  </a:lnTo>
                  <a:lnTo>
                    <a:pt x="5098" y="3074"/>
                  </a:lnTo>
                  <a:lnTo>
                    <a:pt x="4962" y="3010"/>
                  </a:lnTo>
                  <a:lnTo>
                    <a:pt x="4845" y="2938"/>
                  </a:lnTo>
                  <a:lnTo>
                    <a:pt x="4728" y="2867"/>
                  </a:lnTo>
                  <a:lnTo>
                    <a:pt x="4618" y="2789"/>
                  </a:lnTo>
                  <a:lnTo>
                    <a:pt x="4514" y="2705"/>
                  </a:lnTo>
                  <a:lnTo>
                    <a:pt x="4417" y="2614"/>
                  </a:lnTo>
                  <a:lnTo>
                    <a:pt x="4326" y="2523"/>
                  </a:lnTo>
                  <a:lnTo>
                    <a:pt x="4242" y="2426"/>
                  </a:lnTo>
                  <a:lnTo>
                    <a:pt x="4158" y="2322"/>
                  </a:lnTo>
                  <a:lnTo>
                    <a:pt x="4080" y="2212"/>
                  </a:lnTo>
                  <a:lnTo>
                    <a:pt x="4009" y="2089"/>
                  </a:lnTo>
                  <a:lnTo>
                    <a:pt x="3944" y="1965"/>
                  </a:lnTo>
                  <a:lnTo>
                    <a:pt x="3879" y="1836"/>
                  </a:lnTo>
                  <a:lnTo>
                    <a:pt x="3814" y="1693"/>
                  </a:lnTo>
                  <a:lnTo>
                    <a:pt x="3756" y="1544"/>
                  </a:lnTo>
                  <a:lnTo>
                    <a:pt x="3697" y="1388"/>
                  </a:lnTo>
                  <a:lnTo>
                    <a:pt x="3639" y="1220"/>
                  </a:lnTo>
                  <a:lnTo>
                    <a:pt x="3587" y="1045"/>
                  </a:lnTo>
                  <a:lnTo>
                    <a:pt x="3535" y="857"/>
                  </a:lnTo>
                  <a:lnTo>
                    <a:pt x="3431" y="454"/>
                  </a:lnTo>
                  <a:lnTo>
                    <a:pt x="33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" name="Google Shape;1418;p34"/>
            <p:cNvCxnSpPr/>
            <p:nvPr/>
          </p:nvCxnSpPr>
          <p:spPr>
            <a:xfrm>
              <a:off x="91250" y="4291792"/>
              <a:ext cx="39852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32499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" y="101600"/>
            <a:ext cx="9143999" cy="598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500" b="1">
                <a:solidFill>
                  <a:srgbClr val="C00000"/>
                </a:solidFill>
              </a:rPr>
              <a:t>Nhiệm vụ 2: Nêu ý nghĩa của trò chơi</a:t>
            </a:r>
          </a:p>
        </p:txBody>
      </p:sp>
      <p:grpSp>
        <p:nvGrpSpPr>
          <p:cNvPr id="234" name="Group 233"/>
          <p:cNvGrpSpPr/>
          <p:nvPr/>
        </p:nvGrpSpPr>
        <p:grpSpPr>
          <a:xfrm>
            <a:off x="524983" y="1414068"/>
            <a:ext cx="7908682" cy="1015663"/>
            <a:chOff x="605200" y="2456835"/>
            <a:chExt cx="7908682" cy="1015663"/>
          </a:xfrm>
        </p:grpSpPr>
        <p:sp>
          <p:nvSpPr>
            <p:cNvPr id="235" name="TextBox 234"/>
            <p:cNvSpPr txBox="1"/>
            <p:nvPr/>
          </p:nvSpPr>
          <p:spPr>
            <a:xfrm>
              <a:off x="605200" y="2456835"/>
              <a:ext cx="790868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 b="1" smtClean="0"/>
                <a:t>    </a:t>
              </a:r>
              <a:r>
                <a:rPr lang="vi-VN" sz="2000" b="1" smtClean="0"/>
                <a:t>Ý </a:t>
              </a:r>
              <a:r>
                <a:rPr lang="vi-VN" sz="2000" b="1"/>
                <a:t>nghĩa: </a:t>
              </a:r>
              <a:r>
                <a:rPr lang="vi-VN" sz="2000"/>
                <a:t>Gợi nhắc về những hành động yêu thương đồng thời thể hiện sự quan tâm, gắn bó giữa các thành viên trong gia đình. </a:t>
              </a:r>
              <a:endParaRPr lang="en-US" sz="2000"/>
            </a:p>
          </p:txBody>
        </p:sp>
        <p:pic>
          <p:nvPicPr>
            <p:cNvPr id="236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7" name="Group 236"/>
          <p:cNvGrpSpPr/>
          <p:nvPr/>
        </p:nvGrpSpPr>
        <p:grpSpPr>
          <a:xfrm>
            <a:off x="524983" y="789944"/>
            <a:ext cx="1915957" cy="553998"/>
            <a:chOff x="9220198" y="2324100"/>
            <a:chExt cx="1915957" cy="553998"/>
          </a:xfrm>
        </p:grpSpPr>
        <p:sp>
          <p:nvSpPr>
            <p:cNvPr id="238" name="TextBox 237"/>
            <p:cNvSpPr txBox="1"/>
            <p:nvPr/>
          </p:nvSpPr>
          <p:spPr>
            <a:xfrm>
              <a:off x="9220198" y="2324100"/>
              <a:ext cx="19159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        TRẢ LỜI:</a:t>
              </a:r>
              <a:endParaRPr lang="en-US" sz="2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9" name="Picture 2" descr="https://cdn-icons-png.flaticon.com/128/4151/415147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300890" y="2385452"/>
              <a:ext cx="488012" cy="482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0" name="Group 239"/>
          <p:cNvGrpSpPr/>
          <p:nvPr/>
        </p:nvGrpSpPr>
        <p:grpSpPr>
          <a:xfrm>
            <a:off x="524983" y="2429731"/>
            <a:ext cx="7908682" cy="553998"/>
            <a:chOff x="605200" y="2456835"/>
            <a:chExt cx="7908682" cy="553998"/>
          </a:xfrm>
        </p:grpSpPr>
        <p:sp>
          <p:nvSpPr>
            <p:cNvPr id="241" name="TextBox 240"/>
            <p:cNvSpPr txBox="1"/>
            <p:nvPr/>
          </p:nvSpPr>
          <p:spPr>
            <a:xfrm>
              <a:off x="605200" y="2456835"/>
              <a:ext cx="790868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 b="1" smtClean="0"/>
                <a:t>    </a:t>
              </a:r>
              <a:r>
                <a:rPr lang="vi-VN" sz="2000" b="1" smtClean="0"/>
                <a:t>Cảm </a:t>
              </a:r>
              <a:r>
                <a:rPr lang="vi-VN" sz="2000" b="1"/>
                <a:t>nhận: </a:t>
              </a:r>
              <a:r>
                <a:rPr lang="vi-VN" sz="2000"/>
                <a:t>vui vẻ, hào hứng,...</a:t>
              </a:r>
              <a:endParaRPr lang="en-US" sz="2000"/>
            </a:p>
          </p:txBody>
        </p:sp>
        <p:pic>
          <p:nvPicPr>
            <p:cNvPr id="242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3" name="Group 242"/>
          <p:cNvGrpSpPr/>
          <p:nvPr/>
        </p:nvGrpSpPr>
        <p:grpSpPr>
          <a:xfrm>
            <a:off x="524983" y="3096104"/>
            <a:ext cx="7908682" cy="1015663"/>
            <a:chOff x="605200" y="2456835"/>
            <a:chExt cx="7908682" cy="1015663"/>
          </a:xfrm>
        </p:grpSpPr>
        <p:sp>
          <p:nvSpPr>
            <p:cNvPr id="244" name="TextBox 243"/>
            <p:cNvSpPr txBox="1"/>
            <p:nvPr/>
          </p:nvSpPr>
          <p:spPr>
            <a:xfrm>
              <a:off x="605200" y="2456835"/>
              <a:ext cx="790868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 b="1" smtClean="0"/>
                <a:t>    H</a:t>
              </a:r>
              <a:r>
                <a:rPr lang="vi-VN" sz="2000" b="1" smtClean="0"/>
                <a:t>ành </a:t>
              </a:r>
              <a:r>
                <a:rPr lang="vi-VN" sz="2000" b="1"/>
                <a:t>động thể hiện tình yêu thương với những người thân trong gia đình qua trò chơi: </a:t>
              </a:r>
              <a:r>
                <a:rPr lang="vi-VN" sz="2000"/>
                <a:t>tặng hoa, rót nước, quạt </a:t>
              </a:r>
              <a:r>
                <a:rPr lang="vi-VN" sz="2000" smtClean="0"/>
                <a:t>mát</a:t>
              </a:r>
              <a:r>
                <a:rPr lang="en-US" sz="2000" smtClean="0"/>
                <a:t>,</a:t>
              </a:r>
              <a:r>
                <a:rPr lang="vi-VN" sz="2000" smtClean="0"/>
                <a:t>...</a:t>
              </a:r>
              <a:endParaRPr lang="en-US" sz="2000"/>
            </a:p>
          </p:txBody>
        </p:sp>
        <p:pic>
          <p:nvPicPr>
            <p:cNvPr id="245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975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3064" y="255126"/>
            <a:ext cx="614051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smtClean="0">
                <a:solidFill>
                  <a:srgbClr val="CA2E6C"/>
                </a:solidFill>
              </a:rPr>
              <a:t>Hoạt động 2: </a:t>
            </a:r>
          </a:p>
          <a:p>
            <a:pPr algn="ctr">
              <a:lnSpc>
                <a:spcPct val="150000"/>
              </a:lnSpc>
            </a:pPr>
            <a:r>
              <a:rPr lang="vi-VN" sz="3000" b="1" smtClean="0"/>
              <a:t>Nhận </a:t>
            </a:r>
            <a:r>
              <a:rPr lang="vi-VN" sz="3000" b="1"/>
              <a:t>diện việc làm của bản thân thể hiện trách nhiệm, </a:t>
            </a:r>
            <a:endParaRPr lang="en-US" sz="3000" b="1" smtClean="0"/>
          </a:p>
          <a:p>
            <a:pPr algn="ctr">
              <a:lnSpc>
                <a:spcPct val="150000"/>
              </a:lnSpc>
            </a:pPr>
            <a:r>
              <a:rPr lang="vi-VN" sz="3000" b="1" smtClean="0"/>
              <a:t>lòng </a:t>
            </a:r>
            <a:r>
              <a:rPr lang="vi-VN" sz="3000" b="1"/>
              <a:t>biết ơn với các </a:t>
            </a:r>
            <a:endParaRPr lang="en-US" sz="3000" b="1" smtClean="0"/>
          </a:p>
          <a:p>
            <a:pPr algn="ctr">
              <a:lnSpc>
                <a:spcPct val="150000"/>
              </a:lnSpc>
            </a:pPr>
            <a:r>
              <a:rPr lang="vi-VN" sz="3000" b="1" smtClean="0"/>
              <a:t>thành </a:t>
            </a:r>
            <a:r>
              <a:rPr lang="vi-VN" sz="3000" b="1"/>
              <a:t>viên trong gia đình</a:t>
            </a:r>
          </a:p>
        </p:txBody>
      </p:sp>
      <p:grpSp>
        <p:nvGrpSpPr>
          <p:cNvPr id="345" name="Google Shape;4461;p70"/>
          <p:cNvGrpSpPr/>
          <p:nvPr/>
        </p:nvGrpSpPr>
        <p:grpSpPr>
          <a:xfrm>
            <a:off x="6066404" y="1914133"/>
            <a:ext cx="2653123" cy="2426065"/>
            <a:chOff x="5384233" y="2422133"/>
            <a:chExt cx="2653123" cy="2426065"/>
          </a:xfrm>
        </p:grpSpPr>
        <p:sp>
          <p:nvSpPr>
            <p:cNvPr id="346" name="Google Shape;4462;p70"/>
            <p:cNvSpPr/>
            <p:nvPr/>
          </p:nvSpPr>
          <p:spPr>
            <a:xfrm>
              <a:off x="7383574" y="3701065"/>
              <a:ext cx="301096" cy="985836"/>
            </a:xfrm>
            <a:custGeom>
              <a:avLst/>
              <a:gdLst/>
              <a:ahLst/>
              <a:cxnLst/>
              <a:rect l="l" t="t" r="r" b="b"/>
              <a:pathLst>
                <a:path w="26007" h="85151" extrusionOk="0">
                  <a:moveTo>
                    <a:pt x="52" y="1"/>
                  </a:moveTo>
                  <a:lnTo>
                    <a:pt x="1" y="2701"/>
                  </a:lnTo>
                  <a:lnTo>
                    <a:pt x="26" y="5553"/>
                  </a:lnTo>
                  <a:lnTo>
                    <a:pt x="77" y="8559"/>
                  </a:lnTo>
                  <a:lnTo>
                    <a:pt x="179" y="11692"/>
                  </a:lnTo>
                  <a:lnTo>
                    <a:pt x="332" y="14927"/>
                  </a:lnTo>
                  <a:lnTo>
                    <a:pt x="510" y="18263"/>
                  </a:lnTo>
                  <a:lnTo>
                    <a:pt x="740" y="21651"/>
                  </a:lnTo>
                  <a:lnTo>
                    <a:pt x="994" y="25115"/>
                  </a:lnTo>
                  <a:lnTo>
                    <a:pt x="1274" y="28630"/>
                  </a:lnTo>
                  <a:lnTo>
                    <a:pt x="1580" y="32145"/>
                  </a:lnTo>
                  <a:lnTo>
                    <a:pt x="1911" y="35686"/>
                  </a:lnTo>
                  <a:lnTo>
                    <a:pt x="2268" y="39252"/>
                  </a:lnTo>
                  <a:lnTo>
                    <a:pt x="2624" y="42767"/>
                  </a:lnTo>
                  <a:lnTo>
                    <a:pt x="3007" y="46256"/>
                  </a:lnTo>
                  <a:lnTo>
                    <a:pt x="3796" y="53082"/>
                  </a:lnTo>
                  <a:lnTo>
                    <a:pt x="4586" y="59552"/>
                  </a:lnTo>
                  <a:lnTo>
                    <a:pt x="5350" y="65589"/>
                  </a:lnTo>
                  <a:lnTo>
                    <a:pt x="6088" y="71039"/>
                  </a:lnTo>
                  <a:lnTo>
                    <a:pt x="6751" y="75777"/>
                  </a:lnTo>
                  <a:lnTo>
                    <a:pt x="7311" y="79674"/>
                  </a:lnTo>
                  <a:lnTo>
                    <a:pt x="7744" y="82629"/>
                  </a:lnTo>
                  <a:lnTo>
                    <a:pt x="8126" y="85150"/>
                  </a:lnTo>
                  <a:lnTo>
                    <a:pt x="25039" y="85150"/>
                  </a:lnTo>
                  <a:lnTo>
                    <a:pt x="260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4463;p70"/>
            <p:cNvSpPr/>
            <p:nvPr/>
          </p:nvSpPr>
          <p:spPr>
            <a:xfrm>
              <a:off x="6412211" y="3139591"/>
              <a:ext cx="86125" cy="92909"/>
            </a:xfrm>
            <a:custGeom>
              <a:avLst/>
              <a:gdLst/>
              <a:ahLst/>
              <a:cxnLst/>
              <a:rect l="l" t="t" r="r" b="b"/>
              <a:pathLst>
                <a:path w="7439" h="8025" extrusionOk="0">
                  <a:moveTo>
                    <a:pt x="4687" y="1"/>
                  </a:moveTo>
                  <a:lnTo>
                    <a:pt x="1" y="5019"/>
                  </a:lnTo>
                  <a:lnTo>
                    <a:pt x="230" y="5197"/>
                  </a:lnTo>
                  <a:lnTo>
                    <a:pt x="841" y="5681"/>
                  </a:lnTo>
                  <a:lnTo>
                    <a:pt x="1733" y="6318"/>
                  </a:lnTo>
                  <a:lnTo>
                    <a:pt x="2242" y="6649"/>
                  </a:lnTo>
                  <a:lnTo>
                    <a:pt x="2802" y="7005"/>
                  </a:lnTo>
                  <a:lnTo>
                    <a:pt x="3363" y="7311"/>
                  </a:lnTo>
                  <a:lnTo>
                    <a:pt x="3949" y="7591"/>
                  </a:lnTo>
                  <a:lnTo>
                    <a:pt x="4509" y="7795"/>
                  </a:lnTo>
                  <a:lnTo>
                    <a:pt x="4789" y="7897"/>
                  </a:lnTo>
                  <a:lnTo>
                    <a:pt x="5069" y="7948"/>
                  </a:lnTo>
                  <a:lnTo>
                    <a:pt x="5324" y="7999"/>
                  </a:lnTo>
                  <a:lnTo>
                    <a:pt x="5579" y="8024"/>
                  </a:lnTo>
                  <a:lnTo>
                    <a:pt x="5834" y="8024"/>
                  </a:lnTo>
                  <a:lnTo>
                    <a:pt x="6063" y="7973"/>
                  </a:lnTo>
                  <a:lnTo>
                    <a:pt x="6267" y="7922"/>
                  </a:lnTo>
                  <a:lnTo>
                    <a:pt x="6470" y="7821"/>
                  </a:lnTo>
                  <a:lnTo>
                    <a:pt x="6649" y="7693"/>
                  </a:lnTo>
                  <a:lnTo>
                    <a:pt x="6801" y="7540"/>
                  </a:lnTo>
                  <a:lnTo>
                    <a:pt x="6980" y="7286"/>
                  </a:lnTo>
                  <a:lnTo>
                    <a:pt x="7133" y="7005"/>
                  </a:lnTo>
                  <a:lnTo>
                    <a:pt x="7260" y="6725"/>
                  </a:lnTo>
                  <a:lnTo>
                    <a:pt x="7336" y="6445"/>
                  </a:lnTo>
                  <a:lnTo>
                    <a:pt x="7387" y="6165"/>
                  </a:lnTo>
                  <a:lnTo>
                    <a:pt x="7438" y="5859"/>
                  </a:lnTo>
                  <a:lnTo>
                    <a:pt x="7438" y="5554"/>
                  </a:lnTo>
                  <a:lnTo>
                    <a:pt x="7413" y="5248"/>
                  </a:lnTo>
                  <a:lnTo>
                    <a:pt x="7362" y="4917"/>
                  </a:lnTo>
                  <a:lnTo>
                    <a:pt x="7285" y="4611"/>
                  </a:lnTo>
                  <a:lnTo>
                    <a:pt x="7209" y="4306"/>
                  </a:lnTo>
                  <a:lnTo>
                    <a:pt x="7107" y="4000"/>
                  </a:lnTo>
                  <a:lnTo>
                    <a:pt x="6852" y="3363"/>
                  </a:lnTo>
                  <a:lnTo>
                    <a:pt x="6572" y="2777"/>
                  </a:lnTo>
                  <a:lnTo>
                    <a:pt x="6267" y="2217"/>
                  </a:lnTo>
                  <a:lnTo>
                    <a:pt x="5935" y="1682"/>
                  </a:lnTo>
                  <a:lnTo>
                    <a:pt x="5630" y="1224"/>
                  </a:lnTo>
                  <a:lnTo>
                    <a:pt x="5324" y="816"/>
                  </a:lnTo>
                  <a:lnTo>
                    <a:pt x="4866" y="230"/>
                  </a:lnTo>
                  <a:lnTo>
                    <a:pt x="46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4464;p70"/>
            <p:cNvSpPr/>
            <p:nvPr/>
          </p:nvSpPr>
          <p:spPr>
            <a:xfrm>
              <a:off x="6190166" y="3058502"/>
              <a:ext cx="281032" cy="275730"/>
            </a:xfrm>
            <a:custGeom>
              <a:avLst/>
              <a:gdLst/>
              <a:ahLst/>
              <a:cxnLst/>
              <a:rect l="l" t="t" r="r" b="b"/>
              <a:pathLst>
                <a:path w="24274" h="23816" extrusionOk="0">
                  <a:moveTo>
                    <a:pt x="14926" y="0"/>
                  </a:moveTo>
                  <a:lnTo>
                    <a:pt x="0" y="14544"/>
                  </a:lnTo>
                  <a:lnTo>
                    <a:pt x="10876" y="23816"/>
                  </a:lnTo>
                  <a:lnTo>
                    <a:pt x="24274" y="9730"/>
                  </a:lnTo>
                  <a:lnTo>
                    <a:pt x="14926" y="0"/>
                  </a:lnTo>
                  <a:close/>
                </a:path>
              </a:pathLst>
            </a:custGeom>
            <a:solidFill>
              <a:srgbClr val="FFB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465;p70"/>
            <p:cNvSpPr/>
            <p:nvPr/>
          </p:nvSpPr>
          <p:spPr>
            <a:xfrm>
              <a:off x="6347342" y="2909581"/>
              <a:ext cx="232673" cy="317316"/>
            </a:xfrm>
            <a:custGeom>
              <a:avLst/>
              <a:gdLst/>
              <a:ahLst/>
              <a:cxnLst/>
              <a:rect l="l" t="t" r="r" b="b"/>
              <a:pathLst>
                <a:path w="20097" h="27408" extrusionOk="0">
                  <a:moveTo>
                    <a:pt x="15537" y="1"/>
                  </a:moveTo>
                  <a:lnTo>
                    <a:pt x="15181" y="179"/>
                  </a:lnTo>
                  <a:lnTo>
                    <a:pt x="14773" y="434"/>
                  </a:lnTo>
                  <a:lnTo>
                    <a:pt x="14315" y="714"/>
                  </a:lnTo>
                  <a:lnTo>
                    <a:pt x="13831" y="1070"/>
                  </a:lnTo>
                  <a:lnTo>
                    <a:pt x="13321" y="1452"/>
                  </a:lnTo>
                  <a:lnTo>
                    <a:pt x="12761" y="1911"/>
                  </a:lnTo>
                  <a:lnTo>
                    <a:pt x="11589" y="2904"/>
                  </a:lnTo>
                  <a:lnTo>
                    <a:pt x="10341" y="4000"/>
                  </a:lnTo>
                  <a:lnTo>
                    <a:pt x="9042" y="5197"/>
                  </a:lnTo>
                  <a:lnTo>
                    <a:pt x="7718" y="6445"/>
                  </a:lnTo>
                  <a:lnTo>
                    <a:pt x="6419" y="7718"/>
                  </a:lnTo>
                  <a:lnTo>
                    <a:pt x="3974" y="10164"/>
                  </a:lnTo>
                  <a:lnTo>
                    <a:pt x="1936" y="12252"/>
                  </a:lnTo>
                  <a:lnTo>
                    <a:pt x="0" y="14264"/>
                  </a:lnTo>
                  <a:lnTo>
                    <a:pt x="127" y="14315"/>
                  </a:lnTo>
                  <a:lnTo>
                    <a:pt x="459" y="14468"/>
                  </a:lnTo>
                  <a:lnTo>
                    <a:pt x="968" y="14748"/>
                  </a:lnTo>
                  <a:lnTo>
                    <a:pt x="1274" y="14952"/>
                  </a:lnTo>
                  <a:lnTo>
                    <a:pt x="1630" y="15181"/>
                  </a:lnTo>
                  <a:lnTo>
                    <a:pt x="2012" y="15461"/>
                  </a:lnTo>
                  <a:lnTo>
                    <a:pt x="2394" y="15793"/>
                  </a:lnTo>
                  <a:lnTo>
                    <a:pt x="2827" y="16175"/>
                  </a:lnTo>
                  <a:lnTo>
                    <a:pt x="3260" y="16633"/>
                  </a:lnTo>
                  <a:lnTo>
                    <a:pt x="3693" y="17117"/>
                  </a:lnTo>
                  <a:lnTo>
                    <a:pt x="4152" y="17677"/>
                  </a:lnTo>
                  <a:lnTo>
                    <a:pt x="4610" y="18289"/>
                  </a:lnTo>
                  <a:lnTo>
                    <a:pt x="5043" y="18976"/>
                  </a:lnTo>
                  <a:lnTo>
                    <a:pt x="5298" y="19333"/>
                  </a:lnTo>
                  <a:lnTo>
                    <a:pt x="5553" y="19664"/>
                  </a:lnTo>
                  <a:lnTo>
                    <a:pt x="5833" y="20021"/>
                  </a:lnTo>
                  <a:lnTo>
                    <a:pt x="6113" y="20352"/>
                  </a:lnTo>
                  <a:lnTo>
                    <a:pt x="6724" y="20989"/>
                  </a:lnTo>
                  <a:lnTo>
                    <a:pt x="7387" y="21625"/>
                  </a:lnTo>
                  <a:lnTo>
                    <a:pt x="8074" y="22211"/>
                  </a:lnTo>
                  <a:lnTo>
                    <a:pt x="8762" y="22797"/>
                  </a:lnTo>
                  <a:lnTo>
                    <a:pt x="10112" y="23867"/>
                  </a:lnTo>
                  <a:lnTo>
                    <a:pt x="10723" y="24376"/>
                  </a:lnTo>
                  <a:lnTo>
                    <a:pt x="11284" y="24860"/>
                  </a:lnTo>
                  <a:lnTo>
                    <a:pt x="11742" y="25319"/>
                  </a:lnTo>
                  <a:lnTo>
                    <a:pt x="11946" y="25548"/>
                  </a:lnTo>
                  <a:lnTo>
                    <a:pt x="12124" y="25777"/>
                  </a:lnTo>
                  <a:lnTo>
                    <a:pt x="12277" y="25981"/>
                  </a:lnTo>
                  <a:lnTo>
                    <a:pt x="12404" y="26210"/>
                  </a:lnTo>
                  <a:lnTo>
                    <a:pt x="12506" y="26414"/>
                  </a:lnTo>
                  <a:lnTo>
                    <a:pt x="12557" y="26618"/>
                  </a:lnTo>
                  <a:lnTo>
                    <a:pt x="12583" y="26822"/>
                  </a:lnTo>
                  <a:lnTo>
                    <a:pt x="12557" y="27025"/>
                  </a:lnTo>
                  <a:lnTo>
                    <a:pt x="12506" y="27204"/>
                  </a:lnTo>
                  <a:lnTo>
                    <a:pt x="12404" y="27407"/>
                  </a:lnTo>
                  <a:lnTo>
                    <a:pt x="20097" y="17856"/>
                  </a:lnTo>
                  <a:lnTo>
                    <a:pt x="155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466;p70"/>
            <p:cNvSpPr/>
            <p:nvPr/>
          </p:nvSpPr>
          <p:spPr>
            <a:xfrm>
              <a:off x="6523679" y="2959121"/>
              <a:ext cx="56336" cy="227081"/>
            </a:xfrm>
            <a:custGeom>
              <a:avLst/>
              <a:gdLst/>
              <a:ahLst/>
              <a:cxnLst/>
              <a:rect l="l" t="t" r="r" b="b"/>
              <a:pathLst>
                <a:path w="4866" h="19614" extrusionOk="0">
                  <a:moveTo>
                    <a:pt x="1402" y="1"/>
                  </a:moveTo>
                  <a:lnTo>
                    <a:pt x="1" y="19613"/>
                  </a:lnTo>
                  <a:lnTo>
                    <a:pt x="4866" y="13577"/>
                  </a:lnTo>
                  <a:lnTo>
                    <a:pt x="1402" y="1"/>
                  </a:lnTo>
                  <a:close/>
                </a:path>
              </a:pathLst>
            </a:custGeom>
            <a:solidFill>
              <a:srgbClr val="000000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467;p70"/>
            <p:cNvSpPr/>
            <p:nvPr/>
          </p:nvSpPr>
          <p:spPr>
            <a:xfrm>
              <a:off x="6366503" y="3062334"/>
              <a:ext cx="137726" cy="140088"/>
            </a:xfrm>
            <a:custGeom>
              <a:avLst/>
              <a:gdLst/>
              <a:ahLst/>
              <a:cxnLst/>
              <a:rect l="l" t="t" r="r" b="b"/>
              <a:pathLst>
                <a:path w="11896" h="1210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10" y="255"/>
                  </a:lnTo>
                  <a:lnTo>
                    <a:pt x="994" y="561"/>
                  </a:lnTo>
                  <a:lnTo>
                    <a:pt x="1453" y="867"/>
                  </a:lnTo>
                  <a:lnTo>
                    <a:pt x="1886" y="1223"/>
                  </a:lnTo>
                  <a:lnTo>
                    <a:pt x="2293" y="1580"/>
                  </a:lnTo>
                  <a:lnTo>
                    <a:pt x="2675" y="1936"/>
                  </a:lnTo>
                  <a:lnTo>
                    <a:pt x="3057" y="2318"/>
                  </a:lnTo>
                  <a:lnTo>
                    <a:pt x="3414" y="2700"/>
                  </a:lnTo>
                  <a:lnTo>
                    <a:pt x="3719" y="3108"/>
                  </a:lnTo>
                  <a:lnTo>
                    <a:pt x="4025" y="3490"/>
                  </a:lnTo>
                  <a:lnTo>
                    <a:pt x="4611" y="4280"/>
                  </a:lnTo>
                  <a:lnTo>
                    <a:pt x="5095" y="5044"/>
                  </a:lnTo>
                  <a:lnTo>
                    <a:pt x="5528" y="5757"/>
                  </a:lnTo>
                  <a:lnTo>
                    <a:pt x="5528" y="5757"/>
                  </a:lnTo>
                  <a:lnTo>
                    <a:pt x="5732" y="6063"/>
                  </a:lnTo>
                  <a:lnTo>
                    <a:pt x="5935" y="6343"/>
                  </a:lnTo>
                  <a:lnTo>
                    <a:pt x="6139" y="6623"/>
                  </a:lnTo>
                  <a:lnTo>
                    <a:pt x="6368" y="6878"/>
                  </a:lnTo>
                  <a:lnTo>
                    <a:pt x="6827" y="7336"/>
                  </a:lnTo>
                  <a:lnTo>
                    <a:pt x="7336" y="7769"/>
                  </a:lnTo>
                  <a:lnTo>
                    <a:pt x="7846" y="8177"/>
                  </a:lnTo>
                  <a:lnTo>
                    <a:pt x="8355" y="8559"/>
                  </a:lnTo>
                  <a:lnTo>
                    <a:pt x="9374" y="9221"/>
                  </a:lnTo>
                  <a:lnTo>
                    <a:pt x="9858" y="9552"/>
                  </a:lnTo>
                  <a:lnTo>
                    <a:pt x="10316" y="9883"/>
                  </a:lnTo>
                  <a:lnTo>
                    <a:pt x="10724" y="10189"/>
                  </a:lnTo>
                  <a:lnTo>
                    <a:pt x="11106" y="10520"/>
                  </a:lnTo>
                  <a:lnTo>
                    <a:pt x="11259" y="10698"/>
                  </a:lnTo>
                  <a:lnTo>
                    <a:pt x="11412" y="10877"/>
                  </a:lnTo>
                  <a:lnTo>
                    <a:pt x="11539" y="11055"/>
                  </a:lnTo>
                  <a:lnTo>
                    <a:pt x="11641" y="11259"/>
                  </a:lnTo>
                  <a:lnTo>
                    <a:pt x="11743" y="11463"/>
                  </a:lnTo>
                  <a:lnTo>
                    <a:pt x="11819" y="11666"/>
                  </a:lnTo>
                  <a:lnTo>
                    <a:pt x="11870" y="11870"/>
                  </a:lnTo>
                  <a:lnTo>
                    <a:pt x="11896" y="12099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468;p70"/>
            <p:cNvSpPr/>
            <p:nvPr/>
          </p:nvSpPr>
          <p:spPr>
            <a:xfrm>
              <a:off x="7121715" y="3139591"/>
              <a:ext cx="86125" cy="92909"/>
            </a:xfrm>
            <a:custGeom>
              <a:avLst/>
              <a:gdLst/>
              <a:ahLst/>
              <a:cxnLst/>
              <a:rect l="l" t="t" r="r" b="b"/>
              <a:pathLst>
                <a:path w="7439" h="8025" extrusionOk="0">
                  <a:moveTo>
                    <a:pt x="2726" y="1"/>
                  </a:moveTo>
                  <a:lnTo>
                    <a:pt x="2548" y="230"/>
                  </a:lnTo>
                  <a:lnTo>
                    <a:pt x="2089" y="816"/>
                  </a:lnTo>
                  <a:lnTo>
                    <a:pt x="1809" y="1224"/>
                  </a:lnTo>
                  <a:lnTo>
                    <a:pt x="1478" y="1682"/>
                  </a:lnTo>
                  <a:lnTo>
                    <a:pt x="1172" y="2217"/>
                  </a:lnTo>
                  <a:lnTo>
                    <a:pt x="841" y="2777"/>
                  </a:lnTo>
                  <a:lnTo>
                    <a:pt x="561" y="3363"/>
                  </a:lnTo>
                  <a:lnTo>
                    <a:pt x="332" y="4000"/>
                  </a:lnTo>
                  <a:lnTo>
                    <a:pt x="230" y="4306"/>
                  </a:lnTo>
                  <a:lnTo>
                    <a:pt x="128" y="4611"/>
                  </a:lnTo>
                  <a:lnTo>
                    <a:pt x="77" y="4917"/>
                  </a:lnTo>
                  <a:lnTo>
                    <a:pt x="26" y="5248"/>
                  </a:lnTo>
                  <a:lnTo>
                    <a:pt x="1" y="5554"/>
                  </a:lnTo>
                  <a:lnTo>
                    <a:pt x="1" y="5859"/>
                  </a:lnTo>
                  <a:lnTo>
                    <a:pt x="26" y="6165"/>
                  </a:lnTo>
                  <a:lnTo>
                    <a:pt x="77" y="6445"/>
                  </a:lnTo>
                  <a:lnTo>
                    <a:pt x="179" y="6725"/>
                  </a:lnTo>
                  <a:lnTo>
                    <a:pt x="281" y="7005"/>
                  </a:lnTo>
                  <a:lnTo>
                    <a:pt x="434" y="7286"/>
                  </a:lnTo>
                  <a:lnTo>
                    <a:pt x="612" y="7540"/>
                  </a:lnTo>
                  <a:lnTo>
                    <a:pt x="790" y="7693"/>
                  </a:lnTo>
                  <a:lnTo>
                    <a:pt x="969" y="7821"/>
                  </a:lnTo>
                  <a:lnTo>
                    <a:pt x="1172" y="7922"/>
                  </a:lnTo>
                  <a:lnTo>
                    <a:pt x="1376" y="7973"/>
                  </a:lnTo>
                  <a:lnTo>
                    <a:pt x="1605" y="8024"/>
                  </a:lnTo>
                  <a:lnTo>
                    <a:pt x="1835" y="8024"/>
                  </a:lnTo>
                  <a:lnTo>
                    <a:pt x="2089" y="7999"/>
                  </a:lnTo>
                  <a:lnTo>
                    <a:pt x="2370" y="7948"/>
                  </a:lnTo>
                  <a:lnTo>
                    <a:pt x="2624" y="7897"/>
                  </a:lnTo>
                  <a:lnTo>
                    <a:pt x="2904" y="7795"/>
                  </a:lnTo>
                  <a:lnTo>
                    <a:pt x="3490" y="7591"/>
                  </a:lnTo>
                  <a:lnTo>
                    <a:pt x="4051" y="7311"/>
                  </a:lnTo>
                  <a:lnTo>
                    <a:pt x="4636" y="7005"/>
                  </a:lnTo>
                  <a:lnTo>
                    <a:pt x="5171" y="6649"/>
                  </a:lnTo>
                  <a:lnTo>
                    <a:pt x="5706" y="6318"/>
                  </a:lnTo>
                  <a:lnTo>
                    <a:pt x="6598" y="5681"/>
                  </a:lnTo>
                  <a:lnTo>
                    <a:pt x="7209" y="5197"/>
                  </a:lnTo>
                  <a:lnTo>
                    <a:pt x="7438" y="5019"/>
                  </a:lnTo>
                  <a:lnTo>
                    <a:pt x="27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469;p70"/>
            <p:cNvSpPr/>
            <p:nvPr/>
          </p:nvSpPr>
          <p:spPr>
            <a:xfrm>
              <a:off x="7148852" y="3058502"/>
              <a:ext cx="280743" cy="275730"/>
            </a:xfrm>
            <a:custGeom>
              <a:avLst/>
              <a:gdLst/>
              <a:ahLst/>
              <a:cxnLst/>
              <a:rect l="l" t="t" r="r" b="b"/>
              <a:pathLst>
                <a:path w="24249" h="23816" extrusionOk="0">
                  <a:moveTo>
                    <a:pt x="9348" y="0"/>
                  </a:moveTo>
                  <a:lnTo>
                    <a:pt x="0" y="9730"/>
                  </a:lnTo>
                  <a:lnTo>
                    <a:pt x="13372" y="23816"/>
                  </a:lnTo>
                  <a:lnTo>
                    <a:pt x="24248" y="14544"/>
                  </a:lnTo>
                  <a:lnTo>
                    <a:pt x="9348" y="0"/>
                  </a:lnTo>
                  <a:close/>
                </a:path>
              </a:pathLst>
            </a:custGeom>
            <a:solidFill>
              <a:srgbClr val="FFB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470;p70"/>
            <p:cNvSpPr/>
            <p:nvPr/>
          </p:nvSpPr>
          <p:spPr>
            <a:xfrm>
              <a:off x="7039734" y="2909581"/>
              <a:ext cx="232685" cy="317316"/>
            </a:xfrm>
            <a:custGeom>
              <a:avLst/>
              <a:gdLst/>
              <a:ahLst/>
              <a:cxnLst/>
              <a:rect l="l" t="t" r="r" b="b"/>
              <a:pathLst>
                <a:path w="20098" h="27408" extrusionOk="0">
                  <a:moveTo>
                    <a:pt x="4560" y="1"/>
                  </a:moveTo>
                  <a:lnTo>
                    <a:pt x="1" y="17856"/>
                  </a:lnTo>
                  <a:lnTo>
                    <a:pt x="7693" y="27407"/>
                  </a:lnTo>
                  <a:lnTo>
                    <a:pt x="7617" y="27204"/>
                  </a:lnTo>
                  <a:lnTo>
                    <a:pt x="7540" y="27025"/>
                  </a:lnTo>
                  <a:lnTo>
                    <a:pt x="7540" y="26822"/>
                  </a:lnTo>
                  <a:lnTo>
                    <a:pt x="7566" y="26618"/>
                  </a:lnTo>
                  <a:lnTo>
                    <a:pt x="7617" y="26414"/>
                  </a:lnTo>
                  <a:lnTo>
                    <a:pt x="7693" y="26210"/>
                  </a:lnTo>
                  <a:lnTo>
                    <a:pt x="7820" y="25981"/>
                  </a:lnTo>
                  <a:lnTo>
                    <a:pt x="7973" y="25777"/>
                  </a:lnTo>
                  <a:lnTo>
                    <a:pt x="8152" y="25548"/>
                  </a:lnTo>
                  <a:lnTo>
                    <a:pt x="8355" y="25319"/>
                  </a:lnTo>
                  <a:lnTo>
                    <a:pt x="8839" y="24860"/>
                  </a:lnTo>
                  <a:lnTo>
                    <a:pt x="9400" y="24376"/>
                  </a:lnTo>
                  <a:lnTo>
                    <a:pt x="10011" y="23867"/>
                  </a:lnTo>
                  <a:lnTo>
                    <a:pt x="11335" y="22797"/>
                  </a:lnTo>
                  <a:lnTo>
                    <a:pt x="12023" y="22211"/>
                  </a:lnTo>
                  <a:lnTo>
                    <a:pt x="12711" y="21625"/>
                  </a:lnTo>
                  <a:lnTo>
                    <a:pt x="13373" y="20989"/>
                  </a:lnTo>
                  <a:lnTo>
                    <a:pt x="14010" y="20352"/>
                  </a:lnTo>
                  <a:lnTo>
                    <a:pt x="14290" y="20021"/>
                  </a:lnTo>
                  <a:lnTo>
                    <a:pt x="14570" y="19664"/>
                  </a:lnTo>
                  <a:lnTo>
                    <a:pt x="14825" y="19333"/>
                  </a:lnTo>
                  <a:lnTo>
                    <a:pt x="15054" y="18976"/>
                  </a:lnTo>
                  <a:lnTo>
                    <a:pt x="15513" y="18289"/>
                  </a:lnTo>
                  <a:lnTo>
                    <a:pt x="15971" y="17677"/>
                  </a:lnTo>
                  <a:lnTo>
                    <a:pt x="16404" y="17117"/>
                  </a:lnTo>
                  <a:lnTo>
                    <a:pt x="16863" y="16633"/>
                  </a:lnTo>
                  <a:lnTo>
                    <a:pt x="17296" y="16175"/>
                  </a:lnTo>
                  <a:lnTo>
                    <a:pt x="17703" y="15793"/>
                  </a:lnTo>
                  <a:lnTo>
                    <a:pt x="18111" y="15461"/>
                  </a:lnTo>
                  <a:lnTo>
                    <a:pt x="18493" y="15181"/>
                  </a:lnTo>
                  <a:lnTo>
                    <a:pt x="18824" y="14952"/>
                  </a:lnTo>
                  <a:lnTo>
                    <a:pt x="19130" y="14748"/>
                  </a:lnTo>
                  <a:lnTo>
                    <a:pt x="19664" y="14468"/>
                  </a:lnTo>
                  <a:lnTo>
                    <a:pt x="19996" y="14315"/>
                  </a:lnTo>
                  <a:lnTo>
                    <a:pt x="20097" y="14264"/>
                  </a:lnTo>
                  <a:lnTo>
                    <a:pt x="18187" y="12252"/>
                  </a:lnTo>
                  <a:lnTo>
                    <a:pt x="16149" y="10164"/>
                  </a:lnTo>
                  <a:lnTo>
                    <a:pt x="13704" y="7718"/>
                  </a:lnTo>
                  <a:lnTo>
                    <a:pt x="12405" y="6445"/>
                  </a:lnTo>
                  <a:lnTo>
                    <a:pt x="11081" y="5197"/>
                  </a:lnTo>
                  <a:lnTo>
                    <a:pt x="9782" y="4000"/>
                  </a:lnTo>
                  <a:lnTo>
                    <a:pt x="8534" y="2904"/>
                  </a:lnTo>
                  <a:lnTo>
                    <a:pt x="7336" y="1911"/>
                  </a:lnTo>
                  <a:lnTo>
                    <a:pt x="6802" y="1452"/>
                  </a:lnTo>
                  <a:lnTo>
                    <a:pt x="6267" y="1070"/>
                  </a:lnTo>
                  <a:lnTo>
                    <a:pt x="5783" y="714"/>
                  </a:lnTo>
                  <a:lnTo>
                    <a:pt x="5350" y="434"/>
                  </a:lnTo>
                  <a:lnTo>
                    <a:pt x="4942" y="179"/>
                  </a:lnTo>
                  <a:lnTo>
                    <a:pt x="45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471;p70"/>
            <p:cNvSpPr/>
            <p:nvPr/>
          </p:nvSpPr>
          <p:spPr>
            <a:xfrm>
              <a:off x="7039734" y="2959121"/>
              <a:ext cx="56336" cy="227081"/>
            </a:xfrm>
            <a:custGeom>
              <a:avLst/>
              <a:gdLst/>
              <a:ahLst/>
              <a:cxnLst/>
              <a:rect l="l" t="t" r="r" b="b"/>
              <a:pathLst>
                <a:path w="4866" h="19614" extrusionOk="0">
                  <a:moveTo>
                    <a:pt x="3490" y="1"/>
                  </a:moveTo>
                  <a:lnTo>
                    <a:pt x="1" y="13577"/>
                  </a:lnTo>
                  <a:lnTo>
                    <a:pt x="4866" y="19613"/>
                  </a:lnTo>
                  <a:lnTo>
                    <a:pt x="3490" y="1"/>
                  </a:lnTo>
                  <a:close/>
                </a:path>
              </a:pathLst>
            </a:custGeom>
            <a:solidFill>
              <a:srgbClr val="000000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472;p70"/>
            <p:cNvSpPr/>
            <p:nvPr/>
          </p:nvSpPr>
          <p:spPr>
            <a:xfrm>
              <a:off x="7115822" y="3062334"/>
              <a:ext cx="137425" cy="140088"/>
            </a:xfrm>
            <a:custGeom>
              <a:avLst/>
              <a:gdLst/>
              <a:ahLst/>
              <a:cxnLst/>
              <a:rect l="l" t="t" r="r" b="b"/>
              <a:pathLst>
                <a:path w="11870" h="12100" fill="none" extrusionOk="0">
                  <a:moveTo>
                    <a:pt x="11870" y="1"/>
                  </a:moveTo>
                  <a:lnTo>
                    <a:pt x="11870" y="1"/>
                  </a:lnTo>
                  <a:lnTo>
                    <a:pt x="11360" y="255"/>
                  </a:lnTo>
                  <a:lnTo>
                    <a:pt x="10876" y="561"/>
                  </a:lnTo>
                  <a:lnTo>
                    <a:pt x="10443" y="867"/>
                  </a:lnTo>
                  <a:lnTo>
                    <a:pt x="9985" y="1223"/>
                  </a:lnTo>
                  <a:lnTo>
                    <a:pt x="9577" y="1580"/>
                  </a:lnTo>
                  <a:lnTo>
                    <a:pt x="9195" y="1936"/>
                  </a:lnTo>
                  <a:lnTo>
                    <a:pt x="8839" y="2318"/>
                  </a:lnTo>
                  <a:lnTo>
                    <a:pt x="8482" y="2700"/>
                  </a:lnTo>
                  <a:lnTo>
                    <a:pt x="8151" y="3108"/>
                  </a:lnTo>
                  <a:lnTo>
                    <a:pt x="7845" y="3490"/>
                  </a:lnTo>
                  <a:lnTo>
                    <a:pt x="7285" y="4280"/>
                  </a:lnTo>
                  <a:lnTo>
                    <a:pt x="6776" y="5044"/>
                  </a:lnTo>
                  <a:lnTo>
                    <a:pt x="6343" y="5757"/>
                  </a:lnTo>
                  <a:lnTo>
                    <a:pt x="6343" y="5757"/>
                  </a:lnTo>
                  <a:lnTo>
                    <a:pt x="6164" y="6063"/>
                  </a:lnTo>
                  <a:lnTo>
                    <a:pt x="5961" y="6343"/>
                  </a:lnTo>
                  <a:lnTo>
                    <a:pt x="5757" y="6623"/>
                  </a:lnTo>
                  <a:lnTo>
                    <a:pt x="5528" y="6878"/>
                  </a:lnTo>
                  <a:lnTo>
                    <a:pt x="5044" y="7336"/>
                  </a:lnTo>
                  <a:lnTo>
                    <a:pt x="4560" y="7769"/>
                  </a:lnTo>
                  <a:lnTo>
                    <a:pt x="4050" y="8177"/>
                  </a:lnTo>
                  <a:lnTo>
                    <a:pt x="3515" y="8559"/>
                  </a:lnTo>
                  <a:lnTo>
                    <a:pt x="2496" y="9221"/>
                  </a:lnTo>
                  <a:lnTo>
                    <a:pt x="2013" y="9552"/>
                  </a:lnTo>
                  <a:lnTo>
                    <a:pt x="1580" y="9883"/>
                  </a:lnTo>
                  <a:lnTo>
                    <a:pt x="1147" y="10189"/>
                  </a:lnTo>
                  <a:lnTo>
                    <a:pt x="790" y="10520"/>
                  </a:lnTo>
                  <a:lnTo>
                    <a:pt x="612" y="10698"/>
                  </a:lnTo>
                  <a:lnTo>
                    <a:pt x="484" y="10877"/>
                  </a:lnTo>
                  <a:lnTo>
                    <a:pt x="357" y="11055"/>
                  </a:lnTo>
                  <a:lnTo>
                    <a:pt x="230" y="11259"/>
                  </a:lnTo>
                  <a:lnTo>
                    <a:pt x="153" y="11463"/>
                  </a:lnTo>
                  <a:lnTo>
                    <a:pt x="77" y="11666"/>
                  </a:lnTo>
                  <a:lnTo>
                    <a:pt x="26" y="11870"/>
                  </a:lnTo>
                  <a:lnTo>
                    <a:pt x="0" y="12099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473;p70"/>
            <p:cNvSpPr/>
            <p:nvPr/>
          </p:nvSpPr>
          <p:spPr>
            <a:xfrm>
              <a:off x="6958935" y="2971219"/>
              <a:ext cx="537011" cy="540241"/>
            </a:xfrm>
            <a:custGeom>
              <a:avLst/>
              <a:gdLst/>
              <a:ahLst/>
              <a:cxnLst/>
              <a:rect l="l" t="t" r="r" b="b"/>
              <a:pathLst>
                <a:path w="46384" h="46663" extrusionOk="0">
                  <a:moveTo>
                    <a:pt x="44142" y="0"/>
                  </a:moveTo>
                  <a:lnTo>
                    <a:pt x="43862" y="127"/>
                  </a:lnTo>
                  <a:lnTo>
                    <a:pt x="43582" y="306"/>
                  </a:lnTo>
                  <a:lnTo>
                    <a:pt x="43276" y="509"/>
                  </a:lnTo>
                  <a:lnTo>
                    <a:pt x="42970" y="739"/>
                  </a:lnTo>
                  <a:lnTo>
                    <a:pt x="42639" y="1019"/>
                  </a:lnTo>
                  <a:lnTo>
                    <a:pt x="42308" y="1325"/>
                  </a:lnTo>
                  <a:lnTo>
                    <a:pt x="41620" y="2038"/>
                  </a:lnTo>
                  <a:lnTo>
                    <a:pt x="40882" y="2827"/>
                  </a:lnTo>
                  <a:lnTo>
                    <a:pt x="40118" y="3744"/>
                  </a:lnTo>
                  <a:lnTo>
                    <a:pt x="39328" y="4738"/>
                  </a:lnTo>
                  <a:lnTo>
                    <a:pt x="38513" y="5807"/>
                  </a:lnTo>
                  <a:lnTo>
                    <a:pt x="37672" y="6954"/>
                  </a:lnTo>
                  <a:lnTo>
                    <a:pt x="36832" y="8176"/>
                  </a:lnTo>
                  <a:lnTo>
                    <a:pt x="35966" y="9424"/>
                  </a:lnTo>
                  <a:lnTo>
                    <a:pt x="35100" y="10723"/>
                  </a:lnTo>
                  <a:lnTo>
                    <a:pt x="33342" y="13398"/>
                  </a:lnTo>
                  <a:lnTo>
                    <a:pt x="31636" y="16123"/>
                  </a:lnTo>
                  <a:lnTo>
                    <a:pt x="30006" y="18823"/>
                  </a:lnTo>
                  <a:lnTo>
                    <a:pt x="28452" y="21421"/>
                  </a:lnTo>
                  <a:lnTo>
                    <a:pt x="27051" y="23841"/>
                  </a:lnTo>
                  <a:lnTo>
                    <a:pt x="25828" y="25980"/>
                  </a:lnTo>
                  <a:lnTo>
                    <a:pt x="24020" y="29164"/>
                  </a:lnTo>
                  <a:lnTo>
                    <a:pt x="23358" y="30361"/>
                  </a:lnTo>
                  <a:lnTo>
                    <a:pt x="1" y="37748"/>
                  </a:lnTo>
                  <a:lnTo>
                    <a:pt x="969" y="46663"/>
                  </a:lnTo>
                  <a:lnTo>
                    <a:pt x="25676" y="41263"/>
                  </a:lnTo>
                  <a:lnTo>
                    <a:pt x="26414" y="41085"/>
                  </a:lnTo>
                  <a:lnTo>
                    <a:pt x="27153" y="40856"/>
                  </a:lnTo>
                  <a:lnTo>
                    <a:pt x="27841" y="40626"/>
                  </a:lnTo>
                  <a:lnTo>
                    <a:pt x="28528" y="40321"/>
                  </a:lnTo>
                  <a:lnTo>
                    <a:pt x="29216" y="40015"/>
                  </a:lnTo>
                  <a:lnTo>
                    <a:pt x="29878" y="39658"/>
                  </a:lnTo>
                  <a:lnTo>
                    <a:pt x="30515" y="39302"/>
                  </a:lnTo>
                  <a:lnTo>
                    <a:pt x="31126" y="38894"/>
                  </a:lnTo>
                  <a:lnTo>
                    <a:pt x="31738" y="38436"/>
                  </a:lnTo>
                  <a:lnTo>
                    <a:pt x="32323" y="37977"/>
                  </a:lnTo>
                  <a:lnTo>
                    <a:pt x="32858" y="37493"/>
                  </a:lnTo>
                  <a:lnTo>
                    <a:pt x="33393" y="36958"/>
                  </a:lnTo>
                  <a:lnTo>
                    <a:pt x="33903" y="36398"/>
                  </a:lnTo>
                  <a:lnTo>
                    <a:pt x="34387" y="35838"/>
                  </a:lnTo>
                  <a:lnTo>
                    <a:pt x="34845" y="35226"/>
                  </a:lnTo>
                  <a:lnTo>
                    <a:pt x="35253" y="34615"/>
                  </a:lnTo>
                  <a:lnTo>
                    <a:pt x="46383" y="17346"/>
                  </a:lnTo>
                  <a:lnTo>
                    <a:pt x="44142" y="0"/>
                  </a:lnTo>
                  <a:close/>
                </a:path>
              </a:pathLst>
            </a:custGeom>
            <a:solidFill>
              <a:srgbClr val="D68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474;p70"/>
            <p:cNvSpPr/>
            <p:nvPr/>
          </p:nvSpPr>
          <p:spPr>
            <a:xfrm>
              <a:off x="7383574" y="3701065"/>
              <a:ext cx="301096" cy="985836"/>
            </a:xfrm>
            <a:custGeom>
              <a:avLst/>
              <a:gdLst/>
              <a:ahLst/>
              <a:cxnLst/>
              <a:rect l="l" t="t" r="r" b="b"/>
              <a:pathLst>
                <a:path w="26007" h="85151" extrusionOk="0">
                  <a:moveTo>
                    <a:pt x="52" y="1"/>
                  </a:moveTo>
                  <a:lnTo>
                    <a:pt x="1" y="2701"/>
                  </a:lnTo>
                  <a:lnTo>
                    <a:pt x="26" y="5553"/>
                  </a:lnTo>
                  <a:lnTo>
                    <a:pt x="77" y="8559"/>
                  </a:lnTo>
                  <a:lnTo>
                    <a:pt x="179" y="11692"/>
                  </a:lnTo>
                  <a:lnTo>
                    <a:pt x="332" y="14927"/>
                  </a:lnTo>
                  <a:lnTo>
                    <a:pt x="510" y="18263"/>
                  </a:lnTo>
                  <a:lnTo>
                    <a:pt x="740" y="21651"/>
                  </a:lnTo>
                  <a:lnTo>
                    <a:pt x="994" y="25115"/>
                  </a:lnTo>
                  <a:lnTo>
                    <a:pt x="1274" y="28630"/>
                  </a:lnTo>
                  <a:lnTo>
                    <a:pt x="1580" y="32145"/>
                  </a:lnTo>
                  <a:lnTo>
                    <a:pt x="1911" y="35686"/>
                  </a:lnTo>
                  <a:lnTo>
                    <a:pt x="2268" y="39252"/>
                  </a:lnTo>
                  <a:lnTo>
                    <a:pt x="2624" y="42767"/>
                  </a:lnTo>
                  <a:lnTo>
                    <a:pt x="3007" y="46256"/>
                  </a:lnTo>
                  <a:lnTo>
                    <a:pt x="3796" y="53082"/>
                  </a:lnTo>
                  <a:lnTo>
                    <a:pt x="4586" y="59552"/>
                  </a:lnTo>
                  <a:lnTo>
                    <a:pt x="5350" y="65589"/>
                  </a:lnTo>
                  <a:lnTo>
                    <a:pt x="6088" y="71039"/>
                  </a:lnTo>
                  <a:lnTo>
                    <a:pt x="6751" y="75777"/>
                  </a:lnTo>
                  <a:lnTo>
                    <a:pt x="7311" y="79674"/>
                  </a:lnTo>
                  <a:lnTo>
                    <a:pt x="7744" y="82629"/>
                  </a:lnTo>
                  <a:lnTo>
                    <a:pt x="8126" y="85150"/>
                  </a:lnTo>
                  <a:lnTo>
                    <a:pt x="25039" y="85150"/>
                  </a:lnTo>
                  <a:lnTo>
                    <a:pt x="26007" y="1"/>
                  </a:lnTo>
                  <a:close/>
                </a:path>
              </a:pathLst>
            </a:custGeom>
            <a:solidFill>
              <a:srgbClr val="000000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475;p70"/>
            <p:cNvSpPr/>
            <p:nvPr/>
          </p:nvSpPr>
          <p:spPr>
            <a:xfrm>
              <a:off x="7888133" y="4658281"/>
              <a:ext cx="149222" cy="189917"/>
            </a:xfrm>
            <a:custGeom>
              <a:avLst/>
              <a:gdLst/>
              <a:ahLst/>
              <a:cxnLst/>
              <a:rect l="l" t="t" r="r" b="b"/>
              <a:pathLst>
                <a:path w="12889" h="16404" extrusionOk="0">
                  <a:moveTo>
                    <a:pt x="994" y="1"/>
                  </a:moveTo>
                  <a:lnTo>
                    <a:pt x="1198" y="637"/>
                  </a:lnTo>
                  <a:lnTo>
                    <a:pt x="1351" y="1249"/>
                  </a:lnTo>
                  <a:lnTo>
                    <a:pt x="1478" y="1835"/>
                  </a:lnTo>
                  <a:lnTo>
                    <a:pt x="1580" y="2369"/>
                  </a:lnTo>
                  <a:lnTo>
                    <a:pt x="1682" y="2904"/>
                  </a:lnTo>
                  <a:lnTo>
                    <a:pt x="1758" y="3414"/>
                  </a:lnTo>
                  <a:lnTo>
                    <a:pt x="1809" y="3923"/>
                  </a:lnTo>
                  <a:lnTo>
                    <a:pt x="1835" y="4382"/>
                  </a:lnTo>
                  <a:lnTo>
                    <a:pt x="1860" y="4840"/>
                  </a:lnTo>
                  <a:lnTo>
                    <a:pt x="1860" y="5273"/>
                  </a:lnTo>
                  <a:lnTo>
                    <a:pt x="1809" y="6114"/>
                  </a:lnTo>
                  <a:lnTo>
                    <a:pt x="1707" y="6878"/>
                  </a:lnTo>
                  <a:lnTo>
                    <a:pt x="1580" y="7642"/>
                  </a:lnTo>
                  <a:lnTo>
                    <a:pt x="1427" y="8355"/>
                  </a:lnTo>
                  <a:lnTo>
                    <a:pt x="1223" y="9043"/>
                  </a:lnTo>
                  <a:lnTo>
                    <a:pt x="790" y="10418"/>
                  </a:lnTo>
                  <a:lnTo>
                    <a:pt x="587" y="11132"/>
                  </a:lnTo>
                  <a:lnTo>
                    <a:pt x="383" y="11870"/>
                  </a:lnTo>
                  <a:lnTo>
                    <a:pt x="179" y="12634"/>
                  </a:lnTo>
                  <a:lnTo>
                    <a:pt x="26" y="13449"/>
                  </a:lnTo>
                  <a:lnTo>
                    <a:pt x="1" y="13730"/>
                  </a:lnTo>
                  <a:lnTo>
                    <a:pt x="1" y="14010"/>
                  </a:lnTo>
                  <a:lnTo>
                    <a:pt x="26" y="14290"/>
                  </a:lnTo>
                  <a:lnTo>
                    <a:pt x="77" y="14570"/>
                  </a:lnTo>
                  <a:lnTo>
                    <a:pt x="179" y="14825"/>
                  </a:lnTo>
                  <a:lnTo>
                    <a:pt x="281" y="15054"/>
                  </a:lnTo>
                  <a:lnTo>
                    <a:pt x="434" y="15283"/>
                  </a:lnTo>
                  <a:lnTo>
                    <a:pt x="587" y="15513"/>
                  </a:lnTo>
                  <a:lnTo>
                    <a:pt x="765" y="15691"/>
                  </a:lnTo>
                  <a:lnTo>
                    <a:pt x="969" y="15869"/>
                  </a:lnTo>
                  <a:lnTo>
                    <a:pt x="1198" y="16022"/>
                  </a:lnTo>
                  <a:lnTo>
                    <a:pt x="1427" y="16149"/>
                  </a:lnTo>
                  <a:lnTo>
                    <a:pt x="1682" y="16251"/>
                  </a:lnTo>
                  <a:lnTo>
                    <a:pt x="1962" y="16328"/>
                  </a:lnTo>
                  <a:lnTo>
                    <a:pt x="2242" y="16379"/>
                  </a:lnTo>
                  <a:lnTo>
                    <a:pt x="2522" y="16404"/>
                  </a:lnTo>
                  <a:lnTo>
                    <a:pt x="10877" y="16404"/>
                  </a:lnTo>
                  <a:lnTo>
                    <a:pt x="11132" y="16379"/>
                  </a:lnTo>
                  <a:lnTo>
                    <a:pt x="11361" y="16353"/>
                  </a:lnTo>
                  <a:lnTo>
                    <a:pt x="11590" y="16277"/>
                  </a:lnTo>
                  <a:lnTo>
                    <a:pt x="11819" y="16175"/>
                  </a:lnTo>
                  <a:lnTo>
                    <a:pt x="11998" y="16047"/>
                  </a:lnTo>
                  <a:lnTo>
                    <a:pt x="12201" y="15920"/>
                  </a:lnTo>
                  <a:lnTo>
                    <a:pt x="12354" y="15767"/>
                  </a:lnTo>
                  <a:lnTo>
                    <a:pt x="12507" y="15589"/>
                  </a:lnTo>
                  <a:lnTo>
                    <a:pt x="12634" y="15385"/>
                  </a:lnTo>
                  <a:lnTo>
                    <a:pt x="12736" y="15181"/>
                  </a:lnTo>
                  <a:lnTo>
                    <a:pt x="12813" y="14978"/>
                  </a:lnTo>
                  <a:lnTo>
                    <a:pt x="12864" y="14748"/>
                  </a:lnTo>
                  <a:lnTo>
                    <a:pt x="12889" y="14519"/>
                  </a:lnTo>
                  <a:lnTo>
                    <a:pt x="12889" y="14264"/>
                  </a:lnTo>
                  <a:lnTo>
                    <a:pt x="12864" y="14035"/>
                  </a:lnTo>
                  <a:lnTo>
                    <a:pt x="12813" y="13780"/>
                  </a:lnTo>
                  <a:lnTo>
                    <a:pt x="8584" y="1"/>
                  </a:lnTo>
                  <a:close/>
                </a:path>
              </a:pathLst>
            </a:custGeom>
            <a:solidFill>
              <a:srgbClr val="D68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476;p70"/>
            <p:cNvSpPr/>
            <p:nvPr/>
          </p:nvSpPr>
          <p:spPr>
            <a:xfrm>
              <a:off x="7888133" y="4737020"/>
              <a:ext cx="149222" cy="111179"/>
            </a:xfrm>
            <a:custGeom>
              <a:avLst/>
              <a:gdLst/>
              <a:ahLst/>
              <a:cxnLst/>
              <a:rect l="l" t="t" r="r" b="b"/>
              <a:pathLst>
                <a:path w="12889" h="9603" extrusionOk="0">
                  <a:moveTo>
                    <a:pt x="6445" y="0"/>
                  </a:moveTo>
                  <a:lnTo>
                    <a:pt x="5757" y="26"/>
                  </a:lnTo>
                  <a:lnTo>
                    <a:pt x="5069" y="102"/>
                  </a:lnTo>
                  <a:lnTo>
                    <a:pt x="4407" y="255"/>
                  </a:lnTo>
                  <a:lnTo>
                    <a:pt x="3770" y="433"/>
                  </a:lnTo>
                  <a:lnTo>
                    <a:pt x="3134" y="663"/>
                  </a:lnTo>
                  <a:lnTo>
                    <a:pt x="2522" y="943"/>
                  </a:lnTo>
                  <a:lnTo>
                    <a:pt x="1937" y="1274"/>
                  </a:lnTo>
                  <a:lnTo>
                    <a:pt x="1402" y="1631"/>
                  </a:lnTo>
                  <a:lnTo>
                    <a:pt x="1223" y="2242"/>
                  </a:lnTo>
                  <a:lnTo>
                    <a:pt x="1045" y="2828"/>
                  </a:lnTo>
                  <a:lnTo>
                    <a:pt x="688" y="4025"/>
                  </a:lnTo>
                  <a:lnTo>
                    <a:pt x="485" y="4636"/>
                  </a:lnTo>
                  <a:lnTo>
                    <a:pt x="332" y="5273"/>
                  </a:lnTo>
                  <a:lnTo>
                    <a:pt x="154" y="5935"/>
                  </a:lnTo>
                  <a:lnTo>
                    <a:pt x="26" y="6648"/>
                  </a:lnTo>
                  <a:lnTo>
                    <a:pt x="1" y="6929"/>
                  </a:lnTo>
                  <a:lnTo>
                    <a:pt x="1" y="7209"/>
                  </a:lnTo>
                  <a:lnTo>
                    <a:pt x="26" y="7489"/>
                  </a:lnTo>
                  <a:lnTo>
                    <a:pt x="77" y="7769"/>
                  </a:lnTo>
                  <a:lnTo>
                    <a:pt x="179" y="8024"/>
                  </a:lnTo>
                  <a:lnTo>
                    <a:pt x="281" y="8253"/>
                  </a:lnTo>
                  <a:lnTo>
                    <a:pt x="434" y="8482"/>
                  </a:lnTo>
                  <a:lnTo>
                    <a:pt x="587" y="8712"/>
                  </a:lnTo>
                  <a:lnTo>
                    <a:pt x="765" y="8890"/>
                  </a:lnTo>
                  <a:lnTo>
                    <a:pt x="969" y="9068"/>
                  </a:lnTo>
                  <a:lnTo>
                    <a:pt x="1198" y="9221"/>
                  </a:lnTo>
                  <a:lnTo>
                    <a:pt x="1427" y="9348"/>
                  </a:lnTo>
                  <a:lnTo>
                    <a:pt x="1682" y="9450"/>
                  </a:lnTo>
                  <a:lnTo>
                    <a:pt x="1962" y="9527"/>
                  </a:lnTo>
                  <a:lnTo>
                    <a:pt x="2242" y="9578"/>
                  </a:lnTo>
                  <a:lnTo>
                    <a:pt x="2522" y="9603"/>
                  </a:lnTo>
                  <a:lnTo>
                    <a:pt x="10877" y="9603"/>
                  </a:lnTo>
                  <a:lnTo>
                    <a:pt x="11132" y="9578"/>
                  </a:lnTo>
                  <a:lnTo>
                    <a:pt x="11361" y="9552"/>
                  </a:lnTo>
                  <a:lnTo>
                    <a:pt x="11590" y="9476"/>
                  </a:lnTo>
                  <a:lnTo>
                    <a:pt x="11819" y="9374"/>
                  </a:lnTo>
                  <a:lnTo>
                    <a:pt x="11998" y="9246"/>
                  </a:lnTo>
                  <a:lnTo>
                    <a:pt x="12201" y="9119"/>
                  </a:lnTo>
                  <a:lnTo>
                    <a:pt x="12354" y="8966"/>
                  </a:lnTo>
                  <a:lnTo>
                    <a:pt x="12507" y="8788"/>
                  </a:lnTo>
                  <a:lnTo>
                    <a:pt x="12634" y="8584"/>
                  </a:lnTo>
                  <a:lnTo>
                    <a:pt x="12736" y="8380"/>
                  </a:lnTo>
                  <a:lnTo>
                    <a:pt x="12813" y="8177"/>
                  </a:lnTo>
                  <a:lnTo>
                    <a:pt x="12864" y="7947"/>
                  </a:lnTo>
                  <a:lnTo>
                    <a:pt x="12889" y="7718"/>
                  </a:lnTo>
                  <a:lnTo>
                    <a:pt x="12889" y="7463"/>
                  </a:lnTo>
                  <a:lnTo>
                    <a:pt x="12864" y="7234"/>
                  </a:lnTo>
                  <a:lnTo>
                    <a:pt x="12813" y="6979"/>
                  </a:lnTo>
                  <a:lnTo>
                    <a:pt x="11081" y="1350"/>
                  </a:lnTo>
                  <a:lnTo>
                    <a:pt x="10571" y="1045"/>
                  </a:lnTo>
                  <a:lnTo>
                    <a:pt x="10036" y="790"/>
                  </a:lnTo>
                  <a:lnTo>
                    <a:pt x="9476" y="561"/>
                  </a:lnTo>
                  <a:lnTo>
                    <a:pt x="8890" y="357"/>
                  </a:lnTo>
                  <a:lnTo>
                    <a:pt x="8304" y="204"/>
                  </a:lnTo>
                  <a:lnTo>
                    <a:pt x="7693" y="102"/>
                  </a:lnTo>
                  <a:lnTo>
                    <a:pt x="7082" y="26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477;p70"/>
            <p:cNvSpPr/>
            <p:nvPr/>
          </p:nvSpPr>
          <p:spPr>
            <a:xfrm>
              <a:off x="7398915" y="4658281"/>
              <a:ext cx="270427" cy="189917"/>
            </a:xfrm>
            <a:custGeom>
              <a:avLst/>
              <a:gdLst/>
              <a:ahLst/>
              <a:cxnLst/>
              <a:rect l="l" t="t" r="r" b="b"/>
              <a:pathLst>
                <a:path w="23358" h="16404" extrusionOk="0">
                  <a:moveTo>
                    <a:pt x="10902" y="1"/>
                  </a:moveTo>
                  <a:lnTo>
                    <a:pt x="11590" y="5044"/>
                  </a:lnTo>
                  <a:lnTo>
                    <a:pt x="11590" y="5222"/>
                  </a:lnTo>
                  <a:lnTo>
                    <a:pt x="11590" y="5401"/>
                  </a:lnTo>
                  <a:lnTo>
                    <a:pt x="11590" y="5579"/>
                  </a:lnTo>
                  <a:lnTo>
                    <a:pt x="11564" y="5757"/>
                  </a:lnTo>
                  <a:lnTo>
                    <a:pt x="11437" y="6088"/>
                  </a:lnTo>
                  <a:lnTo>
                    <a:pt x="11284" y="6419"/>
                  </a:lnTo>
                  <a:lnTo>
                    <a:pt x="11080" y="6700"/>
                  </a:lnTo>
                  <a:lnTo>
                    <a:pt x="10826" y="6954"/>
                  </a:lnTo>
                  <a:lnTo>
                    <a:pt x="10673" y="7056"/>
                  </a:lnTo>
                  <a:lnTo>
                    <a:pt x="10520" y="7133"/>
                  </a:lnTo>
                  <a:lnTo>
                    <a:pt x="10367" y="7234"/>
                  </a:lnTo>
                  <a:lnTo>
                    <a:pt x="10189" y="7285"/>
                  </a:lnTo>
                  <a:lnTo>
                    <a:pt x="9374" y="7591"/>
                  </a:lnTo>
                  <a:lnTo>
                    <a:pt x="8610" y="7897"/>
                  </a:lnTo>
                  <a:lnTo>
                    <a:pt x="7845" y="8253"/>
                  </a:lnTo>
                  <a:lnTo>
                    <a:pt x="7107" y="8610"/>
                  </a:lnTo>
                  <a:lnTo>
                    <a:pt x="6394" y="8992"/>
                  </a:lnTo>
                  <a:lnTo>
                    <a:pt x="5731" y="9374"/>
                  </a:lnTo>
                  <a:lnTo>
                    <a:pt x="5069" y="9782"/>
                  </a:lnTo>
                  <a:lnTo>
                    <a:pt x="4458" y="10189"/>
                  </a:lnTo>
                  <a:lnTo>
                    <a:pt x="3872" y="10597"/>
                  </a:lnTo>
                  <a:lnTo>
                    <a:pt x="3312" y="11030"/>
                  </a:lnTo>
                  <a:lnTo>
                    <a:pt x="2777" y="11437"/>
                  </a:lnTo>
                  <a:lnTo>
                    <a:pt x="2267" y="11870"/>
                  </a:lnTo>
                  <a:lnTo>
                    <a:pt x="1325" y="12685"/>
                  </a:lnTo>
                  <a:lnTo>
                    <a:pt x="510" y="13475"/>
                  </a:lnTo>
                  <a:lnTo>
                    <a:pt x="332" y="13679"/>
                  </a:lnTo>
                  <a:lnTo>
                    <a:pt x="179" y="13908"/>
                  </a:lnTo>
                  <a:lnTo>
                    <a:pt x="77" y="14163"/>
                  </a:lnTo>
                  <a:lnTo>
                    <a:pt x="26" y="14392"/>
                  </a:lnTo>
                  <a:lnTo>
                    <a:pt x="0" y="14647"/>
                  </a:lnTo>
                  <a:lnTo>
                    <a:pt x="26" y="14876"/>
                  </a:lnTo>
                  <a:lnTo>
                    <a:pt x="51" y="15105"/>
                  </a:lnTo>
                  <a:lnTo>
                    <a:pt x="128" y="15334"/>
                  </a:lnTo>
                  <a:lnTo>
                    <a:pt x="255" y="15563"/>
                  </a:lnTo>
                  <a:lnTo>
                    <a:pt x="382" y="15767"/>
                  </a:lnTo>
                  <a:lnTo>
                    <a:pt x="535" y="15946"/>
                  </a:lnTo>
                  <a:lnTo>
                    <a:pt x="739" y="16098"/>
                  </a:lnTo>
                  <a:lnTo>
                    <a:pt x="943" y="16226"/>
                  </a:lnTo>
                  <a:lnTo>
                    <a:pt x="1172" y="16328"/>
                  </a:lnTo>
                  <a:lnTo>
                    <a:pt x="1427" y="16379"/>
                  </a:lnTo>
                  <a:lnTo>
                    <a:pt x="1707" y="16404"/>
                  </a:lnTo>
                  <a:lnTo>
                    <a:pt x="21396" y="16404"/>
                  </a:lnTo>
                  <a:lnTo>
                    <a:pt x="21625" y="16379"/>
                  </a:lnTo>
                  <a:lnTo>
                    <a:pt x="21829" y="16353"/>
                  </a:lnTo>
                  <a:lnTo>
                    <a:pt x="22033" y="16302"/>
                  </a:lnTo>
                  <a:lnTo>
                    <a:pt x="22237" y="16226"/>
                  </a:lnTo>
                  <a:lnTo>
                    <a:pt x="22415" y="16124"/>
                  </a:lnTo>
                  <a:lnTo>
                    <a:pt x="22593" y="15996"/>
                  </a:lnTo>
                  <a:lnTo>
                    <a:pt x="22746" y="15869"/>
                  </a:lnTo>
                  <a:lnTo>
                    <a:pt x="22873" y="15742"/>
                  </a:lnTo>
                  <a:lnTo>
                    <a:pt x="23001" y="15563"/>
                  </a:lnTo>
                  <a:lnTo>
                    <a:pt x="23128" y="15385"/>
                  </a:lnTo>
                  <a:lnTo>
                    <a:pt x="23204" y="15207"/>
                  </a:lnTo>
                  <a:lnTo>
                    <a:pt x="23281" y="15029"/>
                  </a:lnTo>
                  <a:lnTo>
                    <a:pt x="23332" y="14825"/>
                  </a:lnTo>
                  <a:lnTo>
                    <a:pt x="23357" y="14621"/>
                  </a:lnTo>
                  <a:lnTo>
                    <a:pt x="23357" y="14392"/>
                  </a:lnTo>
                  <a:lnTo>
                    <a:pt x="23357" y="14188"/>
                  </a:lnTo>
                  <a:lnTo>
                    <a:pt x="23230" y="13424"/>
                  </a:lnTo>
                  <a:lnTo>
                    <a:pt x="23077" y="12685"/>
                  </a:lnTo>
                  <a:lnTo>
                    <a:pt x="22899" y="11998"/>
                  </a:lnTo>
                  <a:lnTo>
                    <a:pt x="22721" y="11310"/>
                  </a:lnTo>
                  <a:lnTo>
                    <a:pt x="22517" y="10673"/>
                  </a:lnTo>
                  <a:lnTo>
                    <a:pt x="22313" y="10062"/>
                  </a:lnTo>
                  <a:lnTo>
                    <a:pt x="21905" y="8966"/>
                  </a:lnTo>
                  <a:lnTo>
                    <a:pt x="21498" y="8075"/>
                  </a:lnTo>
                  <a:lnTo>
                    <a:pt x="21192" y="7387"/>
                  </a:lnTo>
                  <a:lnTo>
                    <a:pt x="20887" y="6801"/>
                  </a:lnTo>
                  <a:lnTo>
                    <a:pt x="20505" y="1"/>
                  </a:lnTo>
                  <a:close/>
                </a:path>
              </a:pathLst>
            </a:custGeom>
            <a:solidFill>
              <a:srgbClr val="D68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478;p70"/>
            <p:cNvSpPr/>
            <p:nvPr/>
          </p:nvSpPr>
          <p:spPr>
            <a:xfrm>
              <a:off x="7398915" y="4748227"/>
              <a:ext cx="270427" cy="99972"/>
            </a:xfrm>
            <a:custGeom>
              <a:avLst/>
              <a:gdLst/>
              <a:ahLst/>
              <a:cxnLst/>
              <a:rect l="l" t="t" r="r" b="b"/>
              <a:pathLst>
                <a:path w="23358" h="8635" extrusionOk="0">
                  <a:moveTo>
                    <a:pt x="8966" y="0"/>
                  </a:moveTo>
                  <a:lnTo>
                    <a:pt x="8278" y="281"/>
                  </a:lnTo>
                  <a:lnTo>
                    <a:pt x="7591" y="612"/>
                  </a:lnTo>
                  <a:lnTo>
                    <a:pt x="6929" y="943"/>
                  </a:lnTo>
                  <a:lnTo>
                    <a:pt x="6317" y="1274"/>
                  </a:lnTo>
                  <a:lnTo>
                    <a:pt x="5706" y="1630"/>
                  </a:lnTo>
                  <a:lnTo>
                    <a:pt x="5120" y="1987"/>
                  </a:lnTo>
                  <a:lnTo>
                    <a:pt x="4534" y="2369"/>
                  </a:lnTo>
                  <a:lnTo>
                    <a:pt x="3999" y="2726"/>
                  </a:lnTo>
                  <a:lnTo>
                    <a:pt x="3490" y="3108"/>
                  </a:lnTo>
                  <a:lnTo>
                    <a:pt x="2981" y="3490"/>
                  </a:lnTo>
                  <a:lnTo>
                    <a:pt x="2064" y="4254"/>
                  </a:lnTo>
                  <a:lnTo>
                    <a:pt x="1249" y="4993"/>
                  </a:lnTo>
                  <a:lnTo>
                    <a:pt x="510" y="5706"/>
                  </a:lnTo>
                  <a:lnTo>
                    <a:pt x="332" y="5910"/>
                  </a:lnTo>
                  <a:lnTo>
                    <a:pt x="179" y="6139"/>
                  </a:lnTo>
                  <a:lnTo>
                    <a:pt x="77" y="6394"/>
                  </a:lnTo>
                  <a:lnTo>
                    <a:pt x="26" y="6623"/>
                  </a:lnTo>
                  <a:lnTo>
                    <a:pt x="0" y="6878"/>
                  </a:lnTo>
                  <a:lnTo>
                    <a:pt x="26" y="7107"/>
                  </a:lnTo>
                  <a:lnTo>
                    <a:pt x="51" y="7336"/>
                  </a:lnTo>
                  <a:lnTo>
                    <a:pt x="128" y="7565"/>
                  </a:lnTo>
                  <a:lnTo>
                    <a:pt x="255" y="7794"/>
                  </a:lnTo>
                  <a:lnTo>
                    <a:pt x="382" y="7998"/>
                  </a:lnTo>
                  <a:lnTo>
                    <a:pt x="535" y="8177"/>
                  </a:lnTo>
                  <a:lnTo>
                    <a:pt x="739" y="8329"/>
                  </a:lnTo>
                  <a:lnTo>
                    <a:pt x="943" y="8457"/>
                  </a:lnTo>
                  <a:lnTo>
                    <a:pt x="1172" y="8559"/>
                  </a:lnTo>
                  <a:lnTo>
                    <a:pt x="1427" y="8610"/>
                  </a:lnTo>
                  <a:lnTo>
                    <a:pt x="1707" y="8635"/>
                  </a:lnTo>
                  <a:lnTo>
                    <a:pt x="21396" y="8635"/>
                  </a:lnTo>
                  <a:lnTo>
                    <a:pt x="21625" y="8610"/>
                  </a:lnTo>
                  <a:lnTo>
                    <a:pt x="21829" y="8584"/>
                  </a:lnTo>
                  <a:lnTo>
                    <a:pt x="22033" y="8533"/>
                  </a:lnTo>
                  <a:lnTo>
                    <a:pt x="22237" y="8457"/>
                  </a:lnTo>
                  <a:lnTo>
                    <a:pt x="22415" y="8355"/>
                  </a:lnTo>
                  <a:lnTo>
                    <a:pt x="22593" y="8227"/>
                  </a:lnTo>
                  <a:lnTo>
                    <a:pt x="22746" y="8100"/>
                  </a:lnTo>
                  <a:lnTo>
                    <a:pt x="22873" y="7973"/>
                  </a:lnTo>
                  <a:lnTo>
                    <a:pt x="23001" y="7794"/>
                  </a:lnTo>
                  <a:lnTo>
                    <a:pt x="23128" y="7616"/>
                  </a:lnTo>
                  <a:lnTo>
                    <a:pt x="23204" y="7438"/>
                  </a:lnTo>
                  <a:lnTo>
                    <a:pt x="23281" y="7260"/>
                  </a:lnTo>
                  <a:lnTo>
                    <a:pt x="23332" y="7056"/>
                  </a:lnTo>
                  <a:lnTo>
                    <a:pt x="23357" y="6852"/>
                  </a:lnTo>
                  <a:lnTo>
                    <a:pt x="23357" y="6623"/>
                  </a:lnTo>
                  <a:lnTo>
                    <a:pt x="23357" y="6419"/>
                  </a:lnTo>
                  <a:lnTo>
                    <a:pt x="23230" y="5655"/>
                  </a:lnTo>
                  <a:lnTo>
                    <a:pt x="23077" y="4942"/>
                  </a:lnTo>
                  <a:lnTo>
                    <a:pt x="22899" y="4229"/>
                  </a:lnTo>
                  <a:lnTo>
                    <a:pt x="22721" y="3566"/>
                  </a:lnTo>
                  <a:lnTo>
                    <a:pt x="22517" y="2930"/>
                  </a:lnTo>
                  <a:lnTo>
                    <a:pt x="22313" y="2318"/>
                  </a:lnTo>
                  <a:lnTo>
                    <a:pt x="21905" y="1223"/>
                  </a:lnTo>
                  <a:lnTo>
                    <a:pt x="13627" y="3261"/>
                  </a:lnTo>
                  <a:lnTo>
                    <a:pt x="13373" y="2955"/>
                  </a:lnTo>
                  <a:lnTo>
                    <a:pt x="13092" y="2675"/>
                  </a:lnTo>
                  <a:lnTo>
                    <a:pt x="12532" y="2165"/>
                  </a:lnTo>
                  <a:lnTo>
                    <a:pt x="11946" y="1681"/>
                  </a:lnTo>
                  <a:lnTo>
                    <a:pt x="11335" y="1274"/>
                  </a:lnTo>
                  <a:lnTo>
                    <a:pt x="10724" y="892"/>
                  </a:lnTo>
                  <a:lnTo>
                    <a:pt x="10138" y="535"/>
                  </a:lnTo>
                  <a:lnTo>
                    <a:pt x="9552" y="255"/>
                  </a:lnTo>
                  <a:lnTo>
                    <a:pt x="89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479;p70"/>
            <p:cNvSpPr/>
            <p:nvPr/>
          </p:nvSpPr>
          <p:spPr>
            <a:xfrm>
              <a:off x="7383574" y="3701065"/>
              <a:ext cx="301096" cy="699790"/>
            </a:xfrm>
            <a:custGeom>
              <a:avLst/>
              <a:gdLst/>
              <a:ahLst/>
              <a:cxnLst/>
              <a:rect l="l" t="t" r="r" b="b"/>
              <a:pathLst>
                <a:path w="26007" h="60444" extrusionOk="0">
                  <a:moveTo>
                    <a:pt x="52" y="1"/>
                  </a:moveTo>
                  <a:lnTo>
                    <a:pt x="26" y="1478"/>
                  </a:lnTo>
                  <a:lnTo>
                    <a:pt x="1" y="3006"/>
                  </a:lnTo>
                  <a:lnTo>
                    <a:pt x="1" y="4586"/>
                  </a:lnTo>
                  <a:lnTo>
                    <a:pt x="26" y="6216"/>
                  </a:lnTo>
                  <a:lnTo>
                    <a:pt x="103" y="9578"/>
                  </a:lnTo>
                  <a:lnTo>
                    <a:pt x="230" y="13067"/>
                  </a:lnTo>
                  <a:lnTo>
                    <a:pt x="408" y="16710"/>
                  </a:lnTo>
                  <a:lnTo>
                    <a:pt x="638" y="20454"/>
                  </a:lnTo>
                  <a:lnTo>
                    <a:pt x="918" y="24275"/>
                  </a:lnTo>
                  <a:lnTo>
                    <a:pt x="1224" y="28146"/>
                  </a:lnTo>
                  <a:lnTo>
                    <a:pt x="1300" y="28834"/>
                  </a:lnTo>
                  <a:lnTo>
                    <a:pt x="1427" y="29496"/>
                  </a:lnTo>
                  <a:lnTo>
                    <a:pt x="1580" y="30158"/>
                  </a:lnTo>
                  <a:lnTo>
                    <a:pt x="1758" y="30821"/>
                  </a:lnTo>
                  <a:lnTo>
                    <a:pt x="1962" y="31457"/>
                  </a:lnTo>
                  <a:lnTo>
                    <a:pt x="2217" y="32069"/>
                  </a:lnTo>
                  <a:lnTo>
                    <a:pt x="2523" y="32680"/>
                  </a:lnTo>
                  <a:lnTo>
                    <a:pt x="2828" y="33266"/>
                  </a:lnTo>
                  <a:lnTo>
                    <a:pt x="3185" y="33826"/>
                  </a:lnTo>
                  <a:lnTo>
                    <a:pt x="3567" y="34387"/>
                  </a:lnTo>
                  <a:lnTo>
                    <a:pt x="4000" y="34922"/>
                  </a:lnTo>
                  <a:lnTo>
                    <a:pt x="4433" y="35405"/>
                  </a:lnTo>
                  <a:lnTo>
                    <a:pt x="4917" y="35889"/>
                  </a:lnTo>
                  <a:lnTo>
                    <a:pt x="5426" y="36348"/>
                  </a:lnTo>
                  <a:lnTo>
                    <a:pt x="5961" y="36755"/>
                  </a:lnTo>
                  <a:lnTo>
                    <a:pt x="6522" y="37138"/>
                  </a:lnTo>
                  <a:lnTo>
                    <a:pt x="7209" y="37596"/>
                  </a:lnTo>
                  <a:lnTo>
                    <a:pt x="7897" y="38080"/>
                  </a:lnTo>
                  <a:lnTo>
                    <a:pt x="8559" y="38589"/>
                  </a:lnTo>
                  <a:lnTo>
                    <a:pt x="9221" y="39124"/>
                  </a:lnTo>
                  <a:lnTo>
                    <a:pt x="9858" y="39659"/>
                  </a:lnTo>
                  <a:lnTo>
                    <a:pt x="10495" y="40220"/>
                  </a:lnTo>
                  <a:lnTo>
                    <a:pt x="11132" y="40805"/>
                  </a:lnTo>
                  <a:lnTo>
                    <a:pt x="11743" y="41417"/>
                  </a:lnTo>
                  <a:lnTo>
                    <a:pt x="12354" y="42028"/>
                  </a:lnTo>
                  <a:lnTo>
                    <a:pt x="12966" y="42690"/>
                  </a:lnTo>
                  <a:lnTo>
                    <a:pt x="13551" y="43352"/>
                  </a:lnTo>
                  <a:lnTo>
                    <a:pt x="14137" y="44015"/>
                  </a:lnTo>
                  <a:lnTo>
                    <a:pt x="15309" y="45416"/>
                  </a:lnTo>
                  <a:lnTo>
                    <a:pt x="16455" y="46893"/>
                  </a:lnTo>
                  <a:lnTo>
                    <a:pt x="17576" y="48421"/>
                  </a:lnTo>
                  <a:lnTo>
                    <a:pt x="18697" y="50000"/>
                  </a:lnTo>
                  <a:lnTo>
                    <a:pt x="19792" y="51631"/>
                  </a:lnTo>
                  <a:lnTo>
                    <a:pt x="20887" y="53312"/>
                  </a:lnTo>
                  <a:lnTo>
                    <a:pt x="21982" y="55044"/>
                  </a:lnTo>
                  <a:lnTo>
                    <a:pt x="23078" y="56801"/>
                  </a:lnTo>
                  <a:lnTo>
                    <a:pt x="25319" y="60443"/>
                  </a:lnTo>
                  <a:lnTo>
                    <a:pt x="26007" y="1"/>
                  </a:lnTo>
                  <a:close/>
                </a:path>
              </a:pathLst>
            </a:custGeom>
            <a:solidFill>
              <a:srgbClr val="000000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480;p70"/>
            <p:cNvSpPr/>
            <p:nvPr/>
          </p:nvSpPr>
          <p:spPr>
            <a:xfrm>
              <a:off x="7566997" y="3676891"/>
              <a:ext cx="450897" cy="1010010"/>
            </a:xfrm>
            <a:custGeom>
              <a:avLst/>
              <a:gdLst/>
              <a:ahLst/>
              <a:cxnLst/>
              <a:rect l="l" t="t" r="r" b="b"/>
              <a:pathLst>
                <a:path w="38946" h="87239" extrusionOk="0">
                  <a:moveTo>
                    <a:pt x="18722" y="0"/>
                  </a:moveTo>
                  <a:lnTo>
                    <a:pt x="1" y="7922"/>
                  </a:lnTo>
                  <a:lnTo>
                    <a:pt x="103" y="9475"/>
                  </a:lnTo>
                  <a:lnTo>
                    <a:pt x="230" y="11055"/>
                  </a:lnTo>
                  <a:lnTo>
                    <a:pt x="408" y="12634"/>
                  </a:lnTo>
                  <a:lnTo>
                    <a:pt x="587" y="14238"/>
                  </a:lnTo>
                  <a:lnTo>
                    <a:pt x="790" y="15869"/>
                  </a:lnTo>
                  <a:lnTo>
                    <a:pt x="1020" y="17499"/>
                  </a:lnTo>
                  <a:lnTo>
                    <a:pt x="1274" y="19129"/>
                  </a:lnTo>
                  <a:lnTo>
                    <a:pt x="1555" y="20784"/>
                  </a:lnTo>
                  <a:lnTo>
                    <a:pt x="1835" y="22440"/>
                  </a:lnTo>
                  <a:lnTo>
                    <a:pt x="2140" y="24121"/>
                  </a:lnTo>
                  <a:lnTo>
                    <a:pt x="2472" y="25802"/>
                  </a:lnTo>
                  <a:lnTo>
                    <a:pt x="2828" y="27458"/>
                  </a:lnTo>
                  <a:lnTo>
                    <a:pt x="3567" y="30846"/>
                  </a:lnTo>
                  <a:lnTo>
                    <a:pt x="4356" y="34208"/>
                  </a:lnTo>
                  <a:lnTo>
                    <a:pt x="5197" y="37570"/>
                  </a:lnTo>
                  <a:lnTo>
                    <a:pt x="6088" y="40907"/>
                  </a:lnTo>
                  <a:lnTo>
                    <a:pt x="7005" y="44218"/>
                  </a:lnTo>
                  <a:lnTo>
                    <a:pt x="7973" y="47478"/>
                  </a:lnTo>
                  <a:lnTo>
                    <a:pt x="8941" y="50713"/>
                  </a:lnTo>
                  <a:lnTo>
                    <a:pt x="9935" y="53846"/>
                  </a:lnTo>
                  <a:lnTo>
                    <a:pt x="10928" y="56928"/>
                  </a:lnTo>
                  <a:lnTo>
                    <a:pt x="11921" y="59933"/>
                  </a:lnTo>
                  <a:lnTo>
                    <a:pt x="12915" y="62812"/>
                  </a:lnTo>
                  <a:lnTo>
                    <a:pt x="13908" y="65613"/>
                  </a:lnTo>
                  <a:lnTo>
                    <a:pt x="14850" y="68288"/>
                  </a:lnTo>
                  <a:lnTo>
                    <a:pt x="15793" y="70810"/>
                  </a:lnTo>
                  <a:lnTo>
                    <a:pt x="16684" y="73229"/>
                  </a:lnTo>
                  <a:lnTo>
                    <a:pt x="17550" y="75471"/>
                  </a:lnTo>
                  <a:lnTo>
                    <a:pt x="19104" y="79470"/>
                  </a:lnTo>
                  <a:lnTo>
                    <a:pt x="20429" y="82730"/>
                  </a:lnTo>
                  <a:lnTo>
                    <a:pt x="21422" y="85175"/>
                  </a:lnTo>
                  <a:lnTo>
                    <a:pt x="22288" y="87238"/>
                  </a:lnTo>
                  <a:lnTo>
                    <a:pt x="38946" y="87238"/>
                  </a:lnTo>
                  <a:lnTo>
                    <a:pt x="26236" y="7922"/>
                  </a:lnTo>
                  <a:lnTo>
                    <a:pt x="1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481;p70"/>
            <p:cNvSpPr/>
            <p:nvPr/>
          </p:nvSpPr>
          <p:spPr>
            <a:xfrm>
              <a:off x="7327551" y="2920788"/>
              <a:ext cx="581538" cy="935995"/>
            </a:xfrm>
            <a:custGeom>
              <a:avLst/>
              <a:gdLst/>
              <a:ahLst/>
              <a:cxnLst/>
              <a:rect l="l" t="t" r="r" b="b"/>
              <a:pathLst>
                <a:path w="50230" h="80846" extrusionOk="0">
                  <a:moveTo>
                    <a:pt x="30005" y="0"/>
                  </a:moveTo>
                  <a:lnTo>
                    <a:pt x="18059" y="1223"/>
                  </a:lnTo>
                  <a:lnTo>
                    <a:pt x="16939" y="1860"/>
                  </a:lnTo>
                  <a:lnTo>
                    <a:pt x="15869" y="2420"/>
                  </a:lnTo>
                  <a:lnTo>
                    <a:pt x="14850" y="2930"/>
                  </a:lnTo>
                  <a:lnTo>
                    <a:pt x="13908" y="3363"/>
                  </a:lnTo>
                  <a:lnTo>
                    <a:pt x="13551" y="3541"/>
                  </a:lnTo>
                  <a:lnTo>
                    <a:pt x="13220" y="3719"/>
                  </a:lnTo>
                  <a:lnTo>
                    <a:pt x="12889" y="3923"/>
                  </a:lnTo>
                  <a:lnTo>
                    <a:pt x="12558" y="4152"/>
                  </a:lnTo>
                  <a:lnTo>
                    <a:pt x="12252" y="4381"/>
                  </a:lnTo>
                  <a:lnTo>
                    <a:pt x="11946" y="4611"/>
                  </a:lnTo>
                  <a:lnTo>
                    <a:pt x="11666" y="4891"/>
                  </a:lnTo>
                  <a:lnTo>
                    <a:pt x="11411" y="5146"/>
                  </a:lnTo>
                  <a:lnTo>
                    <a:pt x="11157" y="5451"/>
                  </a:lnTo>
                  <a:lnTo>
                    <a:pt x="10927" y="5731"/>
                  </a:lnTo>
                  <a:lnTo>
                    <a:pt x="10698" y="6063"/>
                  </a:lnTo>
                  <a:lnTo>
                    <a:pt x="10494" y="6368"/>
                  </a:lnTo>
                  <a:lnTo>
                    <a:pt x="10291" y="6725"/>
                  </a:lnTo>
                  <a:lnTo>
                    <a:pt x="10112" y="7056"/>
                  </a:lnTo>
                  <a:lnTo>
                    <a:pt x="9960" y="7413"/>
                  </a:lnTo>
                  <a:lnTo>
                    <a:pt x="9807" y="7769"/>
                  </a:lnTo>
                  <a:lnTo>
                    <a:pt x="9272" y="9246"/>
                  </a:lnTo>
                  <a:lnTo>
                    <a:pt x="8661" y="10877"/>
                  </a:lnTo>
                  <a:lnTo>
                    <a:pt x="7947" y="12634"/>
                  </a:lnTo>
                  <a:lnTo>
                    <a:pt x="7158" y="14443"/>
                  </a:lnTo>
                  <a:lnTo>
                    <a:pt x="6699" y="15487"/>
                  </a:lnTo>
                  <a:lnTo>
                    <a:pt x="6317" y="16506"/>
                  </a:lnTo>
                  <a:lnTo>
                    <a:pt x="6012" y="17474"/>
                  </a:lnTo>
                  <a:lnTo>
                    <a:pt x="5757" y="18416"/>
                  </a:lnTo>
                  <a:lnTo>
                    <a:pt x="5579" y="19308"/>
                  </a:lnTo>
                  <a:lnTo>
                    <a:pt x="5451" y="20174"/>
                  </a:lnTo>
                  <a:lnTo>
                    <a:pt x="5375" y="21014"/>
                  </a:lnTo>
                  <a:lnTo>
                    <a:pt x="5349" y="21804"/>
                  </a:lnTo>
                  <a:lnTo>
                    <a:pt x="5375" y="22542"/>
                  </a:lnTo>
                  <a:lnTo>
                    <a:pt x="5426" y="23256"/>
                  </a:lnTo>
                  <a:lnTo>
                    <a:pt x="5528" y="23943"/>
                  </a:lnTo>
                  <a:lnTo>
                    <a:pt x="5655" y="24580"/>
                  </a:lnTo>
                  <a:lnTo>
                    <a:pt x="5808" y="25191"/>
                  </a:lnTo>
                  <a:lnTo>
                    <a:pt x="6012" y="25777"/>
                  </a:lnTo>
                  <a:lnTo>
                    <a:pt x="6215" y="26312"/>
                  </a:lnTo>
                  <a:lnTo>
                    <a:pt x="6445" y="26821"/>
                  </a:lnTo>
                  <a:lnTo>
                    <a:pt x="6699" y="27305"/>
                  </a:lnTo>
                  <a:lnTo>
                    <a:pt x="6954" y="27738"/>
                  </a:lnTo>
                  <a:lnTo>
                    <a:pt x="7209" y="28146"/>
                  </a:lnTo>
                  <a:lnTo>
                    <a:pt x="7489" y="28528"/>
                  </a:lnTo>
                  <a:lnTo>
                    <a:pt x="7744" y="28859"/>
                  </a:lnTo>
                  <a:lnTo>
                    <a:pt x="8024" y="29165"/>
                  </a:lnTo>
                  <a:lnTo>
                    <a:pt x="8508" y="29700"/>
                  </a:lnTo>
                  <a:lnTo>
                    <a:pt x="8966" y="30107"/>
                  </a:lnTo>
                  <a:lnTo>
                    <a:pt x="9323" y="30413"/>
                  </a:lnTo>
                  <a:lnTo>
                    <a:pt x="9628" y="30617"/>
                  </a:lnTo>
                  <a:lnTo>
                    <a:pt x="11564" y="39048"/>
                  </a:lnTo>
                  <a:lnTo>
                    <a:pt x="0" y="76847"/>
                  </a:lnTo>
                  <a:lnTo>
                    <a:pt x="1274" y="77407"/>
                  </a:lnTo>
                  <a:lnTo>
                    <a:pt x="2497" y="77891"/>
                  </a:lnTo>
                  <a:lnTo>
                    <a:pt x="3719" y="78349"/>
                  </a:lnTo>
                  <a:lnTo>
                    <a:pt x="4891" y="78757"/>
                  </a:lnTo>
                  <a:lnTo>
                    <a:pt x="6063" y="79139"/>
                  </a:lnTo>
                  <a:lnTo>
                    <a:pt x="7234" y="79470"/>
                  </a:lnTo>
                  <a:lnTo>
                    <a:pt x="8355" y="79776"/>
                  </a:lnTo>
                  <a:lnTo>
                    <a:pt x="9476" y="80030"/>
                  </a:lnTo>
                  <a:lnTo>
                    <a:pt x="10571" y="80234"/>
                  </a:lnTo>
                  <a:lnTo>
                    <a:pt x="11641" y="80438"/>
                  </a:lnTo>
                  <a:lnTo>
                    <a:pt x="12685" y="80565"/>
                  </a:lnTo>
                  <a:lnTo>
                    <a:pt x="13729" y="80693"/>
                  </a:lnTo>
                  <a:lnTo>
                    <a:pt x="14723" y="80769"/>
                  </a:lnTo>
                  <a:lnTo>
                    <a:pt x="15716" y="80820"/>
                  </a:lnTo>
                  <a:lnTo>
                    <a:pt x="16709" y="80845"/>
                  </a:lnTo>
                  <a:lnTo>
                    <a:pt x="17652" y="80845"/>
                  </a:lnTo>
                  <a:lnTo>
                    <a:pt x="18594" y="80820"/>
                  </a:lnTo>
                  <a:lnTo>
                    <a:pt x="19486" y="80769"/>
                  </a:lnTo>
                  <a:lnTo>
                    <a:pt x="20377" y="80667"/>
                  </a:lnTo>
                  <a:lnTo>
                    <a:pt x="21269" y="80565"/>
                  </a:lnTo>
                  <a:lnTo>
                    <a:pt x="22109" y="80438"/>
                  </a:lnTo>
                  <a:lnTo>
                    <a:pt x="22950" y="80285"/>
                  </a:lnTo>
                  <a:lnTo>
                    <a:pt x="23765" y="80107"/>
                  </a:lnTo>
                  <a:lnTo>
                    <a:pt x="24554" y="79929"/>
                  </a:lnTo>
                  <a:lnTo>
                    <a:pt x="25319" y="79699"/>
                  </a:lnTo>
                  <a:lnTo>
                    <a:pt x="26083" y="79496"/>
                  </a:lnTo>
                  <a:lnTo>
                    <a:pt x="26796" y="79241"/>
                  </a:lnTo>
                  <a:lnTo>
                    <a:pt x="27509" y="78986"/>
                  </a:lnTo>
                  <a:lnTo>
                    <a:pt x="28222" y="78706"/>
                  </a:lnTo>
                  <a:lnTo>
                    <a:pt x="28885" y="78426"/>
                  </a:lnTo>
                  <a:lnTo>
                    <a:pt x="29547" y="78146"/>
                  </a:lnTo>
                  <a:lnTo>
                    <a:pt x="30184" y="77840"/>
                  </a:lnTo>
                  <a:lnTo>
                    <a:pt x="30795" y="77509"/>
                  </a:lnTo>
                  <a:lnTo>
                    <a:pt x="31381" y="77203"/>
                  </a:lnTo>
                  <a:lnTo>
                    <a:pt x="32501" y="76541"/>
                  </a:lnTo>
                  <a:lnTo>
                    <a:pt x="33571" y="75853"/>
                  </a:lnTo>
                  <a:lnTo>
                    <a:pt x="34539" y="75165"/>
                  </a:lnTo>
                  <a:lnTo>
                    <a:pt x="35431" y="74478"/>
                  </a:lnTo>
                  <a:lnTo>
                    <a:pt x="36246" y="73815"/>
                  </a:lnTo>
                  <a:lnTo>
                    <a:pt x="36984" y="73153"/>
                  </a:lnTo>
                  <a:lnTo>
                    <a:pt x="37647" y="72542"/>
                  </a:lnTo>
                  <a:lnTo>
                    <a:pt x="38207" y="71956"/>
                  </a:lnTo>
                  <a:lnTo>
                    <a:pt x="38716" y="71421"/>
                  </a:lnTo>
                  <a:lnTo>
                    <a:pt x="39149" y="70937"/>
                  </a:lnTo>
                  <a:lnTo>
                    <a:pt x="39506" y="70530"/>
                  </a:lnTo>
                  <a:lnTo>
                    <a:pt x="39964" y="69918"/>
                  </a:lnTo>
                  <a:lnTo>
                    <a:pt x="40117" y="69715"/>
                  </a:lnTo>
                  <a:lnTo>
                    <a:pt x="40397" y="70581"/>
                  </a:lnTo>
                  <a:lnTo>
                    <a:pt x="40703" y="71421"/>
                  </a:lnTo>
                  <a:lnTo>
                    <a:pt x="41034" y="72185"/>
                  </a:lnTo>
                  <a:lnTo>
                    <a:pt x="41365" y="72924"/>
                  </a:lnTo>
                  <a:lnTo>
                    <a:pt x="41722" y="73612"/>
                  </a:lnTo>
                  <a:lnTo>
                    <a:pt x="42104" y="74248"/>
                  </a:lnTo>
                  <a:lnTo>
                    <a:pt x="42511" y="74860"/>
                  </a:lnTo>
                  <a:lnTo>
                    <a:pt x="42894" y="75420"/>
                  </a:lnTo>
                  <a:lnTo>
                    <a:pt x="43301" y="75955"/>
                  </a:lnTo>
                  <a:lnTo>
                    <a:pt x="43734" y="76439"/>
                  </a:lnTo>
                  <a:lnTo>
                    <a:pt x="44142" y="76872"/>
                  </a:lnTo>
                  <a:lnTo>
                    <a:pt x="44575" y="77305"/>
                  </a:lnTo>
                  <a:lnTo>
                    <a:pt x="45008" y="77687"/>
                  </a:lnTo>
                  <a:lnTo>
                    <a:pt x="45415" y="78044"/>
                  </a:lnTo>
                  <a:lnTo>
                    <a:pt x="45823" y="78349"/>
                  </a:lnTo>
                  <a:lnTo>
                    <a:pt x="46256" y="78655"/>
                  </a:lnTo>
                  <a:lnTo>
                    <a:pt x="46638" y="78910"/>
                  </a:lnTo>
                  <a:lnTo>
                    <a:pt x="47045" y="79139"/>
                  </a:lnTo>
                  <a:lnTo>
                    <a:pt x="47784" y="79546"/>
                  </a:lnTo>
                  <a:lnTo>
                    <a:pt x="48446" y="79852"/>
                  </a:lnTo>
                  <a:lnTo>
                    <a:pt x="49057" y="80081"/>
                  </a:lnTo>
                  <a:lnTo>
                    <a:pt x="49541" y="80234"/>
                  </a:lnTo>
                  <a:lnTo>
                    <a:pt x="49898" y="80336"/>
                  </a:lnTo>
                  <a:lnTo>
                    <a:pt x="50229" y="80412"/>
                  </a:lnTo>
                  <a:lnTo>
                    <a:pt x="41518" y="44320"/>
                  </a:lnTo>
                  <a:lnTo>
                    <a:pt x="40372" y="8253"/>
                  </a:lnTo>
                  <a:lnTo>
                    <a:pt x="40321" y="7896"/>
                  </a:lnTo>
                  <a:lnTo>
                    <a:pt x="40245" y="7540"/>
                  </a:lnTo>
                  <a:lnTo>
                    <a:pt x="40092" y="7209"/>
                  </a:lnTo>
                  <a:lnTo>
                    <a:pt x="39913" y="6903"/>
                  </a:lnTo>
                  <a:lnTo>
                    <a:pt x="39684" y="6623"/>
                  </a:lnTo>
                  <a:lnTo>
                    <a:pt x="39429" y="6394"/>
                  </a:lnTo>
                  <a:lnTo>
                    <a:pt x="39124" y="6190"/>
                  </a:lnTo>
                  <a:lnTo>
                    <a:pt x="38818" y="6012"/>
                  </a:lnTo>
                  <a:lnTo>
                    <a:pt x="37876" y="5630"/>
                  </a:lnTo>
                  <a:lnTo>
                    <a:pt x="36780" y="5120"/>
                  </a:lnTo>
                  <a:lnTo>
                    <a:pt x="36220" y="4840"/>
                  </a:lnTo>
                  <a:lnTo>
                    <a:pt x="35609" y="4534"/>
                  </a:lnTo>
                  <a:lnTo>
                    <a:pt x="34998" y="4203"/>
                  </a:lnTo>
                  <a:lnTo>
                    <a:pt x="34386" y="3821"/>
                  </a:lnTo>
                  <a:lnTo>
                    <a:pt x="33775" y="3439"/>
                  </a:lnTo>
                  <a:lnTo>
                    <a:pt x="33189" y="3032"/>
                  </a:lnTo>
                  <a:lnTo>
                    <a:pt x="32578" y="2573"/>
                  </a:lnTo>
                  <a:lnTo>
                    <a:pt x="32017" y="2115"/>
                  </a:lnTo>
                  <a:lnTo>
                    <a:pt x="31457" y="1631"/>
                  </a:lnTo>
                  <a:lnTo>
                    <a:pt x="30922" y="1096"/>
                  </a:lnTo>
                  <a:lnTo>
                    <a:pt x="30438" y="561"/>
                  </a:lnTo>
                  <a:lnTo>
                    <a:pt x="300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482;p70"/>
            <p:cNvSpPr/>
            <p:nvPr/>
          </p:nvSpPr>
          <p:spPr>
            <a:xfrm>
              <a:off x="7523952" y="2920788"/>
              <a:ext cx="164551" cy="101743"/>
            </a:xfrm>
            <a:custGeom>
              <a:avLst/>
              <a:gdLst/>
              <a:ahLst/>
              <a:cxnLst/>
              <a:rect l="l" t="t" r="r" b="b"/>
              <a:pathLst>
                <a:path w="14213" h="8788" extrusionOk="0">
                  <a:moveTo>
                    <a:pt x="13041" y="0"/>
                  </a:moveTo>
                  <a:lnTo>
                    <a:pt x="1095" y="1223"/>
                  </a:lnTo>
                  <a:lnTo>
                    <a:pt x="0" y="1834"/>
                  </a:lnTo>
                  <a:lnTo>
                    <a:pt x="1859" y="8788"/>
                  </a:lnTo>
                  <a:lnTo>
                    <a:pt x="14213" y="1350"/>
                  </a:lnTo>
                  <a:lnTo>
                    <a:pt x="13882" y="1019"/>
                  </a:lnTo>
                  <a:lnTo>
                    <a:pt x="13602" y="688"/>
                  </a:lnTo>
                  <a:lnTo>
                    <a:pt x="13296" y="357"/>
                  </a:lnTo>
                  <a:lnTo>
                    <a:pt x="13041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483;p70"/>
            <p:cNvSpPr/>
            <p:nvPr/>
          </p:nvSpPr>
          <p:spPr>
            <a:xfrm>
              <a:off x="7470278" y="4637939"/>
              <a:ext cx="203486" cy="48961"/>
            </a:xfrm>
            <a:custGeom>
              <a:avLst/>
              <a:gdLst/>
              <a:ahLst/>
              <a:cxnLst/>
              <a:rect l="l" t="t" r="r" b="b"/>
              <a:pathLst>
                <a:path w="17576" h="4229" extrusionOk="0">
                  <a:moveTo>
                    <a:pt x="0" y="0"/>
                  </a:moveTo>
                  <a:lnTo>
                    <a:pt x="637" y="4228"/>
                  </a:lnTo>
                  <a:lnTo>
                    <a:pt x="17550" y="4228"/>
                  </a:lnTo>
                  <a:lnTo>
                    <a:pt x="175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484;p70"/>
            <p:cNvSpPr/>
            <p:nvPr/>
          </p:nvSpPr>
          <p:spPr>
            <a:xfrm>
              <a:off x="7804683" y="4637939"/>
              <a:ext cx="213211" cy="48961"/>
            </a:xfrm>
            <a:custGeom>
              <a:avLst/>
              <a:gdLst/>
              <a:ahLst/>
              <a:cxnLst/>
              <a:rect l="l" t="t" r="r" b="b"/>
              <a:pathLst>
                <a:path w="18416" h="4229" extrusionOk="0">
                  <a:moveTo>
                    <a:pt x="0" y="0"/>
                  </a:moveTo>
                  <a:lnTo>
                    <a:pt x="1299" y="3133"/>
                  </a:lnTo>
                  <a:lnTo>
                    <a:pt x="1758" y="4228"/>
                  </a:lnTo>
                  <a:lnTo>
                    <a:pt x="18416" y="4228"/>
                  </a:lnTo>
                  <a:lnTo>
                    <a:pt x="177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485;p70"/>
            <p:cNvSpPr/>
            <p:nvPr/>
          </p:nvSpPr>
          <p:spPr>
            <a:xfrm>
              <a:off x="7506551" y="3005720"/>
              <a:ext cx="47491" cy="805053"/>
            </a:xfrm>
            <a:custGeom>
              <a:avLst/>
              <a:gdLst/>
              <a:ahLst/>
              <a:cxnLst/>
              <a:rect l="l" t="t" r="r" b="b"/>
              <a:pathLst>
                <a:path w="4102" h="69536" fill="none" extrusionOk="0">
                  <a:moveTo>
                    <a:pt x="4101" y="0"/>
                  </a:moveTo>
                  <a:lnTo>
                    <a:pt x="4101" y="0"/>
                  </a:lnTo>
                  <a:lnTo>
                    <a:pt x="3821" y="535"/>
                  </a:lnTo>
                  <a:lnTo>
                    <a:pt x="3490" y="1172"/>
                  </a:lnTo>
                  <a:lnTo>
                    <a:pt x="3082" y="2012"/>
                  </a:lnTo>
                  <a:lnTo>
                    <a:pt x="2624" y="3031"/>
                  </a:lnTo>
                  <a:lnTo>
                    <a:pt x="2114" y="4254"/>
                  </a:lnTo>
                  <a:lnTo>
                    <a:pt x="1860" y="4916"/>
                  </a:lnTo>
                  <a:lnTo>
                    <a:pt x="1605" y="5604"/>
                  </a:lnTo>
                  <a:lnTo>
                    <a:pt x="1376" y="6342"/>
                  </a:lnTo>
                  <a:lnTo>
                    <a:pt x="1147" y="7081"/>
                  </a:lnTo>
                  <a:lnTo>
                    <a:pt x="917" y="7871"/>
                  </a:lnTo>
                  <a:lnTo>
                    <a:pt x="714" y="8686"/>
                  </a:lnTo>
                  <a:lnTo>
                    <a:pt x="535" y="9526"/>
                  </a:lnTo>
                  <a:lnTo>
                    <a:pt x="357" y="10367"/>
                  </a:lnTo>
                  <a:lnTo>
                    <a:pt x="230" y="11233"/>
                  </a:lnTo>
                  <a:lnTo>
                    <a:pt x="128" y="12124"/>
                  </a:lnTo>
                  <a:lnTo>
                    <a:pt x="51" y="13016"/>
                  </a:lnTo>
                  <a:lnTo>
                    <a:pt x="0" y="13933"/>
                  </a:lnTo>
                  <a:lnTo>
                    <a:pt x="0" y="14824"/>
                  </a:lnTo>
                  <a:lnTo>
                    <a:pt x="51" y="15741"/>
                  </a:lnTo>
                  <a:lnTo>
                    <a:pt x="128" y="16658"/>
                  </a:lnTo>
                  <a:lnTo>
                    <a:pt x="281" y="17575"/>
                  </a:lnTo>
                  <a:lnTo>
                    <a:pt x="484" y="18492"/>
                  </a:lnTo>
                  <a:lnTo>
                    <a:pt x="714" y="19384"/>
                  </a:lnTo>
                  <a:lnTo>
                    <a:pt x="866" y="19842"/>
                  </a:lnTo>
                  <a:lnTo>
                    <a:pt x="1019" y="20275"/>
                  </a:lnTo>
                  <a:lnTo>
                    <a:pt x="1197" y="20708"/>
                  </a:lnTo>
                  <a:lnTo>
                    <a:pt x="1401" y="21167"/>
                  </a:lnTo>
                  <a:lnTo>
                    <a:pt x="3643" y="30209"/>
                  </a:lnTo>
                  <a:lnTo>
                    <a:pt x="535" y="69536"/>
                  </a:lnTo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486;p70"/>
            <p:cNvSpPr/>
            <p:nvPr/>
          </p:nvSpPr>
          <p:spPr>
            <a:xfrm>
              <a:off x="7492102" y="3339824"/>
              <a:ext cx="131532" cy="26258"/>
            </a:xfrm>
            <a:custGeom>
              <a:avLst/>
              <a:gdLst/>
              <a:ahLst/>
              <a:cxnLst/>
              <a:rect l="l" t="t" r="r" b="b"/>
              <a:pathLst>
                <a:path w="11361" h="2268" fill="none" extrusionOk="0">
                  <a:moveTo>
                    <a:pt x="0" y="2268"/>
                  </a:moveTo>
                  <a:lnTo>
                    <a:pt x="11360" y="1"/>
                  </a:lnTo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487;p70"/>
            <p:cNvSpPr/>
            <p:nvPr/>
          </p:nvSpPr>
          <p:spPr>
            <a:xfrm>
              <a:off x="7533086" y="3113055"/>
              <a:ext cx="18593" cy="18593"/>
            </a:xfrm>
            <a:custGeom>
              <a:avLst/>
              <a:gdLst/>
              <a:ahLst/>
              <a:cxnLst/>
              <a:rect l="l" t="t" r="r" b="b"/>
              <a:pathLst>
                <a:path w="1606" h="1606" extrusionOk="0">
                  <a:moveTo>
                    <a:pt x="637" y="1"/>
                  </a:moveTo>
                  <a:lnTo>
                    <a:pt x="485" y="52"/>
                  </a:lnTo>
                  <a:lnTo>
                    <a:pt x="357" y="128"/>
                  </a:lnTo>
                  <a:lnTo>
                    <a:pt x="230" y="230"/>
                  </a:lnTo>
                  <a:lnTo>
                    <a:pt x="128" y="357"/>
                  </a:lnTo>
                  <a:lnTo>
                    <a:pt x="77" y="485"/>
                  </a:lnTo>
                  <a:lnTo>
                    <a:pt x="26" y="637"/>
                  </a:lnTo>
                  <a:lnTo>
                    <a:pt x="1" y="790"/>
                  </a:lnTo>
                  <a:lnTo>
                    <a:pt x="26" y="968"/>
                  </a:lnTo>
                  <a:lnTo>
                    <a:pt x="77" y="1121"/>
                  </a:lnTo>
                  <a:lnTo>
                    <a:pt x="128" y="1249"/>
                  </a:lnTo>
                  <a:lnTo>
                    <a:pt x="230" y="1376"/>
                  </a:lnTo>
                  <a:lnTo>
                    <a:pt x="357" y="1452"/>
                  </a:lnTo>
                  <a:lnTo>
                    <a:pt x="485" y="1529"/>
                  </a:lnTo>
                  <a:lnTo>
                    <a:pt x="637" y="1580"/>
                  </a:lnTo>
                  <a:lnTo>
                    <a:pt x="816" y="1605"/>
                  </a:lnTo>
                  <a:lnTo>
                    <a:pt x="969" y="1580"/>
                  </a:lnTo>
                  <a:lnTo>
                    <a:pt x="1121" y="1529"/>
                  </a:lnTo>
                  <a:lnTo>
                    <a:pt x="1249" y="1452"/>
                  </a:lnTo>
                  <a:lnTo>
                    <a:pt x="1376" y="1376"/>
                  </a:lnTo>
                  <a:lnTo>
                    <a:pt x="1478" y="1249"/>
                  </a:lnTo>
                  <a:lnTo>
                    <a:pt x="1554" y="1121"/>
                  </a:lnTo>
                  <a:lnTo>
                    <a:pt x="1605" y="968"/>
                  </a:lnTo>
                  <a:lnTo>
                    <a:pt x="1605" y="790"/>
                  </a:lnTo>
                  <a:lnTo>
                    <a:pt x="1605" y="637"/>
                  </a:lnTo>
                  <a:lnTo>
                    <a:pt x="1554" y="485"/>
                  </a:lnTo>
                  <a:lnTo>
                    <a:pt x="1478" y="357"/>
                  </a:lnTo>
                  <a:lnTo>
                    <a:pt x="1376" y="230"/>
                  </a:lnTo>
                  <a:lnTo>
                    <a:pt x="1249" y="128"/>
                  </a:lnTo>
                  <a:lnTo>
                    <a:pt x="1121" y="52"/>
                  </a:lnTo>
                  <a:lnTo>
                    <a:pt x="96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488;p70"/>
            <p:cNvSpPr/>
            <p:nvPr/>
          </p:nvSpPr>
          <p:spPr>
            <a:xfrm>
              <a:off x="7561984" y="3022519"/>
              <a:ext cx="18883" cy="18593"/>
            </a:xfrm>
            <a:custGeom>
              <a:avLst/>
              <a:gdLst/>
              <a:ahLst/>
              <a:cxnLst/>
              <a:rect l="l" t="t" r="r" b="b"/>
              <a:pathLst>
                <a:path w="1631" h="1606" extrusionOk="0">
                  <a:moveTo>
                    <a:pt x="816" y="1"/>
                  </a:moveTo>
                  <a:lnTo>
                    <a:pt x="663" y="26"/>
                  </a:lnTo>
                  <a:lnTo>
                    <a:pt x="510" y="52"/>
                  </a:lnTo>
                  <a:lnTo>
                    <a:pt x="357" y="128"/>
                  </a:lnTo>
                  <a:lnTo>
                    <a:pt x="256" y="230"/>
                  </a:lnTo>
                  <a:lnTo>
                    <a:pt x="154" y="358"/>
                  </a:lnTo>
                  <a:lnTo>
                    <a:pt x="77" y="485"/>
                  </a:lnTo>
                  <a:lnTo>
                    <a:pt x="26" y="638"/>
                  </a:lnTo>
                  <a:lnTo>
                    <a:pt x="1" y="791"/>
                  </a:lnTo>
                  <a:lnTo>
                    <a:pt x="26" y="969"/>
                  </a:lnTo>
                  <a:lnTo>
                    <a:pt x="77" y="1122"/>
                  </a:lnTo>
                  <a:lnTo>
                    <a:pt x="154" y="1249"/>
                  </a:lnTo>
                  <a:lnTo>
                    <a:pt x="256" y="1376"/>
                  </a:lnTo>
                  <a:lnTo>
                    <a:pt x="357" y="1478"/>
                  </a:lnTo>
                  <a:lnTo>
                    <a:pt x="510" y="1529"/>
                  </a:lnTo>
                  <a:lnTo>
                    <a:pt x="663" y="1580"/>
                  </a:lnTo>
                  <a:lnTo>
                    <a:pt x="816" y="1606"/>
                  </a:lnTo>
                  <a:lnTo>
                    <a:pt x="969" y="1580"/>
                  </a:lnTo>
                  <a:lnTo>
                    <a:pt x="1122" y="1529"/>
                  </a:lnTo>
                  <a:lnTo>
                    <a:pt x="1274" y="1478"/>
                  </a:lnTo>
                  <a:lnTo>
                    <a:pt x="1376" y="1376"/>
                  </a:lnTo>
                  <a:lnTo>
                    <a:pt x="1478" y="1249"/>
                  </a:lnTo>
                  <a:lnTo>
                    <a:pt x="1555" y="1122"/>
                  </a:lnTo>
                  <a:lnTo>
                    <a:pt x="1606" y="969"/>
                  </a:lnTo>
                  <a:lnTo>
                    <a:pt x="1631" y="791"/>
                  </a:lnTo>
                  <a:lnTo>
                    <a:pt x="1606" y="638"/>
                  </a:lnTo>
                  <a:lnTo>
                    <a:pt x="1555" y="485"/>
                  </a:lnTo>
                  <a:lnTo>
                    <a:pt x="1478" y="358"/>
                  </a:lnTo>
                  <a:lnTo>
                    <a:pt x="1376" y="230"/>
                  </a:lnTo>
                  <a:lnTo>
                    <a:pt x="1274" y="128"/>
                  </a:lnTo>
                  <a:lnTo>
                    <a:pt x="1122" y="52"/>
                  </a:lnTo>
                  <a:lnTo>
                    <a:pt x="969" y="26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489;p70"/>
            <p:cNvSpPr/>
            <p:nvPr/>
          </p:nvSpPr>
          <p:spPr>
            <a:xfrm>
              <a:off x="7495934" y="2990091"/>
              <a:ext cx="415215" cy="579766"/>
            </a:xfrm>
            <a:custGeom>
              <a:avLst/>
              <a:gdLst/>
              <a:ahLst/>
              <a:cxnLst/>
              <a:rect l="l" t="t" r="r" b="b"/>
              <a:pathLst>
                <a:path w="35864" h="50077" extrusionOk="0">
                  <a:moveTo>
                    <a:pt x="22517" y="0"/>
                  </a:moveTo>
                  <a:lnTo>
                    <a:pt x="22033" y="51"/>
                  </a:lnTo>
                  <a:lnTo>
                    <a:pt x="21421" y="153"/>
                  </a:lnTo>
                  <a:lnTo>
                    <a:pt x="20861" y="306"/>
                  </a:lnTo>
                  <a:lnTo>
                    <a:pt x="20326" y="535"/>
                  </a:lnTo>
                  <a:lnTo>
                    <a:pt x="19868" y="764"/>
                  </a:lnTo>
                  <a:lnTo>
                    <a:pt x="19460" y="1070"/>
                  </a:lnTo>
                  <a:lnTo>
                    <a:pt x="19078" y="1401"/>
                  </a:lnTo>
                  <a:lnTo>
                    <a:pt x="18747" y="1758"/>
                  </a:lnTo>
                  <a:lnTo>
                    <a:pt x="18467" y="2165"/>
                  </a:lnTo>
                  <a:lnTo>
                    <a:pt x="18212" y="2598"/>
                  </a:lnTo>
                  <a:lnTo>
                    <a:pt x="17983" y="3057"/>
                  </a:lnTo>
                  <a:lnTo>
                    <a:pt x="17805" y="3541"/>
                  </a:lnTo>
                  <a:lnTo>
                    <a:pt x="17652" y="4076"/>
                  </a:lnTo>
                  <a:lnTo>
                    <a:pt x="17524" y="4610"/>
                  </a:lnTo>
                  <a:lnTo>
                    <a:pt x="17448" y="5196"/>
                  </a:lnTo>
                  <a:lnTo>
                    <a:pt x="17372" y="5782"/>
                  </a:lnTo>
                  <a:lnTo>
                    <a:pt x="17346" y="6393"/>
                  </a:lnTo>
                  <a:lnTo>
                    <a:pt x="17346" y="7005"/>
                  </a:lnTo>
                  <a:lnTo>
                    <a:pt x="17346" y="7641"/>
                  </a:lnTo>
                  <a:lnTo>
                    <a:pt x="17372" y="8304"/>
                  </a:lnTo>
                  <a:lnTo>
                    <a:pt x="17422" y="8940"/>
                  </a:lnTo>
                  <a:lnTo>
                    <a:pt x="17575" y="10290"/>
                  </a:lnTo>
                  <a:lnTo>
                    <a:pt x="17779" y="11640"/>
                  </a:lnTo>
                  <a:lnTo>
                    <a:pt x="18008" y="12990"/>
                  </a:lnTo>
                  <a:lnTo>
                    <a:pt x="18263" y="14315"/>
                  </a:lnTo>
                  <a:lnTo>
                    <a:pt x="18798" y="16862"/>
                  </a:lnTo>
                  <a:lnTo>
                    <a:pt x="19409" y="19562"/>
                  </a:lnTo>
                  <a:lnTo>
                    <a:pt x="20148" y="22669"/>
                  </a:lnTo>
                  <a:lnTo>
                    <a:pt x="20937" y="25955"/>
                  </a:lnTo>
                  <a:lnTo>
                    <a:pt x="21727" y="29190"/>
                  </a:lnTo>
                  <a:lnTo>
                    <a:pt x="23077" y="34513"/>
                  </a:lnTo>
                  <a:lnTo>
                    <a:pt x="23637" y="36704"/>
                  </a:lnTo>
                  <a:lnTo>
                    <a:pt x="0" y="44829"/>
                  </a:lnTo>
                  <a:lnTo>
                    <a:pt x="1605" y="50076"/>
                  </a:lnTo>
                  <a:lnTo>
                    <a:pt x="3337" y="49923"/>
                  </a:lnTo>
                  <a:lnTo>
                    <a:pt x="8049" y="49490"/>
                  </a:lnTo>
                  <a:lnTo>
                    <a:pt x="11309" y="49159"/>
                  </a:lnTo>
                  <a:lnTo>
                    <a:pt x="15003" y="48777"/>
                  </a:lnTo>
                  <a:lnTo>
                    <a:pt x="19053" y="48319"/>
                  </a:lnTo>
                  <a:lnTo>
                    <a:pt x="23383" y="47809"/>
                  </a:lnTo>
                  <a:lnTo>
                    <a:pt x="24478" y="47656"/>
                  </a:lnTo>
                  <a:lnTo>
                    <a:pt x="25471" y="47478"/>
                  </a:lnTo>
                  <a:lnTo>
                    <a:pt x="26439" y="47274"/>
                  </a:lnTo>
                  <a:lnTo>
                    <a:pt x="27331" y="47045"/>
                  </a:lnTo>
                  <a:lnTo>
                    <a:pt x="28197" y="46816"/>
                  </a:lnTo>
                  <a:lnTo>
                    <a:pt x="28986" y="46536"/>
                  </a:lnTo>
                  <a:lnTo>
                    <a:pt x="29725" y="46230"/>
                  </a:lnTo>
                  <a:lnTo>
                    <a:pt x="30387" y="45924"/>
                  </a:lnTo>
                  <a:lnTo>
                    <a:pt x="31024" y="45593"/>
                  </a:lnTo>
                  <a:lnTo>
                    <a:pt x="31635" y="45237"/>
                  </a:lnTo>
                  <a:lnTo>
                    <a:pt x="32170" y="44880"/>
                  </a:lnTo>
                  <a:lnTo>
                    <a:pt x="32654" y="44498"/>
                  </a:lnTo>
                  <a:lnTo>
                    <a:pt x="33113" y="44116"/>
                  </a:lnTo>
                  <a:lnTo>
                    <a:pt x="33546" y="43708"/>
                  </a:lnTo>
                  <a:lnTo>
                    <a:pt x="33902" y="43301"/>
                  </a:lnTo>
                  <a:lnTo>
                    <a:pt x="34233" y="42868"/>
                  </a:lnTo>
                  <a:lnTo>
                    <a:pt x="34539" y="42435"/>
                  </a:lnTo>
                  <a:lnTo>
                    <a:pt x="34794" y="42002"/>
                  </a:lnTo>
                  <a:lnTo>
                    <a:pt x="35023" y="41543"/>
                  </a:lnTo>
                  <a:lnTo>
                    <a:pt x="35227" y="41085"/>
                  </a:lnTo>
                  <a:lnTo>
                    <a:pt x="35405" y="40626"/>
                  </a:lnTo>
                  <a:lnTo>
                    <a:pt x="35532" y="40193"/>
                  </a:lnTo>
                  <a:lnTo>
                    <a:pt x="35660" y="39735"/>
                  </a:lnTo>
                  <a:lnTo>
                    <a:pt x="35736" y="39276"/>
                  </a:lnTo>
                  <a:lnTo>
                    <a:pt x="35787" y="38818"/>
                  </a:lnTo>
                  <a:lnTo>
                    <a:pt x="35838" y="38360"/>
                  </a:lnTo>
                  <a:lnTo>
                    <a:pt x="35863" y="37901"/>
                  </a:lnTo>
                  <a:lnTo>
                    <a:pt x="35838" y="37468"/>
                  </a:lnTo>
                  <a:lnTo>
                    <a:pt x="35838" y="37010"/>
                  </a:lnTo>
                  <a:lnTo>
                    <a:pt x="35787" y="36577"/>
                  </a:lnTo>
                  <a:lnTo>
                    <a:pt x="35685" y="35761"/>
                  </a:lnTo>
                  <a:lnTo>
                    <a:pt x="35379" y="34080"/>
                  </a:lnTo>
                  <a:lnTo>
                    <a:pt x="35048" y="32272"/>
                  </a:lnTo>
                  <a:lnTo>
                    <a:pt x="34284" y="28095"/>
                  </a:lnTo>
                  <a:lnTo>
                    <a:pt x="33316" y="22899"/>
                  </a:lnTo>
                  <a:lnTo>
                    <a:pt x="32756" y="19791"/>
                  </a:lnTo>
                  <a:lnTo>
                    <a:pt x="32145" y="16302"/>
                  </a:lnTo>
                  <a:lnTo>
                    <a:pt x="31814" y="14468"/>
                  </a:lnTo>
                  <a:lnTo>
                    <a:pt x="31457" y="12736"/>
                  </a:lnTo>
                  <a:lnTo>
                    <a:pt x="31049" y="11055"/>
                  </a:lnTo>
                  <a:lnTo>
                    <a:pt x="30820" y="10265"/>
                  </a:lnTo>
                  <a:lnTo>
                    <a:pt x="30591" y="9475"/>
                  </a:lnTo>
                  <a:lnTo>
                    <a:pt x="30362" y="8737"/>
                  </a:lnTo>
                  <a:lnTo>
                    <a:pt x="30107" y="7998"/>
                  </a:lnTo>
                  <a:lnTo>
                    <a:pt x="29852" y="7285"/>
                  </a:lnTo>
                  <a:lnTo>
                    <a:pt x="29598" y="6623"/>
                  </a:lnTo>
                  <a:lnTo>
                    <a:pt x="29317" y="5960"/>
                  </a:lnTo>
                  <a:lnTo>
                    <a:pt x="29012" y="5349"/>
                  </a:lnTo>
                  <a:lnTo>
                    <a:pt x="28732" y="4763"/>
                  </a:lnTo>
                  <a:lnTo>
                    <a:pt x="28426" y="4203"/>
                  </a:lnTo>
                  <a:lnTo>
                    <a:pt x="28095" y="3668"/>
                  </a:lnTo>
                  <a:lnTo>
                    <a:pt x="27764" y="3159"/>
                  </a:lnTo>
                  <a:lnTo>
                    <a:pt x="27433" y="2700"/>
                  </a:lnTo>
                  <a:lnTo>
                    <a:pt x="27076" y="2267"/>
                  </a:lnTo>
                  <a:lnTo>
                    <a:pt x="26719" y="1885"/>
                  </a:lnTo>
                  <a:lnTo>
                    <a:pt x="26337" y="1503"/>
                  </a:lnTo>
                  <a:lnTo>
                    <a:pt x="25955" y="1197"/>
                  </a:lnTo>
                  <a:lnTo>
                    <a:pt x="25573" y="892"/>
                  </a:lnTo>
                  <a:lnTo>
                    <a:pt x="25166" y="662"/>
                  </a:lnTo>
                  <a:lnTo>
                    <a:pt x="24758" y="433"/>
                  </a:lnTo>
                  <a:lnTo>
                    <a:pt x="24325" y="280"/>
                  </a:lnTo>
                  <a:lnTo>
                    <a:pt x="23892" y="128"/>
                  </a:lnTo>
                  <a:lnTo>
                    <a:pt x="23434" y="51"/>
                  </a:lnTo>
                  <a:lnTo>
                    <a:pt x="22975" y="0"/>
                  </a:lnTo>
                  <a:close/>
                </a:path>
              </a:pathLst>
            </a:custGeom>
            <a:solidFill>
              <a:srgbClr val="D68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490;p70"/>
            <p:cNvSpPr/>
            <p:nvPr/>
          </p:nvSpPr>
          <p:spPr>
            <a:xfrm>
              <a:off x="7536629" y="2760960"/>
              <a:ext cx="138316" cy="238578"/>
            </a:xfrm>
            <a:custGeom>
              <a:avLst/>
              <a:gdLst/>
              <a:ahLst/>
              <a:cxnLst/>
              <a:rect l="l" t="t" r="r" b="b"/>
              <a:pathLst>
                <a:path w="11947" h="20607" extrusionOk="0">
                  <a:moveTo>
                    <a:pt x="9756" y="0"/>
                  </a:moveTo>
                  <a:lnTo>
                    <a:pt x="1223" y="7540"/>
                  </a:lnTo>
                  <a:lnTo>
                    <a:pt x="1299" y="8049"/>
                  </a:lnTo>
                  <a:lnTo>
                    <a:pt x="1452" y="9323"/>
                  </a:lnTo>
                  <a:lnTo>
                    <a:pt x="1605" y="10902"/>
                  </a:lnTo>
                  <a:lnTo>
                    <a:pt x="1631" y="11691"/>
                  </a:lnTo>
                  <a:lnTo>
                    <a:pt x="1656" y="12379"/>
                  </a:lnTo>
                  <a:lnTo>
                    <a:pt x="1656" y="12685"/>
                  </a:lnTo>
                  <a:lnTo>
                    <a:pt x="1580" y="12990"/>
                  </a:lnTo>
                  <a:lnTo>
                    <a:pt x="1503" y="13271"/>
                  </a:lnTo>
                  <a:lnTo>
                    <a:pt x="1401" y="13525"/>
                  </a:lnTo>
                  <a:lnTo>
                    <a:pt x="1274" y="13755"/>
                  </a:lnTo>
                  <a:lnTo>
                    <a:pt x="1147" y="13984"/>
                  </a:lnTo>
                  <a:lnTo>
                    <a:pt x="994" y="14162"/>
                  </a:lnTo>
                  <a:lnTo>
                    <a:pt x="841" y="14340"/>
                  </a:lnTo>
                  <a:lnTo>
                    <a:pt x="535" y="14646"/>
                  </a:lnTo>
                  <a:lnTo>
                    <a:pt x="255" y="14850"/>
                  </a:lnTo>
                  <a:lnTo>
                    <a:pt x="0" y="15028"/>
                  </a:lnTo>
                  <a:lnTo>
                    <a:pt x="77" y="15105"/>
                  </a:lnTo>
                  <a:lnTo>
                    <a:pt x="281" y="15308"/>
                  </a:lnTo>
                  <a:lnTo>
                    <a:pt x="586" y="15690"/>
                  </a:lnTo>
                  <a:lnTo>
                    <a:pt x="764" y="15945"/>
                  </a:lnTo>
                  <a:lnTo>
                    <a:pt x="968" y="16251"/>
                  </a:lnTo>
                  <a:lnTo>
                    <a:pt x="1147" y="16582"/>
                  </a:lnTo>
                  <a:lnTo>
                    <a:pt x="1325" y="16989"/>
                  </a:lnTo>
                  <a:lnTo>
                    <a:pt x="1503" y="17448"/>
                  </a:lnTo>
                  <a:lnTo>
                    <a:pt x="1681" y="17957"/>
                  </a:lnTo>
                  <a:lnTo>
                    <a:pt x="1809" y="18543"/>
                  </a:lnTo>
                  <a:lnTo>
                    <a:pt x="1936" y="19154"/>
                  </a:lnTo>
                  <a:lnTo>
                    <a:pt x="2038" y="19868"/>
                  </a:lnTo>
                  <a:lnTo>
                    <a:pt x="2114" y="20606"/>
                  </a:lnTo>
                  <a:lnTo>
                    <a:pt x="2446" y="20046"/>
                  </a:lnTo>
                  <a:lnTo>
                    <a:pt x="2828" y="19486"/>
                  </a:lnTo>
                  <a:lnTo>
                    <a:pt x="3184" y="18976"/>
                  </a:lnTo>
                  <a:lnTo>
                    <a:pt x="3592" y="18492"/>
                  </a:lnTo>
                  <a:lnTo>
                    <a:pt x="3974" y="18034"/>
                  </a:lnTo>
                  <a:lnTo>
                    <a:pt x="4381" y="17626"/>
                  </a:lnTo>
                  <a:lnTo>
                    <a:pt x="4789" y="17219"/>
                  </a:lnTo>
                  <a:lnTo>
                    <a:pt x="5196" y="16862"/>
                  </a:lnTo>
                  <a:lnTo>
                    <a:pt x="5604" y="16531"/>
                  </a:lnTo>
                  <a:lnTo>
                    <a:pt x="6012" y="16225"/>
                  </a:lnTo>
                  <a:lnTo>
                    <a:pt x="6419" y="15920"/>
                  </a:lnTo>
                  <a:lnTo>
                    <a:pt x="6827" y="15665"/>
                  </a:lnTo>
                  <a:lnTo>
                    <a:pt x="7234" y="15410"/>
                  </a:lnTo>
                  <a:lnTo>
                    <a:pt x="7642" y="15206"/>
                  </a:lnTo>
                  <a:lnTo>
                    <a:pt x="8406" y="14824"/>
                  </a:lnTo>
                  <a:lnTo>
                    <a:pt x="9119" y="14519"/>
                  </a:lnTo>
                  <a:lnTo>
                    <a:pt x="9807" y="14289"/>
                  </a:lnTo>
                  <a:lnTo>
                    <a:pt x="10393" y="14111"/>
                  </a:lnTo>
                  <a:lnTo>
                    <a:pt x="10927" y="13958"/>
                  </a:lnTo>
                  <a:lnTo>
                    <a:pt x="11335" y="13882"/>
                  </a:lnTo>
                  <a:lnTo>
                    <a:pt x="11666" y="13831"/>
                  </a:lnTo>
                  <a:lnTo>
                    <a:pt x="11946" y="13805"/>
                  </a:lnTo>
                  <a:lnTo>
                    <a:pt x="11692" y="13398"/>
                  </a:lnTo>
                  <a:lnTo>
                    <a:pt x="11462" y="12939"/>
                  </a:lnTo>
                  <a:lnTo>
                    <a:pt x="11259" y="12481"/>
                  </a:lnTo>
                  <a:lnTo>
                    <a:pt x="11080" y="11997"/>
                  </a:lnTo>
                  <a:lnTo>
                    <a:pt x="10902" y="11488"/>
                  </a:lnTo>
                  <a:lnTo>
                    <a:pt x="10749" y="10953"/>
                  </a:lnTo>
                  <a:lnTo>
                    <a:pt x="10596" y="10418"/>
                  </a:lnTo>
                  <a:lnTo>
                    <a:pt x="10469" y="9857"/>
                  </a:lnTo>
                  <a:lnTo>
                    <a:pt x="10240" y="8737"/>
                  </a:lnTo>
                  <a:lnTo>
                    <a:pt x="10061" y="7565"/>
                  </a:lnTo>
                  <a:lnTo>
                    <a:pt x="9934" y="6419"/>
                  </a:lnTo>
                  <a:lnTo>
                    <a:pt x="9832" y="5324"/>
                  </a:lnTo>
                  <a:lnTo>
                    <a:pt x="9781" y="4254"/>
                  </a:lnTo>
                  <a:lnTo>
                    <a:pt x="9730" y="3260"/>
                  </a:lnTo>
                  <a:lnTo>
                    <a:pt x="9705" y="2344"/>
                  </a:lnTo>
                  <a:lnTo>
                    <a:pt x="9705" y="1579"/>
                  </a:lnTo>
                  <a:lnTo>
                    <a:pt x="9730" y="433"/>
                  </a:lnTo>
                  <a:lnTo>
                    <a:pt x="9756" y="0"/>
                  </a:lnTo>
                  <a:close/>
                </a:path>
              </a:pathLst>
            </a:custGeom>
            <a:solidFill>
              <a:srgbClr val="D68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491;p70"/>
            <p:cNvSpPr/>
            <p:nvPr/>
          </p:nvSpPr>
          <p:spPr>
            <a:xfrm>
              <a:off x="7426342" y="2597590"/>
              <a:ext cx="276031" cy="183723"/>
            </a:xfrm>
            <a:custGeom>
              <a:avLst/>
              <a:gdLst/>
              <a:ahLst/>
              <a:cxnLst/>
              <a:rect l="l" t="t" r="r" b="b"/>
              <a:pathLst>
                <a:path w="23842" h="15869" extrusionOk="0">
                  <a:moveTo>
                    <a:pt x="15334" y="0"/>
                  </a:moveTo>
                  <a:lnTo>
                    <a:pt x="14901" y="26"/>
                  </a:lnTo>
                  <a:lnTo>
                    <a:pt x="14442" y="51"/>
                  </a:lnTo>
                  <a:lnTo>
                    <a:pt x="14009" y="128"/>
                  </a:lnTo>
                  <a:lnTo>
                    <a:pt x="13576" y="204"/>
                  </a:lnTo>
                  <a:lnTo>
                    <a:pt x="13118" y="280"/>
                  </a:lnTo>
                  <a:lnTo>
                    <a:pt x="12685" y="408"/>
                  </a:lnTo>
                  <a:lnTo>
                    <a:pt x="12226" y="535"/>
                  </a:lnTo>
                  <a:lnTo>
                    <a:pt x="11793" y="688"/>
                  </a:lnTo>
                  <a:lnTo>
                    <a:pt x="11335" y="841"/>
                  </a:lnTo>
                  <a:lnTo>
                    <a:pt x="10902" y="1019"/>
                  </a:lnTo>
                  <a:lnTo>
                    <a:pt x="10469" y="1223"/>
                  </a:lnTo>
                  <a:lnTo>
                    <a:pt x="10036" y="1452"/>
                  </a:lnTo>
                  <a:lnTo>
                    <a:pt x="9603" y="1681"/>
                  </a:lnTo>
                  <a:lnTo>
                    <a:pt x="9195" y="1936"/>
                  </a:lnTo>
                  <a:lnTo>
                    <a:pt x="8788" y="2216"/>
                  </a:lnTo>
                  <a:lnTo>
                    <a:pt x="8304" y="2140"/>
                  </a:lnTo>
                  <a:lnTo>
                    <a:pt x="7845" y="2089"/>
                  </a:lnTo>
                  <a:lnTo>
                    <a:pt x="7387" y="2063"/>
                  </a:lnTo>
                  <a:lnTo>
                    <a:pt x="6954" y="2038"/>
                  </a:lnTo>
                  <a:lnTo>
                    <a:pt x="6521" y="2063"/>
                  </a:lnTo>
                  <a:lnTo>
                    <a:pt x="6113" y="2063"/>
                  </a:lnTo>
                  <a:lnTo>
                    <a:pt x="5706" y="2114"/>
                  </a:lnTo>
                  <a:lnTo>
                    <a:pt x="5324" y="2165"/>
                  </a:lnTo>
                  <a:lnTo>
                    <a:pt x="4942" y="2242"/>
                  </a:lnTo>
                  <a:lnTo>
                    <a:pt x="4585" y="2318"/>
                  </a:lnTo>
                  <a:lnTo>
                    <a:pt x="4228" y="2420"/>
                  </a:lnTo>
                  <a:lnTo>
                    <a:pt x="3897" y="2522"/>
                  </a:lnTo>
                  <a:lnTo>
                    <a:pt x="3592" y="2649"/>
                  </a:lnTo>
                  <a:lnTo>
                    <a:pt x="3286" y="2802"/>
                  </a:lnTo>
                  <a:lnTo>
                    <a:pt x="2980" y="2955"/>
                  </a:lnTo>
                  <a:lnTo>
                    <a:pt x="2700" y="3108"/>
                  </a:lnTo>
                  <a:lnTo>
                    <a:pt x="2445" y="3286"/>
                  </a:lnTo>
                  <a:lnTo>
                    <a:pt x="2191" y="3490"/>
                  </a:lnTo>
                  <a:lnTo>
                    <a:pt x="1936" y="3668"/>
                  </a:lnTo>
                  <a:lnTo>
                    <a:pt x="1707" y="3897"/>
                  </a:lnTo>
                  <a:lnTo>
                    <a:pt x="1503" y="4101"/>
                  </a:lnTo>
                  <a:lnTo>
                    <a:pt x="1299" y="4330"/>
                  </a:lnTo>
                  <a:lnTo>
                    <a:pt x="1121" y="4560"/>
                  </a:lnTo>
                  <a:lnTo>
                    <a:pt x="943" y="4814"/>
                  </a:lnTo>
                  <a:lnTo>
                    <a:pt x="790" y="5069"/>
                  </a:lnTo>
                  <a:lnTo>
                    <a:pt x="662" y="5324"/>
                  </a:lnTo>
                  <a:lnTo>
                    <a:pt x="408" y="5833"/>
                  </a:lnTo>
                  <a:lnTo>
                    <a:pt x="229" y="6393"/>
                  </a:lnTo>
                  <a:lnTo>
                    <a:pt x="102" y="6954"/>
                  </a:lnTo>
                  <a:lnTo>
                    <a:pt x="26" y="7540"/>
                  </a:lnTo>
                  <a:lnTo>
                    <a:pt x="0" y="8126"/>
                  </a:lnTo>
                  <a:lnTo>
                    <a:pt x="51" y="8711"/>
                  </a:lnTo>
                  <a:lnTo>
                    <a:pt x="153" y="9297"/>
                  </a:lnTo>
                  <a:lnTo>
                    <a:pt x="331" y="9883"/>
                  </a:lnTo>
                  <a:lnTo>
                    <a:pt x="561" y="10443"/>
                  </a:lnTo>
                  <a:lnTo>
                    <a:pt x="688" y="10724"/>
                  </a:lnTo>
                  <a:lnTo>
                    <a:pt x="841" y="11004"/>
                  </a:lnTo>
                  <a:lnTo>
                    <a:pt x="1019" y="11284"/>
                  </a:lnTo>
                  <a:lnTo>
                    <a:pt x="1197" y="11539"/>
                  </a:lnTo>
                  <a:lnTo>
                    <a:pt x="1376" y="11819"/>
                  </a:lnTo>
                  <a:lnTo>
                    <a:pt x="1605" y="12074"/>
                  </a:lnTo>
                  <a:lnTo>
                    <a:pt x="1834" y="12303"/>
                  </a:lnTo>
                  <a:lnTo>
                    <a:pt x="2063" y="12557"/>
                  </a:lnTo>
                  <a:lnTo>
                    <a:pt x="2318" y="12787"/>
                  </a:lnTo>
                  <a:lnTo>
                    <a:pt x="2598" y="13016"/>
                  </a:lnTo>
                  <a:lnTo>
                    <a:pt x="2878" y="13220"/>
                  </a:lnTo>
                  <a:lnTo>
                    <a:pt x="3184" y="13423"/>
                  </a:lnTo>
                  <a:lnTo>
                    <a:pt x="3515" y="13627"/>
                  </a:lnTo>
                  <a:lnTo>
                    <a:pt x="3846" y="13806"/>
                  </a:lnTo>
                  <a:lnTo>
                    <a:pt x="4203" y="13984"/>
                  </a:lnTo>
                  <a:lnTo>
                    <a:pt x="4585" y="14162"/>
                  </a:lnTo>
                  <a:lnTo>
                    <a:pt x="4967" y="14315"/>
                  </a:lnTo>
                  <a:lnTo>
                    <a:pt x="5375" y="14442"/>
                  </a:lnTo>
                  <a:lnTo>
                    <a:pt x="5782" y="14570"/>
                  </a:lnTo>
                  <a:lnTo>
                    <a:pt x="6215" y="14672"/>
                  </a:lnTo>
                  <a:lnTo>
                    <a:pt x="19231" y="15869"/>
                  </a:lnTo>
                  <a:lnTo>
                    <a:pt x="19766" y="15461"/>
                  </a:lnTo>
                  <a:lnTo>
                    <a:pt x="20275" y="15054"/>
                  </a:lnTo>
                  <a:lnTo>
                    <a:pt x="20734" y="14621"/>
                  </a:lnTo>
                  <a:lnTo>
                    <a:pt x="21167" y="14213"/>
                  </a:lnTo>
                  <a:lnTo>
                    <a:pt x="21549" y="13780"/>
                  </a:lnTo>
                  <a:lnTo>
                    <a:pt x="21931" y="13347"/>
                  </a:lnTo>
                  <a:lnTo>
                    <a:pt x="22236" y="12940"/>
                  </a:lnTo>
                  <a:lnTo>
                    <a:pt x="22542" y="12507"/>
                  </a:lnTo>
                  <a:lnTo>
                    <a:pt x="22797" y="12074"/>
                  </a:lnTo>
                  <a:lnTo>
                    <a:pt x="23026" y="11641"/>
                  </a:lnTo>
                  <a:lnTo>
                    <a:pt x="23230" y="11207"/>
                  </a:lnTo>
                  <a:lnTo>
                    <a:pt x="23408" y="10800"/>
                  </a:lnTo>
                  <a:lnTo>
                    <a:pt x="23561" y="10367"/>
                  </a:lnTo>
                  <a:lnTo>
                    <a:pt x="23663" y="9934"/>
                  </a:lnTo>
                  <a:lnTo>
                    <a:pt x="23739" y="9501"/>
                  </a:lnTo>
                  <a:lnTo>
                    <a:pt x="23816" y="9068"/>
                  </a:lnTo>
                  <a:lnTo>
                    <a:pt x="23841" y="8660"/>
                  </a:lnTo>
                  <a:lnTo>
                    <a:pt x="23841" y="8227"/>
                  </a:lnTo>
                  <a:lnTo>
                    <a:pt x="23841" y="7820"/>
                  </a:lnTo>
                  <a:lnTo>
                    <a:pt x="23790" y="7412"/>
                  </a:lnTo>
                  <a:lnTo>
                    <a:pt x="23739" y="6979"/>
                  </a:lnTo>
                  <a:lnTo>
                    <a:pt x="23637" y="6572"/>
                  </a:lnTo>
                  <a:lnTo>
                    <a:pt x="23535" y="6190"/>
                  </a:lnTo>
                  <a:lnTo>
                    <a:pt x="23408" y="5782"/>
                  </a:lnTo>
                  <a:lnTo>
                    <a:pt x="23255" y="5400"/>
                  </a:lnTo>
                  <a:lnTo>
                    <a:pt x="23102" y="4993"/>
                  </a:lnTo>
                  <a:lnTo>
                    <a:pt x="22899" y="4611"/>
                  </a:lnTo>
                  <a:lnTo>
                    <a:pt x="22695" y="4228"/>
                  </a:lnTo>
                  <a:lnTo>
                    <a:pt x="22466" y="3872"/>
                  </a:lnTo>
                  <a:lnTo>
                    <a:pt x="22236" y="3515"/>
                  </a:lnTo>
                  <a:lnTo>
                    <a:pt x="21982" y="3159"/>
                  </a:lnTo>
                  <a:lnTo>
                    <a:pt x="21701" y="2802"/>
                  </a:lnTo>
                  <a:lnTo>
                    <a:pt x="21396" y="2471"/>
                  </a:lnTo>
                  <a:lnTo>
                    <a:pt x="21116" y="2165"/>
                  </a:lnTo>
                  <a:lnTo>
                    <a:pt x="20785" y="1860"/>
                  </a:lnTo>
                  <a:lnTo>
                    <a:pt x="20453" y="1605"/>
                  </a:lnTo>
                  <a:lnTo>
                    <a:pt x="20122" y="1350"/>
                  </a:lnTo>
                  <a:lnTo>
                    <a:pt x="19766" y="1121"/>
                  </a:lnTo>
                  <a:lnTo>
                    <a:pt x="19409" y="917"/>
                  </a:lnTo>
                  <a:lnTo>
                    <a:pt x="19027" y="739"/>
                  </a:lnTo>
                  <a:lnTo>
                    <a:pt x="18645" y="586"/>
                  </a:lnTo>
                  <a:lnTo>
                    <a:pt x="18263" y="433"/>
                  </a:lnTo>
                  <a:lnTo>
                    <a:pt x="17855" y="306"/>
                  </a:lnTo>
                  <a:lnTo>
                    <a:pt x="17448" y="204"/>
                  </a:lnTo>
                  <a:lnTo>
                    <a:pt x="17040" y="128"/>
                  </a:lnTo>
                  <a:lnTo>
                    <a:pt x="16607" y="77"/>
                  </a:lnTo>
                  <a:lnTo>
                    <a:pt x="16200" y="26"/>
                  </a:lnTo>
                  <a:lnTo>
                    <a:pt x="157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492;p70"/>
            <p:cNvSpPr/>
            <p:nvPr/>
          </p:nvSpPr>
          <p:spPr>
            <a:xfrm>
              <a:off x="7633938" y="2562788"/>
              <a:ext cx="107648" cy="107648"/>
            </a:xfrm>
            <a:custGeom>
              <a:avLst/>
              <a:gdLst/>
              <a:ahLst/>
              <a:cxnLst/>
              <a:rect l="l" t="t" r="r" b="b"/>
              <a:pathLst>
                <a:path w="9298" h="9298" extrusionOk="0">
                  <a:moveTo>
                    <a:pt x="4636" y="1"/>
                  </a:moveTo>
                  <a:lnTo>
                    <a:pt x="4178" y="26"/>
                  </a:lnTo>
                  <a:lnTo>
                    <a:pt x="3720" y="103"/>
                  </a:lnTo>
                  <a:lnTo>
                    <a:pt x="3261" y="230"/>
                  </a:lnTo>
                  <a:lnTo>
                    <a:pt x="2828" y="383"/>
                  </a:lnTo>
                  <a:lnTo>
                    <a:pt x="2421" y="561"/>
                  </a:lnTo>
                  <a:lnTo>
                    <a:pt x="2038" y="816"/>
                  </a:lnTo>
                  <a:lnTo>
                    <a:pt x="1682" y="1070"/>
                  </a:lnTo>
                  <a:lnTo>
                    <a:pt x="1351" y="1376"/>
                  </a:lnTo>
                  <a:lnTo>
                    <a:pt x="1071" y="1707"/>
                  </a:lnTo>
                  <a:lnTo>
                    <a:pt x="790" y="2064"/>
                  </a:lnTo>
                  <a:lnTo>
                    <a:pt x="561" y="2446"/>
                  </a:lnTo>
                  <a:lnTo>
                    <a:pt x="357" y="2853"/>
                  </a:lnTo>
                  <a:lnTo>
                    <a:pt x="205" y="3286"/>
                  </a:lnTo>
                  <a:lnTo>
                    <a:pt x="103" y="3719"/>
                  </a:lnTo>
                  <a:lnTo>
                    <a:pt x="26" y="4178"/>
                  </a:lnTo>
                  <a:lnTo>
                    <a:pt x="1" y="4662"/>
                  </a:lnTo>
                  <a:lnTo>
                    <a:pt x="26" y="5146"/>
                  </a:lnTo>
                  <a:lnTo>
                    <a:pt x="103" y="5604"/>
                  </a:lnTo>
                  <a:lnTo>
                    <a:pt x="205" y="6037"/>
                  </a:lnTo>
                  <a:lnTo>
                    <a:pt x="357" y="6470"/>
                  </a:lnTo>
                  <a:lnTo>
                    <a:pt x="561" y="6878"/>
                  </a:lnTo>
                  <a:lnTo>
                    <a:pt x="790" y="7260"/>
                  </a:lnTo>
                  <a:lnTo>
                    <a:pt x="1071" y="7617"/>
                  </a:lnTo>
                  <a:lnTo>
                    <a:pt x="1351" y="7948"/>
                  </a:lnTo>
                  <a:lnTo>
                    <a:pt x="1682" y="8253"/>
                  </a:lnTo>
                  <a:lnTo>
                    <a:pt x="2038" y="8508"/>
                  </a:lnTo>
                  <a:lnTo>
                    <a:pt x="2421" y="8737"/>
                  </a:lnTo>
                  <a:lnTo>
                    <a:pt x="2828" y="8941"/>
                  </a:lnTo>
                  <a:lnTo>
                    <a:pt x="3261" y="9094"/>
                  </a:lnTo>
                  <a:lnTo>
                    <a:pt x="3720" y="9221"/>
                  </a:lnTo>
                  <a:lnTo>
                    <a:pt x="4178" y="9272"/>
                  </a:lnTo>
                  <a:lnTo>
                    <a:pt x="4636" y="9298"/>
                  </a:lnTo>
                  <a:lnTo>
                    <a:pt x="5120" y="9272"/>
                  </a:lnTo>
                  <a:lnTo>
                    <a:pt x="5579" y="9221"/>
                  </a:lnTo>
                  <a:lnTo>
                    <a:pt x="6037" y="9094"/>
                  </a:lnTo>
                  <a:lnTo>
                    <a:pt x="6445" y="8941"/>
                  </a:lnTo>
                  <a:lnTo>
                    <a:pt x="6852" y="8737"/>
                  </a:lnTo>
                  <a:lnTo>
                    <a:pt x="7235" y="8508"/>
                  </a:lnTo>
                  <a:lnTo>
                    <a:pt x="7617" y="8253"/>
                  </a:lnTo>
                  <a:lnTo>
                    <a:pt x="7948" y="7948"/>
                  </a:lnTo>
                  <a:lnTo>
                    <a:pt x="8228" y="7617"/>
                  </a:lnTo>
                  <a:lnTo>
                    <a:pt x="8508" y="7260"/>
                  </a:lnTo>
                  <a:lnTo>
                    <a:pt x="8737" y="6878"/>
                  </a:lnTo>
                  <a:lnTo>
                    <a:pt x="8941" y="6470"/>
                  </a:lnTo>
                  <a:lnTo>
                    <a:pt x="9094" y="6037"/>
                  </a:lnTo>
                  <a:lnTo>
                    <a:pt x="9196" y="5604"/>
                  </a:lnTo>
                  <a:lnTo>
                    <a:pt x="9272" y="5146"/>
                  </a:lnTo>
                  <a:lnTo>
                    <a:pt x="9298" y="4662"/>
                  </a:lnTo>
                  <a:lnTo>
                    <a:pt x="9272" y="4178"/>
                  </a:lnTo>
                  <a:lnTo>
                    <a:pt x="9196" y="3719"/>
                  </a:lnTo>
                  <a:lnTo>
                    <a:pt x="9094" y="3286"/>
                  </a:lnTo>
                  <a:lnTo>
                    <a:pt x="8941" y="2853"/>
                  </a:lnTo>
                  <a:lnTo>
                    <a:pt x="8737" y="2446"/>
                  </a:lnTo>
                  <a:lnTo>
                    <a:pt x="8508" y="2064"/>
                  </a:lnTo>
                  <a:lnTo>
                    <a:pt x="8228" y="1707"/>
                  </a:lnTo>
                  <a:lnTo>
                    <a:pt x="7948" y="1376"/>
                  </a:lnTo>
                  <a:lnTo>
                    <a:pt x="7617" y="1070"/>
                  </a:lnTo>
                  <a:lnTo>
                    <a:pt x="7235" y="816"/>
                  </a:lnTo>
                  <a:lnTo>
                    <a:pt x="6852" y="561"/>
                  </a:lnTo>
                  <a:lnTo>
                    <a:pt x="6445" y="383"/>
                  </a:lnTo>
                  <a:lnTo>
                    <a:pt x="6037" y="230"/>
                  </a:lnTo>
                  <a:lnTo>
                    <a:pt x="5579" y="103"/>
                  </a:lnTo>
                  <a:lnTo>
                    <a:pt x="5120" y="26"/>
                  </a:lnTo>
                  <a:lnTo>
                    <a:pt x="46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493;p70"/>
            <p:cNvSpPr/>
            <p:nvPr/>
          </p:nvSpPr>
          <p:spPr>
            <a:xfrm>
              <a:off x="7550777" y="2784254"/>
              <a:ext cx="74629" cy="119144"/>
            </a:xfrm>
            <a:custGeom>
              <a:avLst/>
              <a:gdLst/>
              <a:ahLst/>
              <a:cxnLst/>
              <a:rect l="l" t="t" r="r" b="b"/>
              <a:pathLst>
                <a:path w="6446" h="10291" extrusionOk="0">
                  <a:moveTo>
                    <a:pt x="6267" y="0"/>
                  </a:moveTo>
                  <a:lnTo>
                    <a:pt x="1" y="5528"/>
                  </a:lnTo>
                  <a:lnTo>
                    <a:pt x="77" y="6012"/>
                  </a:lnTo>
                  <a:lnTo>
                    <a:pt x="205" y="7260"/>
                  </a:lnTo>
                  <a:lnTo>
                    <a:pt x="358" y="8813"/>
                  </a:lnTo>
                  <a:lnTo>
                    <a:pt x="409" y="9603"/>
                  </a:lnTo>
                  <a:lnTo>
                    <a:pt x="434" y="10291"/>
                  </a:lnTo>
                  <a:lnTo>
                    <a:pt x="1096" y="10087"/>
                  </a:lnTo>
                  <a:lnTo>
                    <a:pt x="1708" y="9858"/>
                  </a:lnTo>
                  <a:lnTo>
                    <a:pt x="2268" y="9603"/>
                  </a:lnTo>
                  <a:lnTo>
                    <a:pt x="2803" y="9323"/>
                  </a:lnTo>
                  <a:lnTo>
                    <a:pt x="3261" y="8992"/>
                  </a:lnTo>
                  <a:lnTo>
                    <a:pt x="3720" y="8661"/>
                  </a:lnTo>
                  <a:lnTo>
                    <a:pt x="4102" y="8329"/>
                  </a:lnTo>
                  <a:lnTo>
                    <a:pt x="4458" y="7947"/>
                  </a:lnTo>
                  <a:lnTo>
                    <a:pt x="4790" y="7565"/>
                  </a:lnTo>
                  <a:lnTo>
                    <a:pt x="5070" y="7183"/>
                  </a:lnTo>
                  <a:lnTo>
                    <a:pt x="5324" y="6776"/>
                  </a:lnTo>
                  <a:lnTo>
                    <a:pt x="5528" y="6368"/>
                  </a:lnTo>
                  <a:lnTo>
                    <a:pt x="5732" y="5961"/>
                  </a:lnTo>
                  <a:lnTo>
                    <a:pt x="5910" y="5528"/>
                  </a:lnTo>
                  <a:lnTo>
                    <a:pt x="6038" y="5095"/>
                  </a:lnTo>
                  <a:lnTo>
                    <a:pt x="6165" y="4687"/>
                  </a:lnTo>
                  <a:lnTo>
                    <a:pt x="6241" y="4280"/>
                  </a:lnTo>
                  <a:lnTo>
                    <a:pt x="6318" y="3872"/>
                  </a:lnTo>
                  <a:lnTo>
                    <a:pt x="6369" y="3464"/>
                  </a:lnTo>
                  <a:lnTo>
                    <a:pt x="6420" y="3057"/>
                  </a:lnTo>
                  <a:lnTo>
                    <a:pt x="6445" y="2318"/>
                  </a:lnTo>
                  <a:lnTo>
                    <a:pt x="6445" y="1656"/>
                  </a:lnTo>
                  <a:lnTo>
                    <a:pt x="6420" y="1045"/>
                  </a:lnTo>
                  <a:lnTo>
                    <a:pt x="6369" y="561"/>
                  </a:lnTo>
                  <a:lnTo>
                    <a:pt x="6267" y="0"/>
                  </a:lnTo>
                  <a:close/>
                </a:path>
              </a:pathLst>
            </a:custGeom>
            <a:solidFill>
              <a:srgbClr val="000000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494;p70"/>
            <p:cNvSpPr/>
            <p:nvPr/>
          </p:nvSpPr>
          <p:spPr>
            <a:xfrm>
              <a:off x="7480003" y="2648311"/>
              <a:ext cx="172528" cy="210861"/>
            </a:xfrm>
            <a:custGeom>
              <a:avLst/>
              <a:gdLst/>
              <a:ahLst/>
              <a:cxnLst/>
              <a:rect l="l" t="t" r="r" b="b"/>
              <a:pathLst>
                <a:path w="14902" h="18213" extrusionOk="0">
                  <a:moveTo>
                    <a:pt x="3898" y="0"/>
                  </a:moveTo>
                  <a:lnTo>
                    <a:pt x="3669" y="128"/>
                  </a:lnTo>
                  <a:lnTo>
                    <a:pt x="3414" y="280"/>
                  </a:lnTo>
                  <a:lnTo>
                    <a:pt x="2956" y="612"/>
                  </a:lnTo>
                  <a:lnTo>
                    <a:pt x="2523" y="968"/>
                  </a:lnTo>
                  <a:lnTo>
                    <a:pt x="2115" y="1376"/>
                  </a:lnTo>
                  <a:lnTo>
                    <a:pt x="1707" y="1834"/>
                  </a:lnTo>
                  <a:lnTo>
                    <a:pt x="1376" y="2318"/>
                  </a:lnTo>
                  <a:lnTo>
                    <a:pt x="1045" y="2802"/>
                  </a:lnTo>
                  <a:lnTo>
                    <a:pt x="765" y="3337"/>
                  </a:lnTo>
                  <a:lnTo>
                    <a:pt x="536" y="3846"/>
                  </a:lnTo>
                  <a:lnTo>
                    <a:pt x="332" y="4381"/>
                  </a:lnTo>
                  <a:lnTo>
                    <a:pt x="179" y="4891"/>
                  </a:lnTo>
                  <a:lnTo>
                    <a:pt x="52" y="5400"/>
                  </a:lnTo>
                  <a:lnTo>
                    <a:pt x="1" y="5884"/>
                  </a:lnTo>
                  <a:lnTo>
                    <a:pt x="1" y="6343"/>
                  </a:lnTo>
                  <a:lnTo>
                    <a:pt x="26" y="6776"/>
                  </a:lnTo>
                  <a:lnTo>
                    <a:pt x="77" y="6979"/>
                  </a:lnTo>
                  <a:lnTo>
                    <a:pt x="128" y="7158"/>
                  </a:lnTo>
                  <a:lnTo>
                    <a:pt x="332" y="7743"/>
                  </a:lnTo>
                  <a:lnTo>
                    <a:pt x="485" y="8304"/>
                  </a:lnTo>
                  <a:lnTo>
                    <a:pt x="663" y="8915"/>
                  </a:lnTo>
                  <a:lnTo>
                    <a:pt x="816" y="9577"/>
                  </a:lnTo>
                  <a:lnTo>
                    <a:pt x="1147" y="11233"/>
                  </a:lnTo>
                  <a:lnTo>
                    <a:pt x="1555" y="13576"/>
                  </a:lnTo>
                  <a:lnTo>
                    <a:pt x="1631" y="13933"/>
                  </a:lnTo>
                  <a:lnTo>
                    <a:pt x="1707" y="14264"/>
                  </a:lnTo>
                  <a:lnTo>
                    <a:pt x="1784" y="14570"/>
                  </a:lnTo>
                  <a:lnTo>
                    <a:pt x="1911" y="14875"/>
                  </a:lnTo>
                  <a:lnTo>
                    <a:pt x="2013" y="15181"/>
                  </a:lnTo>
                  <a:lnTo>
                    <a:pt x="2166" y="15461"/>
                  </a:lnTo>
                  <a:lnTo>
                    <a:pt x="2293" y="15716"/>
                  </a:lnTo>
                  <a:lnTo>
                    <a:pt x="2472" y="15971"/>
                  </a:lnTo>
                  <a:lnTo>
                    <a:pt x="2624" y="16200"/>
                  </a:lnTo>
                  <a:lnTo>
                    <a:pt x="2803" y="16429"/>
                  </a:lnTo>
                  <a:lnTo>
                    <a:pt x="3007" y="16658"/>
                  </a:lnTo>
                  <a:lnTo>
                    <a:pt x="3210" y="16837"/>
                  </a:lnTo>
                  <a:lnTo>
                    <a:pt x="3414" y="17040"/>
                  </a:lnTo>
                  <a:lnTo>
                    <a:pt x="3618" y="17219"/>
                  </a:lnTo>
                  <a:lnTo>
                    <a:pt x="3847" y="17371"/>
                  </a:lnTo>
                  <a:lnTo>
                    <a:pt x="4102" y="17499"/>
                  </a:lnTo>
                  <a:lnTo>
                    <a:pt x="4331" y="17652"/>
                  </a:lnTo>
                  <a:lnTo>
                    <a:pt x="4586" y="17754"/>
                  </a:lnTo>
                  <a:lnTo>
                    <a:pt x="4866" y="17855"/>
                  </a:lnTo>
                  <a:lnTo>
                    <a:pt x="5121" y="17957"/>
                  </a:lnTo>
                  <a:lnTo>
                    <a:pt x="5681" y="18110"/>
                  </a:lnTo>
                  <a:lnTo>
                    <a:pt x="6267" y="18187"/>
                  </a:lnTo>
                  <a:lnTo>
                    <a:pt x="6878" y="18212"/>
                  </a:lnTo>
                  <a:lnTo>
                    <a:pt x="7515" y="18187"/>
                  </a:lnTo>
                  <a:lnTo>
                    <a:pt x="8152" y="18085"/>
                  </a:lnTo>
                  <a:lnTo>
                    <a:pt x="8814" y="17957"/>
                  </a:lnTo>
                  <a:lnTo>
                    <a:pt x="9502" y="17728"/>
                  </a:lnTo>
                  <a:lnTo>
                    <a:pt x="10164" y="17499"/>
                  </a:lnTo>
                  <a:lnTo>
                    <a:pt x="10750" y="17219"/>
                  </a:lnTo>
                  <a:lnTo>
                    <a:pt x="11310" y="16913"/>
                  </a:lnTo>
                  <a:lnTo>
                    <a:pt x="11794" y="16582"/>
                  </a:lnTo>
                  <a:lnTo>
                    <a:pt x="12252" y="16225"/>
                  </a:lnTo>
                  <a:lnTo>
                    <a:pt x="12660" y="15843"/>
                  </a:lnTo>
                  <a:lnTo>
                    <a:pt x="13017" y="15461"/>
                  </a:lnTo>
                  <a:lnTo>
                    <a:pt x="13348" y="15054"/>
                  </a:lnTo>
                  <a:lnTo>
                    <a:pt x="13628" y="14621"/>
                  </a:lnTo>
                  <a:lnTo>
                    <a:pt x="13883" y="14188"/>
                  </a:lnTo>
                  <a:lnTo>
                    <a:pt x="14086" y="13755"/>
                  </a:lnTo>
                  <a:lnTo>
                    <a:pt x="14290" y="13322"/>
                  </a:lnTo>
                  <a:lnTo>
                    <a:pt x="14443" y="12863"/>
                  </a:lnTo>
                  <a:lnTo>
                    <a:pt x="14570" y="12430"/>
                  </a:lnTo>
                  <a:lnTo>
                    <a:pt x="14672" y="11972"/>
                  </a:lnTo>
                  <a:lnTo>
                    <a:pt x="14749" y="11539"/>
                  </a:lnTo>
                  <a:lnTo>
                    <a:pt x="14825" y="11106"/>
                  </a:lnTo>
                  <a:lnTo>
                    <a:pt x="14850" y="10698"/>
                  </a:lnTo>
                  <a:lnTo>
                    <a:pt x="14876" y="10291"/>
                  </a:lnTo>
                  <a:lnTo>
                    <a:pt x="14901" y="9552"/>
                  </a:lnTo>
                  <a:lnTo>
                    <a:pt x="14876" y="8890"/>
                  </a:lnTo>
                  <a:lnTo>
                    <a:pt x="14825" y="8329"/>
                  </a:lnTo>
                  <a:lnTo>
                    <a:pt x="14749" y="7922"/>
                  </a:lnTo>
                  <a:lnTo>
                    <a:pt x="14698" y="7565"/>
                  </a:lnTo>
                  <a:lnTo>
                    <a:pt x="14086" y="7514"/>
                  </a:lnTo>
                  <a:lnTo>
                    <a:pt x="13475" y="7438"/>
                  </a:lnTo>
                  <a:lnTo>
                    <a:pt x="12915" y="7310"/>
                  </a:lnTo>
                  <a:lnTo>
                    <a:pt x="12329" y="7183"/>
                  </a:lnTo>
                  <a:lnTo>
                    <a:pt x="11794" y="7005"/>
                  </a:lnTo>
                  <a:lnTo>
                    <a:pt x="11259" y="6776"/>
                  </a:lnTo>
                  <a:lnTo>
                    <a:pt x="10724" y="6546"/>
                  </a:lnTo>
                  <a:lnTo>
                    <a:pt x="10240" y="6292"/>
                  </a:lnTo>
                  <a:lnTo>
                    <a:pt x="9756" y="6011"/>
                  </a:lnTo>
                  <a:lnTo>
                    <a:pt x="9272" y="5706"/>
                  </a:lnTo>
                  <a:lnTo>
                    <a:pt x="8814" y="5400"/>
                  </a:lnTo>
                  <a:lnTo>
                    <a:pt x="8381" y="5069"/>
                  </a:lnTo>
                  <a:lnTo>
                    <a:pt x="7973" y="4738"/>
                  </a:lnTo>
                  <a:lnTo>
                    <a:pt x="7566" y="4407"/>
                  </a:lnTo>
                  <a:lnTo>
                    <a:pt x="6827" y="3719"/>
                  </a:lnTo>
                  <a:lnTo>
                    <a:pt x="6165" y="3006"/>
                  </a:lnTo>
                  <a:lnTo>
                    <a:pt x="5579" y="2344"/>
                  </a:lnTo>
                  <a:lnTo>
                    <a:pt x="5095" y="1707"/>
                  </a:lnTo>
                  <a:lnTo>
                    <a:pt x="4662" y="1146"/>
                  </a:lnTo>
                  <a:lnTo>
                    <a:pt x="4331" y="688"/>
                  </a:lnTo>
                  <a:lnTo>
                    <a:pt x="4102" y="331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D68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495;p70"/>
            <p:cNvSpPr/>
            <p:nvPr/>
          </p:nvSpPr>
          <p:spPr>
            <a:xfrm>
              <a:off x="7575263" y="2765082"/>
              <a:ext cx="38044" cy="38055"/>
            </a:xfrm>
            <a:custGeom>
              <a:avLst/>
              <a:gdLst/>
              <a:ahLst/>
              <a:cxnLst/>
              <a:rect l="l" t="t" r="r" b="b"/>
              <a:pathLst>
                <a:path w="3286" h="3287" extrusionOk="0">
                  <a:moveTo>
                    <a:pt x="1477" y="1"/>
                  </a:moveTo>
                  <a:lnTo>
                    <a:pt x="1325" y="26"/>
                  </a:lnTo>
                  <a:lnTo>
                    <a:pt x="1172" y="77"/>
                  </a:lnTo>
                  <a:lnTo>
                    <a:pt x="1019" y="128"/>
                  </a:lnTo>
                  <a:lnTo>
                    <a:pt x="866" y="205"/>
                  </a:lnTo>
                  <a:lnTo>
                    <a:pt x="739" y="281"/>
                  </a:lnTo>
                  <a:lnTo>
                    <a:pt x="484" y="485"/>
                  </a:lnTo>
                  <a:lnTo>
                    <a:pt x="280" y="714"/>
                  </a:lnTo>
                  <a:lnTo>
                    <a:pt x="204" y="867"/>
                  </a:lnTo>
                  <a:lnTo>
                    <a:pt x="153" y="994"/>
                  </a:lnTo>
                  <a:lnTo>
                    <a:pt x="76" y="1147"/>
                  </a:lnTo>
                  <a:lnTo>
                    <a:pt x="51" y="1300"/>
                  </a:lnTo>
                  <a:lnTo>
                    <a:pt x="26" y="1478"/>
                  </a:lnTo>
                  <a:lnTo>
                    <a:pt x="0" y="1631"/>
                  </a:lnTo>
                  <a:lnTo>
                    <a:pt x="26" y="1809"/>
                  </a:lnTo>
                  <a:lnTo>
                    <a:pt x="51" y="1962"/>
                  </a:lnTo>
                  <a:lnTo>
                    <a:pt x="76" y="2115"/>
                  </a:lnTo>
                  <a:lnTo>
                    <a:pt x="153" y="2268"/>
                  </a:lnTo>
                  <a:lnTo>
                    <a:pt x="204" y="2421"/>
                  </a:lnTo>
                  <a:lnTo>
                    <a:pt x="280" y="2548"/>
                  </a:lnTo>
                  <a:lnTo>
                    <a:pt x="484" y="2803"/>
                  </a:lnTo>
                  <a:lnTo>
                    <a:pt x="739" y="3006"/>
                  </a:lnTo>
                  <a:lnTo>
                    <a:pt x="866" y="3083"/>
                  </a:lnTo>
                  <a:lnTo>
                    <a:pt x="1019" y="3159"/>
                  </a:lnTo>
                  <a:lnTo>
                    <a:pt x="1172" y="3210"/>
                  </a:lnTo>
                  <a:lnTo>
                    <a:pt x="1325" y="3236"/>
                  </a:lnTo>
                  <a:lnTo>
                    <a:pt x="1477" y="3261"/>
                  </a:lnTo>
                  <a:lnTo>
                    <a:pt x="1656" y="3287"/>
                  </a:lnTo>
                  <a:lnTo>
                    <a:pt x="1808" y="3261"/>
                  </a:lnTo>
                  <a:lnTo>
                    <a:pt x="1987" y="3236"/>
                  </a:lnTo>
                  <a:lnTo>
                    <a:pt x="2140" y="3210"/>
                  </a:lnTo>
                  <a:lnTo>
                    <a:pt x="2292" y="3159"/>
                  </a:lnTo>
                  <a:lnTo>
                    <a:pt x="2420" y="3083"/>
                  </a:lnTo>
                  <a:lnTo>
                    <a:pt x="2573" y="3006"/>
                  </a:lnTo>
                  <a:lnTo>
                    <a:pt x="2802" y="2803"/>
                  </a:lnTo>
                  <a:lnTo>
                    <a:pt x="3006" y="2548"/>
                  </a:lnTo>
                  <a:lnTo>
                    <a:pt x="3082" y="2421"/>
                  </a:lnTo>
                  <a:lnTo>
                    <a:pt x="3158" y="2268"/>
                  </a:lnTo>
                  <a:lnTo>
                    <a:pt x="3209" y="2115"/>
                  </a:lnTo>
                  <a:lnTo>
                    <a:pt x="3260" y="1962"/>
                  </a:lnTo>
                  <a:lnTo>
                    <a:pt x="3286" y="1809"/>
                  </a:lnTo>
                  <a:lnTo>
                    <a:pt x="3286" y="1631"/>
                  </a:lnTo>
                  <a:lnTo>
                    <a:pt x="3286" y="1478"/>
                  </a:lnTo>
                  <a:lnTo>
                    <a:pt x="3260" y="1300"/>
                  </a:lnTo>
                  <a:lnTo>
                    <a:pt x="3209" y="1147"/>
                  </a:lnTo>
                  <a:lnTo>
                    <a:pt x="3158" y="994"/>
                  </a:lnTo>
                  <a:lnTo>
                    <a:pt x="3082" y="867"/>
                  </a:lnTo>
                  <a:lnTo>
                    <a:pt x="3006" y="714"/>
                  </a:lnTo>
                  <a:lnTo>
                    <a:pt x="2802" y="485"/>
                  </a:lnTo>
                  <a:lnTo>
                    <a:pt x="2573" y="281"/>
                  </a:lnTo>
                  <a:lnTo>
                    <a:pt x="2420" y="205"/>
                  </a:lnTo>
                  <a:lnTo>
                    <a:pt x="2292" y="128"/>
                  </a:lnTo>
                  <a:lnTo>
                    <a:pt x="2140" y="77"/>
                  </a:lnTo>
                  <a:lnTo>
                    <a:pt x="1987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000000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496;p70"/>
            <p:cNvSpPr/>
            <p:nvPr/>
          </p:nvSpPr>
          <p:spPr>
            <a:xfrm>
              <a:off x="7633347" y="2716433"/>
              <a:ext cx="58987" cy="63410"/>
            </a:xfrm>
            <a:custGeom>
              <a:avLst/>
              <a:gdLst/>
              <a:ahLst/>
              <a:cxnLst/>
              <a:rect l="l" t="t" r="r" b="b"/>
              <a:pathLst>
                <a:path w="5095" h="5477" extrusionOk="0">
                  <a:moveTo>
                    <a:pt x="3159" y="0"/>
                  </a:moveTo>
                  <a:lnTo>
                    <a:pt x="2905" y="26"/>
                  </a:lnTo>
                  <a:lnTo>
                    <a:pt x="2675" y="51"/>
                  </a:lnTo>
                  <a:lnTo>
                    <a:pt x="2421" y="102"/>
                  </a:lnTo>
                  <a:lnTo>
                    <a:pt x="2191" y="178"/>
                  </a:lnTo>
                  <a:lnTo>
                    <a:pt x="1937" y="280"/>
                  </a:lnTo>
                  <a:lnTo>
                    <a:pt x="1707" y="408"/>
                  </a:lnTo>
                  <a:lnTo>
                    <a:pt x="1478" y="560"/>
                  </a:lnTo>
                  <a:lnTo>
                    <a:pt x="1249" y="739"/>
                  </a:lnTo>
                  <a:lnTo>
                    <a:pt x="1045" y="942"/>
                  </a:lnTo>
                  <a:lnTo>
                    <a:pt x="841" y="1146"/>
                  </a:lnTo>
                  <a:lnTo>
                    <a:pt x="663" y="1376"/>
                  </a:lnTo>
                  <a:lnTo>
                    <a:pt x="510" y="1630"/>
                  </a:lnTo>
                  <a:lnTo>
                    <a:pt x="357" y="1885"/>
                  </a:lnTo>
                  <a:lnTo>
                    <a:pt x="256" y="2140"/>
                  </a:lnTo>
                  <a:lnTo>
                    <a:pt x="154" y="2420"/>
                  </a:lnTo>
                  <a:lnTo>
                    <a:pt x="77" y="2675"/>
                  </a:lnTo>
                  <a:lnTo>
                    <a:pt x="26" y="2929"/>
                  </a:lnTo>
                  <a:lnTo>
                    <a:pt x="1" y="3209"/>
                  </a:lnTo>
                  <a:lnTo>
                    <a:pt x="1" y="3464"/>
                  </a:lnTo>
                  <a:lnTo>
                    <a:pt x="26" y="3693"/>
                  </a:lnTo>
                  <a:lnTo>
                    <a:pt x="77" y="3948"/>
                  </a:lnTo>
                  <a:lnTo>
                    <a:pt x="154" y="4177"/>
                  </a:lnTo>
                  <a:lnTo>
                    <a:pt x="256" y="4407"/>
                  </a:lnTo>
                  <a:lnTo>
                    <a:pt x="357" y="4610"/>
                  </a:lnTo>
                  <a:lnTo>
                    <a:pt x="510" y="4789"/>
                  </a:lnTo>
                  <a:lnTo>
                    <a:pt x="663" y="4967"/>
                  </a:lnTo>
                  <a:lnTo>
                    <a:pt x="841" y="5120"/>
                  </a:lnTo>
                  <a:lnTo>
                    <a:pt x="1045" y="5247"/>
                  </a:lnTo>
                  <a:lnTo>
                    <a:pt x="1274" y="5324"/>
                  </a:lnTo>
                  <a:lnTo>
                    <a:pt x="1478" y="5400"/>
                  </a:lnTo>
                  <a:lnTo>
                    <a:pt x="1707" y="5451"/>
                  </a:lnTo>
                  <a:lnTo>
                    <a:pt x="1962" y="5476"/>
                  </a:lnTo>
                  <a:lnTo>
                    <a:pt x="2191" y="5476"/>
                  </a:lnTo>
                  <a:lnTo>
                    <a:pt x="2446" y="5425"/>
                  </a:lnTo>
                  <a:lnTo>
                    <a:pt x="2675" y="5374"/>
                  </a:lnTo>
                  <a:lnTo>
                    <a:pt x="2930" y="5298"/>
                  </a:lnTo>
                  <a:lnTo>
                    <a:pt x="3159" y="5196"/>
                  </a:lnTo>
                  <a:lnTo>
                    <a:pt x="3388" y="5069"/>
                  </a:lnTo>
                  <a:lnTo>
                    <a:pt x="3618" y="4916"/>
                  </a:lnTo>
                  <a:lnTo>
                    <a:pt x="3847" y="4738"/>
                  </a:lnTo>
                  <a:lnTo>
                    <a:pt x="4051" y="4559"/>
                  </a:lnTo>
                  <a:lnTo>
                    <a:pt x="4254" y="4330"/>
                  </a:lnTo>
                  <a:lnTo>
                    <a:pt x="4433" y="4101"/>
                  </a:lnTo>
                  <a:lnTo>
                    <a:pt x="4611" y="3846"/>
                  </a:lnTo>
                  <a:lnTo>
                    <a:pt x="4738" y="3591"/>
                  </a:lnTo>
                  <a:lnTo>
                    <a:pt x="4866" y="3337"/>
                  </a:lnTo>
                  <a:lnTo>
                    <a:pt x="4968" y="3057"/>
                  </a:lnTo>
                  <a:lnTo>
                    <a:pt x="5019" y="2802"/>
                  </a:lnTo>
                  <a:lnTo>
                    <a:pt x="5070" y="2547"/>
                  </a:lnTo>
                  <a:lnTo>
                    <a:pt x="5095" y="2267"/>
                  </a:lnTo>
                  <a:lnTo>
                    <a:pt x="5095" y="2012"/>
                  </a:lnTo>
                  <a:lnTo>
                    <a:pt x="5070" y="1783"/>
                  </a:lnTo>
                  <a:lnTo>
                    <a:pt x="5019" y="1528"/>
                  </a:lnTo>
                  <a:lnTo>
                    <a:pt x="4942" y="1299"/>
                  </a:lnTo>
                  <a:lnTo>
                    <a:pt x="4866" y="1095"/>
                  </a:lnTo>
                  <a:lnTo>
                    <a:pt x="4738" y="892"/>
                  </a:lnTo>
                  <a:lnTo>
                    <a:pt x="4611" y="688"/>
                  </a:lnTo>
                  <a:lnTo>
                    <a:pt x="4433" y="509"/>
                  </a:lnTo>
                  <a:lnTo>
                    <a:pt x="4254" y="357"/>
                  </a:lnTo>
                  <a:lnTo>
                    <a:pt x="4051" y="255"/>
                  </a:lnTo>
                  <a:lnTo>
                    <a:pt x="3847" y="153"/>
                  </a:lnTo>
                  <a:lnTo>
                    <a:pt x="3618" y="76"/>
                  </a:lnTo>
                  <a:lnTo>
                    <a:pt x="3388" y="26"/>
                  </a:lnTo>
                  <a:lnTo>
                    <a:pt x="3159" y="0"/>
                  </a:lnTo>
                  <a:close/>
                </a:path>
              </a:pathLst>
            </a:custGeom>
            <a:solidFill>
              <a:srgbClr val="D68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497;p70"/>
            <p:cNvSpPr/>
            <p:nvPr/>
          </p:nvSpPr>
          <p:spPr>
            <a:xfrm>
              <a:off x="7532206" y="2746211"/>
              <a:ext cx="18582" cy="38055"/>
            </a:xfrm>
            <a:custGeom>
              <a:avLst/>
              <a:gdLst/>
              <a:ahLst/>
              <a:cxnLst/>
              <a:rect l="l" t="t" r="r" b="b"/>
              <a:pathLst>
                <a:path w="1605" h="328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1" y="255"/>
                  </a:lnTo>
                  <a:lnTo>
                    <a:pt x="128" y="561"/>
                  </a:lnTo>
                  <a:lnTo>
                    <a:pt x="179" y="969"/>
                  </a:lnTo>
                  <a:lnTo>
                    <a:pt x="204" y="1452"/>
                  </a:lnTo>
                  <a:lnTo>
                    <a:pt x="204" y="2013"/>
                  </a:lnTo>
                  <a:lnTo>
                    <a:pt x="179" y="2319"/>
                  </a:lnTo>
                  <a:lnTo>
                    <a:pt x="128" y="2624"/>
                  </a:lnTo>
                  <a:lnTo>
                    <a:pt x="77" y="2955"/>
                  </a:lnTo>
                  <a:lnTo>
                    <a:pt x="0" y="3286"/>
                  </a:lnTo>
                  <a:lnTo>
                    <a:pt x="1605" y="2879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498;p70"/>
            <p:cNvSpPr/>
            <p:nvPr/>
          </p:nvSpPr>
          <p:spPr>
            <a:xfrm>
              <a:off x="7544004" y="2784254"/>
              <a:ext cx="42177" cy="20064"/>
            </a:xfrm>
            <a:custGeom>
              <a:avLst/>
              <a:gdLst/>
              <a:ahLst/>
              <a:cxnLst/>
              <a:rect l="l" t="t" r="r" b="b"/>
              <a:pathLst>
                <a:path w="3643" h="1733" fill="none" extrusionOk="0">
                  <a:moveTo>
                    <a:pt x="0" y="1681"/>
                  </a:moveTo>
                  <a:lnTo>
                    <a:pt x="0" y="1681"/>
                  </a:lnTo>
                  <a:lnTo>
                    <a:pt x="77" y="1707"/>
                  </a:lnTo>
                  <a:lnTo>
                    <a:pt x="331" y="1732"/>
                  </a:lnTo>
                  <a:lnTo>
                    <a:pt x="688" y="1732"/>
                  </a:lnTo>
                  <a:lnTo>
                    <a:pt x="917" y="1707"/>
                  </a:lnTo>
                  <a:lnTo>
                    <a:pt x="1172" y="1681"/>
                  </a:lnTo>
                  <a:lnTo>
                    <a:pt x="1452" y="1605"/>
                  </a:lnTo>
                  <a:lnTo>
                    <a:pt x="1732" y="1503"/>
                  </a:lnTo>
                  <a:lnTo>
                    <a:pt x="2038" y="1376"/>
                  </a:lnTo>
                  <a:lnTo>
                    <a:pt x="2343" y="1198"/>
                  </a:lnTo>
                  <a:lnTo>
                    <a:pt x="2675" y="968"/>
                  </a:lnTo>
                  <a:lnTo>
                    <a:pt x="2980" y="714"/>
                  </a:lnTo>
                  <a:lnTo>
                    <a:pt x="3311" y="382"/>
                  </a:lnTo>
                  <a:lnTo>
                    <a:pt x="3642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499;p70"/>
            <p:cNvSpPr/>
            <p:nvPr/>
          </p:nvSpPr>
          <p:spPr>
            <a:xfrm>
              <a:off x="7496525" y="2742089"/>
              <a:ext cx="26258" cy="12098"/>
            </a:xfrm>
            <a:custGeom>
              <a:avLst/>
              <a:gdLst/>
              <a:ahLst/>
              <a:cxnLst/>
              <a:rect l="l" t="t" r="r" b="b"/>
              <a:pathLst>
                <a:path w="2268" h="1045" extrusionOk="0">
                  <a:moveTo>
                    <a:pt x="943" y="0"/>
                  </a:moveTo>
                  <a:lnTo>
                    <a:pt x="790" y="51"/>
                  </a:lnTo>
                  <a:lnTo>
                    <a:pt x="612" y="76"/>
                  </a:lnTo>
                  <a:lnTo>
                    <a:pt x="459" y="153"/>
                  </a:lnTo>
                  <a:lnTo>
                    <a:pt x="331" y="229"/>
                  </a:lnTo>
                  <a:lnTo>
                    <a:pt x="204" y="331"/>
                  </a:lnTo>
                  <a:lnTo>
                    <a:pt x="77" y="433"/>
                  </a:lnTo>
                  <a:lnTo>
                    <a:pt x="0" y="560"/>
                  </a:lnTo>
                  <a:lnTo>
                    <a:pt x="0" y="560"/>
                  </a:lnTo>
                  <a:lnTo>
                    <a:pt x="204" y="484"/>
                  </a:lnTo>
                  <a:lnTo>
                    <a:pt x="459" y="459"/>
                  </a:lnTo>
                  <a:lnTo>
                    <a:pt x="764" y="433"/>
                  </a:lnTo>
                  <a:lnTo>
                    <a:pt x="1096" y="459"/>
                  </a:lnTo>
                  <a:lnTo>
                    <a:pt x="1299" y="484"/>
                  </a:lnTo>
                  <a:lnTo>
                    <a:pt x="1478" y="560"/>
                  </a:lnTo>
                  <a:lnTo>
                    <a:pt x="1681" y="637"/>
                  </a:lnTo>
                  <a:lnTo>
                    <a:pt x="1885" y="739"/>
                  </a:lnTo>
                  <a:lnTo>
                    <a:pt x="2089" y="866"/>
                  </a:lnTo>
                  <a:lnTo>
                    <a:pt x="2267" y="1044"/>
                  </a:lnTo>
                  <a:lnTo>
                    <a:pt x="2165" y="790"/>
                  </a:lnTo>
                  <a:lnTo>
                    <a:pt x="2063" y="560"/>
                  </a:lnTo>
                  <a:lnTo>
                    <a:pt x="1911" y="408"/>
                  </a:lnTo>
                  <a:lnTo>
                    <a:pt x="1783" y="255"/>
                  </a:lnTo>
                  <a:lnTo>
                    <a:pt x="1630" y="153"/>
                  </a:lnTo>
                  <a:lnTo>
                    <a:pt x="1452" y="76"/>
                  </a:lnTo>
                  <a:lnTo>
                    <a:pt x="1299" y="26"/>
                  </a:lnTo>
                  <a:lnTo>
                    <a:pt x="1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500;p70"/>
            <p:cNvSpPr/>
            <p:nvPr/>
          </p:nvSpPr>
          <p:spPr>
            <a:xfrm>
              <a:off x="7554030" y="2734714"/>
              <a:ext cx="32151" cy="17702"/>
            </a:xfrm>
            <a:custGeom>
              <a:avLst/>
              <a:gdLst/>
              <a:ahLst/>
              <a:cxnLst/>
              <a:rect l="l" t="t" r="r" b="b"/>
              <a:pathLst>
                <a:path w="2777" h="1529" extrusionOk="0">
                  <a:moveTo>
                    <a:pt x="1477" y="0"/>
                  </a:moveTo>
                  <a:lnTo>
                    <a:pt x="1274" y="26"/>
                  </a:lnTo>
                  <a:lnTo>
                    <a:pt x="1070" y="77"/>
                  </a:lnTo>
                  <a:lnTo>
                    <a:pt x="866" y="179"/>
                  </a:lnTo>
                  <a:lnTo>
                    <a:pt x="662" y="306"/>
                  </a:lnTo>
                  <a:lnTo>
                    <a:pt x="484" y="459"/>
                  </a:lnTo>
                  <a:lnTo>
                    <a:pt x="331" y="663"/>
                  </a:lnTo>
                  <a:lnTo>
                    <a:pt x="204" y="892"/>
                  </a:lnTo>
                  <a:lnTo>
                    <a:pt x="77" y="1197"/>
                  </a:lnTo>
                  <a:lnTo>
                    <a:pt x="0" y="1529"/>
                  </a:lnTo>
                  <a:lnTo>
                    <a:pt x="229" y="1274"/>
                  </a:lnTo>
                  <a:lnTo>
                    <a:pt x="433" y="1070"/>
                  </a:lnTo>
                  <a:lnTo>
                    <a:pt x="662" y="917"/>
                  </a:lnTo>
                  <a:lnTo>
                    <a:pt x="892" y="790"/>
                  </a:lnTo>
                  <a:lnTo>
                    <a:pt x="1121" y="663"/>
                  </a:lnTo>
                  <a:lnTo>
                    <a:pt x="1350" y="586"/>
                  </a:lnTo>
                  <a:lnTo>
                    <a:pt x="1579" y="535"/>
                  </a:lnTo>
                  <a:lnTo>
                    <a:pt x="1809" y="510"/>
                  </a:lnTo>
                  <a:lnTo>
                    <a:pt x="2191" y="484"/>
                  </a:lnTo>
                  <a:lnTo>
                    <a:pt x="2496" y="484"/>
                  </a:lnTo>
                  <a:lnTo>
                    <a:pt x="2776" y="535"/>
                  </a:lnTo>
                  <a:lnTo>
                    <a:pt x="2649" y="408"/>
                  </a:lnTo>
                  <a:lnTo>
                    <a:pt x="2471" y="280"/>
                  </a:lnTo>
                  <a:lnTo>
                    <a:pt x="2293" y="179"/>
                  </a:lnTo>
                  <a:lnTo>
                    <a:pt x="2114" y="102"/>
                  </a:lnTo>
                  <a:lnTo>
                    <a:pt x="1910" y="51"/>
                  </a:lnTo>
                  <a:lnTo>
                    <a:pt x="1707" y="26"/>
                  </a:lnTo>
                  <a:lnTo>
                    <a:pt x="14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501;p70"/>
            <p:cNvSpPr/>
            <p:nvPr/>
          </p:nvSpPr>
          <p:spPr>
            <a:xfrm>
              <a:off x="7541341" y="2717024"/>
              <a:ext cx="51624" cy="14159"/>
            </a:xfrm>
            <a:custGeom>
              <a:avLst/>
              <a:gdLst/>
              <a:ahLst/>
              <a:cxnLst/>
              <a:rect l="l" t="t" r="r" b="b"/>
              <a:pathLst>
                <a:path w="4459" h="1223" fill="none" extrusionOk="0">
                  <a:moveTo>
                    <a:pt x="1" y="1223"/>
                  </a:moveTo>
                  <a:lnTo>
                    <a:pt x="1" y="1223"/>
                  </a:lnTo>
                  <a:lnTo>
                    <a:pt x="77" y="1146"/>
                  </a:lnTo>
                  <a:lnTo>
                    <a:pt x="307" y="968"/>
                  </a:lnTo>
                  <a:lnTo>
                    <a:pt x="663" y="739"/>
                  </a:lnTo>
                  <a:lnTo>
                    <a:pt x="918" y="611"/>
                  </a:lnTo>
                  <a:lnTo>
                    <a:pt x="1173" y="484"/>
                  </a:lnTo>
                  <a:lnTo>
                    <a:pt x="1478" y="357"/>
                  </a:lnTo>
                  <a:lnTo>
                    <a:pt x="1809" y="229"/>
                  </a:lnTo>
                  <a:lnTo>
                    <a:pt x="2166" y="153"/>
                  </a:lnTo>
                  <a:lnTo>
                    <a:pt x="2573" y="76"/>
                  </a:lnTo>
                  <a:lnTo>
                    <a:pt x="3006" y="25"/>
                  </a:lnTo>
                  <a:lnTo>
                    <a:pt x="3465" y="0"/>
                  </a:lnTo>
                  <a:lnTo>
                    <a:pt x="3949" y="25"/>
                  </a:lnTo>
                  <a:lnTo>
                    <a:pt x="4458" y="76"/>
                  </a:lnTo>
                </a:path>
              </a:pathLst>
            </a:custGeom>
            <a:solidFill>
              <a:srgbClr val="000000"/>
            </a:solidFill>
            <a:ln w="5100" cap="rnd" cmpd="sng">
              <a:solidFill>
                <a:srgbClr val="1C23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502;p70"/>
            <p:cNvSpPr/>
            <p:nvPr/>
          </p:nvSpPr>
          <p:spPr>
            <a:xfrm>
              <a:off x="7481485" y="2727339"/>
              <a:ext cx="38935" cy="3844"/>
            </a:xfrm>
            <a:custGeom>
              <a:avLst/>
              <a:gdLst/>
              <a:ahLst/>
              <a:cxnLst/>
              <a:rect l="l" t="t" r="r" b="b"/>
              <a:pathLst>
                <a:path w="3363" h="332" fill="none" extrusionOk="0">
                  <a:moveTo>
                    <a:pt x="3362" y="332"/>
                  </a:moveTo>
                  <a:lnTo>
                    <a:pt x="3362" y="332"/>
                  </a:lnTo>
                  <a:lnTo>
                    <a:pt x="3006" y="230"/>
                  </a:lnTo>
                  <a:lnTo>
                    <a:pt x="2598" y="128"/>
                  </a:lnTo>
                  <a:lnTo>
                    <a:pt x="2089" y="51"/>
                  </a:lnTo>
                  <a:lnTo>
                    <a:pt x="1554" y="0"/>
                  </a:lnTo>
                  <a:lnTo>
                    <a:pt x="1274" y="0"/>
                  </a:lnTo>
                  <a:lnTo>
                    <a:pt x="994" y="26"/>
                  </a:lnTo>
                  <a:lnTo>
                    <a:pt x="713" y="51"/>
                  </a:lnTo>
                  <a:lnTo>
                    <a:pt x="459" y="128"/>
                  </a:lnTo>
                  <a:lnTo>
                    <a:pt x="230" y="204"/>
                  </a:lnTo>
                  <a:lnTo>
                    <a:pt x="0" y="332"/>
                  </a:lnTo>
                </a:path>
              </a:pathLst>
            </a:custGeom>
            <a:solidFill>
              <a:srgbClr val="000000"/>
            </a:solidFill>
            <a:ln w="5100" cap="rnd" cmpd="sng">
              <a:solidFill>
                <a:srgbClr val="1C23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503;p70"/>
            <p:cNvSpPr/>
            <p:nvPr/>
          </p:nvSpPr>
          <p:spPr>
            <a:xfrm>
              <a:off x="7647796" y="2732642"/>
              <a:ext cx="27149" cy="32452"/>
            </a:xfrm>
            <a:custGeom>
              <a:avLst/>
              <a:gdLst/>
              <a:ahLst/>
              <a:cxnLst/>
              <a:rect l="l" t="t" r="r" b="b"/>
              <a:pathLst>
                <a:path w="2345" h="2803" fill="none" extrusionOk="0">
                  <a:moveTo>
                    <a:pt x="2344" y="1"/>
                  </a:moveTo>
                  <a:lnTo>
                    <a:pt x="2344" y="1"/>
                  </a:lnTo>
                  <a:lnTo>
                    <a:pt x="2039" y="52"/>
                  </a:lnTo>
                  <a:lnTo>
                    <a:pt x="1758" y="128"/>
                  </a:lnTo>
                  <a:lnTo>
                    <a:pt x="1478" y="230"/>
                  </a:lnTo>
                  <a:lnTo>
                    <a:pt x="1249" y="358"/>
                  </a:lnTo>
                  <a:lnTo>
                    <a:pt x="1020" y="510"/>
                  </a:lnTo>
                  <a:lnTo>
                    <a:pt x="816" y="663"/>
                  </a:lnTo>
                  <a:lnTo>
                    <a:pt x="663" y="842"/>
                  </a:lnTo>
                  <a:lnTo>
                    <a:pt x="485" y="1045"/>
                  </a:lnTo>
                  <a:lnTo>
                    <a:pt x="357" y="1249"/>
                  </a:lnTo>
                  <a:lnTo>
                    <a:pt x="256" y="1453"/>
                  </a:lnTo>
                  <a:lnTo>
                    <a:pt x="154" y="1682"/>
                  </a:lnTo>
                  <a:lnTo>
                    <a:pt x="77" y="1911"/>
                  </a:lnTo>
                  <a:lnTo>
                    <a:pt x="26" y="2141"/>
                  </a:lnTo>
                  <a:lnTo>
                    <a:pt x="1" y="2370"/>
                  </a:lnTo>
                  <a:lnTo>
                    <a:pt x="1" y="2574"/>
                  </a:lnTo>
                  <a:lnTo>
                    <a:pt x="1" y="2803"/>
                  </a:lnTo>
                </a:path>
              </a:pathLst>
            </a:custGeom>
            <a:noFill/>
            <a:ln w="2550" cap="rnd" cmpd="sng">
              <a:solidFill>
                <a:srgbClr val="D683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504;p70"/>
            <p:cNvSpPr/>
            <p:nvPr/>
          </p:nvSpPr>
          <p:spPr>
            <a:xfrm>
              <a:off x="6987543" y="3543298"/>
              <a:ext cx="197003" cy="187567"/>
            </a:xfrm>
            <a:custGeom>
              <a:avLst/>
              <a:gdLst/>
              <a:ahLst/>
              <a:cxnLst/>
              <a:rect l="l" t="t" r="r" b="b"/>
              <a:pathLst>
                <a:path w="17016" h="16201" extrusionOk="0">
                  <a:moveTo>
                    <a:pt x="15792" y="1"/>
                  </a:moveTo>
                  <a:lnTo>
                    <a:pt x="14239" y="638"/>
                  </a:lnTo>
                  <a:lnTo>
                    <a:pt x="12048" y="1529"/>
                  </a:lnTo>
                  <a:lnTo>
                    <a:pt x="6750" y="3796"/>
                  </a:lnTo>
                  <a:lnTo>
                    <a:pt x="0" y="6700"/>
                  </a:lnTo>
                  <a:lnTo>
                    <a:pt x="1962" y="16200"/>
                  </a:lnTo>
                  <a:lnTo>
                    <a:pt x="17015" y="9934"/>
                  </a:lnTo>
                  <a:lnTo>
                    <a:pt x="15792" y="1"/>
                  </a:lnTo>
                  <a:close/>
                </a:path>
              </a:pathLst>
            </a:custGeom>
            <a:solidFill>
              <a:srgbClr val="F2B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505;p70"/>
            <p:cNvSpPr/>
            <p:nvPr/>
          </p:nvSpPr>
          <p:spPr>
            <a:xfrm>
              <a:off x="6085771" y="2921378"/>
              <a:ext cx="233854" cy="168684"/>
            </a:xfrm>
            <a:custGeom>
              <a:avLst/>
              <a:gdLst/>
              <a:ahLst/>
              <a:cxnLst/>
              <a:rect l="l" t="t" r="r" b="b"/>
              <a:pathLst>
                <a:path w="20199" h="14570" extrusionOk="0">
                  <a:moveTo>
                    <a:pt x="12710" y="0"/>
                  </a:moveTo>
                  <a:lnTo>
                    <a:pt x="12303" y="51"/>
                  </a:lnTo>
                  <a:lnTo>
                    <a:pt x="11870" y="102"/>
                  </a:lnTo>
                  <a:lnTo>
                    <a:pt x="11437" y="179"/>
                  </a:lnTo>
                  <a:lnTo>
                    <a:pt x="10978" y="255"/>
                  </a:lnTo>
                  <a:lnTo>
                    <a:pt x="10061" y="484"/>
                  </a:lnTo>
                  <a:lnTo>
                    <a:pt x="9068" y="790"/>
                  </a:lnTo>
                  <a:lnTo>
                    <a:pt x="8049" y="1172"/>
                  </a:lnTo>
                  <a:lnTo>
                    <a:pt x="7183" y="1096"/>
                  </a:lnTo>
                  <a:lnTo>
                    <a:pt x="6394" y="1045"/>
                  </a:lnTo>
                  <a:lnTo>
                    <a:pt x="5655" y="1070"/>
                  </a:lnTo>
                  <a:lnTo>
                    <a:pt x="4942" y="1121"/>
                  </a:lnTo>
                  <a:lnTo>
                    <a:pt x="4305" y="1223"/>
                  </a:lnTo>
                  <a:lnTo>
                    <a:pt x="3719" y="1350"/>
                  </a:lnTo>
                  <a:lnTo>
                    <a:pt x="3184" y="1529"/>
                  </a:lnTo>
                  <a:lnTo>
                    <a:pt x="2700" y="1758"/>
                  </a:lnTo>
                  <a:lnTo>
                    <a:pt x="2267" y="2013"/>
                  </a:lnTo>
                  <a:lnTo>
                    <a:pt x="1860" y="2293"/>
                  </a:lnTo>
                  <a:lnTo>
                    <a:pt x="1503" y="2624"/>
                  </a:lnTo>
                  <a:lnTo>
                    <a:pt x="1197" y="2981"/>
                  </a:lnTo>
                  <a:lnTo>
                    <a:pt x="917" y="3388"/>
                  </a:lnTo>
                  <a:lnTo>
                    <a:pt x="688" y="3796"/>
                  </a:lnTo>
                  <a:lnTo>
                    <a:pt x="484" y="4254"/>
                  </a:lnTo>
                  <a:lnTo>
                    <a:pt x="331" y="4713"/>
                  </a:lnTo>
                  <a:lnTo>
                    <a:pt x="204" y="5222"/>
                  </a:lnTo>
                  <a:lnTo>
                    <a:pt x="102" y="5731"/>
                  </a:lnTo>
                  <a:lnTo>
                    <a:pt x="51" y="6266"/>
                  </a:lnTo>
                  <a:lnTo>
                    <a:pt x="0" y="6852"/>
                  </a:lnTo>
                  <a:lnTo>
                    <a:pt x="0" y="7412"/>
                  </a:lnTo>
                  <a:lnTo>
                    <a:pt x="0" y="8024"/>
                  </a:lnTo>
                  <a:lnTo>
                    <a:pt x="51" y="8635"/>
                  </a:lnTo>
                  <a:lnTo>
                    <a:pt x="102" y="9246"/>
                  </a:lnTo>
                  <a:lnTo>
                    <a:pt x="204" y="9883"/>
                  </a:lnTo>
                  <a:lnTo>
                    <a:pt x="306" y="10545"/>
                  </a:lnTo>
                  <a:lnTo>
                    <a:pt x="561" y="11870"/>
                  </a:lnTo>
                  <a:lnTo>
                    <a:pt x="866" y="13194"/>
                  </a:lnTo>
                  <a:lnTo>
                    <a:pt x="1223" y="14570"/>
                  </a:lnTo>
                  <a:lnTo>
                    <a:pt x="18925" y="14570"/>
                  </a:lnTo>
                  <a:lnTo>
                    <a:pt x="19205" y="13755"/>
                  </a:lnTo>
                  <a:lnTo>
                    <a:pt x="19460" y="12940"/>
                  </a:lnTo>
                  <a:lnTo>
                    <a:pt x="19689" y="12125"/>
                  </a:lnTo>
                  <a:lnTo>
                    <a:pt x="19868" y="11310"/>
                  </a:lnTo>
                  <a:lnTo>
                    <a:pt x="19995" y="10494"/>
                  </a:lnTo>
                  <a:lnTo>
                    <a:pt x="20097" y="9705"/>
                  </a:lnTo>
                  <a:lnTo>
                    <a:pt x="20173" y="8941"/>
                  </a:lnTo>
                  <a:lnTo>
                    <a:pt x="20199" y="8177"/>
                  </a:lnTo>
                  <a:lnTo>
                    <a:pt x="20173" y="7438"/>
                  </a:lnTo>
                  <a:lnTo>
                    <a:pt x="20122" y="6699"/>
                  </a:lnTo>
                  <a:lnTo>
                    <a:pt x="20021" y="5986"/>
                  </a:lnTo>
                  <a:lnTo>
                    <a:pt x="19893" y="5324"/>
                  </a:lnTo>
                  <a:lnTo>
                    <a:pt x="19715" y="4662"/>
                  </a:lnTo>
                  <a:lnTo>
                    <a:pt x="19486" y="4050"/>
                  </a:lnTo>
                  <a:lnTo>
                    <a:pt x="19231" y="3464"/>
                  </a:lnTo>
                  <a:lnTo>
                    <a:pt x="18925" y="2930"/>
                  </a:lnTo>
                  <a:lnTo>
                    <a:pt x="18569" y="2420"/>
                  </a:lnTo>
                  <a:lnTo>
                    <a:pt x="18187" y="1936"/>
                  </a:lnTo>
                  <a:lnTo>
                    <a:pt x="17983" y="1732"/>
                  </a:lnTo>
                  <a:lnTo>
                    <a:pt x="17754" y="1503"/>
                  </a:lnTo>
                  <a:lnTo>
                    <a:pt x="17524" y="1325"/>
                  </a:lnTo>
                  <a:lnTo>
                    <a:pt x="17295" y="1147"/>
                  </a:lnTo>
                  <a:lnTo>
                    <a:pt x="17040" y="968"/>
                  </a:lnTo>
                  <a:lnTo>
                    <a:pt x="16760" y="815"/>
                  </a:lnTo>
                  <a:lnTo>
                    <a:pt x="16480" y="663"/>
                  </a:lnTo>
                  <a:lnTo>
                    <a:pt x="16200" y="535"/>
                  </a:lnTo>
                  <a:lnTo>
                    <a:pt x="15894" y="408"/>
                  </a:lnTo>
                  <a:lnTo>
                    <a:pt x="15589" y="306"/>
                  </a:lnTo>
                  <a:lnTo>
                    <a:pt x="15283" y="204"/>
                  </a:lnTo>
                  <a:lnTo>
                    <a:pt x="14952" y="153"/>
                  </a:lnTo>
                  <a:lnTo>
                    <a:pt x="14595" y="77"/>
                  </a:lnTo>
                  <a:lnTo>
                    <a:pt x="14239" y="26"/>
                  </a:lnTo>
                  <a:lnTo>
                    <a:pt x="138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4506;p70"/>
            <p:cNvSpPr/>
            <p:nvPr/>
          </p:nvSpPr>
          <p:spPr>
            <a:xfrm>
              <a:off x="6070431" y="3051428"/>
              <a:ext cx="63121" cy="69303"/>
            </a:xfrm>
            <a:custGeom>
              <a:avLst/>
              <a:gdLst/>
              <a:ahLst/>
              <a:cxnLst/>
              <a:rect l="l" t="t" r="r" b="b"/>
              <a:pathLst>
                <a:path w="5452" h="5986" extrusionOk="0">
                  <a:moveTo>
                    <a:pt x="1886" y="0"/>
                  </a:moveTo>
                  <a:lnTo>
                    <a:pt x="1631" y="51"/>
                  </a:lnTo>
                  <a:lnTo>
                    <a:pt x="1402" y="102"/>
                  </a:lnTo>
                  <a:lnTo>
                    <a:pt x="1173" y="204"/>
                  </a:lnTo>
                  <a:lnTo>
                    <a:pt x="943" y="331"/>
                  </a:lnTo>
                  <a:lnTo>
                    <a:pt x="740" y="484"/>
                  </a:lnTo>
                  <a:lnTo>
                    <a:pt x="561" y="662"/>
                  </a:lnTo>
                  <a:lnTo>
                    <a:pt x="408" y="866"/>
                  </a:lnTo>
                  <a:lnTo>
                    <a:pt x="281" y="1070"/>
                  </a:lnTo>
                  <a:lnTo>
                    <a:pt x="179" y="1299"/>
                  </a:lnTo>
                  <a:lnTo>
                    <a:pt x="103" y="1554"/>
                  </a:lnTo>
                  <a:lnTo>
                    <a:pt x="52" y="1809"/>
                  </a:lnTo>
                  <a:lnTo>
                    <a:pt x="1" y="2089"/>
                  </a:lnTo>
                  <a:lnTo>
                    <a:pt x="1" y="2369"/>
                  </a:lnTo>
                  <a:lnTo>
                    <a:pt x="26" y="2649"/>
                  </a:lnTo>
                  <a:lnTo>
                    <a:pt x="52" y="2929"/>
                  </a:lnTo>
                  <a:lnTo>
                    <a:pt x="128" y="3235"/>
                  </a:lnTo>
                  <a:lnTo>
                    <a:pt x="230" y="3515"/>
                  </a:lnTo>
                  <a:lnTo>
                    <a:pt x="332" y="3795"/>
                  </a:lnTo>
                  <a:lnTo>
                    <a:pt x="485" y="4101"/>
                  </a:lnTo>
                  <a:lnTo>
                    <a:pt x="663" y="4356"/>
                  </a:lnTo>
                  <a:lnTo>
                    <a:pt x="841" y="4636"/>
                  </a:lnTo>
                  <a:lnTo>
                    <a:pt x="1045" y="4865"/>
                  </a:lnTo>
                  <a:lnTo>
                    <a:pt x="1274" y="5094"/>
                  </a:lnTo>
                  <a:lnTo>
                    <a:pt x="1504" y="5298"/>
                  </a:lnTo>
                  <a:lnTo>
                    <a:pt x="1758" y="5476"/>
                  </a:lnTo>
                  <a:lnTo>
                    <a:pt x="1988" y="5629"/>
                  </a:lnTo>
                  <a:lnTo>
                    <a:pt x="2242" y="5757"/>
                  </a:lnTo>
                  <a:lnTo>
                    <a:pt x="2522" y="5858"/>
                  </a:lnTo>
                  <a:lnTo>
                    <a:pt x="2777" y="5935"/>
                  </a:lnTo>
                  <a:lnTo>
                    <a:pt x="3032" y="5960"/>
                  </a:lnTo>
                  <a:lnTo>
                    <a:pt x="3287" y="5986"/>
                  </a:lnTo>
                  <a:lnTo>
                    <a:pt x="3541" y="5986"/>
                  </a:lnTo>
                  <a:lnTo>
                    <a:pt x="3796" y="5960"/>
                  </a:lnTo>
                  <a:lnTo>
                    <a:pt x="4051" y="5884"/>
                  </a:lnTo>
                  <a:lnTo>
                    <a:pt x="4280" y="5782"/>
                  </a:lnTo>
                  <a:lnTo>
                    <a:pt x="4484" y="5655"/>
                  </a:lnTo>
                  <a:lnTo>
                    <a:pt x="4688" y="5502"/>
                  </a:lnTo>
                  <a:lnTo>
                    <a:pt x="4866" y="5324"/>
                  </a:lnTo>
                  <a:lnTo>
                    <a:pt x="5019" y="5120"/>
                  </a:lnTo>
                  <a:lnTo>
                    <a:pt x="5146" y="4916"/>
                  </a:lnTo>
                  <a:lnTo>
                    <a:pt x="5273" y="4687"/>
                  </a:lnTo>
                  <a:lnTo>
                    <a:pt x="5350" y="4432"/>
                  </a:lnTo>
                  <a:lnTo>
                    <a:pt x="5401" y="4177"/>
                  </a:lnTo>
                  <a:lnTo>
                    <a:pt x="5426" y="3897"/>
                  </a:lnTo>
                  <a:lnTo>
                    <a:pt x="5452" y="3617"/>
                  </a:lnTo>
                  <a:lnTo>
                    <a:pt x="5426" y="3337"/>
                  </a:lnTo>
                  <a:lnTo>
                    <a:pt x="5375" y="3057"/>
                  </a:lnTo>
                  <a:lnTo>
                    <a:pt x="5324" y="2776"/>
                  </a:lnTo>
                  <a:lnTo>
                    <a:pt x="5222" y="2471"/>
                  </a:lnTo>
                  <a:lnTo>
                    <a:pt x="5095" y="2191"/>
                  </a:lnTo>
                  <a:lnTo>
                    <a:pt x="4968" y="1910"/>
                  </a:lnTo>
                  <a:lnTo>
                    <a:pt x="4789" y="1630"/>
                  </a:lnTo>
                  <a:lnTo>
                    <a:pt x="4586" y="1350"/>
                  </a:lnTo>
                  <a:lnTo>
                    <a:pt x="4382" y="1121"/>
                  </a:lnTo>
                  <a:lnTo>
                    <a:pt x="4178" y="892"/>
                  </a:lnTo>
                  <a:lnTo>
                    <a:pt x="3923" y="688"/>
                  </a:lnTo>
                  <a:lnTo>
                    <a:pt x="3694" y="510"/>
                  </a:lnTo>
                  <a:lnTo>
                    <a:pt x="3439" y="357"/>
                  </a:lnTo>
                  <a:lnTo>
                    <a:pt x="3185" y="229"/>
                  </a:lnTo>
                  <a:lnTo>
                    <a:pt x="2930" y="127"/>
                  </a:lnTo>
                  <a:lnTo>
                    <a:pt x="2675" y="51"/>
                  </a:lnTo>
                  <a:lnTo>
                    <a:pt x="2395" y="26"/>
                  </a:lnTo>
                  <a:lnTo>
                    <a:pt x="2140" y="0"/>
                  </a:lnTo>
                  <a:close/>
                </a:path>
              </a:pathLst>
            </a:custGeom>
            <a:solidFill>
              <a:srgbClr val="F2B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4507;p70"/>
            <p:cNvSpPr/>
            <p:nvPr/>
          </p:nvSpPr>
          <p:spPr>
            <a:xfrm>
              <a:off x="6082229" y="3072661"/>
              <a:ext cx="42188" cy="24486"/>
            </a:xfrm>
            <a:custGeom>
              <a:avLst/>
              <a:gdLst/>
              <a:ahLst/>
              <a:cxnLst/>
              <a:rect l="l" t="t" r="r" b="b"/>
              <a:pathLst>
                <a:path w="3644" h="2115" fill="none" extrusionOk="0">
                  <a:moveTo>
                    <a:pt x="1" y="841"/>
                  </a:moveTo>
                  <a:lnTo>
                    <a:pt x="1" y="841"/>
                  </a:lnTo>
                  <a:lnTo>
                    <a:pt x="103" y="611"/>
                  </a:lnTo>
                  <a:lnTo>
                    <a:pt x="255" y="408"/>
                  </a:lnTo>
                  <a:lnTo>
                    <a:pt x="434" y="255"/>
                  </a:lnTo>
                  <a:lnTo>
                    <a:pt x="612" y="127"/>
                  </a:lnTo>
                  <a:lnTo>
                    <a:pt x="841" y="51"/>
                  </a:lnTo>
                  <a:lnTo>
                    <a:pt x="1070" y="26"/>
                  </a:lnTo>
                  <a:lnTo>
                    <a:pt x="1325" y="0"/>
                  </a:lnTo>
                  <a:lnTo>
                    <a:pt x="1580" y="51"/>
                  </a:lnTo>
                  <a:lnTo>
                    <a:pt x="1835" y="127"/>
                  </a:lnTo>
                  <a:lnTo>
                    <a:pt x="2115" y="280"/>
                  </a:lnTo>
                  <a:lnTo>
                    <a:pt x="2395" y="459"/>
                  </a:lnTo>
                  <a:lnTo>
                    <a:pt x="2650" y="688"/>
                  </a:lnTo>
                  <a:lnTo>
                    <a:pt x="2930" y="968"/>
                  </a:lnTo>
                  <a:lnTo>
                    <a:pt x="3159" y="1299"/>
                  </a:lnTo>
                  <a:lnTo>
                    <a:pt x="3414" y="1681"/>
                  </a:lnTo>
                  <a:lnTo>
                    <a:pt x="3643" y="211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4508;p70"/>
            <p:cNvSpPr/>
            <p:nvPr/>
          </p:nvSpPr>
          <p:spPr>
            <a:xfrm>
              <a:off x="6274797" y="3051428"/>
              <a:ext cx="62820" cy="69303"/>
            </a:xfrm>
            <a:custGeom>
              <a:avLst/>
              <a:gdLst/>
              <a:ahLst/>
              <a:cxnLst/>
              <a:rect l="l" t="t" r="r" b="b"/>
              <a:pathLst>
                <a:path w="5426" h="5986" extrusionOk="0">
                  <a:moveTo>
                    <a:pt x="3286" y="0"/>
                  </a:moveTo>
                  <a:lnTo>
                    <a:pt x="3031" y="26"/>
                  </a:lnTo>
                  <a:lnTo>
                    <a:pt x="2777" y="51"/>
                  </a:lnTo>
                  <a:lnTo>
                    <a:pt x="2496" y="127"/>
                  </a:lnTo>
                  <a:lnTo>
                    <a:pt x="2242" y="229"/>
                  </a:lnTo>
                  <a:lnTo>
                    <a:pt x="1987" y="357"/>
                  </a:lnTo>
                  <a:lnTo>
                    <a:pt x="1732" y="510"/>
                  </a:lnTo>
                  <a:lnTo>
                    <a:pt x="1503" y="688"/>
                  </a:lnTo>
                  <a:lnTo>
                    <a:pt x="1274" y="892"/>
                  </a:lnTo>
                  <a:lnTo>
                    <a:pt x="1045" y="1121"/>
                  </a:lnTo>
                  <a:lnTo>
                    <a:pt x="841" y="1350"/>
                  </a:lnTo>
                  <a:lnTo>
                    <a:pt x="637" y="1630"/>
                  </a:lnTo>
                  <a:lnTo>
                    <a:pt x="484" y="1910"/>
                  </a:lnTo>
                  <a:lnTo>
                    <a:pt x="331" y="2191"/>
                  </a:lnTo>
                  <a:lnTo>
                    <a:pt x="204" y="2471"/>
                  </a:lnTo>
                  <a:lnTo>
                    <a:pt x="128" y="2776"/>
                  </a:lnTo>
                  <a:lnTo>
                    <a:pt x="51" y="3057"/>
                  </a:lnTo>
                  <a:lnTo>
                    <a:pt x="0" y="3337"/>
                  </a:lnTo>
                  <a:lnTo>
                    <a:pt x="0" y="3617"/>
                  </a:lnTo>
                  <a:lnTo>
                    <a:pt x="0" y="3897"/>
                  </a:lnTo>
                  <a:lnTo>
                    <a:pt x="26" y="4177"/>
                  </a:lnTo>
                  <a:lnTo>
                    <a:pt x="77" y="4432"/>
                  </a:lnTo>
                  <a:lnTo>
                    <a:pt x="179" y="4687"/>
                  </a:lnTo>
                  <a:lnTo>
                    <a:pt x="280" y="4916"/>
                  </a:lnTo>
                  <a:lnTo>
                    <a:pt x="408" y="5120"/>
                  </a:lnTo>
                  <a:lnTo>
                    <a:pt x="561" y="5324"/>
                  </a:lnTo>
                  <a:lnTo>
                    <a:pt x="739" y="5502"/>
                  </a:lnTo>
                  <a:lnTo>
                    <a:pt x="943" y="5655"/>
                  </a:lnTo>
                  <a:lnTo>
                    <a:pt x="1172" y="5782"/>
                  </a:lnTo>
                  <a:lnTo>
                    <a:pt x="1401" y="5884"/>
                  </a:lnTo>
                  <a:lnTo>
                    <a:pt x="1630" y="5960"/>
                  </a:lnTo>
                  <a:lnTo>
                    <a:pt x="1885" y="5986"/>
                  </a:lnTo>
                  <a:lnTo>
                    <a:pt x="2140" y="5986"/>
                  </a:lnTo>
                  <a:lnTo>
                    <a:pt x="2394" y="5960"/>
                  </a:lnTo>
                  <a:lnTo>
                    <a:pt x="2649" y="5935"/>
                  </a:lnTo>
                  <a:lnTo>
                    <a:pt x="2929" y="5858"/>
                  </a:lnTo>
                  <a:lnTo>
                    <a:pt x="3184" y="5757"/>
                  </a:lnTo>
                  <a:lnTo>
                    <a:pt x="3439" y="5629"/>
                  </a:lnTo>
                  <a:lnTo>
                    <a:pt x="3694" y="5476"/>
                  </a:lnTo>
                  <a:lnTo>
                    <a:pt x="3923" y="5298"/>
                  </a:lnTo>
                  <a:lnTo>
                    <a:pt x="4152" y="5094"/>
                  </a:lnTo>
                  <a:lnTo>
                    <a:pt x="4381" y="4865"/>
                  </a:lnTo>
                  <a:lnTo>
                    <a:pt x="4585" y="4636"/>
                  </a:lnTo>
                  <a:lnTo>
                    <a:pt x="4789" y="4356"/>
                  </a:lnTo>
                  <a:lnTo>
                    <a:pt x="4942" y="4101"/>
                  </a:lnTo>
                  <a:lnTo>
                    <a:pt x="5094" y="3795"/>
                  </a:lnTo>
                  <a:lnTo>
                    <a:pt x="5222" y="3515"/>
                  </a:lnTo>
                  <a:lnTo>
                    <a:pt x="5298" y="3235"/>
                  </a:lnTo>
                  <a:lnTo>
                    <a:pt x="5375" y="2929"/>
                  </a:lnTo>
                  <a:lnTo>
                    <a:pt x="5426" y="2649"/>
                  </a:lnTo>
                  <a:lnTo>
                    <a:pt x="5426" y="2369"/>
                  </a:lnTo>
                  <a:lnTo>
                    <a:pt x="5426" y="2089"/>
                  </a:lnTo>
                  <a:lnTo>
                    <a:pt x="5400" y="1809"/>
                  </a:lnTo>
                  <a:lnTo>
                    <a:pt x="5349" y="1554"/>
                  </a:lnTo>
                  <a:lnTo>
                    <a:pt x="5247" y="1299"/>
                  </a:lnTo>
                  <a:lnTo>
                    <a:pt x="5145" y="1070"/>
                  </a:lnTo>
                  <a:lnTo>
                    <a:pt x="5018" y="866"/>
                  </a:lnTo>
                  <a:lnTo>
                    <a:pt x="4865" y="662"/>
                  </a:lnTo>
                  <a:lnTo>
                    <a:pt x="4687" y="484"/>
                  </a:lnTo>
                  <a:lnTo>
                    <a:pt x="4483" y="331"/>
                  </a:lnTo>
                  <a:lnTo>
                    <a:pt x="4254" y="204"/>
                  </a:lnTo>
                  <a:lnTo>
                    <a:pt x="4025" y="102"/>
                  </a:lnTo>
                  <a:lnTo>
                    <a:pt x="3795" y="51"/>
                  </a:lnTo>
                  <a:lnTo>
                    <a:pt x="3541" y="0"/>
                  </a:lnTo>
                  <a:close/>
                </a:path>
              </a:pathLst>
            </a:custGeom>
            <a:solidFill>
              <a:srgbClr val="F2B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4509;p70"/>
            <p:cNvSpPr/>
            <p:nvPr/>
          </p:nvSpPr>
          <p:spPr>
            <a:xfrm>
              <a:off x="6283932" y="3072661"/>
              <a:ext cx="42188" cy="24486"/>
            </a:xfrm>
            <a:custGeom>
              <a:avLst/>
              <a:gdLst/>
              <a:ahLst/>
              <a:cxnLst/>
              <a:rect l="l" t="t" r="r" b="b"/>
              <a:pathLst>
                <a:path w="3644" h="2115" fill="none" extrusionOk="0">
                  <a:moveTo>
                    <a:pt x="3643" y="841"/>
                  </a:moveTo>
                  <a:lnTo>
                    <a:pt x="3643" y="841"/>
                  </a:lnTo>
                  <a:lnTo>
                    <a:pt x="3516" y="611"/>
                  </a:lnTo>
                  <a:lnTo>
                    <a:pt x="3363" y="408"/>
                  </a:lnTo>
                  <a:lnTo>
                    <a:pt x="3210" y="255"/>
                  </a:lnTo>
                  <a:lnTo>
                    <a:pt x="3006" y="127"/>
                  </a:lnTo>
                  <a:lnTo>
                    <a:pt x="2777" y="51"/>
                  </a:lnTo>
                  <a:lnTo>
                    <a:pt x="2548" y="26"/>
                  </a:lnTo>
                  <a:lnTo>
                    <a:pt x="2319" y="0"/>
                  </a:lnTo>
                  <a:lnTo>
                    <a:pt x="2039" y="51"/>
                  </a:lnTo>
                  <a:lnTo>
                    <a:pt x="1784" y="127"/>
                  </a:lnTo>
                  <a:lnTo>
                    <a:pt x="1504" y="280"/>
                  </a:lnTo>
                  <a:lnTo>
                    <a:pt x="1249" y="459"/>
                  </a:lnTo>
                  <a:lnTo>
                    <a:pt x="969" y="688"/>
                  </a:lnTo>
                  <a:lnTo>
                    <a:pt x="714" y="968"/>
                  </a:lnTo>
                  <a:lnTo>
                    <a:pt x="459" y="1299"/>
                  </a:lnTo>
                  <a:lnTo>
                    <a:pt x="205" y="1681"/>
                  </a:lnTo>
                  <a:lnTo>
                    <a:pt x="1" y="211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4510;p70"/>
            <p:cNvSpPr/>
            <p:nvPr/>
          </p:nvSpPr>
          <p:spPr>
            <a:xfrm>
              <a:off x="5795304" y="3340414"/>
              <a:ext cx="106177" cy="103815"/>
            </a:xfrm>
            <a:custGeom>
              <a:avLst/>
              <a:gdLst/>
              <a:ahLst/>
              <a:cxnLst/>
              <a:rect l="l" t="t" r="r" b="b"/>
              <a:pathLst>
                <a:path w="9171" h="8967" extrusionOk="0">
                  <a:moveTo>
                    <a:pt x="9170" y="1"/>
                  </a:moveTo>
                  <a:lnTo>
                    <a:pt x="0" y="790"/>
                  </a:lnTo>
                  <a:lnTo>
                    <a:pt x="51" y="1121"/>
                  </a:lnTo>
                  <a:lnTo>
                    <a:pt x="255" y="2064"/>
                  </a:lnTo>
                  <a:lnTo>
                    <a:pt x="586" y="3388"/>
                  </a:lnTo>
                  <a:lnTo>
                    <a:pt x="765" y="4127"/>
                  </a:lnTo>
                  <a:lnTo>
                    <a:pt x="994" y="4891"/>
                  </a:lnTo>
                  <a:lnTo>
                    <a:pt x="1249" y="5681"/>
                  </a:lnTo>
                  <a:lnTo>
                    <a:pt x="1529" y="6419"/>
                  </a:lnTo>
                  <a:lnTo>
                    <a:pt x="1809" y="7107"/>
                  </a:lnTo>
                  <a:lnTo>
                    <a:pt x="2140" y="7718"/>
                  </a:lnTo>
                  <a:lnTo>
                    <a:pt x="2293" y="7999"/>
                  </a:lnTo>
                  <a:lnTo>
                    <a:pt x="2471" y="8228"/>
                  </a:lnTo>
                  <a:lnTo>
                    <a:pt x="2649" y="8457"/>
                  </a:lnTo>
                  <a:lnTo>
                    <a:pt x="2828" y="8635"/>
                  </a:lnTo>
                  <a:lnTo>
                    <a:pt x="3006" y="8788"/>
                  </a:lnTo>
                  <a:lnTo>
                    <a:pt x="3184" y="8890"/>
                  </a:lnTo>
                  <a:lnTo>
                    <a:pt x="3388" y="8941"/>
                  </a:lnTo>
                  <a:lnTo>
                    <a:pt x="3566" y="8967"/>
                  </a:lnTo>
                  <a:lnTo>
                    <a:pt x="3898" y="8916"/>
                  </a:lnTo>
                  <a:lnTo>
                    <a:pt x="4203" y="8839"/>
                  </a:lnTo>
                  <a:lnTo>
                    <a:pt x="4534" y="8712"/>
                  </a:lnTo>
                  <a:lnTo>
                    <a:pt x="4814" y="8534"/>
                  </a:lnTo>
                  <a:lnTo>
                    <a:pt x="5120" y="8330"/>
                  </a:lnTo>
                  <a:lnTo>
                    <a:pt x="5400" y="8075"/>
                  </a:lnTo>
                  <a:lnTo>
                    <a:pt x="5681" y="7795"/>
                  </a:lnTo>
                  <a:lnTo>
                    <a:pt x="5935" y="7489"/>
                  </a:lnTo>
                  <a:lnTo>
                    <a:pt x="6190" y="7158"/>
                  </a:lnTo>
                  <a:lnTo>
                    <a:pt x="6419" y="6827"/>
                  </a:lnTo>
                  <a:lnTo>
                    <a:pt x="6674" y="6445"/>
                  </a:lnTo>
                  <a:lnTo>
                    <a:pt x="6878" y="6063"/>
                  </a:lnTo>
                  <a:lnTo>
                    <a:pt x="7311" y="5248"/>
                  </a:lnTo>
                  <a:lnTo>
                    <a:pt x="7693" y="4433"/>
                  </a:lnTo>
                  <a:lnTo>
                    <a:pt x="8024" y="3592"/>
                  </a:lnTo>
                  <a:lnTo>
                    <a:pt x="8329" y="2803"/>
                  </a:lnTo>
                  <a:lnTo>
                    <a:pt x="8584" y="2038"/>
                  </a:lnTo>
                  <a:lnTo>
                    <a:pt x="8788" y="1376"/>
                  </a:lnTo>
                  <a:lnTo>
                    <a:pt x="9068" y="383"/>
                  </a:lnTo>
                  <a:lnTo>
                    <a:pt x="91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4511;p70"/>
            <p:cNvSpPr/>
            <p:nvPr/>
          </p:nvSpPr>
          <p:spPr>
            <a:xfrm>
              <a:off x="5659650" y="2864174"/>
              <a:ext cx="321449" cy="516658"/>
            </a:xfrm>
            <a:custGeom>
              <a:avLst/>
              <a:gdLst/>
              <a:ahLst/>
              <a:cxnLst/>
              <a:rect l="l" t="t" r="r" b="b"/>
              <a:pathLst>
                <a:path w="27765" h="44626" extrusionOk="0">
                  <a:moveTo>
                    <a:pt x="23078" y="0"/>
                  </a:moveTo>
                  <a:lnTo>
                    <a:pt x="22925" y="51"/>
                  </a:lnTo>
                  <a:lnTo>
                    <a:pt x="22772" y="127"/>
                  </a:lnTo>
                  <a:lnTo>
                    <a:pt x="22645" y="255"/>
                  </a:lnTo>
                  <a:lnTo>
                    <a:pt x="22517" y="382"/>
                  </a:lnTo>
                  <a:lnTo>
                    <a:pt x="22441" y="535"/>
                  </a:lnTo>
                  <a:lnTo>
                    <a:pt x="19945" y="6903"/>
                  </a:lnTo>
                  <a:lnTo>
                    <a:pt x="19843" y="6699"/>
                  </a:lnTo>
                  <a:lnTo>
                    <a:pt x="19690" y="6521"/>
                  </a:lnTo>
                  <a:lnTo>
                    <a:pt x="19461" y="6342"/>
                  </a:lnTo>
                  <a:lnTo>
                    <a:pt x="19359" y="6240"/>
                  </a:lnTo>
                  <a:lnTo>
                    <a:pt x="19206" y="6164"/>
                  </a:lnTo>
                  <a:lnTo>
                    <a:pt x="19053" y="6113"/>
                  </a:lnTo>
                  <a:lnTo>
                    <a:pt x="18900" y="6088"/>
                  </a:lnTo>
                  <a:lnTo>
                    <a:pt x="18722" y="6062"/>
                  </a:lnTo>
                  <a:lnTo>
                    <a:pt x="18544" y="6088"/>
                  </a:lnTo>
                  <a:lnTo>
                    <a:pt x="18340" y="6139"/>
                  </a:lnTo>
                  <a:lnTo>
                    <a:pt x="18111" y="6240"/>
                  </a:lnTo>
                  <a:lnTo>
                    <a:pt x="17881" y="5986"/>
                  </a:lnTo>
                  <a:lnTo>
                    <a:pt x="17652" y="5782"/>
                  </a:lnTo>
                  <a:lnTo>
                    <a:pt x="17398" y="5629"/>
                  </a:lnTo>
                  <a:lnTo>
                    <a:pt x="17168" y="5527"/>
                  </a:lnTo>
                  <a:lnTo>
                    <a:pt x="16914" y="5476"/>
                  </a:lnTo>
                  <a:lnTo>
                    <a:pt x="16684" y="5451"/>
                  </a:lnTo>
                  <a:lnTo>
                    <a:pt x="16430" y="5476"/>
                  </a:lnTo>
                  <a:lnTo>
                    <a:pt x="16200" y="5527"/>
                  </a:lnTo>
                  <a:lnTo>
                    <a:pt x="15971" y="5604"/>
                  </a:lnTo>
                  <a:lnTo>
                    <a:pt x="15742" y="5731"/>
                  </a:lnTo>
                  <a:lnTo>
                    <a:pt x="15513" y="5884"/>
                  </a:lnTo>
                  <a:lnTo>
                    <a:pt x="15283" y="6088"/>
                  </a:lnTo>
                  <a:lnTo>
                    <a:pt x="15080" y="6291"/>
                  </a:lnTo>
                  <a:lnTo>
                    <a:pt x="14850" y="6546"/>
                  </a:lnTo>
                  <a:lnTo>
                    <a:pt x="14672" y="6801"/>
                  </a:lnTo>
                  <a:lnTo>
                    <a:pt x="14468" y="7106"/>
                  </a:lnTo>
                  <a:lnTo>
                    <a:pt x="14290" y="7412"/>
                  </a:lnTo>
                  <a:lnTo>
                    <a:pt x="14112" y="7743"/>
                  </a:lnTo>
                  <a:lnTo>
                    <a:pt x="13959" y="8074"/>
                  </a:lnTo>
                  <a:lnTo>
                    <a:pt x="13806" y="8431"/>
                  </a:lnTo>
                  <a:lnTo>
                    <a:pt x="13679" y="8813"/>
                  </a:lnTo>
                  <a:lnTo>
                    <a:pt x="13551" y="9195"/>
                  </a:lnTo>
                  <a:lnTo>
                    <a:pt x="13450" y="9577"/>
                  </a:lnTo>
                  <a:lnTo>
                    <a:pt x="13373" y="9985"/>
                  </a:lnTo>
                  <a:lnTo>
                    <a:pt x="13297" y="10367"/>
                  </a:lnTo>
                  <a:lnTo>
                    <a:pt x="13246" y="10774"/>
                  </a:lnTo>
                  <a:lnTo>
                    <a:pt x="13220" y="11182"/>
                  </a:lnTo>
                  <a:lnTo>
                    <a:pt x="13195" y="11589"/>
                  </a:lnTo>
                  <a:lnTo>
                    <a:pt x="13195" y="11997"/>
                  </a:lnTo>
                  <a:lnTo>
                    <a:pt x="13220" y="12379"/>
                  </a:lnTo>
                  <a:lnTo>
                    <a:pt x="13271" y="12761"/>
                  </a:lnTo>
                  <a:lnTo>
                    <a:pt x="13348" y="13143"/>
                  </a:lnTo>
                  <a:lnTo>
                    <a:pt x="12991" y="13551"/>
                  </a:lnTo>
                  <a:lnTo>
                    <a:pt x="12049" y="14671"/>
                  </a:lnTo>
                  <a:lnTo>
                    <a:pt x="11386" y="15461"/>
                  </a:lnTo>
                  <a:lnTo>
                    <a:pt x="10648" y="16403"/>
                  </a:lnTo>
                  <a:lnTo>
                    <a:pt x="9807" y="17473"/>
                  </a:lnTo>
                  <a:lnTo>
                    <a:pt x="8890" y="18670"/>
                  </a:lnTo>
                  <a:lnTo>
                    <a:pt x="7948" y="19969"/>
                  </a:lnTo>
                  <a:lnTo>
                    <a:pt x="6980" y="21370"/>
                  </a:lnTo>
                  <a:lnTo>
                    <a:pt x="5987" y="22848"/>
                  </a:lnTo>
                  <a:lnTo>
                    <a:pt x="4993" y="24401"/>
                  </a:lnTo>
                  <a:lnTo>
                    <a:pt x="4000" y="26031"/>
                  </a:lnTo>
                  <a:lnTo>
                    <a:pt x="3541" y="26846"/>
                  </a:lnTo>
                  <a:lnTo>
                    <a:pt x="3083" y="27687"/>
                  </a:lnTo>
                  <a:lnTo>
                    <a:pt x="2624" y="28528"/>
                  </a:lnTo>
                  <a:lnTo>
                    <a:pt x="2191" y="29394"/>
                  </a:lnTo>
                  <a:lnTo>
                    <a:pt x="1784" y="30260"/>
                  </a:lnTo>
                  <a:lnTo>
                    <a:pt x="1376" y="31126"/>
                  </a:lnTo>
                  <a:lnTo>
                    <a:pt x="1020" y="31966"/>
                  </a:lnTo>
                  <a:lnTo>
                    <a:pt x="714" y="32781"/>
                  </a:lnTo>
                  <a:lnTo>
                    <a:pt x="485" y="33596"/>
                  </a:lnTo>
                  <a:lnTo>
                    <a:pt x="281" y="34360"/>
                  </a:lnTo>
                  <a:lnTo>
                    <a:pt x="128" y="35099"/>
                  </a:lnTo>
                  <a:lnTo>
                    <a:pt x="52" y="35787"/>
                  </a:lnTo>
                  <a:lnTo>
                    <a:pt x="1" y="36475"/>
                  </a:lnTo>
                  <a:lnTo>
                    <a:pt x="1" y="37137"/>
                  </a:lnTo>
                  <a:lnTo>
                    <a:pt x="26" y="37748"/>
                  </a:lnTo>
                  <a:lnTo>
                    <a:pt x="103" y="38359"/>
                  </a:lnTo>
                  <a:lnTo>
                    <a:pt x="230" y="38920"/>
                  </a:lnTo>
                  <a:lnTo>
                    <a:pt x="383" y="39455"/>
                  </a:lnTo>
                  <a:lnTo>
                    <a:pt x="561" y="39964"/>
                  </a:lnTo>
                  <a:lnTo>
                    <a:pt x="765" y="40473"/>
                  </a:lnTo>
                  <a:lnTo>
                    <a:pt x="1020" y="40932"/>
                  </a:lnTo>
                  <a:lnTo>
                    <a:pt x="1300" y="41365"/>
                  </a:lnTo>
                  <a:lnTo>
                    <a:pt x="1606" y="41747"/>
                  </a:lnTo>
                  <a:lnTo>
                    <a:pt x="1937" y="42129"/>
                  </a:lnTo>
                  <a:lnTo>
                    <a:pt x="2268" y="42486"/>
                  </a:lnTo>
                  <a:lnTo>
                    <a:pt x="2624" y="42817"/>
                  </a:lnTo>
                  <a:lnTo>
                    <a:pt x="3032" y="43097"/>
                  </a:lnTo>
                  <a:lnTo>
                    <a:pt x="3414" y="43377"/>
                  </a:lnTo>
                  <a:lnTo>
                    <a:pt x="3821" y="43606"/>
                  </a:lnTo>
                  <a:lnTo>
                    <a:pt x="4255" y="43836"/>
                  </a:lnTo>
                  <a:lnTo>
                    <a:pt x="4688" y="44014"/>
                  </a:lnTo>
                  <a:lnTo>
                    <a:pt x="5121" y="44192"/>
                  </a:lnTo>
                  <a:lnTo>
                    <a:pt x="5579" y="44320"/>
                  </a:lnTo>
                  <a:lnTo>
                    <a:pt x="6012" y="44421"/>
                  </a:lnTo>
                  <a:lnTo>
                    <a:pt x="6470" y="44523"/>
                  </a:lnTo>
                  <a:lnTo>
                    <a:pt x="6903" y="44574"/>
                  </a:lnTo>
                  <a:lnTo>
                    <a:pt x="7362" y="44625"/>
                  </a:lnTo>
                  <a:lnTo>
                    <a:pt x="7795" y="44625"/>
                  </a:lnTo>
                  <a:lnTo>
                    <a:pt x="11463" y="44549"/>
                  </a:lnTo>
                  <a:lnTo>
                    <a:pt x="14978" y="44447"/>
                  </a:lnTo>
                  <a:lnTo>
                    <a:pt x="18671" y="44320"/>
                  </a:lnTo>
                  <a:lnTo>
                    <a:pt x="20938" y="31228"/>
                  </a:lnTo>
                  <a:lnTo>
                    <a:pt x="20938" y="31228"/>
                  </a:lnTo>
                  <a:lnTo>
                    <a:pt x="12507" y="31584"/>
                  </a:lnTo>
                  <a:lnTo>
                    <a:pt x="19180" y="15970"/>
                  </a:lnTo>
                  <a:lnTo>
                    <a:pt x="19563" y="15868"/>
                  </a:lnTo>
                  <a:lnTo>
                    <a:pt x="19945" y="15741"/>
                  </a:lnTo>
                  <a:lnTo>
                    <a:pt x="20327" y="15588"/>
                  </a:lnTo>
                  <a:lnTo>
                    <a:pt x="20683" y="15410"/>
                  </a:lnTo>
                  <a:lnTo>
                    <a:pt x="21014" y="15206"/>
                  </a:lnTo>
                  <a:lnTo>
                    <a:pt x="21346" y="15002"/>
                  </a:lnTo>
                  <a:lnTo>
                    <a:pt x="21651" y="14773"/>
                  </a:lnTo>
                  <a:lnTo>
                    <a:pt x="21931" y="14544"/>
                  </a:lnTo>
                  <a:lnTo>
                    <a:pt x="22212" y="14289"/>
                  </a:lnTo>
                  <a:lnTo>
                    <a:pt x="22466" y="14060"/>
                  </a:lnTo>
                  <a:lnTo>
                    <a:pt x="22950" y="13525"/>
                  </a:lnTo>
                  <a:lnTo>
                    <a:pt x="23358" y="13016"/>
                  </a:lnTo>
                  <a:lnTo>
                    <a:pt x="23714" y="12532"/>
                  </a:lnTo>
                  <a:lnTo>
                    <a:pt x="23816" y="12353"/>
                  </a:lnTo>
                  <a:lnTo>
                    <a:pt x="23893" y="12201"/>
                  </a:lnTo>
                  <a:lnTo>
                    <a:pt x="23969" y="12022"/>
                  </a:lnTo>
                  <a:lnTo>
                    <a:pt x="24020" y="11844"/>
                  </a:lnTo>
                  <a:lnTo>
                    <a:pt x="24045" y="11666"/>
                  </a:lnTo>
                  <a:lnTo>
                    <a:pt x="24071" y="11487"/>
                  </a:lnTo>
                  <a:lnTo>
                    <a:pt x="24071" y="11309"/>
                  </a:lnTo>
                  <a:lnTo>
                    <a:pt x="24071" y="11131"/>
                  </a:lnTo>
                  <a:lnTo>
                    <a:pt x="24020" y="10927"/>
                  </a:lnTo>
                  <a:lnTo>
                    <a:pt x="23994" y="10774"/>
                  </a:lnTo>
                  <a:lnTo>
                    <a:pt x="23918" y="10596"/>
                  </a:lnTo>
                  <a:lnTo>
                    <a:pt x="23842" y="10418"/>
                  </a:lnTo>
                  <a:lnTo>
                    <a:pt x="23765" y="10265"/>
                  </a:lnTo>
                  <a:lnTo>
                    <a:pt x="23638" y="10112"/>
                  </a:lnTo>
                  <a:lnTo>
                    <a:pt x="23536" y="9959"/>
                  </a:lnTo>
                  <a:lnTo>
                    <a:pt x="23383" y="9832"/>
                  </a:lnTo>
                  <a:lnTo>
                    <a:pt x="23154" y="9628"/>
                  </a:lnTo>
                  <a:lnTo>
                    <a:pt x="27560" y="3923"/>
                  </a:lnTo>
                  <a:lnTo>
                    <a:pt x="27662" y="3770"/>
                  </a:lnTo>
                  <a:lnTo>
                    <a:pt x="27713" y="3617"/>
                  </a:lnTo>
                  <a:lnTo>
                    <a:pt x="27764" y="3464"/>
                  </a:lnTo>
                  <a:lnTo>
                    <a:pt x="27764" y="3286"/>
                  </a:lnTo>
                  <a:lnTo>
                    <a:pt x="27713" y="3108"/>
                  </a:lnTo>
                  <a:lnTo>
                    <a:pt x="27662" y="2955"/>
                  </a:lnTo>
                  <a:lnTo>
                    <a:pt x="27560" y="2827"/>
                  </a:lnTo>
                  <a:lnTo>
                    <a:pt x="27459" y="2700"/>
                  </a:lnTo>
                  <a:lnTo>
                    <a:pt x="27306" y="2573"/>
                  </a:lnTo>
                  <a:lnTo>
                    <a:pt x="27127" y="2522"/>
                  </a:lnTo>
                  <a:lnTo>
                    <a:pt x="26975" y="2471"/>
                  </a:lnTo>
                  <a:lnTo>
                    <a:pt x="26796" y="2471"/>
                  </a:lnTo>
                  <a:lnTo>
                    <a:pt x="26618" y="2496"/>
                  </a:lnTo>
                  <a:lnTo>
                    <a:pt x="26465" y="2547"/>
                  </a:lnTo>
                  <a:lnTo>
                    <a:pt x="26312" y="2649"/>
                  </a:lnTo>
                  <a:lnTo>
                    <a:pt x="26185" y="2776"/>
                  </a:lnTo>
                  <a:lnTo>
                    <a:pt x="21931" y="7590"/>
                  </a:lnTo>
                  <a:lnTo>
                    <a:pt x="24045" y="1121"/>
                  </a:lnTo>
                  <a:lnTo>
                    <a:pt x="24096" y="968"/>
                  </a:lnTo>
                  <a:lnTo>
                    <a:pt x="24096" y="790"/>
                  </a:lnTo>
                  <a:lnTo>
                    <a:pt x="24071" y="637"/>
                  </a:lnTo>
                  <a:lnTo>
                    <a:pt x="24020" y="509"/>
                  </a:lnTo>
                  <a:lnTo>
                    <a:pt x="23944" y="357"/>
                  </a:lnTo>
                  <a:lnTo>
                    <a:pt x="23842" y="255"/>
                  </a:lnTo>
                  <a:lnTo>
                    <a:pt x="23740" y="153"/>
                  </a:lnTo>
                  <a:lnTo>
                    <a:pt x="23587" y="76"/>
                  </a:lnTo>
                  <a:lnTo>
                    <a:pt x="23434" y="0"/>
                  </a:lnTo>
                  <a:close/>
                </a:path>
              </a:pathLst>
            </a:custGeom>
            <a:solidFill>
              <a:srgbClr val="F2B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4512;p70"/>
            <p:cNvSpPr/>
            <p:nvPr/>
          </p:nvSpPr>
          <p:spPr>
            <a:xfrm>
              <a:off x="5889672" y="2960892"/>
              <a:ext cx="34513" cy="35983"/>
            </a:xfrm>
            <a:custGeom>
              <a:avLst/>
              <a:gdLst/>
              <a:ahLst/>
              <a:cxnLst/>
              <a:rect l="l" t="t" r="r" b="b"/>
              <a:pathLst>
                <a:path w="2981" h="3108" fill="none" extrusionOk="0">
                  <a:moveTo>
                    <a:pt x="2980" y="1045"/>
                  </a:moveTo>
                  <a:lnTo>
                    <a:pt x="1452" y="153"/>
                  </a:lnTo>
                  <a:lnTo>
                    <a:pt x="1452" y="153"/>
                  </a:lnTo>
                  <a:lnTo>
                    <a:pt x="1274" y="77"/>
                  </a:lnTo>
                  <a:lnTo>
                    <a:pt x="1095" y="26"/>
                  </a:lnTo>
                  <a:lnTo>
                    <a:pt x="917" y="1"/>
                  </a:lnTo>
                  <a:lnTo>
                    <a:pt x="739" y="26"/>
                  </a:lnTo>
                  <a:lnTo>
                    <a:pt x="561" y="102"/>
                  </a:lnTo>
                  <a:lnTo>
                    <a:pt x="408" y="179"/>
                  </a:lnTo>
                  <a:lnTo>
                    <a:pt x="280" y="281"/>
                  </a:lnTo>
                  <a:lnTo>
                    <a:pt x="153" y="434"/>
                  </a:lnTo>
                  <a:lnTo>
                    <a:pt x="153" y="434"/>
                  </a:lnTo>
                  <a:lnTo>
                    <a:pt x="153" y="434"/>
                  </a:lnTo>
                  <a:lnTo>
                    <a:pt x="51" y="612"/>
                  </a:lnTo>
                  <a:lnTo>
                    <a:pt x="0" y="790"/>
                  </a:lnTo>
                  <a:lnTo>
                    <a:pt x="0" y="968"/>
                  </a:lnTo>
                  <a:lnTo>
                    <a:pt x="0" y="1147"/>
                  </a:lnTo>
                  <a:lnTo>
                    <a:pt x="51" y="1325"/>
                  </a:lnTo>
                  <a:lnTo>
                    <a:pt x="128" y="1503"/>
                  </a:lnTo>
                  <a:lnTo>
                    <a:pt x="255" y="1631"/>
                  </a:lnTo>
                  <a:lnTo>
                    <a:pt x="408" y="1758"/>
                  </a:lnTo>
                  <a:lnTo>
                    <a:pt x="2318" y="3108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4513;p70"/>
            <p:cNvSpPr/>
            <p:nvPr/>
          </p:nvSpPr>
          <p:spPr>
            <a:xfrm>
              <a:off x="5829214" y="2940551"/>
              <a:ext cx="41008" cy="47780"/>
            </a:xfrm>
            <a:custGeom>
              <a:avLst/>
              <a:gdLst/>
              <a:ahLst/>
              <a:cxnLst/>
              <a:rect l="l" t="t" r="r" b="b"/>
              <a:pathLst>
                <a:path w="3542" h="4127" fill="none" extrusionOk="0">
                  <a:moveTo>
                    <a:pt x="3490" y="0"/>
                  </a:moveTo>
                  <a:lnTo>
                    <a:pt x="3490" y="0"/>
                  </a:lnTo>
                  <a:lnTo>
                    <a:pt x="3516" y="280"/>
                  </a:lnTo>
                  <a:lnTo>
                    <a:pt x="3541" y="560"/>
                  </a:lnTo>
                  <a:lnTo>
                    <a:pt x="3541" y="892"/>
                  </a:lnTo>
                  <a:lnTo>
                    <a:pt x="3516" y="1223"/>
                  </a:lnTo>
                  <a:lnTo>
                    <a:pt x="3465" y="1554"/>
                  </a:lnTo>
                  <a:lnTo>
                    <a:pt x="3388" y="1885"/>
                  </a:lnTo>
                  <a:lnTo>
                    <a:pt x="3261" y="2216"/>
                  </a:lnTo>
                  <a:lnTo>
                    <a:pt x="3134" y="2547"/>
                  </a:lnTo>
                  <a:lnTo>
                    <a:pt x="2981" y="2853"/>
                  </a:lnTo>
                  <a:lnTo>
                    <a:pt x="2802" y="3158"/>
                  </a:lnTo>
                  <a:lnTo>
                    <a:pt x="2573" y="3413"/>
                  </a:lnTo>
                  <a:lnTo>
                    <a:pt x="2318" y="3642"/>
                  </a:lnTo>
                  <a:lnTo>
                    <a:pt x="2064" y="3846"/>
                  </a:lnTo>
                  <a:lnTo>
                    <a:pt x="1758" y="3974"/>
                  </a:lnTo>
                  <a:lnTo>
                    <a:pt x="1402" y="4075"/>
                  </a:lnTo>
                  <a:lnTo>
                    <a:pt x="1223" y="4101"/>
                  </a:lnTo>
                  <a:lnTo>
                    <a:pt x="1045" y="4126"/>
                  </a:lnTo>
                  <a:lnTo>
                    <a:pt x="1045" y="4126"/>
                  </a:lnTo>
                  <a:lnTo>
                    <a:pt x="867" y="4101"/>
                  </a:lnTo>
                  <a:lnTo>
                    <a:pt x="714" y="4075"/>
                  </a:lnTo>
                  <a:lnTo>
                    <a:pt x="561" y="4050"/>
                  </a:lnTo>
                  <a:lnTo>
                    <a:pt x="434" y="3999"/>
                  </a:lnTo>
                  <a:lnTo>
                    <a:pt x="332" y="3923"/>
                  </a:lnTo>
                  <a:lnTo>
                    <a:pt x="230" y="3821"/>
                  </a:lnTo>
                  <a:lnTo>
                    <a:pt x="153" y="3719"/>
                  </a:lnTo>
                  <a:lnTo>
                    <a:pt x="103" y="3617"/>
                  </a:lnTo>
                  <a:lnTo>
                    <a:pt x="52" y="3490"/>
                  </a:lnTo>
                  <a:lnTo>
                    <a:pt x="26" y="3362"/>
                  </a:lnTo>
                  <a:lnTo>
                    <a:pt x="1" y="3082"/>
                  </a:lnTo>
                  <a:lnTo>
                    <a:pt x="26" y="2802"/>
                  </a:lnTo>
                  <a:lnTo>
                    <a:pt x="103" y="2496"/>
                  </a:lnTo>
                  <a:lnTo>
                    <a:pt x="204" y="2216"/>
                  </a:lnTo>
                  <a:lnTo>
                    <a:pt x="332" y="1936"/>
                  </a:lnTo>
                  <a:lnTo>
                    <a:pt x="510" y="1681"/>
                  </a:lnTo>
                  <a:lnTo>
                    <a:pt x="688" y="1477"/>
                  </a:lnTo>
                  <a:lnTo>
                    <a:pt x="867" y="1325"/>
                  </a:lnTo>
                  <a:lnTo>
                    <a:pt x="969" y="1274"/>
                  </a:lnTo>
                  <a:lnTo>
                    <a:pt x="1070" y="1223"/>
                  </a:lnTo>
                  <a:lnTo>
                    <a:pt x="1172" y="1197"/>
                  </a:lnTo>
                  <a:lnTo>
                    <a:pt x="1274" y="1197"/>
                  </a:lnTo>
                  <a:lnTo>
                    <a:pt x="1376" y="1223"/>
                  </a:lnTo>
                  <a:lnTo>
                    <a:pt x="1478" y="1248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4514;p70"/>
            <p:cNvSpPr/>
            <p:nvPr/>
          </p:nvSpPr>
          <p:spPr>
            <a:xfrm>
              <a:off x="5841012" y="2944082"/>
              <a:ext cx="6796" cy="27149"/>
            </a:xfrm>
            <a:custGeom>
              <a:avLst/>
              <a:gdLst/>
              <a:ahLst/>
              <a:cxnLst/>
              <a:rect l="l" t="t" r="r" b="b"/>
              <a:pathLst>
                <a:path w="587" h="2345" fill="none" extrusionOk="0">
                  <a:moveTo>
                    <a:pt x="586" y="1"/>
                  </a:moveTo>
                  <a:lnTo>
                    <a:pt x="586" y="1"/>
                  </a:lnTo>
                  <a:lnTo>
                    <a:pt x="586" y="281"/>
                  </a:lnTo>
                  <a:lnTo>
                    <a:pt x="561" y="561"/>
                  </a:lnTo>
                  <a:lnTo>
                    <a:pt x="535" y="918"/>
                  </a:lnTo>
                  <a:lnTo>
                    <a:pt x="459" y="1300"/>
                  </a:lnTo>
                  <a:lnTo>
                    <a:pt x="357" y="1682"/>
                  </a:lnTo>
                  <a:lnTo>
                    <a:pt x="281" y="1860"/>
                  </a:lnTo>
                  <a:lnTo>
                    <a:pt x="204" y="2038"/>
                  </a:lnTo>
                  <a:lnTo>
                    <a:pt x="102" y="2191"/>
                  </a:lnTo>
                  <a:lnTo>
                    <a:pt x="0" y="234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4515;p70"/>
            <p:cNvSpPr/>
            <p:nvPr/>
          </p:nvSpPr>
          <p:spPr>
            <a:xfrm>
              <a:off x="5850748" y="2949685"/>
              <a:ext cx="40405" cy="41297"/>
            </a:xfrm>
            <a:custGeom>
              <a:avLst/>
              <a:gdLst/>
              <a:ahLst/>
              <a:cxnLst/>
              <a:rect l="l" t="t" r="r" b="b"/>
              <a:pathLst>
                <a:path w="3490" h="3567" fill="none" extrusionOk="0">
                  <a:moveTo>
                    <a:pt x="3490" y="1"/>
                  </a:moveTo>
                  <a:lnTo>
                    <a:pt x="3490" y="1"/>
                  </a:lnTo>
                  <a:lnTo>
                    <a:pt x="3490" y="306"/>
                  </a:lnTo>
                  <a:lnTo>
                    <a:pt x="3439" y="637"/>
                  </a:lnTo>
                  <a:lnTo>
                    <a:pt x="3362" y="969"/>
                  </a:lnTo>
                  <a:lnTo>
                    <a:pt x="3286" y="1325"/>
                  </a:lnTo>
                  <a:lnTo>
                    <a:pt x="3158" y="1707"/>
                  </a:lnTo>
                  <a:lnTo>
                    <a:pt x="3006" y="2064"/>
                  </a:lnTo>
                  <a:lnTo>
                    <a:pt x="2827" y="2395"/>
                  </a:lnTo>
                  <a:lnTo>
                    <a:pt x="2624" y="2726"/>
                  </a:lnTo>
                  <a:lnTo>
                    <a:pt x="2394" y="3006"/>
                  </a:lnTo>
                  <a:lnTo>
                    <a:pt x="2140" y="3235"/>
                  </a:lnTo>
                  <a:lnTo>
                    <a:pt x="1987" y="3337"/>
                  </a:lnTo>
                  <a:lnTo>
                    <a:pt x="1859" y="3414"/>
                  </a:lnTo>
                  <a:lnTo>
                    <a:pt x="1707" y="3490"/>
                  </a:lnTo>
                  <a:lnTo>
                    <a:pt x="1528" y="3541"/>
                  </a:lnTo>
                  <a:lnTo>
                    <a:pt x="1375" y="3567"/>
                  </a:lnTo>
                  <a:lnTo>
                    <a:pt x="1197" y="3567"/>
                  </a:lnTo>
                  <a:lnTo>
                    <a:pt x="1019" y="3567"/>
                  </a:lnTo>
                  <a:lnTo>
                    <a:pt x="815" y="3541"/>
                  </a:lnTo>
                  <a:lnTo>
                    <a:pt x="637" y="3465"/>
                  </a:lnTo>
                  <a:lnTo>
                    <a:pt x="433" y="3388"/>
                  </a:lnTo>
                  <a:lnTo>
                    <a:pt x="204" y="3286"/>
                  </a:lnTo>
                  <a:lnTo>
                    <a:pt x="0" y="3159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4516;p70"/>
            <p:cNvSpPr/>
            <p:nvPr/>
          </p:nvSpPr>
          <p:spPr>
            <a:xfrm>
              <a:off x="5863715" y="2990091"/>
              <a:ext cx="9748" cy="40996"/>
            </a:xfrm>
            <a:custGeom>
              <a:avLst/>
              <a:gdLst/>
              <a:ahLst/>
              <a:cxnLst/>
              <a:rect l="l" t="t" r="r" b="b"/>
              <a:pathLst>
                <a:path w="842" h="3541" fill="none" extrusionOk="0">
                  <a:moveTo>
                    <a:pt x="561" y="0"/>
                  </a:moveTo>
                  <a:lnTo>
                    <a:pt x="561" y="0"/>
                  </a:lnTo>
                  <a:lnTo>
                    <a:pt x="612" y="77"/>
                  </a:lnTo>
                  <a:lnTo>
                    <a:pt x="688" y="255"/>
                  </a:lnTo>
                  <a:lnTo>
                    <a:pt x="790" y="586"/>
                  </a:lnTo>
                  <a:lnTo>
                    <a:pt x="816" y="764"/>
                  </a:lnTo>
                  <a:lnTo>
                    <a:pt x="841" y="994"/>
                  </a:lnTo>
                  <a:lnTo>
                    <a:pt x="841" y="1248"/>
                  </a:lnTo>
                  <a:lnTo>
                    <a:pt x="841" y="1503"/>
                  </a:lnTo>
                  <a:lnTo>
                    <a:pt x="790" y="1809"/>
                  </a:lnTo>
                  <a:lnTo>
                    <a:pt x="714" y="2114"/>
                  </a:lnTo>
                  <a:lnTo>
                    <a:pt x="612" y="2445"/>
                  </a:lnTo>
                  <a:lnTo>
                    <a:pt x="459" y="2802"/>
                  </a:lnTo>
                  <a:lnTo>
                    <a:pt x="255" y="3159"/>
                  </a:lnTo>
                  <a:lnTo>
                    <a:pt x="1" y="354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4517;p70"/>
            <p:cNvSpPr/>
            <p:nvPr/>
          </p:nvSpPr>
          <p:spPr>
            <a:xfrm>
              <a:off x="5800907" y="3225704"/>
              <a:ext cx="101153" cy="153946"/>
            </a:xfrm>
            <a:custGeom>
              <a:avLst/>
              <a:gdLst/>
              <a:ahLst/>
              <a:cxnLst/>
              <a:rect l="l" t="t" r="r" b="b"/>
              <a:pathLst>
                <a:path w="8737" h="13297" extrusionOk="0">
                  <a:moveTo>
                    <a:pt x="8737" y="1"/>
                  </a:moveTo>
                  <a:lnTo>
                    <a:pt x="4738" y="153"/>
                  </a:lnTo>
                  <a:lnTo>
                    <a:pt x="4662" y="790"/>
                  </a:lnTo>
                  <a:lnTo>
                    <a:pt x="4483" y="2013"/>
                  </a:lnTo>
                  <a:lnTo>
                    <a:pt x="4330" y="2777"/>
                  </a:lnTo>
                  <a:lnTo>
                    <a:pt x="4152" y="3668"/>
                  </a:lnTo>
                  <a:lnTo>
                    <a:pt x="3948" y="4611"/>
                  </a:lnTo>
                  <a:lnTo>
                    <a:pt x="3694" y="5604"/>
                  </a:lnTo>
                  <a:lnTo>
                    <a:pt x="3414" y="6648"/>
                  </a:lnTo>
                  <a:lnTo>
                    <a:pt x="3082" y="7693"/>
                  </a:lnTo>
                  <a:lnTo>
                    <a:pt x="2700" y="8763"/>
                  </a:lnTo>
                  <a:lnTo>
                    <a:pt x="2267" y="9781"/>
                  </a:lnTo>
                  <a:lnTo>
                    <a:pt x="2038" y="10291"/>
                  </a:lnTo>
                  <a:lnTo>
                    <a:pt x="1783" y="10775"/>
                  </a:lnTo>
                  <a:lnTo>
                    <a:pt x="1529" y="11259"/>
                  </a:lnTo>
                  <a:lnTo>
                    <a:pt x="1249" y="11692"/>
                  </a:lnTo>
                  <a:lnTo>
                    <a:pt x="968" y="12150"/>
                  </a:lnTo>
                  <a:lnTo>
                    <a:pt x="663" y="12558"/>
                  </a:lnTo>
                  <a:lnTo>
                    <a:pt x="332" y="12940"/>
                  </a:lnTo>
                  <a:lnTo>
                    <a:pt x="0" y="13296"/>
                  </a:lnTo>
                  <a:lnTo>
                    <a:pt x="4534" y="13169"/>
                  </a:lnTo>
                  <a:lnTo>
                    <a:pt x="6470" y="13093"/>
                  </a:lnTo>
                  <a:lnTo>
                    <a:pt x="8737" y="1"/>
                  </a:lnTo>
                  <a:close/>
                </a:path>
              </a:pathLst>
            </a:custGeom>
            <a:solidFill>
              <a:srgbClr val="000000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4518;p70"/>
            <p:cNvSpPr/>
            <p:nvPr/>
          </p:nvSpPr>
          <p:spPr>
            <a:xfrm>
              <a:off x="6449374" y="3321254"/>
              <a:ext cx="236216" cy="192279"/>
            </a:xfrm>
            <a:custGeom>
              <a:avLst/>
              <a:gdLst/>
              <a:ahLst/>
              <a:cxnLst/>
              <a:rect l="l" t="t" r="r" b="b"/>
              <a:pathLst>
                <a:path w="20403" h="16608" extrusionOk="0">
                  <a:moveTo>
                    <a:pt x="1885" y="0"/>
                  </a:moveTo>
                  <a:lnTo>
                    <a:pt x="0" y="11589"/>
                  </a:lnTo>
                  <a:lnTo>
                    <a:pt x="15104" y="16607"/>
                  </a:lnTo>
                  <a:lnTo>
                    <a:pt x="20402" y="7998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rgbClr val="D68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4519;p70"/>
            <p:cNvSpPr/>
            <p:nvPr/>
          </p:nvSpPr>
          <p:spPr>
            <a:xfrm>
              <a:off x="6449374" y="3314168"/>
              <a:ext cx="125338" cy="165153"/>
            </a:xfrm>
            <a:custGeom>
              <a:avLst/>
              <a:gdLst/>
              <a:ahLst/>
              <a:cxnLst/>
              <a:rect l="l" t="t" r="r" b="b"/>
              <a:pathLst>
                <a:path w="10826" h="14265" extrusionOk="0">
                  <a:moveTo>
                    <a:pt x="611" y="1"/>
                  </a:moveTo>
                  <a:lnTo>
                    <a:pt x="0" y="12201"/>
                  </a:lnTo>
                  <a:lnTo>
                    <a:pt x="6164" y="14265"/>
                  </a:lnTo>
                  <a:lnTo>
                    <a:pt x="10825" y="4484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4520;p70"/>
            <p:cNvSpPr/>
            <p:nvPr/>
          </p:nvSpPr>
          <p:spPr>
            <a:xfrm>
              <a:off x="5986101" y="3222752"/>
              <a:ext cx="348274" cy="547627"/>
            </a:xfrm>
            <a:custGeom>
              <a:avLst/>
              <a:gdLst/>
              <a:ahLst/>
              <a:cxnLst/>
              <a:rect l="l" t="t" r="r" b="b"/>
              <a:pathLst>
                <a:path w="30082" h="47301" extrusionOk="0">
                  <a:moveTo>
                    <a:pt x="10112" y="1"/>
                  </a:moveTo>
                  <a:lnTo>
                    <a:pt x="0" y="47300"/>
                  </a:lnTo>
                  <a:lnTo>
                    <a:pt x="30081" y="47300"/>
                  </a:lnTo>
                  <a:lnTo>
                    <a:pt x="27178" y="1580"/>
                  </a:lnTo>
                  <a:lnTo>
                    <a:pt x="101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4521;p70"/>
            <p:cNvSpPr/>
            <p:nvPr/>
          </p:nvSpPr>
          <p:spPr>
            <a:xfrm>
              <a:off x="6098750" y="3222752"/>
              <a:ext cx="203486" cy="69025"/>
            </a:xfrm>
            <a:custGeom>
              <a:avLst/>
              <a:gdLst/>
              <a:ahLst/>
              <a:cxnLst/>
              <a:rect l="l" t="t" r="r" b="b"/>
              <a:pathLst>
                <a:path w="17576" h="5962" extrusionOk="0">
                  <a:moveTo>
                    <a:pt x="382" y="1"/>
                  </a:moveTo>
                  <a:lnTo>
                    <a:pt x="0" y="1784"/>
                  </a:lnTo>
                  <a:lnTo>
                    <a:pt x="306" y="2115"/>
                  </a:lnTo>
                  <a:lnTo>
                    <a:pt x="637" y="2446"/>
                  </a:lnTo>
                  <a:lnTo>
                    <a:pt x="1019" y="2803"/>
                  </a:lnTo>
                  <a:lnTo>
                    <a:pt x="1426" y="3159"/>
                  </a:lnTo>
                  <a:lnTo>
                    <a:pt x="1859" y="3516"/>
                  </a:lnTo>
                  <a:lnTo>
                    <a:pt x="2343" y="3872"/>
                  </a:lnTo>
                  <a:lnTo>
                    <a:pt x="2853" y="4204"/>
                  </a:lnTo>
                  <a:lnTo>
                    <a:pt x="3413" y="4509"/>
                  </a:lnTo>
                  <a:lnTo>
                    <a:pt x="3999" y="4815"/>
                  </a:lnTo>
                  <a:lnTo>
                    <a:pt x="4636" y="5095"/>
                  </a:lnTo>
                  <a:lnTo>
                    <a:pt x="5298" y="5324"/>
                  </a:lnTo>
                  <a:lnTo>
                    <a:pt x="5986" y="5553"/>
                  </a:lnTo>
                  <a:lnTo>
                    <a:pt x="6750" y="5706"/>
                  </a:lnTo>
                  <a:lnTo>
                    <a:pt x="7514" y="5859"/>
                  </a:lnTo>
                  <a:lnTo>
                    <a:pt x="8355" y="5936"/>
                  </a:lnTo>
                  <a:lnTo>
                    <a:pt x="9195" y="5961"/>
                  </a:lnTo>
                  <a:lnTo>
                    <a:pt x="9985" y="5936"/>
                  </a:lnTo>
                  <a:lnTo>
                    <a:pt x="10723" y="5885"/>
                  </a:lnTo>
                  <a:lnTo>
                    <a:pt x="11437" y="5834"/>
                  </a:lnTo>
                  <a:lnTo>
                    <a:pt x="12099" y="5732"/>
                  </a:lnTo>
                  <a:lnTo>
                    <a:pt x="12736" y="5604"/>
                  </a:lnTo>
                  <a:lnTo>
                    <a:pt x="13347" y="5452"/>
                  </a:lnTo>
                  <a:lnTo>
                    <a:pt x="13907" y="5299"/>
                  </a:lnTo>
                  <a:lnTo>
                    <a:pt x="14442" y="5120"/>
                  </a:lnTo>
                  <a:lnTo>
                    <a:pt x="14926" y="4942"/>
                  </a:lnTo>
                  <a:lnTo>
                    <a:pt x="15410" y="4738"/>
                  </a:lnTo>
                  <a:lnTo>
                    <a:pt x="15843" y="4535"/>
                  </a:lnTo>
                  <a:lnTo>
                    <a:pt x="16251" y="4305"/>
                  </a:lnTo>
                  <a:lnTo>
                    <a:pt x="16633" y="4102"/>
                  </a:lnTo>
                  <a:lnTo>
                    <a:pt x="16964" y="3872"/>
                  </a:lnTo>
                  <a:lnTo>
                    <a:pt x="17575" y="3439"/>
                  </a:lnTo>
                  <a:lnTo>
                    <a:pt x="17448" y="1580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4522;p70"/>
            <p:cNvSpPr/>
            <p:nvPr/>
          </p:nvSpPr>
          <p:spPr>
            <a:xfrm>
              <a:off x="6062767" y="4037831"/>
              <a:ext cx="276031" cy="726037"/>
            </a:xfrm>
            <a:custGeom>
              <a:avLst/>
              <a:gdLst/>
              <a:ahLst/>
              <a:cxnLst/>
              <a:rect l="l" t="t" r="r" b="b"/>
              <a:pathLst>
                <a:path w="23842" h="62711" extrusionOk="0">
                  <a:moveTo>
                    <a:pt x="6241" y="1"/>
                  </a:moveTo>
                  <a:lnTo>
                    <a:pt x="8686" y="12711"/>
                  </a:lnTo>
                  <a:lnTo>
                    <a:pt x="1" y="62710"/>
                  </a:lnTo>
                  <a:lnTo>
                    <a:pt x="11997" y="62710"/>
                  </a:lnTo>
                  <a:lnTo>
                    <a:pt x="22823" y="18544"/>
                  </a:lnTo>
                  <a:lnTo>
                    <a:pt x="23128" y="17143"/>
                  </a:lnTo>
                  <a:lnTo>
                    <a:pt x="23383" y="15742"/>
                  </a:lnTo>
                  <a:lnTo>
                    <a:pt x="23587" y="14315"/>
                  </a:lnTo>
                  <a:lnTo>
                    <a:pt x="23714" y="12889"/>
                  </a:lnTo>
                  <a:lnTo>
                    <a:pt x="23816" y="11463"/>
                  </a:lnTo>
                  <a:lnTo>
                    <a:pt x="23841" y="10036"/>
                  </a:lnTo>
                  <a:lnTo>
                    <a:pt x="23816" y="8610"/>
                  </a:lnTo>
                  <a:lnTo>
                    <a:pt x="23714" y="7183"/>
                  </a:lnTo>
                  <a:lnTo>
                    <a:pt x="23128" y="52"/>
                  </a:lnTo>
                  <a:lnTo>
                    <a:pt x="6241" y="1"/>
                  </a:lnTo>
                  <a:close/>
                </a:path>
              </a:pathLst>
            </a:custGeom>
            <a:solidFill>
              <a:srgbClr val="F2B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4523;p70"/>
            <p:cNvSpPr/>
            <p:nvPr/>
          </p:nvSpPr>
          <p:spPr>
            <a:xfrm>
              <a:off x="6062767" y="4567757"/>
              <a:ext cx="186977" cy="196111"/>
            </a:xfrm>
            <a:custGeom>
              <a:avLst/>
              <a:gdLst/>
              <a:ahLst/>
              <a:cxnLst/>
              <a:rect l="l" t="t" r="r" b="b"/>
              <a:pathLst>
                <a:path w="16150" h="16939" extrusionOk="0">
                  <a:moveTo>
                    <a:pt x="2930" y="0"/>
                  </a:moveTo>
                  <a:lnTo>
                    <a:pt x="1" y="16938"/>
                  </a:lnTo>
                  <a:lnTo>
                    <a:pt x="11997" y="16938"/>
                  </a:lnTo>
                  <a:lnTo>
                    <a:pt x="161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4524;p70"/>
            <p:cNvSpPr/>
            <p:nvPr/>
          </p:nvSpPr>
          <p:spPr>
            <a:xfrm>
              <a:off x="6041534" y="4702519"/>
              <a:ext cx="301397" cy="112360"/>
            </a:xfrm>
            <a:custGeom>
              <a:avLst/>
              <a:gdLst/>
              <a:ahLst/>
              <a:cxnLst/>
              <a:rect l="l" t="t" r="r" b="b"/>
              <a:pathLst>
                <a:path w="26033" h="9705" extrusionOk="0">
                  <a:moveTo>
                    <a:pt x="10928" y="0"/>
                  </a:moveTo>
                  <a:lnTo>
                    <a:pt x="10597" y="26"/>
                  </a:lnTo>
                  <a:lnTo>
                    <a:pt x="10266" y="102"/>
                  </a:lnTo>
                  <a:lnTo>
                    <a:pt x="9960" y="204"/>
                  </a:lnTo>
                  <a:lnTo>
                    <a:pt x="9654" y="331"/>
                  </a:lnTo>
                  <a:lnTo>
                    <a:pt x="9399" y="510"/>
                  </a:lnTo>
                  <a:lnTo>
                    <a:pt x="9145" y="714"/>
                  </a:lnTo>
                  <a:lnTo>
                    <a:pt x="8916" y="968"/>
                  </a:lnTo>
                  <a:lnTo>
                    <a:pt x="8712" y="1223"/>
                  </a:lnTo>
                  <a:lnTo>
                    <a:pt x="8151" y="2140"/>
                  </a:lnTo>
                  <a:lnTo>
                    <a:pt x="3516" y="2140"/>
                  </a:lnTo>
                  <a:lnTo>
                    <a:pt x="3134" y="2165"/>
                  </a:lnTo>
                  <a:lnTo>
                    <a:pt x="2752" y="2267"/>
                  </a:lnTo>
                  <a:lnTo>
                    <a:pt x="2395" y="2395"/>
                  </a:lnTo>
                  <a:lnTo>
                    <a:pt x="2064" y="2598"/>
                  </a:lnTo>
                  <a:lnTo>
                    <a:pt x="1784" y="2828"/>
                  </a:lnTo>
                  <a:lnTo>
                    <a:pt x="1529" y="3108"/>
                  </a:lnTo>
                  <a:lnTo>
                    <a:pt x="1325" y="3413"/>
                  </a:lnTo>
                  <a:lnTo>
                    <a:pt x="1223" y="3592"/>
                  </a:lnTo>
                  <a:lnTo>
                    <a:pt x="1147" y="3770"/>
                  </a:lnTo>
                  <a:lnTo>
                    <a:pt x="943" y="4381"/>
                  </a:lnTo>
                  <a:lnTo>
                    <a:pt x="765" y="4993"/>
                  </a:lnTo>
                  <a:lnTo>
                    <a:pt x="587" y="5553"/>
                  </a:lnTo>
                  <a:lnTo>
                    <a:pt x="459" y="6088"/>
                  </a:lnTo>
                  <a:lnTo>
                    <a:pt x="255" y="7107"/>
                  </a:lnTo>
                  <a:lnTo>
                    <a:pt x="128" y="7998"/>
                  </a:lnTo>
                  <a:lnTo>
                    <a:pt x="52" y="8711"/>
                  </a:lnTo>
                  <a:lnTo>
                    <a:pt x="1" y="9246"/>
                  </a:lnTo>
                  <a:lnTo>
                    <a:pt x="1" y="9705"/>
                  </a:lnTo>
                  <a:lnTo>
                    <a:pt x="26032" y="9705"/>
                  </a:lnTo>
                  <a:lnTo>
                    <a:pt x="25905" y="9323"/>
                  </a:lnTo>
                  <a:lnTo>
                    <a:pt x="25726" y="8966"/>
                  </a:lnTo>
                  <a:lnTo>
                    <a:pt x="25523" y="8584"/>
                  </a:lnTo>
                  <a:lnTo>
                    <a:pt x="25268" y="8227"/>
                  </a:lnTo>
                  <a:lnTo>
                    <a:pt x="24988" y="7896"/>
                  </a:lnTo>
                  <a:lnTo>
                    <a:pt x="24682" y="7540"/>
                  </a:lnTo>
                  <a:lnTo>
                    <a:pt x="24325" y="7234"/>
                  </a:lnTo>
                  <a:lnTo>
                    <a:pt x="23943" y="6903"/>
                  </a:lnTo>
                  <a:lnTo>
                    <a:pt x="23536" y="6597"/>
                  </a:lnTo>
                  <a:lnTo>
                    <a:pt x="23128" y="6292"/>
                  </a:lnTo>
                  <a:lnTo>
                    <a:pt x="22695" y="6011"/>
                  </a:lnTo>
                  <a:lnTo>
                    <a:pt x="22237" y="5731"/>
                  </a:lnTo>
                  <a:lnTo>
                    <a:pt x="21320" y="5222"/>
                  </a:lnTo>
                  <a:lnTo>
                    <a:pt x="20377" y="4738"/>
                  </a:lnTo>
                  <a:lnTo>
                    <a:pt x="19461" y="4330"/>
                  </a:lnTo>
                  <a:lnTo>
                    <a:pt x="18569" y="3948"/>
                  </a:lnTo>
                  <a:lnTo>
                    <a:pt x="17754" y="3643"/>
                  </a:lnTo>
                  <a:lnTo>
                    <a:pt x="17015" y="3363"/>
                  </a:lnTo>
                  <a:lnTo>
                    <a:pt x="15920" y="3006"/>
                  </a:lnTo>
                  <a:lnTo>
                    <a:pt x="15513" y="2879"/>
                  </a:lnTo>
                  <a:lnTo>
                    <a:pt x="15589" y="2547"/>
                  </a:lnTo>
                  <a:lnTo>
                    <a:pt x="15640" y="2293"/>
                  </a:lnTo>
                  <a:lnTo>
                    <a:pt x="15640" y="2063"/>
                  </a:lnTo>
                  <a:lnTo>
                    <a:pt x="15614" y="1834"/>
                  </a:lnTo>
                  <a:lnTo>
                    <a:pt x="15589" y="1605"/>
                  </a:lnTo>
                  <a:lnTo>
                    <a:pt x="15513" y="1376"/>
                  </a:lnTo>
                  <a:lnTo>
                    <a:pt x="15436" y="1172"/>
                  </a:lnTo>
                  <a:lnTo>
                    <a:pt x="15309" y="968"/>
                  </a:lnTo>
                  <a:lnTo>
                    <a:pt x="15181" y="790"/>
                  </a:lnTo>
                  <a:lnTo>
                    <a:pt x="15029" y="612"/>
                  </a:lnTo>
                  <a:lnTo>
                    <a:pt x="14876" y="459"/>
                  </a:lnTo>
                  <a:lnTo>
                    <a:pt x="14697" y="331"/>
                  </a:lnTo>
                  <a:lnTo>
                    <a:pt x="14494" y="230"/>
                  </a:lnTo>
                  <a:lnTo>
                    <a:pt x="14264" y="128"/>
                  </a:lnTo>
                  <a:lnTo>
                    <a:pt x="14035" y="51"/>
                  </a:lnTo>
                  <a:lnTo>
                    <a:pt x="13806" y="26"/>
                  </a:lnTo>
                  <a:lnTo>
                    <a:pt x="135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4525;p70"/>
            <p:cNvSpPr/>
            <p:nvPr/>
          </p:nvSpPr>
          <p:spPr>
            <a:xfrm>
              <a:off x="6036521" y="4814867"/>
              <a:ext cx="312303" cy="31572"/>
            </a:xfrm>
            <a:custGeom>
              <a:avLst/>
              <a:gdLst/>
              <a:ahLst/>
              <a:cxnLst/>
              <a:rect l="l" t="t" r="r" b="b"/>
              <a:pathLst>
                <a:path w="26975" h="2727" extrusionOk="0">
                  <a:moveTo>
                    <a:pt x="1" y="1"/>
                  </a:moveTo>
                  <a:lnTo>
                    <a:pt x="1" y="2726"/>
                  </a:lnTo>
                  <a:lnTo>
                    <a:pt x="26974" y="2726"/>
                  </a:lnTo>
                  <a:lnTo>
                    <a:pt x="269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4526;p70"/>
            <p:cNvSpPr/>
            <p:nvPr/>
          </p:nvSpPr>
          <p:spPr>
            <a:xfrm>
              <a:off x="6135022" y="4037831"/>
              <a:ext cx="200823" cy="100273"/>
            </a:xfrm>
            <a:custGeom>
              <a:avLst/>
              <a:gdLst/>
              <a:ahLst/>
              <a:cxnLst/>
              <a:rect l="l" t="t" r="r" b="b"/>
              <a:pathLst>
                <a:path w="17346" h="8661" extrusionOk="0">
                  <a:moveTo>
                    <a:pt x="0" y="1"/>
                  </a:moveTo>
                  <a:lnTo>
                    <a:pt x="1656" y="8661"/>
                  </a:lnTo>
                  <a:lnTo>
                    <a:pt x="17346" y="5451"/>
                  </a:lnTo>
                  <a:lnTo>
                    <a:pt x="16887" y="5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4527;p70"/>
            <p:cNvSpPr/>
            <p:nvPr/>
          </p:nvSpPr>
          <p:spPr>
            <a:xfrm>
              <a:off x="5542578" y="4018370"/>
              <a:ext cx="470070" cy="750210"/>
            </a:xfrm>
            <a:custGeom>
              <a:avLst/>
              <a:gdLst/>
              <a:ahLst/>
              <a:cxnLst/>
              <a:rect l="l" t="t" r="r" b="b"/>
              <a:pathLst>
                <a:path w="40602" h="64799" extrusionOk="0">
                  <a:moveTo>
                    <a:pt x="24147" y="1"/>
                  </a:moveTo>
                  <a:lnTo>
                    <a:pt x="1" y="64799"/>
                  </a:lnTo>
                  <a:lnTo>
                    <a:pt x="11641" y="64799"/>
                  </a:lnTo>
                  <a:lnTo>
                    <a:pt x="12482" y="63423"/>
                  </a:lnTo>
                  <a:lnTo>
                    <a:pt x="13450" y="61819"/>
                  </a:lnTo>
                  <a:lnTo>
                    <a:pt x="14723" y="59679"/>
                  </a:lnTo>
                  <a:lnTo>
                    <a:pt x="16200" y="57107"/>
                  </a:lnTo>
                  <a:lnTo>
                    <a:pt x="17881" y="54152"/>
                  </a:lnTo>
                  <a:lnTo>
                    <a:pt x="19664" y="50917"/>
                  </a:lnTo>
                  <a:lnTo>
                    <a:pt x="21524" y="47428"/>
                  </a:lnTo>
                  <a:lnTo>
                    <a:pt x="22466" y="45645"/>
                  </a:lnTo>
                  <a:lnTo>
                    <a:pt x="23383" y="43811"/>
                  </a:lnTo>
                  <a:lnTo>
                    <a:pt x="24300" y="41951"/>
                  </a:lnTo>
                  <a:lnTo>
                    <a:pt x="25217" y="40092"/>
                  </a:lnTo>
                  <a:lnTo>
                    <a:pt x="26083" y="38233"/>
                  </a:lnTo>
                  <a:lnTo>
                    <a:pt x="26924" y="36373"/>
                  </a:lnTo>
                  <a:lnTo>
                    <a:pt x="27713" y="34539"/>
                  </a:lnTo>
                  <a:lnTo>
                    <a:pt x="28477" y="32705"/>
                  </a:lnTo>
                  <a:lnTo>
                    <a:pt x="29191" y="30948"/>
                  </a:lnTo>
                  <a:lnTo>
                    <a:pt x="29827" y="29190"/>
                  </a:lnTo>
                  <a:lnTo>
                    <a:pt x="30388" y="27509"/>
                  </a:lnTo>
                  <a:lnTo>
                    <a:pt x="30897" y="25905"/>
                  </a:lnTo>
                  <a:lnTo>
                    <a:pt x="31101" y="25115"/>
                  </a:lnTo>
                  <a:lnTo>
                    <a:pt x="31305" y="24351"/>
                  </a:lnTo>
                  <a:lnTo>
                    <a:pt x="31483" y="23587"/>
                  </a:lnTo>
                  <a:lnTo>
                    <a:pt x="31636" y="22874"/>
                  </a:lnTo>
                  <a:lnTo>
                    <a:pt x="31763" y="22160"/>
                  </a:lnTo>
                  <a:lnTo>
                    <a:pt x="31865" y="21498"/>
                  </a:lnTo>
                  <a:lnTo>
                    <a:pt x="31941" y="20836"/>
                  </a:lnTo>
                  <a:lnTo>
                    <a:pt x="31992" y="20199"/>
                  </a:lnTo>
                  <a:lnTo>
                    <a:pt x="40602" y="3745"/>
                  </a:lnTo>
                  <a:lnTo>
                    <a:pt x="24147" y="1"/>
                  </a:lnTo>
                  <a:close/>
                </a:path>
              </a:pathLst>
            </a:custGeom>
            <a:solidFill>
              <a:srgbClr val="F2B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4528;p70"/>
            <p:cNvSpPr/>
            <p:nvPr/>
          </p:nvSpPr>
          <p:spPr>
            <a:xfrm>
              <a:off x="5799437" y="4018370"/>
              <a:ext cx="213211" cy="81112"/>
            </a:xfrm>
            <a:custGeom>
              <a:avLst/>
              <a:gdLst/>
              <a:ahLst/>
              <a:cxnLst/>
              <a:rect l="l" t="t" r="r" b="b"/>
              <a:pathLst>
                <a:path w="18416" h="7006" extrusionOk="0">
                  <a:moveTo>
                    <a:pt x="1961" y="1"/>
                  </a:moveTo>
                  <a:lnTo>
                    <a:pt x="0" y="5299"/>
                  </a:lnTo>
                  <a:lnTo>
                    <a:pt x="16709" y="7005"/>
                  </a:lnTo>
                  <a:lnTo>
                    <a:pt x="18416" y="3745"/>
                  </a:lnTo>
                  <a:lnTo>
                    <a:pt x="1961" y="1"/>
                  </a:lnTo>
                  <a:close/>
                </a:path>
              </a:pathLst>
            </a:custGeom>
            <a:solidFill>
              <a:srgbClr val="000000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4529;p70"/>
            <p:cNvSpPr/>
            <p:nvPr/>
          </p:nvSpPr>
          <p:spPr>
            <a:xfrm>
              <a:off x="5797955" y="3770368"/>
              <a:ext cx="557653" cy="325270"/>
            </a:xfrm>
            <a:custGeom>
              <a:avLst/>
              <a:gdLst/>
              <a:ahLst/>
              <a:cxnLst/>
              <a:rect l="l" t="t" r="r" b="b"/>
              <a:pathLst>
                <a:path w="48167" h="28095" extrusionOk="0">
                  <a:moveTo>
                    <a:pt x="9705" y="0"/>
                  </a:moveTo>
                  <a:lnTo>
                    <a:pt x="1" y="22822"/>
                  </a:lnTo>
                  <a:lnTo>
                    <a:pt x="19792" y="28095"/>
                  </a:lnTo>
                  <a:lnTo>
                    <a:pt x="25013" y="13093"/>
                  </a:lnTo>
                  <a:lnTo>
                    <a:pt x="26873" y="28095"/>
                  </a:lnTo>
                  <a:lnTo>
                    <a:pt x="48166" y="28095"/>
                  </a:lnTo>
                  <a:lnTo>
                    <a:pt x="463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4530;p70"/>
            <p:cNvSpPr/>
            <p:nvPr/>
          </p:nvSpPr>
          <p:spPr>
            <a:xfrm>
              <a:off x="6087543" y="3773320"/>
              <a:ext cx="46599" cy="148632"/>
            </a:xfrm>
            <a:custGeom>
              <a:avLst/>
              <a:gdLst/>
              <a:ahLst/>
              <a:cxnLst/>
              <a:rect l="l" t="t" r="r" b="b"/>
              <a:pathLst>
                <a:path w="4025" h="12838" fill="none" extrusionOk="0">
                  <a:moveTo>
                    <a:pt x="0" y="12838"/>
                  </a:moveTo>
                  <a:lnTo>
                    <a:pt x="4025" y="0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4531;p70"/>
            <p:cNvSpPr/>
            <p:nvPr/>
          </p:nvSpPr>
          <p:spPr>
            <a:xfrm>
              <a:off x="6107595" y="3776562"/>
              <a:ext cx="63699" cy="81691"/>
            </a:xfrm>
            <a:custGeom>
              <a:avLst/>
              <a:gdLst/>
              <a:ahLst/>
              <a:cxnLst/>
              <a:rect l="l" t="t" r="r" b="b"/>
              <a:pathLst>
                <a:path w="5502" h="7056" fill="none" extrusionOk="0">
                  <a:moveTo>
                    <a:pt x="5502" y="0"/>
                  </a:moveTo>
                  <a:lnTo>
                    <a:pt x="5502" y="0"/>
                  </a:lnTo>
                  <a:lnTo>
                    <a:pt x="5426" y="306"/>
                  </a:lnTo>
                  <a:lnTo>
                    <a:pt x="5171" y="1096"/>
                  </a:lnTo>
                  <a:lnTo>
                    <a:pt x="4993" y="1605"/>
                  </a:lnTo>
                  <a:lnTo>
                    <a:pt x="4763" y="2191"/>
                  </a:lnTo>
                  <a:lnTo>
                    <a:pt x="4509" y="2828"/>
                  </a:lnTo>
                  <a:lnTo>
                    <a:pt x="4203" y="3490"/>
                  </a:lnTo>
                  <a:lnTo>
                    <a:pt x="3821" y="4127"/>
                  </a:lnTo>
                  <a:lnTo>
                    <a:pt x="3439" y="4763"/>
                  </a:lnTo>
                  <a:lnTo>
                    <a:pt x="3210" y="5069"/>
                  </a:lnTo>
                  <a:lnTo>
                    <a:pt x="2980" y="5349"/>
                  </a:lnTo>
                  <a:lnTo>
                    <a:pt x="2726" y="5629"/>
                  </a:lnTo>
                  <a:lnTo>
                    <a:pt x="2471" y="5910"/>
                  </a:lnTo>
                  <a:lnTo>
                    <a:pt x="2216" y="6139"/>
                  </a:lnTo>
                  <a:lnTo>
                    <a:pt x="1936" y="6368"/>
                  </a:lnTo>
                  <a:lnTo>
                    <a:pt x="1630" y="6546"/>
                  </a:lnTo>
                  <a:lnTo>
                    <a:pt x="1325" y="6725"/>
                  </a:lnTo>
                  <a:lnTo>
                    <a:pt x="1019" y="6852"/>
                  </a:lnTo>
                  <a:lnTo>
                    <a:pt x="688" y="6954"/>
                  </a:lnTo>
                  <a:lnTo>
                    <a:pt x="357" y="7030"/>
                  </a:lnTo>
                  <a:lnTo>
                    <a:pt x="0" y="7056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4532;p70"/>
            <p:cNvSpPr/>
            <p:nvPr/>
          </p:nvSpPr>
          <p:spPr>
            <a:xfrm>
              <a:off x="6041534" y="3916927"/>
              <a:ext cx="127410" cy="16232"/>
            </a:xfrm>
            <a:custGeom>
              <a:avLst/>
              <a:gdLst/>
              <a:ahLst/>
              <a:cxnLst/>
              <a:rect l="l" t="t" r="r" b="b"/>
              <a:pathLst>
                <a:path w="11005" h="1402" fill="none" extrusionOk="0">
                  <a:moveTo>
                    <a:pt x="1" y="1"/>
                  </a:moveTo>
                  <a:lnTo>
                    <a:pt x="11004" y="140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4533;p70"/>
            <p:cNvSpPr/>
            <p:nvPr/>
          </p:nvSpPr>
          <p:spPr>
            <a:xfrm>
              <a:off x="5888491" y="3770368"/>
              <a:ext cx="445884" cy="51323"/>
            </a:xfrm>
            <a:custGeom>
              <a:avLst/>
              <a:gdLst/>
              <a:ahLst/>
              <a:cxnLst/>
              <a:rect l="l" t="t" r="r" b="b"/>
              <a:pathLst>
                <a:path w="38513" h="4433" extrusionOk="0">
                  <a:moveTo>
                    <a:pt x="1885" y="0"/>
                  </a:moveTo>
                  <a:lnTo>
                    <a:pt x="0" y="4432"/>
                  </a:lnTo>
                  <a:lnTo>
                    <a:pt x="38512" y="994"/>
                  </a:lnTo>
                  <a:lnTo>
                    <a:pt x="38512" y="0"/>
                  </a:lnTo>
                  <a:close/>
                </a:path>
              </a:pathLst>
            </a:custGeom>
            <a:solidFill>
              <a:srgbClr val="000000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4534;p70"/>
            <p:cNvSpPr/>
            <p:nvPr/>
          </p:nvSpPr>
          <p:spPr>
            <a:xfrm>
              <a:off x="6103462" y="4050219"/>
              <a:ext cx="252146" cy="45419"/>
            </a:xfrm>
            <a:custGeom>
              <a:avLst/>
              <a:gdLst/>
              <a:ahLst/>
              <a:cxnLst/>
              <a:rect l="l" t="t" r="r" b="b"/>
              <a:pathLst>
                <a:path w="21779" h="3923" extrusionOk="0">
                  <a:moveTo>
                    <a:pt x="1" y="0"/>
                  </a:moveTo>
                  <a:lnTo>
                    <a:pt x="485" y="3923"/>
                  </a:lnTo>
                  <a:lnTo>
                    <a:pt x="21778" y="3923"/>
                  </a:lnTo>
                  <a:lnTo>
                    <a:pt x="21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4535;p70"/>
            <p:cNvSpPr/>
            <p:nvPr/>
          </p:nvSpPr>
          <p:spPr>
            <a:xfrm>
              <a:off x="5797955" y="3993605"/>
              <a:ext cx="243591" cy="102033"/>
            </a:xfrm>
            <a:custGeom>
              <a:avLst/>
              <a:gdLst/>
              <a:ahLst/>
              <a:cxnLst/>
              <a:rect l="l" t="t" r="r" b="b"/>
              <a:pathLst>
                <a:path w="21040" h="8813" extrusionOk="0">
                  <a:moveTo>
                    <a:pt x="1504" y="0"/>
                  </a:moveTo>
                  <a:lnTo>
                    <a:pt x="1" y="3540"/>
                  </a:lnTo>
                  <a:lnTo>
                    <a:pt x="19792" y="8813"/>
                  </a:lnTo>
                  <a:lnTo>
                    <a:pt x="21040" y="5196"/>
                  </a:lnTo>
                  <a:lnTo>
                    <a:pt x="15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4536;p70"/>
            <p:cNvSpPr/>
            <p:nvPr/>
          </p:nvSpPr>
          <p:spPr>
            <a:xfrm>
              <a:off x="5542578" y="4567757"/>
              <a:ext cx="248905" cy="200823"/>
            </a:xfrm>
            <a:custGeom>
              <a:avLst/>
              <a:gdLst/>
              <a:ahLst/>
              <a:cxnLst/>
              <a:rect l="l" t="t" r="r" b="b"/>
              <a:pathLst>
                <a:path w="21499" h="17346" extrusionOk="0">
                  <a:moveTo>
                    <a:pt x="6471" y="0"/>
                  </a:moveTo>
                  <a:lnTo>
                    <a:pt x="1" y="17346"/>
                  </a:lnTo>
                  <a:lnTo>
                    <a:pt x="11641" y="17346"/>
                  </a:lnTo>
                  <a:lnTo>
                    <a:pt x="12482" y="15970"/>
                  </a:lnTo>
                  <a:lnTo>
                    <a:pt x="13450" y="14366"/>
                  </a:lnTo>
                  <a:lnTo>
                    <a:pt x="14698" y="12252"/>
                  </a:lnTo>
                  <a:lnTo>
                    <a:pt x="16200" y="9679"/>
                  </a:lnTo>
                  <a:lnTo>
                    <a:pt x="17856" y="6724"/>
                  </a:lnTo>
                  <a:lnTo>
                    <a:pt x="19664" y="3490"/>
                  </a:lnTo>
                  <a:lnTo>
                    <a:pt x="214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4537;p70"/>
            <p:cNvSpPr/>
            <p:nvPr/>
          </p:nvSpPr>
          <p:spPr>
            <a:xfrm>
              <a:off x="5396019" y="4702519"/>
              <a:ext cx="304338" cy="112360"/>
            </a:xfrm>
            <a:custGeom>
              <a:avLst/>
              <a:gdLst/>
              <a:ahLst/>
              <a:cxnLst/>
              <a:rect l="l" t="t" r="r" b="b"/>
              <a:pathLst>
                <a:path w="26287" h="9705" extrusionOk="0">
                  <a:moveTo>
                    <a:pt x="14316" y="0"/>
                  </a:moveTo>
                  <a:lnTo>
                    <a:pt x="14086" y="26"/>
                  </a:lnTo>
                  <a:lnTo>
                    <a:pt x="13832" y="51"/>
                  </a:lnTo>
                  <a:lnTo>
                    <a:pt x="13602" y="128"/>
                  </a:lnTo>
                  <a:lnTo>
                    <a:pt x="13373" y="230"/>
                  </a:lnTo>
                  <a:lnTo>
                    <a:pt x="13144" y="331"/>
                  </a:lnTo>
                  <a:lnTo>
                    <a:pt x="12940" y="459"/>
                  </a:lnTo>
                  <a:lnTo>
                    <a:pt x="12736" y="612"/>
                  </a:lnTo>
                  <a:lnTo>
                    <a:pt x="12558" y="790"/>
                  </a:lnTo>
                  <a:lnTo>
                    <a:pt x="12380" y="968"/>
                  </a:lnTo>
                  <a:lnTo>
                    <a:pt x="12227" y="1172"/>
                  </a:lnTo>
                  <a:lnTo>
                    <a:pt x="12100" y="1376"/>
                  </a:lnTo>
                  <a:lnTo>
                    <a:pt x="11998" y="1605"/>
                  </a:lnTo>
                  <a:lnTo>
                    <a:pt x="11921" y="1834"/>
                  </a:lnTo>
                  <a:lnTo>
                    <a:pt x="11845" y="2063"/>
                  </a:lnTo>
                  <a:lnTo>
                    <a:pt x="11819" y="2293"/>
                  </a:lnTo>
                  <a:lnTo>
                    <a:pt x="11819" y="2547"/>
                  </a:lnTo>
                  <a:lnTo>
                    <a:pt x="11819" y="2879"/>
                  </a:lnTo>
                  <a:lnTo>
                    <a:pt x="11386" y="3006"/>
                  </a:lnTo>
                  <a:lnTo>
                    <a:pt x="10240" y="3363"/>
                  </a:lnTo>
                  <a:lnTo>
                    <a:pt x="9451" y="3643"/>
                  </a:lnTo>
                  <a:lnTo>
                    <a:pt x="8559" y="3948"/>
                  </a:lnTo>
                  <a:lnTo>
                    <a:pt x="7617" y="4330"/>
                  </a:lnTo>
                  <a:lnTo>
                    <a:pt x="6598" y="4738"/>
                  </a:lnTo>
                  <a:lnTo>
                    <a:pt x="5579" y="5222"/>
                  </a:lnTo>
                  <a:lnTo>
                    <a:pt x="4560" y="5731"/>
                  </a:lnTo>
                  <a:lnTo>
                    <a:pt x="4051" y="6011"/>
                  </a:lnTo>
                  <a:lnTo>
                    <a:pt x="3567" y="6292"/>
                  </a:lnTo>
                  <a:lnTo>
                    <a:pt x="3083" y="6597"/>
                  </a:lnTo>
                  <a:lnTo>
                    <a:pt x="2624" y="6903"/>
                  </a:lnTo>
                  <a:lnTo>
                    <a:pt x="2191" y="7234"/>
                  </a:lnTo>
                  <a:lnTo>
                    <a:pt x="1784" y="7540"/>
                  </a:lnTo>
                  <a:lnTo>
                    <a:pt x="1402" y="7896"/>
                  </a:lnTo>
                  <a:lnTo>
                    <a:pt x="1045" y="8227"/>
                  </a:lnTo>
                  <a:lnTo>
                    <a:pt x="714" y="8584"/>
                  </a:lnTo>
                  <a:lnTo>
                    <a:pt x="434" y="8966"/>
                  </a:lnTo>
                  <a:lnTo>
                    <a:pt x="205" y="9323"/>
                  </a:lnTo>
                  <a:lnTo>
                    <a:pt x="1" y="9705"/>
                  </a:lnTo>
                  <a:lnTo>
                    <a:pt x="26032" y="9705"/>
                  </a:lnTo>
                  <a:lnTo>
                    <a:pt x="26109" y="9246"/>
                  </a:lnTo>
                  <a:lnTo>
                    <a:pt x="26185" y="8711"/>
                  </a:lnTo>
                  <a:lnTo>
                    <a:pt x="26236" y="7998"/>
                  </a:lnTo>
                  <a:lnTo>
                    <a:pt x="26287" y="7107"/>
                  </a:lnTo>
                  <a:lnTo>
                    <a:pt x="26261" y="6088"/>
                  </a:lnTo>
                  <a:lnTo>
                    <a:pt x="26236" y="5553"/>
                  </a:lnTo>
                  <a:lnTo>
                    <a:pt x="26185" y="4993"/>
                  </a:lnTo>
                  <a:lnTo>
                    <a:pt x="26109" y="4381"/>
                  </a:lnTo>
                  <a:lnTo>
                    <a:pt x="26007" y="3770"/>
                  </a:lnTo>
                  <a:lnTo>
                    <a:pt x="25981" y="3592"/>
                  </a:lnTo>
                  <a:lnTo>
                    <a:pt x="25930" y="3413"/>
                  </a:lnTo>
                  <a:lnTo>
                    <a:pt x="25854" y="3261"/>
                  </a:lnTo>
                  <a:lnTo>
                    <a:pt x="25777" y="3108"/>
                  </a:lnTo>
                  <a:lnTo>
                    <a:pt x="25676" y="2955"/>
                  </a:lnTo>
                  <a:lnTo>
                    <a:pt x="25574" y="2828"/>
                  </a:lnTo>
                  <a:lnTo>
                    <a:pt x="25446" y="2700"/>
                  </a:lnTo>
                  <a:lnTo>
                    <a:pt x="25319" y="2598"/>
                  </a:lnTo>
                  <a:lnTo>
                    <a:pt x="25192" y="2496"/>
                  </a:lnTo>
                  <a:lnTo>
                    <a:pt x="25039" y="2395"/>
                  </a:lnTo>
                  <a:lnTo>
                    <a:pt x="24708" y="2267"/>
                  </a:lnTo>
                  <a:lnTo>
                    <a:pt x="24351" y="2165"/>
                  </a:lnTo>
                  <a:lnTo>
                    <a:pt x="24173" y="2140"/>
                  </a:lnTo>
                  <a:lnTo>
                    <a:pt x="19333" y="2140"/>
                  </a:lnTo>
                  <a:lnTo>
                    <a:pt x="18926" y="1223"/>
                  </a:lnTo>
                  <a:lnTo>
                    <a:pt x="18798" y="968"/>
                  </a:lnTo>
                  <a:lnTo>
                    <a:pt x="18620" y="714"/>
                  </a:lnTo>
                  <a:lnTo>
                    <a:pt x="18391" y="510"/>
                  </a:lnTo>
                  <a:lnTo>
                    <a:pt x="18162" y="331"/>
                  </a:lnTo>
                  <a:lnTo>
                    <a:pt x="17907" y="204"/>
                  </a:lnTo>
                  <a:lnTo>
                    <a:pt x="17601" y="102"/>
                  </a:lnTo>
                  <a:lnTo>
                    <a:pt x="17296" y="26"/>
                  </a:lnTo>
                  <a:lnTo>
                    <a:pt x="169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4538;p70"/>
            <p:cNvSpPr/>
            <p:nvPr/>
          </p:nvSpPr>
          <p:spPr>
            <a:xfrm>
              <a:off x="5384233" y="4814867"/>
              <a:ext cx="318485" cy="31572"/>
            </a:xfrm>
            <a:custGeom>
              <a:avLst/>
              <a:gdLst/>
              <a:ahLst/>
              <a:cxnLst/>
              <a:rect l="l" t="t" r="r" b="b"/>
              <a:pathLst>
                <a:path w="27509" h="2727" extrusionOk="0">
                  <a:moveTo>
                    <a:pt x="509" y="1"/>
                  </a:moveTo>
                  <a:lnTo>
                    <a:pt x="0" y="2726"/>
                  </a:lnTo>
                  <a:lnTo>
                    <a:pt x="26974" y="2726"/>
                  </a:lnTo>
                  <a:lnTo>
                    <a:pt x="275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4539;p70"/>
            <p:cNvSpPr/>
            <p:nvPr/>
          </p:nvSpPr>
          <p:spPr>
            <a:xfrm>
              <a:off x="6103172" y="3158173"/>
              <a:ext cx="197582" cy="122096"/>
            </a:xfrm>
            <a:custGeom>
              <a:avLst/>
              <a:gdLst/>
              <a:ahLst/>
              <a:cxnLst/>
              <a:rect l="l" t="t" r="r" b="b"/>
              <a:pathLst>
                <a:path w="17066" h="10546" extrusionOk="0">
                  <a:moveTo>
                    <a:pt x="4763" y="1"/>
                  </a:moveTo>
                  <a:lnTo>
                    <a:pt x="4763" y="5044"/>
                  </a:lnTo>
                  <a:lnTo>
                    <a:pt x="0" y="5579"/>
                  </a:lnTo>
                  <a:lnTo>
                    <a:pt x="127" y="5808"/>
                  </a:lnTo>
                  <a:lnTo>
                    <a:pt x="280" y="6037"/>
                  </a:lnTo>
                  <a:lnTo>
                    <a:pt x="510" y="6368"/>
                  </a:lnTo>
                  <a:lnTo>
                    <a:pt x="815" y="6725"/>
                  </a:lnTo>
                  <a:lnTo>
                    <a:pt x="1172" y="7158"/>
                  </a:lnTo>
                  <a:lnTo>
                    <a:pt x="1579" y="7591"/>
                  </a:lnTo>
                  <a:lnTo>
                    <a:pt x="2089" y="8075"/>
                  </a:lnTo>
                  <a:lnTo>
                    <a:pt x="2649" y="8533"/>
                  </a:lnTo>
                  <a:lnTo>
                    <a:pt x="2980" y="8763"/>
                  </a:lnTo>
                  <a:lnTo>
                    <a:pt x="3311" y="8966"/>
                  </a:lnTo>
                  <a:lnTo>
                    <a:pt x="3642" y="9196"/>
                  </a:lnTo>
                  <a:lnTo>
                    <a:pt x="4025" y="9399"/>
                  </a:lnTo>
                  <a:lnTo>
                    <a:pt x="4407" y="9578"/>
                  </a:lnTo>
                  <a:lnTo>
                    <a:pt x="4814" y="9756"/>
                  </a:lnTo>
                  <a:lnTo>
                    <a:pt x="5247" y="9934"/>
                  </a:lnTo>
                  <a:lnTo>
                    <a:pt x="5680" y="10087"/>
                  </a:lnTo>
                  <a:lnTo>
                    <a:pt x="6164" y="10215"/>
                  </a:lnTo>
                  <a:lnTo>
                    <a:pt x="6648" y="10316"/>
                  </a:lnTo>
                  <a:lnTo>
                    <a:pt x="7132" y="10418"/>
                  </a:lnTo>
                  <a:lnTo>
                    <a:pt x="7667" y="10495"/>
                  </a:lnTo>
                  <a:lnTo>
                    <a:pt x="8202" y="10520"/>
                  </a:lnTo>
                  <a:lnTo>
                    <a:pt x="8788" y="10546"/>
                  </a:lnTo>
                  <a:lnTo>
                    <a:pt x="9348" y="10520"/>
                  </a:lnTo>
                  <a:lnTo>
                    <a:pt x="9883" y="10495"/>
                  </a:lnTo>
                  <a:lnTo>
                    <a:pt x="10392" y="10444"/>
                  </a:lnTo>
                  <a:lnTo>
                    <a:pt x="10902" y="10393"/>
                  </a:lnTo>
                  <a:lnTo>
                    <a:pt x="11360" y="10316"/>
                  </a:lnTo>
                  <a:lnTo>
                    <a:pt x="11819" y="10215"/>
                  </a:lnTo>
                  <a:lnTo>
                    <a:pt x="12252" y="10113"/>
                  </a:lnTo>
                  <a:lnTo>
                    <a:pt x="12659" y="10011"/>
                  </a:lnTo>
                  <a:lnTo>
                    <a:pt x="13423" y="9756"/>
                  </a:lnTo>
                  <a:lnTo>
                    <a:pt x="14111" y="9476"/>
                  </a:lnTo>
                  <a:lnTo>
                    <a:pt x="14697" y="9170"/>
                  </a:lnTo>
                  <a:lnTo>
                    <a:pt x="15232" y="8839"/>
                  </a:lnTo>
                  <a:lnTo>
                    <a:pt x="15690" y="8533"/>
                  </a:lnTo>
                  <a:lnTo>
                    <a:pt x="16072" y="8228"/>
                  </a:lnTo>
                  <a:lnTo>
                    <a:pt x="16378" y="7948"/>
                  </a:lnTo>
                  <a:lnTo>
                    <a:pt x="16633" y="7693"/>
                  </a:lnTo>
                  <a:lnTo>
                    <a:pt x="16964" y="7311"/>
                  </a:lnTo>
                  <a:lnTo>
                    <a:pt x="17066" y="7158"/>
                  </a:lnTo>
                  <a:lnTo>
                    <a:pt x="13831" y="5783"/>
                  </a:lnTo>
                  <a:lnTo>
                    <a:pt x="13627" y="5681"/>
                  </a:lnTo>
                  <a:lnTo>
                    <a:pt x="13474" y="5553"/>
                  </a:lnTo>
                  <a:lnTo>
                    <a:pt x="13321" y="5426"/>
                  </a:lnTo>
                  <a:lnTo>
                    <a:pt x="13194" y="5248"/>
                  </a:lnTo>
                  <a:lnTo>
                    <a:pt x="13092" y="5069"/>
                  </a:lnTo>
                  <a:lnTo>
                    <a:pt x="13016" y="4891"/>
                  </a:lnTo>
                  <a:lnTo>
                    <a:pt x="12965" y="4687"/>
                  </a:lnTo>
                  <a:lnTo>
                    <a:pt x="12965" y="4458"/>
                  </a:lnTo>
                  <a:lnTo>
                    <a:pt x="12965" y="1"/>
                  </a:lnTo>
                  <a:close/>
                </a:path>
              </a:pathLst>
            </a:custGeom>
            <a:solidFill>
              <a:srgbClr val="F2B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4540;p70"/>
            <p:cNvSpPr/>
            <p:nvPr/>
          </p:nvSpPr>
          <p:spPr>
            <a:xfrm>
              <a:off x="6158316" y="3158173"/>
              <a:ext cx="94959" cy="40116"/>
            </a:xfrm>
            <a:custGeom>
              <a:avLst/>
              <a:gdLst/>
              <a:ahLst/>
              <a:cxnLst/>
              <a:rect l="l" t="t" r="r" b="b"/>
              <a:pathLst>
                <a:path w="8202" h="3465" extrusionOk="0">
                  <a:moveTo>
                    <a:pt x="0" y="1"/>
                  </a:moveTo>
                  <a:lnTo>
                    <a:pt x="0" y="2981"/>
                  </a:lnTo>
                  <a:lnTo>
                    <a:pt x="306" y="3083"/>
                  </a:lnTo>
                  <a:lnTo>
                    <a:pt x="612" y="3185"/>
                  </a:lnTo>
                  <a:lnTo>
                    <a:pt x="917" y="3261"/>
                  </a:lnTo>
                  <a:lnTo>
                    <a:pt x="1223" y="3337"/>
                  </a:lnTo>
                  <a:lnTo>
                    <a:pt x="1554" y="3388"/>
                  </a:lnTo>
                  <a:lnTo>
                    <a:pt x="1885" y="3414"/>
                  </a:lnTo>
                  <a:lnTo>
                    <a:pt x="2216" y="3439"/>
                  </a:lnTo>
                  <a:lnTo>
                    <a:pt x="2573" y="3465"/>
                  </a:lnTo>
                  <a:lnTo>
                    <a:pt x="3006" y="3439"/>
                  </a:lnTo>
                  <a:lnTo>
                    <a:pt x="3439" y="3414"/>
                  </a:lnTo>
                  <a:lnTo>
                    <a:pt x="3872" y="3337"/>
                  </a:lnTo>
                  <a:lnTo>
                    <a:pt x="4279" y="3261"/>
                  </a:lnTo>
                  <a:lnTo>
                    <a:pt x="4687" y="3159"/>
                  </a:lnTo>
                  <a:lnTo>
                    <a:pt x="5069" y="3006"/>
                  </a:lnTo>
                  <a:lnTo>
                    <a:pt x="5426" y="2853"/>
                  </a:lnTo>
                  <a:lnTo>
                    <a:pt x="5782" y="2675"/>
                  </a:lnTo>
                  <a:lnTo>
                    <a:pt x="6139" y="2497"/>
                  </a:lnTo>
                  <a:lnTo>
                    <a:pt x="6470" y="2268"/>
                  </a:lnTo>
                  <a:lnTo>
                    <a:pt x="6801" y="2038"/>
                  </a:lnTo>
                  <a:lnTo>
                    <a:pt x="7107" y="1758"/>
                  </a:lnTo>
                  <a:lnTo>
                    <a:pt x="7387" y="1478"/>
                  </a:lnTo>
                  <a:lnTo>
                    <a:pt x="7667" y="1198"/>
                  </a:lnTo>
                  <a:lnTo>
                    <a:pt x="7947" y="867"/>
                  </a:lnTo>
                  <a:lnTo>
                    <a:pt x="8202" y="536"/>
                  </a:lnTo>
                  <a:lnTo>
                    <a:pt x="8202" y="1"/>
                  </a:lnTo>
                  <a:close/>
                </a:path>
              </a:pathLst>
            </a:custGeom>
            <a:solidFill>
              <a:srgbClr val="000000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4541;p70"/>
            <p:cNvSpPr/>
            <p:nvPr/>
          </p:nvSpPr>
          <p:spPr>
            <a:xfrm>
              <a:off x="5832166" y="3214798"/>
              <a:ext cx="311412" cy="639923"/>
            </a:xfrm>
            <a:custGeom>
              <a:avLst/>
              <a:gdLst/>
              <a:ahLst/>
              <a:cxnLst/>
              <a:rect l="l" t="t" r="r" b="b"/>
              <a:pathLst>
                <a:path w="26898" h="55273" extrusionOk="0">
                  <a:moveTo>
                    <a:pt x="26898" y="0"/>
                  </a:moveTo>
                  <a:lnTo>
                    <a:pt x="2063" y="1070"/>
                  </a:lnTo>
                  <a:lnTo>
                    <a:pt x="2165" y="2267"/>
                  </a:lnTo>
                  <a:lnTo>
                    <a:pt x="2242" y="3566"/>
                  </a:lnTo>
                  <a:lnTo>
                    <a:pt x="2293" y="4941"/>
                  </a:lnTo>
                  <a:lnTo>
                    <a:pt x="2318" y="6368"/>
                  </a:lnTo>
                  <a:lnTo>
                    <a:pt x="2318" y="7845"/>
                  </a:lnTo>
                  <a:lnTo>
                    <a:pt x="2267" y="9322"/>
                  </a:lnTo>
                  <a:lnTo>
                    <a:pt x="2191" y="10774"/>
                  </a:lnTo>
                  <a:lnTo>
                    <a:pt x="2114" y="12226"/>
                  </a:lnTo>
                  <a:lnTo>
                    <a:pt x="1987" y="13602"/>
                  </a:lnTo>
                  <a:lnTo>
                    <a:pt x="1834" y="14901"/>
                  </a:lnTo>
                  <a:lnTo>
                    <a:pt x="1656" y="16098"/>
                  </a:lnTo>
                  <a:lnTo>
                    <a:pt x="1452" y="17193"/>
                  </a:lnTo>
                  <a:lnTo>
                    <a:pt x="1325" y="17677"/>
                  </a:lnTo>
                  <a:lnTo>
                    <a:pt x="1223" y="18110"/>
                  </a:lnTo>
                  <a:lnTo>
                    <a:pt x="1096" y="18518"/>
                  </a:lnTo>
                  <a:lnTo>
                    <a:pt x="968" y="18874"/>
                  </a:lnTo>
                  <a:lnTo>
                    <a:pt x="841" y="19180"/>
                  </a:lnTo>
                  <a:lnTo>
                    <a:pt x="688" y="19460"/>
                  </a:lnTo>
                  <a:lnTo>
                    <a:pt x="535" y="19664"/>
                  </a:lnTo>
                  <a:lnTo>
                    <a:pt x="382" y="19817"/>
                  </a:lnTo>
                  <a:lnTo>
                    <a:pt x="382" y="19817"/>
                  </a:lnTo>
                  <a:lnTo>
                    <a:pt x="9501" y="18823"/>
                  </a:lnTo>
                  <a:lnTo>
                    <a:pt x="9501" y="18823"/>
                  </a:lnTo>
                  <a:lnTo>
                    <a:pt x="0" y="52649"/>
                  </a:lnTo>
                  <a:lnTo>
                    <a:pt x="13322" y="55196"/>
                  </a:lnTo>
                  <a:lnTo>
                    <a:pt x="13755" y="55247"/>
                  </a:lnTo>
                  <a:lnTo>
                    <a:pt x="14188" y="55272"/>
                  </a:lnTo>
                  <a:lnTo>
                    <a:pt x="14595" y="55221"/>
                  </a:lnTo>
                  <a:lnTo>
                    <a:pt x="15003" y="55170"/>
                  </a:lnTo>
                  <a:lnTo>
                    <a:pt x="15410" y="55043"/>
                  </a:lnTo>
                  <a:lnTo>
                    <a:pt x="15792" y="54916"/>
                  </a:lnTo>
                  <a:lnTo>
                    <a:pt x="16174" y="54712"/>
                  </a:lnTo>
                  <a:lnTo>
                    <a:pt x="16506" y="54508"/>
                  </a:lnTo>
                  <a:lnTo>
                    <a:pt x="16837" y="54253"/>
                  </a:lnTo>
                  <a:lnTo>
                    <a:pt x="17142" y="53973"/>
                  </a:lnTo>
                  <a:lnTo>
                    <a:pt x="17397" y="53668"/>
                  </a:lnTo>
                  <a:lnTo>
                    <a:pt x="17652" y="53336"/>
                  </a:lnTo>
                  <a:lnTo>
                    <a:pt x="17855" y="52980"/>
                  </a:lnTo>
                  <a:lnTo>
                    <a:pt x="18034" y="52572"/>
                  </a:lnTo>
                  <a:lnTo>
                    <a:pt x="18161" y="52165"/>
                  </a:lnTo>
                  <a:lnTo>
                    <a:pt x="18263" y="51757"/>
                  </a:lnTo>
                  <a:lnTo>
                    <a:pt x="268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4542;p70"/>
            <p:cNvSpPr/>
            <p:nvPr/>
          </p:nvSpPr>
          <p:spPr>
            <a:xfrm>
              <a:off x="5944815" y="3333931"/>
              <a:ext cx="25077" cy="89957"/>
            </a:xfrm>
            <a:custGeom>
              <a:avLst/>
              <a:gdLst/>
              <a:ahLst/>
              <a:cxnLst/>
              <a:rect l="l" t="t" r="r" b="b"/>
              <a:pathLst>
                <a:path w="2166" h="7770" fill="none" extrusionOk="0">
                  <a:moveTo>
                    <a:pt x="2165" y="0"/>
                  </a:moveTo>
                  <a:lnTo>
                    <a:pt x="0" y="7769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4543;p70"/>
            <p:cNvSpPr/>
            <p:nvPr/>
          </p:nvSpPr>
          <p:spPr>
            <a:xfrm>
              <a:off x="5986101" y="3214798"/>
              <a:ext cx="157477" cy="639923"/>
            </a:xfrm>
            <a:custGeom>
              <a:avLst/>
              <a:gdLst/>
              <a:ahLst/>
              <a:cxnLst/>
              <a:rect l="l" t="t" r="r" b="b"/>
              <a:pathLst>
                <a:path w="13602" h="55273" extrusionOk="0">
                  <a:moveTo>
                    <a:pt x="13602" y="0"/>
                  </a:moveTo>
                  <a:lnTo>
                    <a:pt x="10443" y="153"/>
                  </a:lnTo>
                  <a:lnTo>
                    <a:pt x="0" y="55196"/>
                  </a:lnTo>
                  <a:lnTo>
                    <a:pt x="26" y="55196"/>
                  </a:lnTo>
                  <a:lnTo>
                    <a:pt x="459" y="55247"/>
                  </a:lnTo>
                  <a:lnTo>
                    <a:pt x="892" y="55272"/>
                  </a:lnTo>
                  <a:lnTo>
                    <a:pt x="1299" y="55221"/>
                  </a:lnTo>
                  <a:lnTo>
                    <a:pt x="1707" y="55170"/>
                  </a:lnTo>
                  <a:lnTo>
                    <a:pt x="2114" y="55043"/>
                  </a:lnTo>
                  <a:lnTo>
                    <a:pt x="2496" y="54916"/>
                  </a:lnTo>
                  <a:lnTo>
                    <a:pt x="2878" y="54712"/>
                  </a:lnTo>
                  <a:lnTo>
                    <a:pt x="3210" y="54508"/>
                  </a:lnTo>
                  <a:lnTo>
                    <a:pt x="3541" y="54253"/>
                  </a:lnTo>
                  <a:lnTo>
                    <a:pt x="3846" y="53973"/>
                  </a:lnTo>
                  <a:lnTo>
                    <a:pt x="4101" y="53668"/>
                  </a:lnTo>
                  <a:lnTo>
                    <a:pt x="4356" y="53336"/>
                  </a:lnTo>
                  <a:lnTo>
                    <a:pt x="4559" y="52980"/>
                  </a:lnTo>
                  <a:lnTo>
                    <a:pt x="4738" y="52572"/>
                  </a:lnTo>
                  <a:lnTo>
                    <a:pt x="4865" y="52165"/>
                  </a:lnTo>
                  <a:lnTo>
                    <a:pt x="4967" y="51757"/>
                  </a:lnTo>
                  <a:lnTo>
                    <a:pt x="13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4544;p70"/>
            <p:cNvSpPr/>
            <p:nvPr/>
          </p:nvSpPr>
          <p:spPr>
            <a:xfrm>
              <a:off x="5836589" y="3225994"/>
              <a:ext cx="50142" cy="218236"/>
            </a:xfrm>
            <a:custGeom>
              <a:avLst/>
              <a:gdLst/>
              <a:ahLst/>
              <a:cxnLst/>
              <a:rect l="l" t="t" r="r" b="b"/>
              <a:pathLst>
                <a:path w="4331" h="18850" extrusionOk="0">
                  <a:moveTo>
                    <a:pt x="4076" y="1"/>
                  </a:moveTo>
                  <a:lnTo>
                    <a:pt x="1681" y="103"/>
                  </a:lnTo>
                  <a:lnTo>
                    <a:pt x="1783" y="1300"/>
                  </a:lnTo>
                  <a:lnTo>
                    <a:pt x="1860" y="2599"/>
                  </a:lnTo>
                  <a:lnTo>
                    <a:pt x="1911" y="3974"/>
                  </a:lnTo>
                  <a:lnTo>
                    <a:pt x="1936" y="5401"/>
                  </a:lnTo>
                  <a:lnTo>
                    <a:pt x="1936" y="6878"/>
                  </a:lnTo>
                  <a:lnTo>
                    <a:pt x="1885" y="8355"/>
                  </a:lnTo>
                  <a:lnTo>
                    <a:pt x="1809" y="9807"/>
                  </a:lnTo>
                  <a:lnTo>
                    <a:pt x="1732" y="11259"/>
                  </a:lnTo>
                  <a:lnTo>
                    <a:pt x="1605" y="12635"/>
                  </a:lnTo>
                  <a:lnTo>
                    <a:pt x="1452" y="13934"/>
                  </a:lnTo>
                  <a:lnTo>
                    <a:pt x="1274" y="15131"/>
                  </a:lnTo>
                  <a:lnTo>
                    <a:pt x="1070" y="16226"/>
                  </a:lnTo>
                  <a:lnTo>
                    <a:pt x="943" y="16710"/>
                  </a:lnTo>
                  <a:lnTo>
                    <a:pt x="841" y="17143"/>
                  </a:lnTo>
                  <a:lnTo>
                    <a:pt x="714" y="17551"/>
                  </a:lnTo>
                  <a:lnTo>
                    <a:pt x="586" y="17907"/>
                  </a:lnTo>
                  <a:lnTo>
                    <a:pt x="459" y="18213"/>
                  </a:lnTo>
                  <a:lnTo>
                    <a:pt x="306" y="18493"/>
                  </a:lnTo>
                  <a:lnTo>
                    <a:pt x="153" y="18697"/>
                  </a:lnTo>
                  <a:lnTo>
                    <a:pt x="0" y="18850"/>
                  </a:lnTo>
                  <a:lnTo>
                    <a:pt x="0" y="18850"/>
                  </a:lnTo>
                  <a:lnTo>
                    <a:pt x="2573" y="18569"/>
                  </a:lnTo>
                  <a:lnTo>
                    <a:pt x="2726" y="18366"/>
                  </a:lnTo>
                  <a:lnTo>
                    <a:pt x="2853" y="18111"/>
                  </a:lnTo>
                  <a:lnTo>
                    <a:pt x="2981" y="17805"/>
                  </a:lnTo>
                  <a:lnTo>
                    <a:pt x="3108" y="17449"/>
                  </a:lnTo>
                  <a:lnTo>
                    <a:pt x="3235" y="17067"/>
                  </a:lnTo>
                  <a:lnTo>
                    <a:pt x="3337" y="16634"/>
                  </a:lnTo>
                  <a:lnTo>
                    <a:pt x="3566" y="15666"/>
                  </a:lnTo>
                  <a:lnTo>
                    <a:pt x="3745" y="14570"/>
                  </a:lnTo>
                  <a:lnTo>
                    <a:pt x="3897" y="13373"/>
                  </a:lnTo>
                  <a:lnTo>
                    <a:pt x="4050" y="12100"/>
                  </a:lnTo>
                  <a:lnTo>
                    <a:pt x="4152" y="10750"/>
                  </a:lnTo>
                  <a:lnTo>
                    <a:pt x="4229" y="9349"/>
                  </a:lnTo>
                  <a:lnTo>
                    <a:pt x="4305" y="7922"/>
                  </a:lnTo>
                  <a:lnTo>
                    <a:pt x="4330" y="6496"/>
                  </a:lnTo>
                  <a:lnTo>
                    <a:pt x="4330" y="5095"/>
                  </a:lnTo>
                  <a:lnTo>
                    <a:pt x="4305" y="3720"/>
                  </a:lnTo>
                  <a:lnTo>
                    <a:pt x="4254" y="2395"/>
                  </a:lnTo>
                  <a:lnTo>
                    <a:pt x="4178" y="1147"/>
                  </a:lnTo>
                  <a:lnTo>
                    <a:pt x="4076" y="1"/>
                  </a:lnTo>
                  <a:close/>
                </a:path>
              </a:pathLst>
            </a:custGeom>
            <a:solidFill>
              <a:srgbClr val="FFAB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4545;p70"/>
            <p:cNvSpPr/>
            <p:nvPr/>
          </p:nvSpPr>
          <p:spPr>
            <a:xfrm>
              <a:off x="5929475" y="3192083"/>
              <a:ext cx="170456" cy="114432"/>
            </a:xfrm>
            <a:custGeom>
              <a:avLst/>
              <a:gdLst/>
              <a:ahLst/>
              <a:cxnLst/>
              <a:rect l="l" t="t" r="r" b="b"/>
              <a:pathLst>
                <a:path w="14723" h="9884" extrusionOk="0">
                  <a:moveTo>
                    <a:pt x="7973" y="1"/>
                  </a:moveTo>
                  <a:lnTo>
                    <a:pt x="7260" y="26"/>
                  </a:lnTo>
                  <a:lnTo>
                    <a:pt x="6547" y="77"/>
                  </a:lnTo>
                  <a:lnTo>
                    <a:pt x="5885" y="154"/>
                  </a:lnTo>
                  <a:lnTo>
                    <a:pt x="5248" y="281"/>
                  </a:lnTo>
                  <a:lnTo>
                    <a:pt x="4662" y="434"/>
                  </a:lnTo>
                  <a:lnTo>
                    <a:pt x="4203" y="587"/>
                  </a:lnTo>
                  <a:lnTo>
                    <a:pt x="3770" y="765"/>
                  </a:lnTo>
                  <a:lnTo>
                    <a:pt x="3363" y="969"/>
                  </a:lnTo>
                  <a:lnTo>
                    <a:pt x="3006" y="1172"/>
                  </a:lnTo>
                  <a:lnTo>
                    <a:pt x="2675" y="1402"/>
                  </a:lnTo>
                  <a:lnTo>
                    <a:pt x="2370" y="1605"/>
                  </a:lnTo>
                  <a:lnTo>
                    <a:pt x="2089" y="1860"/>
                  </a:lnTo>
                  <a:lnTo>
                    <a:pt x="1809" y="2089"/>
                  </a:lnTo>
                  <a:lnTo>
                    <a:pt x="1580" y="2344"/>
                  </a:lnTo>
                  <a:lnTo>
                    <a:pt x="1376" y="2573"/>
                  </a:lnTo>
                  <a:lnTo>
                    <a:pt x="1198" y="2828"/>
                  </a:lnTo>
                  <a:lnTo>
                    <a:pt x="1020" y="3057"/>
                  </a:lnTo>
                  <a:lnTo>
                    <a:pt x="765" y="3516"/>
                  </a:lnTo>
                  <a:lnTo>
                    <a:pt x="561" y="3923"/>
                  </a:lnTo>
                  <a:lnTo>
                    <a:pt x="383" y="4331"/>
                  </a:lnTo>
                  <a:lnTo>
                    <a:pt x="230" y="4764"/>
                  </a:lnTo>
                  <a:lnTo>
                    <a:pt x="103" y="5197"/>
                  </a:lnTo>
                  <a:lnTo>
                    <a:pt x="26" y="5630"/>
                  </a:lnTo>
                  <a:lnTo>
                    <a:pt x="1" y="5834"/>
                  </a:lnTo>
                  <a:lnTo>
                    <a:pt x="1" y="6012"/>
                  </a:lnTo>
                  <a:lnTo>
                    <a:pt x="1" y="6190"/>
                  </a:lnTo>
                  <a:lnTo>
                    <a:pt x="52" y="6369"/>
                  </a:lnTo>
                  <a:lnTo>
                    <a:pt x="103" y="6496"/>
                  </a:lnTo>
                  <a:lnTo>
                    <a:pt x="179" y="6623"/>
                  </a:lnTo>
                  <a:lnTo>
                    <a:pt x="281" y="6725"/>
                  </a:lnTo>
                  <a:lnTo>
                    <a:pt x="408" y="6827"/>
                  </a:lnTo>
                  <a:lnTo>
                    <a:pt x="357" y="7005"/>
                  </a:lnTo>
                  <a:lnTo>
                    <a:pt x="306" y="7158"/>
                  </a:lnTo>
                  <a:lnTo>
                    <a:pt x="306" y="7311"/>
                  </a:lnTo>
                  <a:lnTo>
                    <a:pt x="306" y="7464"/>
                  </a:lnTo>
                  <a:lnTo>
                    <a:pt x="306" y="7566"/>
                  </a:lnTo>
                  <a:lnTo>
                    <a:pt x="357" y="7693"/>
                  </a:lnTo>
                  <a:lnTo>
                    <a:pt x="408" y="7795"/>
                  </a:lnTo>
                  <a:lnTo>
                    <a:pt x="459" y="7871"/>
                  </a:lnTo>
                  <a:lnTo>
                    <a:pt x="536" y="7948"/>
                  </a:lnTo>
                  <a:lnTo>
                    <a:pt x="612" y="7999"/>
                  </a:lnTo>
                  <a:lnTo>
                    <a:pt x="714" y="8050"/>
                  </a:lnTo>
                  <a:lnTo>
                    <a:pt x="816" y="8075"/>
                  </a:lnTo>
                  <a:lnTo>
                    <a:pt x="1071" y="8075"/>
                  </a:lnTo>
                  <a:lnTo>
                    <a:pt x="1325" y="8024"/>
                  </a:lnTo>
                  <a:lnTo>
                    <a:pt x="1300" y="8177"/>
                  </a:lnTo>
                  <a:lnTo>
                    <a:pt x="1300" y="8330"/>
                  </a:lnTo>
                  <a:lnTo>
                    <a:pt x="1325" y="8457"/>
                  </a:lnTo>
                  <a:lnTo>
                    <a:pt x="1351" y="8585"/>
                  </a:lnTo>
                  <a:lnTo>
                    <a:pt x="1402" y="8712"/>
                  </a:lnTo>
                  <a:lnTo>
                    <a:pt x="1478" y="8814"/>
                  </a:lnTo>
                  <a:lnTo>
                    <a:pt x="1554" y="8916"/>
                  </a:lnTo>
                  <a:lnTo>
                    <a:pt x="1656" y="8992"/>
                  </a:lnTo>
                  <a:lnTo>
                    <a:pt x="1758" y="9043"/>
                  </a:lnTo>
                  <a:lnTo>
                    <a:pt x="1860" y="9094"/>
                  </a:lnTo>
                  <a:lnTo>
                    <a:pt x="1987" y="9119"/>
                  </a:lnTo>
                  <a:lnTo>
                    <a:pt x="2140" y="9119"/>
                  </a:lnTo>
                  <a:lnTo>
                    <a:pt x="2293" y="9094"/>
                  </a:lnTo>
                  <a:lnTo>
                    <a:pt x="2446" y="9068"/>
                  </a:lnTo>
                  <a:lnTo>
                    <a:pt x="2599" y="8992"/>
                  </a:lnTo>
                  <a:lnTo>
                    <a:pt x="2777" y="8890"/>
                  </a:lnTo>
                  <a:lnTo>
                    <a:pt x="2777" y="8890"/>
                  </a:lnTo>
                  <a:lnTo>
                    <a:pt x="2752" y="9068"/>
                  </a:lnTo>
                  <a:lnTo>
                    <a:pt x="2803" y="9221"/>
                  </a:lnTo>
                  <a:lnTo>
                    <a:pt x="2854" y="9349"/>
                  </a:lnTo>
                  <a:lnTo>
                    <a:pt x="2930" y="9476"/>
                  </a:lnTo>
                  <a:lnTo>
                    <a:pt x="3032" y="9603"/>
                  </a:lnTo>
                  <a:lnTo>
                    <a:pt x="3159" y="9705"/>
                  </a:lnTo>
                  <a:lnTo>
                    <a:pt x="3312" y="9782"/>
                  </a:lnTo>
                  <a:lnTo>
                    <a:pt x="3439" y="9833"/>
                  </a:lnTo>
                  <a:lnTo>
                    <a:pt x="3592" y="9884"/>
                  </a:lnTo>
                  <a:lnTo>
                    <a:pt x="3898" y="9884"/>
                  </a:lnTo>
                  <a:lnTo>
                    <a:pt x="4051" y="9833"/>
                  </a:lnTo>
                  <a:lnTo>
                    <a:pt x="4203" y="9782"/>
                  </a:lnTo>
                  <a:lnTo>
                    <a:pt x="4331" y="9680"/>
                  </a:lnTo>
                  <a:lnTo>
                    <a:pt x="4433" y="9527"/>
                  </a:lnTo>
                  <a:lnTo>
                    <a:pt x="4535" y="9374"/>
                  </a:lnTo>
                  <a:lnTo>
                    <a:pt x="5019" y="8432"/>
                  </a:lnTo>
                  <a:lnTo>
                    <a:pt x="5528" y="7591"/>
                  </a:lnTo>
                  <a:lnTo>
                    <a:pt x="6063" y="6776"/>
                  </a:lnTo>
                  <a:lnTo>
                    <a:pt x="6623" y="6037"/>
                  </a:lnTo>
                  <a:lnTo>
                    <a:pt x="7209" y="5375"/>
                  </a:lnTo>
                  <a:lnTo>
                    <a:pt x="7820" y="4738"/>
                  </a:lnTo>
                  <a:lnTo>
                    <a:pt x="8432" y="4178"/>
                  </a:lnTo>
                  <a:lnTo>
                    <a:pt x="9068" y="3643"/>
                  </a:lnTo>
                  <a:lnTo>
                    <a:pt x="7999" y="6139"/>
                  </a:lnTo>
                  <a:lnTo>
                    <a:pt x="7948" y="6343"/>
                  </a:lnTo>
                  <a:lnTo>
                    <a:pt x="7922" y="6572"/>
                  </a:lnTo>
                  <a:lnTo>
                    <a:pt x="7948" y="6776"/>
                  </a:lnTo>
                  <a:lnTo>
                    <a:pt x="8024" y="6980"/>
                  </a:lnTo>
                  <a:lnTo>
                    <a:pt x="8151" y="7158"/>
                  </a:lnTo>
                  <a:lnTo>
                    <a:pt x="8279" y="7311"/>
                  </a:lnTo>
                  <a:lnTo>
                    <a:pt x="8483" y="7438"/>
                  </a:lnTo>
                  <a:lnTo>
                    <a:pt x="8686" y="7540"/>
                  </a:lnTo>
                  <a:lnTo>
                    <a:pt x="8839" y="7566"/>
                  </a:lnTo>
                  <a:lnTo>
                    <a:pt x="9017" y="7566"/>
                  </a:lnTo>
                  <a:lnTo>
                    <a:pt x="9170" y="7540"/>
                  </a:lnTo>
                  <a:lnTo>
                    <a:pt x="9349" y="7489"/>
                  </a:lnTo>
                  <a:lnTo>
                    <a:pt x="9476" y="7413"/>
                  </a:lnTo>
                  <a:lnTo>
                    <a:pt x="9629" y="7336"/>
                  </a:lnTo>
                  <a:lnTo>
                    <a:pt x="9731" y="7209"/>
                  </a:lnTo>
                  <a:lnTo>
                    <a:pt x="9833" y="7082"/>
                  </a:lnTo>
                  <a:lnTo>
                    <a:pt x="12125" y="3363"/>
                  </a:lnTo>
                  <a:lnTo>
                    <a:pt x="12303" y="3108"/>
                  </a:lnTo>
                  <a:lnTo>
                    <a:pt x="12507" y="2879"/>
                  </a:lnTo>
                  <a:lnTo>
                    <a:pt x="12736" y="2675"/>
                  </a:lnTo>
                  <a:lnTo>
                    <a:pt x="13016" y="2497"/>
                  </a:lnTo>
                  <a:lnTo>
                    <a:pt x="13297" y="2370"/>
                  </a:lnTo>
                  <a:lnTo>
                    <a:pt x="13577" y="2268"/>
                  </a:lnTo>
                  <a:lnTo>
                    <a:pt x="13882" y="2191"/>
                  </a:lnTo>
                  <a:lnTo>
                    <a:pt x="14188" y="2140"/>
                  </a:lnTo>
                  <a:lnTo>
                    <a:pt x="14723" y="2140"/>
                  </a:lnTo>
                  <a:lnTo>
                    <a:pt x="14545" y="1937"/>
                  </a:lnTo>
                  <a:lnTo>
                    <a:pt x="14366" y="1758"/>
                  </a:lnTo>
                  <a:lnTo>
                    <a:pt x="14163" y="1580"/>
                  </a:lnTo>
                  <a:lnTo>
                    <a:pt x="13933" y="1427"/>
                  </a:lnTo>
                  <a:lnTo>
                    <a:pt x="13679" y="1274"/>
                  </a:lnTo>
                  <a:lnTo>
                    <a:pt x="13424" y="1122"/>
                  </a:lnTo>
                  <a:lnTo>
                    <a:pt x="12864" y="867"/>
                  </a:lnTo>
                  <a:lnTo>
                    <a:pt x="12252" y="638"/>
                  </a:lnTo>
                  <a:lnTo>
                    <a:pt x="11590" y="459"/>
                  </a:lnTo>
                  <a:lnTo>
                    <a:pt x="10902" y="281"/>
                  </a:lnTo>
                  <a:lnTo>
                    <a:pt x="10189" y="179"/>
                  </a:lnTo>
                  <a:lnTo>
                    <a:pt x="9450" y="77"/>
                  </a:lnTo>
                  <a:lnTo>
                    <a:pt x="8712" y="26"/>
                  </a:lnTo>
                  <a:lnTo>
                    <a:pt x="7973" y="1"/>
                  </a:lnTo>
                  <a:close/>
                </a:path>
              </a:pathLst>
            </a:custGeom>
            <a:solidFill>
              <a:srgbClr val="F2B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4546;p70"/>
            <p:cNvSpPr/>
            <p:nvPr/>
          </p:nvSpPr>
          <p:spPr>
            <a:xfrm>
              <a:off x="5964868" y="3228356"/>
              <a:ext cx="40706" cy="60469"/>
            </a:xfrm>
            <a:custGeom>
              <a:avLst/>
              <a:gdLst/>
              <a:ahLst/>
              <a:cxnLst/>
              <a:rect l="l" t="t" r="r" b="b"/>
              <a:pathLst>
                <a:path w="3516" h="5223" fill="none" extrusionOk="0">
                  <a:moveTo>
                    <a:pt x="3515" y="1"/>
                  </a:moveTo>
                  <a:lnTo>
                    <a:pt x="3515" y="1"/>
                  </a:lnTo>
                  <a:lnTo>
                    <a:pt x="3159" y="357"/>
                  </a:lnTo>
                  <a:lnTo>
                    <a:pt x="2777" y="790"/>
                  </a:lnTo>
                  <a:lnTo>
                    <a:pt x="2293" y="1376"/>
                  </a:lnTo>
                  <a:lnTo>
                    <a:pt x="1758" y="2115"/>
                  </a:lnTo>
                  <a:lnTo>
                    <a:pt x="1452" y="2548"/>
                  </a:lnTo>
                  <a:lnTo>
                    <a:pt x="1172" y="3006"/>
                  </a:lnTo>
                  <a:lnTo>
                    <a:pt x="866" y="3516"/>
                  </a:lnTo>
                  <a:lnTo>
                    <a:pt x="561" y="4051"/>
                  </a:lnTo>
                  <a:lnTo>
                    <a:pt x="280" y="4611"/>
                  </a:lnTo>
                  <a:lnTo>
                    <a:pt x="0" y="5222"/>
                  </a:lnTo>
                </a:path>
              </a:pathLst>
            </a:custGeom>
            <a:noFill/>
            <a:ln w="2550" cap="rnd" cmpd="sng">
              <a:solidFill>
                <a:srgbClr val="D683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4547;p70"/>
            <p:cNvSpPr/>
            <p:nvPr/>
          </p:nvSpPr>
          <p:spPr>
            <a:xfrm>
              <a:off x="5947177" y="3219811"/>
              <a:ext cx="40695" cy="60458"/>
            </a:xfrm>
            <a:custGeom>
              <a:avLst/>
              <a:gdLst/>
              <a:ahLst/>
              <a:cxnLst/>
              <a:rect l="l" t="t" r="r" b="b"/>
              <a:pathLst>
                <a:path w="3515" h="5222" fill="none" extrusionOk="0">
                  <a:moveTo>
                    <a:pt x="3515" y="0"/>
                  </a:moveTo>
                  <a:lnTo>
                    <a:pt x="3515" y="0"/>
                  </a:lnTo>
                  <a:lnTo>
                    <a:pt x="3158" y="357"/>
                  </a:lnTo>
                  <a:lnTo>
                    <a:pt x="2776" y="790"/>
                  </a:lnTo>
                  <a:lnTo>
                    <a:pt x="2292" y="1376"/>
                  </a:lnTo>
                  <a:lnTo>
                    <a:pt x="1758" y="2114"/>
                  </a:lnTo>
                  <a:lnTo>
                    <a:pt x="1452" y="2547"/>
                  </a:lnTo>
                  <a:lnTo>
                    <a:pt x="1172" y="3006"/>
                  </a:lnTo>
                  <a:lnTo>
                    <a:pt x="866" y="3515"/>
                  </a:lnTo>
                  <a:lnTo>
                    <a:pt x="586" y="4050"/>
                  </a:lnTo>
                  <a:lnTo>
                    <a:pt x="280" y="4610"/>
                  </a:lnTo>
                  <a:lnTo>
                    <a:pt x="0" y="5222"/>
                  </a:lnTo>
                </a:path>
              </a:pathLst>
            </a:custGeom>
            <a:noFill/>
            <a:ln w="2550" cap="rnd" cmpd="sng">
              <a:solidFill>
                <a:srgbClr val="D683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4548;p70"/>
            <p:cNvSpPr/>
            <p:nvPr/>
          </p:nvSpPr>
          <p:spPr>
            <a:xfrm>
              <a:off x="5937151" y="3214798"/>
              <a:ext cx="32151" cy="51612"/>
            </a:xfrm>
            <a:custGeom>
              <a:avLst/>
              <a:gdLst/>
              <a:ahLst/>
              <a:cxnLst/>
              <a:rect l="l" t="t" r="r" b="b"/>
              <a:pathLst>
                <a:path w="2777" h="4458" fill="none" extrusionOk="0">
                  <a:moveTo>
                    <a:pt x="2776" y="0"/>
                  </a:moveTo>
                  <a:lnTo>
                    <a:pt x="2776" y="0"/>
                  </a:lnTo>
                  <a:lnTo>
                    <a:pt x="2496" y="357"/>
                  </a:lnTo>
                  <a:lnTo>
                    <a:pt x="2165" y="764"/>
                  </a:lnTo>
                  <a:lnTo>
                    <a:pt x="1834" y="1248"/>
                  </a:lnTo>
                  <a:lnTo>
                    <a:pt x="1452" y="1783"/>
                  </a:lnTo>
                  <a:lnTo>
                    <a:pt x="1095" y="2369"/>
                  </a:lnTo>
                  <a:lnTo>
                    <a:pt x="713" y="3006"/>
                  </a:lnTo>
                  <a:lnTo>
                    <a:pt x="357" y="3719"/>
                  </a:lnTo>
                  <a:lnTo>
                    <a:pt x="0" y="4458"/>
                  </a:lnTo>
                </a:path>
              </a:pathLst>
            </a:custGeom>
            <a:noFill/>
            <a:ln w="2550" cap="rnd" cmpd="sng">
              <a:solidFill>
                <a:srgbClr val="D683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4549;p70"/>
            <p:cNvSpPr/>
            <p:nvPr/>
          </p:nvSpPr>
          <p:spPr>
            <a:xfrm>
              <a:off x="6265061" y="3227175"/>
              <a:ext cx="277501" cy="649370"/>
            </a:xfrm>
            <a:custGeom>
              <a:avLst/>
              <a:gdLst/>
              <a:ahLst/>
              <a:cxnLst/>
              <a:rect l="l" t="t" r="r" b="b"/>
              <a:pathLst>
                <a:path w="23969" h="56089" extrusionOk="0">
                  <a:moveTo>
                    <a:pt x="485" y="1"/>
                  </a:moveTo>
                  <a:lnTo>
                    <a:pt x="1" y="52115"/>
                  </a:lnTo>
                  <a:lnTo>
                    <a:pt x="1" y="52522"/>
                  </a:lnTo>
                  <a:lnTo>
                    <a:pt x="77" y="52930"/>
                  </a:lnTo>
                  <a:lnTo>
                    <a:pt x="154" y="53312"/>
                  </a:lnTo>
                  <a:lnTo>
                    <a:pt x="281" y="53668"/>
                  </a:lnTo>
                  <a:lnTo>
                    <a:pt x="459" y="54025"/>
                  </a:lnTo>
                  <a:lnTo>
                    <a:pt x="663" y="54331"/>
                  </a:lnTo>
                  <a:lnTo>
                    <a:pt x="867" y="54636"/>
                  </a:lnTo>
                  <a:lnTo>
                    <a:pt x="1121" y="54942"/>
                  </a:lnTo>
                  <a:lnTo>
                    <a:pt x="1402" y="55197"/>
                  </a:lnTo>
                  <a:lnTo>
                    <a:pt x="1707" y="55426"/>
                  </a:lnTo>
                  <a:lnTo>
                    <a:pt x="2038" y="55604"/>
                  </a:lnTo>
                  <a:lnTo>
                    <a:pt x="2395" y="55782"/>
                  </a:lnTo>
                  <a:lnTo>
                    <a:pt x="2752" y="55910"/>
                  </a:lnTo>
                  <a:lnTo>
                    <a:pt x="3134" y="56012"/>
                  </a:lnTo>
                  <a:lnTo>
                    <a:pt x="3516" y="56063"/>
                  </a:lnTo>
                  <a:lnTo>
                    <a:pt x="3923" y="56088"/>
                  </a:lnTo>
                  <a:lnTo>
                    <a:pt x="15742" y="56088"/>
                  </a:lnTo>
                  <a:lnTo>
                    <a:pt x="13195" y="24147"/>
                  </a:lnTo>
                  <a:lnTo>
                    <a:pt x="20454" y="26185"/>
                  </a:lnTo>
                  <a:lnTo>
                    <a:pt x="23969" y="9145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4550;p70"/>
            <p:cNvSpPr/>
            <p:nvPr/>
          </p:nvSpPr>
          <p:spPr>
            <a:xfrm>
              <a:off x="6471186" y="3321254"/>
              <a:ext cx="71375" cy="209090"/>
            </a:xfrm>
            <a:custGeom>
              <a:avLst/>
              <a:gdLst/>
              <a:ahLst/>
              <a:cxnLst/>
              <a:rect l="l" t="t" r="r" b="b"/>
              <a:pathLst>
                <a:path w="6165" h="18060" extrusionOk="0">
                  <a:moveTo>
                    <a:pt x="3567" y="0"/>
                  </a:moveTo>
                  <a:lnTo>
                    <a:pt x="1" y="17320"/>
                  </a:lnTo>
                  <a:lnTo>
                    <a:pt x="2650" y="18059"/>
                  </a:lnTo>
                  <a:lnTo>
                    <a:pt x="6165" y="1019"/>
                  </a:lnTo>
                  <a:lnTo>
                    <a:pt x="35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4551;p70"/>
            <p:cNvSpPr/>
            <p:nvPr/>
          </p:nvSpPr>
          <p:spPr>
            <a:xfrm>
              <a:off x="6407198" y="3375506"/>
              <a:ext cx="10038" cy="125928"/>
            </a:xfrm>
            <a:custGeom>
              <a:avLst/>
              <a:gdLst/>
              <a:ahLst/>
              <a:cxnLst/>
              <a:rect l="l" t="t" r="r" b="b"/>
              <a:pathLst>
                <a:path w="867" h="10877" fill="none" extrusionOk="0">
                  <a:moveTo>
                    <a:pt x="1" y="1"/>
                  </a:moveTo>
                  <a:lnTo>
                    <a:pt x="867" y="10877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4552;p70"/>
            <p:cNvSpPr/>
            <p:nvPr/>
          </p:nvSpPr>
          <p:spPr>
            <a:xfrm>
              <a:off x="6265061" y="3227175"/>
              <a:ext cx="51323" cy="649370"/>
            </a:xfrm>
            <a:custGeom>
              <a:avLst/>
              <a:gdLst/>
              <a:ahLst/>
              <a:cxnLst/>
              <a:rect l="l" t="t" r="r" b="b"/>
              <a:pathLst>
                <a:path w="4433" h="56089" extrusionOk="0">
                  <a:moveTo>
                    <a:pt x="485" y="1"/>
                  </a:moveTo>
                  <a:lnTo>
                    <a:pt x="1" y="52115"/>
                  </a:lnTo>
                  <a:lnTo>
                    <a:pt x="1" y="52522"/>
                  </a:lnTo>
                  <a:lnTo>
                    <a:pt x="77" y="52930"/>
                  </a:lnTo>
                  <a:lnTo>
                    <a:pt x="154" y="53312"/>
                  </a:lnTo>
                  <a:lnTo>
                    <a:pt x="281" y="53668"/>
                  </a:lnTo>
                  <a:lnTo>
                    <a:pt x="459" y="54025"/>
                  </a:lnTo>
                  <a:lnTo>
                    <a:pt x="663" y="54331"/>
                  </a:lnTo>
                  <a:lnTo>
                    <a:pt x="867" y="54636"/>
                  </a:lnTo>
                  <a:lnTo>
                    <a:pt x="1121" y="54942"/>
                  </a:lnTo>
                  <a:lnTo>
                    <a:pt x="1402" y="55197"/>
                  </a:lnTo>
                  <a:lnTo>
                    <a:pt x="1707" y="55426"/>
                  </a:lnTo>
                  <a:lnTo>
                    <a:pt x="2038" y="55604"/>
                  </a:lnTo>
                  <a:lnTo>
                    <a:pt x="2395" y="55782"/>
                  </a:lnTo>
                  <a:lnTo>
                    <a:pt x="2752" y="55910"/>
                  </a:lnTo>
                  <a:lnTo>
                    <a:pt x="3134" y="56012"/>
                  </a:lnTo>
                  <a:lnTo>
                    <a:pt x="3516" y="56063"/>
                  </a:lnTo>
                  <a:lnTo>
                    <a:pt x="3923" y="56088"/>
                  </a:lnTo>
                  <a:lnTo>
                    <a:pt x="4433" y="56088"/>
                  </a:lnTo>
                  <a:lnTo>
                    <a:pt x="4000" y="1376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4553;p70"/>
            <p:cNvSpPr/>
            <p:nvPr/>
          </p:nvSpPr>
          <p:spPr>
            <a:xfrm>
              <a:off x="6413102" y="3377578"/>
              <a:ext cx="19172" cy="72545"/>
            </a:xfrm>
            <a:custGeom>
              <a:avLst/>
              <a:gdLst/>
              <a:ahLst/>
              <a:cxnLst/>
              <a:rect l="l" t="t" r="r" b="b"/>
              <a:pathLst>
                <a:path w="1656" h="6266" fill="none" extrusionOk="0">
                  <a:moveTo>
                    <a:pt x="1656" y="0"/>
                  </a:moveTo>
                  <a:lnTo>
                    <a:pt x="0" y="6266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4554;p70"/>
            <p:cNvSpPr/>
            <p:nvPr/>
          </p:nvSpPr>
          <p:spPr>
            <a:xfrm>
              <a:off x="6114958" y="2971509"/>
              <a:ext cx="178421" cy="209379"/>
            </a:xfrm>
            <a:custGeom>
              <a:avLst/>
              <a:gdLst/>
              <a:ahLst/>
              <a:cxnLst/>
              <a:rect l="l" t="t" r="r" b="b"/>
              <a:pathLst>
                <a:path w="15411" h="18085" extrusionOk="0">
                  <a:moveTo>
                    <a:pt x="5452" y="0"/>
                  </a:moveTo>
                  <a:lnTo>
                    <a:pt x="5273" y="663"/>
                  </a:lnTo>
                  <a:lnTo>
                    <a:pt x="5044" y="1274"/>
                  </a:lnTo>
                  <a:lnTo>
                    <a:pt x="4790" y="1860"/>
                  </a:lnTo>
                  <a:lnTo>
                    <a:pt x="4509" y="2369"/>
                  </a:lnTo>
                  <a:lnTo>
                    <a:pt x="4229" y="2853"/>
                  </a:lnTo>
                  <a:lnTo>
                    <a:pt x="3898" y="3312"/>
                  </a:lnTo>
                  <a:lnTo>
                    <a:pt x="3592" y="3719"/>
                  </a:lnTo>
                  <a:lnTo>
                    <a:pt x="3261" y="4076"/>
                  </a:lnTo>
                  <a:lnTo>
                    <a:pt x="2905" y="4407"/>
                  </a:lnTo>
                  <a:lnTo>
                    <a:pt x="2574" y="4713"/>
                  </a:lnTo>
                  <a:lnTo>
                    <a:pt x="2242" y="4967"/>
                  </a:lnTo>
                  <a:lnTo>
                    <a:pt x="1911" y="5222"/>
                  </a:lnTo>
                  <a:lnTo>
                    <a:pt x="1606" y="5426"/>
                  </a:lnTo>
                  <a:lnTo>
                    <a:pt x="1300" y="5604"/>
                  </a:lnTo>
                  <a:lnTo>
                    <a:pt x="791" y="5884"/>
                  </a:lnTo>
                  <a:lnTo>
                    <a:pt x="612" y="5986"/>
                  </a:lnTo>
                  <a:lnTo>
                    <a:pt x="459" y="6088"/>
                  </a:lnTo>
                  <a:lnTo>
                    <a:pt x="307" y="6241"/>
                  </a:lnTo>
                  <a:lnTo>
                    <a:pt x="205" y="6394"/>
                  </a:lnTo>
                  <a:lnTo>
                    <a:pt x="103" y="6572"/>
                  </a:lnTo>
                  <a:lnTo>
                    <a:pt x="52" y="6750"/>
                  </a:lnTo>
                  <a:lnTo>
                    <a:pt x="1" y="6929"/>
                  </a:lnTo>
                  <a:lnTo>
                    <a:pt x="1" y="7132"/>
                  </a:lnTo>
                  <a:lnTo>
                    <a:pt x="1" y="7744"/>
                  </a:lnTo>
                  <a:lnTo>
                    <a:pt x="26" y="8330"/>
                  </a:lnTo>
                  <a:lnTo>
                    <a:pt x="52" y="8915"/>
                  </a:lnTo>
                  <a:lnTo>
                    <a:pt x="103" y="9476"/>
                  </a:lnTo>
                  <a:lnTo>
                    <a:pt x="179" y="10011"/>
                  </a:lnTo>
                  <a:lnTo>
                    <a:pt x="256" y="10545"/>
                  </a:lnTo>
                  <a:lnTo>
                    <a:pt x="358" y="11080"/>
                  </a:lnTo>
                  <a:lnTo>
                    <a:pt x="485" y="11590"/>
                  </a:lnTo>
                  <a:lnTo>
                    <a:pt x="612" y="12074"/>
                  </a:lnTo>
                  <a:lnTo>
                    <a:pt x="765" y="12558"/>
                  </a:lnTo>
                  <a:lnTo>
                    <a:pt x="943" y="13016"/>
                  </a:lnTo>
                  <a:lnTo>
                    <a:pt x="1122" y="13449"/>
                  </a:lnTo>
                  <a:lnTo>
                    <a:pt x="1325" y="13882"/>
                  </a:lnTo>
                  <a:lnTo>
                    <a:pt x="1529" y="14290"/>
                  </a:lnTo>
                  <a:lnTo>
                    <a:pt x="1758" y="14672"/>
                  </a:lnTo>
                  <a:lnTo>
                    <a:pt x="1988" y="15054"/>
                  </a:lnTo>
                  <a:lnTo>
                    <a:pt x="2242" y="15410"/>
                  </a:lnTo>
                  <a:lnTo>
                    <a:pt x="2523" y="15742"/>
                  </a:lnTo>
                  <a:lnTo>
                    <a:pt x="2803" y="16047"/>
                  </a:lnTo>
                  <a:lnTo>
                    <a:pt x="3083" y="16327"/>
                  </a:lnTo>
                  <a:lnTo>
                    <a:pt x="3414" y="16608"/>
                  </a:lnTo>
                  <a:lnTo>
                    <a:pt x="3720" y="16862"/>
                  </a:lnTo>
                  <a:lnTo>
                    <a:pt x="4076" y="17092"/>
                  </a:lnTo>
                  <a:lnTo>
                    <a:pt x="4407" y="17295"/>
                  </a:lnTo>
                  <a:lnTo>
                    <a:pt x="4790" y="17474"/>
                  </a:lnTo>
                  <a:lnTo>
                    <a:pt x="5172" y="17652"/>
                  </a:lnTo>
                  <a:lnTo>
                    <a:pt x="5554" y="17779"/>
                  </a:lnTo>
                  <a:lnTo>
                    <a:pt x="5961" y="17881"/>
                  </a:lnTo>
                  <a:lnTo>
                    <a:pt x="6369" y="17983"/>
                  </a:lnTo>
                  <a:lnTo>
                    <a:pt x="6802" y="18034"/>
                  </a:lnTo>
                  <a:lnTo>
                    <a:pt x="7235" y="18085"/>
                  </a:lnTo>
                  <a:lnTo>
                    <a:pt x="8152" y="18085"/>
                  </a:lnTo>
                  <a:lnTo>
                    <a:pt x="8585" y="18034"/>
                  </a:lnTo>
                  <a:lnTo>
                    <a:pt x="8992" y="17983"/>
                  </a:lnTo>
                  <a:lnTo>
                    <a:pt x="9400" y="17907"/>
                  </a:lnTo>
                  <a:lnTo>
                    <a:pt x="9807" y="17779"/>
                  </a:lnTo>
                  <a:lnTo>
                    <a:pt x="10189" y="17652"/>
                  </a:lnTo>
                  <a:lnTo>
                    <a:pt x="10571" y="17499"/>
                  </a:lnTo>
                  <a:lnTo>
                    <a:pt x="10928" y="17321"/>
                  </a:lnTo>
                  <a:lnTo>
                    <a:pt x="11259" y="17117"/>
                  </a:lnTo>
                  <a:lnTo>
                    <a:pt x="11590" y="16913"/>
                  </a:lnTo>
                  <a:lnTo>
                    <a:pt x="11921" y="16659"/>
                  </a:lnTo>
                  <a:lnTo>
                    <a:pt x="12227" y="16404"/>
                  </a:lnTo>
                  <a:lnTo>
                    <a:pt x="12533" y="16124"/>
                  </a:lnTo>
                  <a:lnTo>
                    <a:pt x="12813" y="15818"/>
                  </a:lnTo>
                  <a:lnTo>
                    <a:pt x="13068" y="15487"/>
                  </a:lnTo>
                  <a:lnTo>
                    <a:pt x="13322" y="15156"/>
                  </a:lnTo>
                  <a:lnTo>
                    <a:pt x="13577" y="14799"/>
                  </a:lnTo>
                  <a:lnTo>
                    <a:pt x="13781" y="14417"/>
                  </a:lnTo>
                  <a:lnTo>
                    <a:pt x="14010" y="14035"/>
                  </a:lnTo>
                  <a:lnTo>
                    <a:pt x="14214" y="13627"/>
                  </a:lnTo>
                  <a:lnTo>
                    <a:pt x="14392" y="13194"/>
                  </a:lnTo>
                  <a:lnTo>
                    <a:pt x="14545" y="12761"/>
                  </a:lnTo>
                  <a:lnTo>
                    <a:pt x="14698" y="12303"/>
                  </a:lnTo>
                  <a:lnTo>
                    <a:pt x="14851" y="11819"/>
                  </a:lnTo>
                  <a:lnTo>
                    <a:pt x="14978" y="11335"/>
                  </a:lnTo>
                  <a:lnTo>
                    <a:pt x="15080" y="10826"/>
                  </a:lnTo>
                  <a:lnTo>
                    <a:pt x="15182" y="10316"/>
                  </a:lnTo>
                  <a:lnTo>
                    <a:pt x="15258" y="9781"/>
                  </a:lnTo>
                  <a:lnTo>
                    <a:pt x="15309" y="9221"/>
                  </a:lnTo>
                  <a:lnTo>
                    <a:pt x="15360" y="8686"/>
                  </a:lnTo>
                  <a:lnTo>
                    <a:pt x="15385" y="8100"/>
                  </a:lnTo>
                  <a:lnTo>
                    <a:pt x="15411" y="7514"/>
                  </a:lnTo>
                  <a:lnTo>
                    <a:pt x="15385" y="7260"/>
                  </a:lnTo>
                  <a:lnTo>
                    <a:pt x="15309" y="7005"/>
                  </a:lnTo>
                  <a:lnTo>
                    <a:pt x="15207" y="6776"/>
                  </a:lnTo>
                  <a:lnTo>
                    <a:pt x="15054" y="6572"/>
                  </a:lnTo>
                  <a:lnTo>
                    <a:pt x="14851" y="6419"/>
                  </a:lnTo>
                  <a:lnTo>
                    <a:pt x="14647" y="6266"/>
                  </a:lnTo>
                  <a:lnTo>
                    <a:pt x="14392" y="6164"/>
                  </a:lnTo>
                  <a:lnTo>
                    <a:pt x="14137" y="6114"/>
                  </a:lnTo>
                  <a:lnTo>
                    <a:pt x="13653" y="6063"/>
                  </a:lnTo>
                  <a:lnTo>
                    <a:pt x="13144" y="5986"/>
                  </a:lnTo>
                  <a:lnTo>
                    <a:pt x="12584" y="5884"/>
                  </a:lnTo>
                  <a:lnTo>
                    <a:pt x="11972" y="5757"/>
                  </a:lnTo>
                  <a:lnTo>
                    <a:pt x="11361" y="5579"/>
                  </a:lnTo>
                  <a:lnTo>
                    <a:pt x="10724" y="5375"/>
                  </a:lnTo>
                  <a:lnTo>
                    <a:pt x="10062" y="5095"/>
                  </a:lnTo>
                  <a:lnTo>
                    <a:pt x="9425" y="4789"/>
                  </a:lnTo>
                  <a:lnTo>
                    <a:pt x="8788" y="4432"/>
                  </a:lnTo>
                  <a:lnTo>
                    <a:pt x="8483" y="4229"/>
                  </a:lnTo>
                  <a:lnTo>
                    <a:pt x="8177" y="3999"/>
                  </a:lnTo>
                  <a:lnTo>
                    <a:pt x="7871" y="3770"/>
                  </a:lnTo>
                  <a:lnTo>
                    <a:pt x="7591" y="3515"/>
                  </a:lnTo>
                  <a:lnTo>
                    <a:pt x="7311" y="3261"/>
                  </a:lnTo>
                  <a:lnTo>
                    <a:pt x="7056" y="2981"/>
                  </a:lnTo>
                  <a:lnTo>
                    <a:pt x="6802" y="2675"/>
                  </a:lnTo>
                  <a:lnTo>
                    <a:pt x="6572" y="2344"/>
                  </a:lnTo>
                  <a:lnTo>
                    <a:pt x="6343" y="2013"/>
                  </a:lnTo>
                  <a:lnTo>
                    <a:pt x="6114" y="1656"/>
                  </a:lnTo>
                  <a:lnTo>
                    <a:pt x="5936" y="1274"/>
                  </a:lnTo>
                  <a:lnTo>
                    <a:pt x="5757" y="867"/>
                  </a:lnTo>
                  <a:lnTo>
                    <a:pt x="5605" y="459"/>
                  </a:lnTo>
                  <a:lnTo>
                    <a:pt x="5452" y="0"/>
                  </a:lnTo>
                  <a:close/>
                </a:path>
              </a:pathLst>
            </a:custGeom>
            <a:solidFill>
              <a:srgbClr val="F2B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4555;p70"/>
            <p:cNvSpPr/>
            <p:nvPr/>
          </p:nvSpPr>
          <p:spPr>
            <a:xfrm>
              <a:off x="6147699" y="3087110"/>
              <a:ext cx="33332" cy="33332"/>
            </a:xfrm>
            <a:custGeom>
              <a:avLst/>
              <a:gdLst/>
              <a:ahLst/>
              <a:cxnLst/>
              <a:rect l="l" t="t" r="r" b="b"/>
              <a:pathLst>
                <a:path w="2879" h="2879" extrusionOk="0">
                  <a:moveTo>
                    <a:pt x="1452" y="0"/>
                  </a:moveTo>
                  <a:lnTo>
                    <a:pt x="1146" y="51"/>
                  </a:lnTo>
                  <a:lnTo>
                    <a:pt x="892" y="127"/>
                  </a:lnTo>
                  <a:lnTo>
                    <a:pt x="637" y="255"/>
                  </a:lnTo>
                  <a:lnTo>
                    <a:pt x="433" y="433"/>
                  </a:lnTo>
                  <a:lnTo>
                    <a:pt x="255" y="637"/>
                  </a:lnTo>
                  <a:lnTo>
                    <a:pt x="128" y="892"/>
                  </a:lnTo>
                  <a:lnTo>
                    <a:pt x="26" y="1146"/>
                  </a:lnTo>
                  <a:lnTo>
                    <a:pt x="0" y="1452"/>
                  </a:lnTo>
                  <a:lnTo>
                    <a:pt x="26" y="1732"/>
                  </a:lnTo>
                  <a:lnTo>
                    <a:pt x="128" y="2012"/>
                  </a:lnTo>
                  <a:lnTo>
                    <a:pt x="255" y="2242"/>
                  </a:lnTo>
                  <a:lnTo>
                    <a:pt x="433" y="2471"/>
                  </a:lnTo>
                  <a:lnTo>
                    <a:pt x="637" y="2649"/>
                  </a:lnTo>
                  <a:lnTo>
                    <a:pt x="892" y="2776"/>
                  </a:lnTo>
                  <a:lnTo>
                    <a:pt x="1146" y="2853"/>
                  </a:lnTo>
                  <a:lnTo>
                    <a:pt x="1452" y="2878"/>
                  </a:lnTo>
                  <a:lnTo>
                    <a:pt x="1732" y="2853"/>
                  </a:lnTo>
                  <a:lnTo>
                    <a:pt x="1987" y="2776"/>
                  </a:lnTo>
                  <a:lnTo>
                    <a:pt x="2242" y="2649"/>
                  </a:lnTo>
                  <a:lnTo>
                    <a:pt x="2445" y="2471"/>
                  </a:lnTo>
                  <a:lnTo>
                    <a:pt x="2624" y="2242"/>
                  </a:lnTo>
                  <a:lnTo>
                    <a:pt x="2751" y="2012"/>
                  </a:lnTo>
                  <a:lnTo>
                    <a:pt x="2853" y="1732"/>
                  </a:lnTo>
                  <a:lnTo>
                    <a:pt x="2878" y="1452"/>
                  </a:lnTo>
                  <a:lnTo>
                    <a:pt x="2853" y="1146"/>
                  </a:lnTo>
                  <a:lnTo>
                    <a:pt x="2751" y="892"/>
                  </a:lnTo>
                  <a:lnTo>
                    <a:pt x="2624" y="637"/>
                  </a:lnTo>
                  <a:lnTo>
                    <a:pt x="2445" y="433"/>
                  </a:lnTo>
                  <a:lnTo>
                    <a:pt x="2242" y="255"/>
                  </a:lnTo>
                  <a:lnTo>
                    <a:pt x="1987" y="127"/>
                  </a:lnTo>
                  <a:lnTo>
                    <a:pt x="1732" y="51"/>
                  </a:lnTo>
                  <a:lnTo>
                    <a:pt x="1452" y="0"/>
                  </a:lnTo>
                  <a:close/>
                </a:path>
              </a:pathLst>
            </a:custGeom>
            <a:solidFill>
              <a:srgbClr val="000000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4556;p70"/>
            <p:cNvSpPr/>
            <p:nvPr/>
          </p:nvSpPr>
          <p:spPr>
            <a:xfrm>
              <a:off x="6227017" y="3087110"/>
              <a:ext cx="33343" cy="33332"/>
            </a:xfrm>
            <a:custGeom>
              <a:avLst/>
              <a:gdLst/>
              <a:ahLst/>
              <a:cxnLst/>
              <a:rect l="l" t="t" r="r" b="b"/>
              <a:pathLst>
                <a:path w="2880" h="2879" extrusionOk="0">
                  <a:moveTo>
                    <a:pt x="1453" y="0"/>
                  </a:moveTo>
                  <a:lnTo>
                    <a:pt x="1147" y="51"/>
                  </a:lnTo>
                  <a:lnTo>
                    <a:pt x="892" y="127"/>
                  </a:lnTo>
                  <a:lnTo>
                    <a:pt x="638" y="255"/>
                  </a:lnTo>
                  <a:lnTo>
                    <a:pt x="434" y="433"/>
                  </a:lnTo>
                  <a:lnTo>
                    <a:pt x="256" y="637"/>
                  </a:lnTo>
                  <a:lnTo>
                    <a:pt x="128" y="892"/>
                  </a:lnTo>
                  <a:lnTo>
                    <a:pt x="52" y="1146"/>
                  </a:lnTo>
                  <a:lnTo>
                    <a:pt x="1" y="1452"/>
                  </a:lnTo>
                  <a:lnTo>
                    <a:pt x="52" y="1732"/>
                  </a:lnTo>
                  <a:lnTo>
                    <a:pt x="128" y="2012"/>
                  </a:lnTo>
                  <a:lnTo>
                    <a:pt x="256" y="2242"/>
                  </a:lnTo>
                  <a:lnTo>
                    <a:pt x="434" y="2471"/>
                  </a:lnTo>
                  <a:lnTo>
                    <a:pt x="638" y="2649"/>
                  </a:lnTo>
                  <a:lnTo>
                    <a:pt x="892" y="2776"/>
                  </a:lnTo>
                  <a:lnTo>
                    <a:pt x="1147" y="2853"/>
                  </a:lnTo>
                  <a:lnTo>
                    <a:pt x="1453" y="2878"/>
                  </a:lnTo>
                  <a:lnTo>
                    <a:pt x="1733" y="2853"/>
                  </a:lnTo>
                  <a:lnTo>
                    <a:pt x="2013" y="2776"/>
                  </a:lnTo>
                  <a:lnTo>
                    <a:pt x="2242" y="2649"/>
                  </a:lnTo>
                  <a:lnTo>
                    <a:pt x="2472" y="2471"/>
                  </a:lnTo>
                  <a:lnTo>
                    <a:pt x="2650" y="2242"/>
                  </a:lnTo>
                  <a:lnTo>
                    <a:pt x="2777" y="2012"/>
                  </a:lnTo>
                  <a:lnTo>
                    <a:pt x="2854" y="1732"/>
                  </a:lnTo>
                  <a:lnTo>
                    <a:pt x="2879" y="1452"/>
                  </a:lnTo>
                  <a:lnTo>
                    <a:pt x="2854" y="1146"/>
                  </a:lnTo>
                  <a:lnTo>
                    <a:pt x="2777" y="892"/>
                  </a:lnTo>
                  <a:lnTo>
                    <a:pt x="2650" y="637"/>
                  </a:lnTo>
                  <a:lnTo>
                    <a:pt x="2472" y="433"/>
                  </a:lnTo>
                  <a:lnTo>
                    <a:pt x="2242" y="255"/>
                  </a:lnTo>
                  <a:lnTo>
                    <a:pt x="2013" y="127"/>
                  </a:lnTo>
                  <a:lnTo>
                    <a:pt x="1733" y="51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rgbClr val="000000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4557;p70"/>
            <p:cNvSpPr/>
            <p:nvPr/>
          </p:nvSpPr>
          <p:spPr>
            <a:xfrm>
              <a:off x="6143277" y="3040511"/>
              <a:ext cx="42767" cy="6507"/>
            </a:xfrm>
            <a:custGeom>
              <a:avLst/>
              <a:gdLst/>
              <a:ahLst/>
              <a:cxnLst/>
              <a:rect l="l" t="t" r="r" b="b"/>
              <a:pathLst>
                <a:path w="3694" h="562" fill="none" extrusionOk="0">
                  <a:moveTo>
                    <a:pt x="0" y="103"/>
                  </a:moveTo>
                  <a:lnTo>
                    <a:pt x="0" y="103"/>
                  </a:lnTo>
                  <a:lnTo>
                    <a:pt x="382" y="52"/>
                  </a:lnTo>
                  <a:lnTo>
                    <a:pt x="764" y="26"/>
                  </a:lnTo>
                  <a:lnTo>
                    <a:pt x="1274" y="1"/>
                  </a:lnTo>
                  <a:lnTo>
                    <a:pt x="1860" y="26"/>
                  </a:lnTo>
                  <a:lnTo>
                    <a:pt x="2140" y="52"/>
                  </a:lnTo>
                  <a:lnTo>
                    <a:pt x="2471" y="103"/>
                  </a:lnTo>
                  <a:lnTo>
                    <a:pt x="2777" y="179"/>
                  </a:lnTo>
                  <a:lnTo>
                    <a:pt x="3082" y="281"/>
                  </a:lnTo>
                  <a:lnTo>
                    <a:pt x="3388" y="408"/>
                  </a:lnTo>
                  <a:lnTo>
                    <a:pt x="3693" y="561"/>
                  </a:lnTo>
                </a:path>
              </a:pathLst>
            </a:custGeom>
            <a:noFill/>
            <a:ln w="5100" cap="rnd" cmpd="sng">
              <a:solidFill>
                <a:srgbClr val="1C23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4558;p70"/>
            <p:cNvSpPr/>
            <p:nvPr/>
          </p:nvSpPr>
          <p:spPr>
            <a:xfrm>
              <a:off x="6222004" y="3040511"/>
              <a:ext cx="42779" cy="6507"/>
            </a:xfrm>
            <a:custGeom>
              <a:avLst/>
              <a:gdLst/>
              <a:ahLst/>
              <a:cxnLst/>
              <a:rect l="l" t="t" r="r" b="b"/>
              <a:pathLst>
                <a:path w="3695" h="562" fill="none" extrusionOk="0">
                  <a:moveTo>
                    <a:pt x="3694" y="103"/>
                  </a:moveTo>
                  <a:lnTo>
                    <a:pt x="3694" y="103"/>
                  </a:lnTo>
                  <a:lnTo>
                    <a:pt x="3338" y="52"/>
                  </a:lnTo>
                  <a:lnTo>
                    <a:pt x="2930" y="26"/>
                  </a:lnTo>
                  <a:lnTo>
                    <a:pt x="2421" y="1"/>
                  </a:lnTo>
                  <a:lnTo>
                    <a:pt x="1860" y="26"/>
                  </a:lnTo>
                  <a:lnTo>
                    <a:pt x="1555" y="52"/>
                  </a:lnTo>
                  <a:lnTo>
                    <a:pt x="1249" y="103"/>
                  </a:lnTo>
                  <a:lnTo>
                    <a:pt x="918" y="179"/>
                  </a:lnTo>
                  <a:lnTo>
                    <a:pt x="612" y="281"/>
                  </a:lnTo>
                  <a:lnTo>
                    <a:pt x="307" y="408"/>
                  </a:lnTo>
                  <a:lnTo>
                    <a:pt x="1" y="561"/>
                  </a:lnTo>
                </a:path>
              </a:pathLst>
            </a:custGeom>
            <a:solidFill>
              <a:srgbClr val="000000"/>
            </a:solidFill>
            <a:ln w="5100" cap="rnd" cmpd="sng">
              <a:solidFill>
                <a:srgbClr val="1C23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4559;p70"/>
            <p:cNvSpPr/>
            <p:nvPr/>
          </p:nvSpPr>
          <p:spPr>
            <a:xfrm>
              <a:off x="6143277" y="3057032"/>
              <a:ext cx="40116" cy="18582"/>
            </a:xfrm>
            <a:custGeom>
              <a:avLst/>
              <a:gdLst/>
              <a:ahLst/>
              <a:cxnLst/>
              <a:rect l="l" t="t" r="r" b="b"/>
              <a:pathLst>
                <a:path w="3465" h="1605" extrusionOk="0">
                  <a:moveTo>
                    <a:pt x="1528" y="0"/>
                  </a:moveTo>
                  <a:lnTo>
                    <a:pt x="1248" y="26"/>
                  </a:lnTo>
                  <a:lnTo>
                    <a:pt x="994" y="76"/>
                  </a:lnTo>
                  <a:lnTo>
                    <a:pt x="739" y="153"/>
                  </a:lnTo>
                  <a:lnTo>
                    <a:pt x="510" y="255"/>
                  </a:lnTo>
                  <a:lnTo>
                    <a:pt x="306" y="382"/>
                  </a:lnTo>
                  <a:lnTo>
                    <a:pt x="128" y="560"/>
                  </a:lnTo>
                  <a:lnTo>
                    <a:pt x="0" y="739"/>
                  </a:lnTo>
                  <a:lnTo>
                    <a:pt x="0" y="739"/>
                  </a:lnTo>
                  <a:lnTo>
                    <a:pt x="77" y="713"/>
                  </a:lnTo>
                  <a:lnTo>
                    <a:pt x="306" y="637"/>
                  </a:lnTo>
                  <a:lnTo>
                    <a:pt x="662" y="586"/>
                  </a:lnTo>
                  <a:lnTo>
                    <a:pt x="866" y="560"/>
                  </a:lnTo>
                  <a:lnTo>
                    <a:pt x="1121" y="560"/>
                  </a:lnTo>
                  <a:lnTo>
                    <a:pt x="1376" y="586"/>
                  </a:lnTo>
                  <a:lnTo>
                    <a:pt x="1630" y="611"/>
                  </a:lnTo>
                  <a:lnTo>
                    <a:pt x="1936" y="688"/>
                  </a:lnTo>
                  <a:lnTo>
                    <a:pt x="2216" y="790"/>
                  </a:lnTo>
                  <a:lnTo>
                    <a:pt x="2522" y="917"/>
                  </a:lnTo>
                  <a:lnTo>
                    <a:pt x="2827" y="1095"/>
                  </a:lnTo>
                  <a:lnTo>
                    <a:pt x="3159" y="1325"/>
                  </a:lnTo>
                  <a:lnTo>
                    <a:pt x="3464" y="1605"/>
                  </a:lnTo>
                  <a:lnTo>
                    <a:pt x="3362" y="1248"/>
                  </a:lnTo>
                  <a:lnTo>
                    <a:pt x="3210" y="943"/>
                  </a:lnTo>
                  <a:lnTo>
                    <a:pt x="3031" y="688"/>
                  </a:lnTo>
                  <a:lnTo>
                    <a:pt x="2827" y="484"/>
                  </a:lnTo>
                  <a:lnTo>
                    <a:pt x="2598" y="306"/>
                  </a:lnTo>
                  <a:lnTo>
                    <a:pt x="2344" y="178"/>
                  </a:lnTo>
                  <a:lnTo>
                    <a:pt x="2063" y="76"/>
                  </a:lnTo>
                  <a:lnTo>
                    <a:pt x="1809" y="26"/>
                  </a:lnTo>
                  <a:lnTo>
                    <a:pt x="15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4560;p70"/>
            <p:cNvSpPr/>
            <p:nvPr/>
          </p:nvSpPr>
          <p:spPr>
            <a:xfrm>
              <a:off x="6224667" y="3057032"/>
              <a:ext cx="40116" cy="18582"/>
            </a:xfrm>
            <a:custGeom>
              <a:avLst/>
              <a:gdLst/>
              <a:ahLst/>
              <a:cxnLst/>
              <a:rect l="l" t="t" r="r" b="b"/>
              <a:pathLst>
                <a:path w="3465" h="1605" extrusionOk="0">
                  <a:moveTo>
                    <a:pt x="1961" y="0"/>
                  </a:moveTo>
                  <a:lnTo>
                    <a:pt x="1681" y="26"/>
                  </a:lnTo>
                  <a:lnTo>
                    <a:pt x="1401" y="76"/>
                  </a:lnTo>
                  <a:lnTo>
                    <a:pt x="1121" y="178"/>
                  </a:lnTo>
                  <a:lnTo>
                    <a:pt x="892" y="306"/>
                  </a:lnTo>
                  <a:lnTo>
                    <a:pt x="637" y="484"/>
                  </a:lnTo>
                  <a:lnTo>
                    <a:pt x="433" y="688"/>
                  </a:lnTo>
                  <a:lnTo>
                    <a:pt x="255" y="943"/>
                  </a:lnTo>
                  <a:lnTo>
                    <a:pt x="102" y="1248"/>
                  </a:lnTo>
                  <a:lnTo>
                    <a:pt x="0" y="1605"/>
                  </a:lnTo>
                  <a:lnTo>
                    <a:pt x="0" y="1605"/>
                  </a:lnTo>
                  <a:lnTo>
                    <a:pt x="331" y="1325"/>
                  </a:lnTo>
                  <a:lnTo>
                    <a:pt x="637" y="1095"/>
                  </a:lnTo>
                  <a:lnTo>
                    <a:pt x="943" y="917"/>
                  </a:lnTo>
                  <a:lnTo>
                    <a:pt x="1248" y="790"/>
                  </a:lnTo>
                  <a:lnTo>
                    <a:pt x="1554" y="688"/>
                  </a:lnTo>
                  <a:lnTo>
                    <a:pt x="1834" y="611"/>
                  </a:lnTo>
                  <a:lnTo>
                    <a:pt x="2114" y="586"/>
                  </a:lnTo>
                  <a:lnTo>
                    <a:pt x="2369" y="560"/>
                  </a:lnTo>
                  <a:lnTo>
                    <a:pt x="2598" y="560"/>
                  </a:lnTo>
                  <a:lnTo>
                    <a:pt x="2802" y="586"/>
                  </a:lnTo>
                  <a:lnTo>
                    <a:pt x="3159" y="637"/>
                  </a:lnTo>
                  <a:lnTo>
                    <a:pt x="3388" y="713"/>
                  </a:lnTo>
                  <a:lnTo>
                    <a:pt x="3464" y="739"/>
                  </a:lnTo>
                  <a:lnTo>
                    <a:pt x="3464" y="739"/>
                  </a:lnTo>
                  <a:lnTo>
                    <a:pt x="3337" y="560"/>
                  </a:lnTo>
                  <a:lnTo>
                    <a:pt x="3159" y="382"/>
                  </a:lnTo>
                  <a:lnTo>
                    <a:pt x="2955" y="255"/>
                  </a:lnTo>
                  <a:lnTo>
                    <a:pt x="2726" y="153"/>
                  </a:lnTo>
                  <a:lnTo>
                    <a:pt x="2496" y="76"/>
                  </a:lnTo>
                  <a:lnTo>
                    <a:pt x="2216" y="26"/>
                  </a:lnTo>
                  <a:lnTo>
                    <a:pt x="19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4561;p70"/>
            <p:cNvSpPr/>
            <p:nvPr/>
          </p:nvSpPr>
          <p:spPr>
            <a:xfrm>
              <a:off x="6191636" y="3070890"/>
              <a:ext cx="20944" cy="28018"/>
            </a:xfrm>
            <a:custGeom>
              <a:avLst/>
              <a:gdLst/>
              <a:ahLst/>
              <a:cxnLst/>
              <a:rect l="l" t="t" r="r" b="b"/>
              <a:pathLst>
                <a:path w="1809" h="2420" fill="none" extrusionOk="0">
                  <a:moveTo>
                    <a:pt x="994" y="0"/>
                  </a:moveTo>
                  <a:lnTo>
                    <a:pt x="994" y="866"/>
                  </a:lnTo>
                  <a:lnTo>
                    <a:pt x="0" y="1630"/>
                  </a:lnTo>
                  <a:lnTo>
                    <a:pt x="0" y="1630"/>
                  </a:lnTo>
                  <a:lnTo>
                    <a:pt x="77" y="1758"/>
                  </a:lnTo>
                  <a:lnTo>
                    <a:pt x="179" y="1885"/>
                  </a:lnTo>
                  <a:lnTo>
                    <a:pt x="357" y="2012"/>
                  </a:lnTo>
                  <a:lnTo>
                    <a:pt x="612" y="2165"/>
                  </a:lnTo>
                  <a:lnTo>
                    <a:pt x="917" y="2293"/>
                  </a:lnTo>
                  <a:lnTo>
                    <a:pt x="1096" y="2344"/>
                  </a:lnTo>
                  <a:lnTo>
                    <a:pt x="1325" y="2395"/>
                  </a:lnTo>
                  <a:lnTo>
                    <a:pt x="1554" y="2420"/>
                  </a:lnTo>
                  <a:lnTo>
                    <a:pt x="1809" y="242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4562;p70"/>
            <p:cNvSpPr/>
            <p:nvPr/>
          </p:nvSpPr>
          <p:spPr>
            <a:xfrm>
              <a:off x="6177778" y="3108633"/>
              <a:ext cx="53974" cy="49552"/>
            </a:xfrm>
            <a:custGeom>
              <a:avLst/>
              <a:gdLst/>
              <a:ahLst/>
              <a:cxnLst/>
              <a:rect l="l" t="t" r="r" b="b"/>
              <a:pathLst>
                <a:path w="4662" h="4280" extrusionOk="0">
                  <a:moveTo>
                    <a:pt x="0" y="1"/>
                  </a:moveTo>
                  <a:lnTo>
                    <a:pt x="26" y="179"/>
                  </a:lnTo>
                  <a:lnTo>
                    <a:pt x="77" y="663"/>
                  </a:lnTo>
                  <a:lnTo>
                    <a:pt x="230" y="1350"/>
                  </a:lnTo>
                  <a:lnTo>
                    <a:pt x="331" y="1733"/>
                  </a:lnTo>
                  <a:lnTo>
                    <a:pt x="433" y="2140"/>
                  </a:lnTo>
                  <a:lnTo>
                    <a:pt x="586" y="2548"/>
                  </a:lnTo>
                  <a:lnTo>
                    <a:pt x="739" y="2930"/>
                  </a:lnTo>
                  <a:lnTo>
                    <a:pt x="943" y="3286"/>
                  </a:lnTo>
                  <a:lnTo>
                    <a:pt x="1146" y="3617"/>
                  </a:lnTo>
                  <a:lnTo>
                    <a:pt x="1274" y="3745"/>
                  </a:lnTo>
                  <a:lnTo>
                    <a:pt x="1401" y="3872"/>
                  </a:lnTo>
                  <a:lnTo>
                    <a:pt x="1529" y="3999"/>
                  </a:lnTo>
                  <a:lnTo>
                    <a:pt x="1681" y="4101"/>
                  </a:lnTo>
                  <a:lnTo>
                    <a:pt x="1834" y="4178"/>
                  </a:lnTo>
                  <a:lnTo>
                    <a:pt x="1987" y="4229"/>
                  </a:lnTo>
                  <a:lnTo>
                    <a:pt x="2165" y="4280"/>
                  </a:lnTo>
                  <a:lnTo>
                    <a:pt x="2522" y="4280"/>
                  </a:lnTo>
                  <a:lnTo>
                    <a:pt x="2675" y="4229"/>
                  </a:lnTo>
                  <a:lnTo>
                    <a:pt x="2828" y="4178"/>
                  </a:lnTo>
                  <a:lnTo>
                    <a:pt x="2980" y="4101"/>
                  </a:lnTo>
                  <a:lnTo>
                    <a:pt x="3133" y="3999"/>
                  </a:lnTo>
                  <a:lnTo>
                    <a:pt x="3261" y="3872"/>
                  </a:lnTo>
                  <a:lnTo>
                    <a:pt x="3388" y="3745"/>
                  </a:lnTo>
                  <a:lnTo>
                    <a:pt x="3515" y="3617"/>
                  </a:lnTo>
                  <a:lnTo>
                    <a:pt x="3719" y="3286"/>
                  </a:lnTo>
                  <a:lnTo>
                    <a:pt x="3923" y="2930"/>
                  </a:lnTo>
                  <a:lnTo>
                    <a:pt x="4076" y="2548"/>
                  </a:lnTo>
                  <a:lnTo>
                    <a:pt x="4228" y="2140"/>
                  </a:lnTo>
                  <a:lnTo>
                    <a:pt x="4356" y="1733"/>
                  </a:lnTo>
                  <a:lnTo>
                    <a:pt x="4432" y="1350"/>
                  </a:lnTo>
                  <a:lnTo>
                    <a:pt x="4585" y="663"/>
                  </a:lnTo>
                  <a:lnTo>
                    <a:pt x="4661" y="179"/>
                  </a:lnTo>
                  <a:lnTo>
                    <a:pt x="46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4563;p70"/>
            <p:cNvSpPr/>
            <p:nvPr/>
          </p:nvSpPr>
          <p:spPr>
            <a:xfrm>
              <a:off x="6186033" y="3138711"/>
              <a:ext cx="37465" cy="19473"/>
            </a:xfrm>
            <a:custGeom>
              <a:avLst/>
              <a:gdLst/>
              <a:ahLst/>
              <a:cxnLst/>
              <a:rect l="l" t="t" r="r" b="b"/>
              <a:pathLst>
                <a:path w="3236" h="1682" extrusionOk="0">
                  <a:moveTo>
                    <a:pt x="1631" y="1"/>
                  </a:moveTo>
                  <a:lnTo>
                    <a:pt x="1198" y="26"/>
                  </a:lnTo>
                  <a:lnTo>
                    <a:pt x="765" y="52"/>
                  </a:lnTo>
                  <a:lnTo>
                    <a:pt x="383" y="128"/>
                  </a:lnTo>
                  <a:lnTo>
                    <a:pt x="0" y="230"/>
                  </a:lnTo>
                  <a:lnTo>
                    <a:pt x="128" y="510"/>
                  </a:lnTo>
                  <a:lnTo>
                    <a:pt x="306" y="790"/>
                  </a:lnTo>
                  <a:lnTo>
                    <a:pt x="459" y="1045"/>
                  </a:lnTo>
                  <a:lnTo>
                    <a:pt x="663" y="1249"/>
                  </a:lnTo>
                  <a:lnTo>
                    <a:pt x="866" y="1427"/>
                  </a:lnTo>
                  <a:lnTo>
                    <a:pt x="1096" y="1554"/>
                  </a:lnTo>
                  <a:lnTo>
                    <a:pt x="1350" y="1656"/>
                  </a:lnTo>
                  <a:lnTo>
                    <a:pt x="1478" y="1682"/>
                  </a:lnTo>
                  <a:lnTo>
                    <a:pt x="1758" y="1682"/>
                  </a:lnTo>
                  <a:lnTo>
                    <a:pt x="1885" y="1656"/>
                  </a:lnTo>
                  <a:lnTo>
                    <a:pt x="2140" y="1554"/>
                  </a:lnTo>
                  <a:lnTo>
                    <a:pt x="2369" y="1427"/>
                  </a:lnTo>
                  <a:lnTo>
                    <a:pt x="2573" y="1249"/>
                  </a:lnTo>
                  <a:lnTo>
                    <a:pt x="2777" y="1045"/>
                  </a:lnTo>
                  <a:lnTo>
                    <a:pt x="2955" y="790"/>
                  </a:lnTo>
                  <a:lnTo>
                    <a:pt x="3108" y="510"/>
                  </a:lnTo>
                  <a:lnTo>
                    <a:pt x="3235" y="230"/>
                  </a:lnTo>
                  <a:lnTo>
                    <a:pt x="2853" y="128"/>
                  </a:lnTo>
                  <a:lnTo>
                    <a:pt x="2471" y="52"/>
                  </a:lnTo>
                  <a:lnTo>
                    <a:pt x="2038" y="26"/>
                  </a:lnTo>
                  <a:lnTo>
                    <a:pt x="1631" y="1"/>
                  </a:ln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4564;p70"/>
            <p:cNvSpPr/>
            <p:nvPr/>
          </p:nvSpPr>
          <p:spPr>
            <a:xfrm>
              <a:off x="6666117" y="2422133"/>
              <a:ext cx="259220" cy="236806"/>
            </a:xfrm>
            <a:custGeom>
              <a:avLst/>
              <a:gdLst/>
              <a:ahLst/>
              <a:cxnLst/>
              <a:rect l="l" t="t" r="r" b="b"/>
              <a:pathLst>
                <a:path w="22390" h="20454" extrusionOk="0">
                  <a:moveTo>
                    <a:pt x="9399" y="0"/>
                  </a:moveTo>
                  <a:lnTo>
                    <a:pt x="9323" y="76"/>
                  </a:lnTo>
                  <a:lnTo>
                    <a:pt x="9093" y="331"/>
                  </a:lnTo>
                  <a:lnTo>
                    <a:pt x="8940" y="509"/>
                  </a:lnTo>
                  <a:lnTo>
                    <a:pt x="8762" y="764"/>
                  </a:lnTo>
                  <a:lnTo>
                    <a:pt x="8558" y="1070"/>
                  </a:lnTo>
                  <a:lnTo>
                    <a:pt x="8355" y="1426"/>
                  </a:lnTo>
                  <a:lnTo>
                    <a:pt x="8151" y="1834"/>
                  </a:lnTo>
                  <a:lnTo>
                    <a:pt x="7947" y="2318"/>
                  </a:lnTo>
                  <a:lnTo>
                    <a:pt x="7743" y="2878"/>
                  </a:lnTo>
                  <a:lnTo>
                    <a:pt x="7540" y="3490"/>
                  </a:lnTo>
                  <a:lnTo>
                    <a:pt x="7361" y="4203"/>
                  </a:lnTo>
                  <a:lnTo>
                    <a:pt x="7208" y="4967"/>
                  </a:lnTo>
                  <a:lnTo>
                    <a:pt x="7056" y="5833"/>
                  </a:lnTo>
                  <a:lnTo>
                    <a:pt x="6954" y="6775"/>
                  </a:lnTo>
                  <a:lnTo>
                    <a:pt x="6623" y="6648"/>
                  </a:lnTo>
                  <a:lnTo>
                    <a:pt x="6291" y="6521"/>
                  </a:lnTo>
                  <a:lnTo>
                    <a:pt x="5960" y="6444"/>
                  </a:lnTo>
                  <a:lnTo>
                    <a:pt x="5629" y="6368"/>
                  </a:lnTo>
                  <a:lnTo>
                    <a:pt x="5298" y="6317"/>
                  </a:lnTo>
                  <a:lnTo>
                    <a:pt x="4967" y="6291"/>
                  </a:lnTo>
                  <a:lnTo>
                    <a:pt x="4305" y="6291"/>
                  </a:lnTo>
                  <a:lnTo>
                    <a:pt x="3999" y="6317"/>
                  </a:lnTo>
                  <a:lnTo>
                    <a:pt x="3668" y="6368"/>
                  </a:lnTo>
                  <a:lnTo>
                    <a:pt x="3362" y="6419"/>
                  </a:lnTo>
                  <a:lnTo>
                    <a:pt x="3057" y="6495"/>
                  </a:lnTo>
                  <a:lnTo>
                    <a:pt x="2776" y="6597"/>
                  </a:lnTo>
                  <a:lnTo>
                    <a:pt x="2471" y="6699"/>
                  </a:lnTo>
                  <a:lnTo>
                    <a:pt x="2216" y="6826"/>
                  </a:lnTo>
                  <a:lnTo>
                    <a:pt x="1936" y="6979"/>
                  </a:lnTo>
                  <a:lnTo>
                    <a:pt x="1681" y="7132"/>
                  </a:lnTo>
                  <a:lnTo>
                    <a:pt x="1452" y="7310"/>
                  </a:lnTo>
                  <a:lnTo>
                    <a:pt x="1223" y="7488"/>
                  </a:lnTo>
                  <a:lnTo>
                    <a:pt x="1019" y="7692"/>
                  </a:lnTo>
                  <a:lnTo>
                    <a:pt x="841" y="7921"/>
                  </a:lnTo>
                  <a:lnTo>
                    <a:pt x="662" y="8151"/>
                  </a:lnTo>
                  <a:lnTo>
                    <a:pt x="510" y="8405"/>
                  </a:lnTo>
                  <a:lnTo>
                    <a:pt x="357" y="8660"/>
                  </a:lnTo>
                  <a:lnTo>
                    <a:pt x="255" y="8940"/>
                  </a:lnTo>
                  <a:lnTo>
                    <a:pt x="153" y="9221"/>
                  </a:lnTo>
                  <a:lnTo>
                    <a:pt x="77" y="9526"/>
                  </a:lnTo>
                  <a:lnTo>
                    <a:pt x="26" y="9857"/>
                  </a:lnTo>
                  <a:lnTo>
                    <a:pt x="0" y="10163"/>
                  </a:lnTo>
                  <a:lnTo>
                    <a:pt x="0" y="10520"/>
                  </a:lnTo>
                  <a:lnTo>
                    <a:pt x="51" y="10876"/>
                  </a:lnTo>
                  <a:lnTo>
                    <a:pt x="102" y="11233"/>
                  </a:lnTo>
                  <a:lnTo>
                    <a:pt x="255" y="11971"/>
                  </a:lnTo>
                  <a:lnTo>
                    <a:pt x="459" y="12736"/>
                  </a:lnTo>
                  <a:lnTo>
                    <a:pt x="662" y="13525"/>
                  </a:lnTo>
                  <a:lnTo>
                    <a:pt x="917" y="14315"/>
                  </a:lnTo>
                  <a:lnTo>
                    <a:pt x="1172" y="15104"/>
                  </a:lnTo>
                  <a:lnTo>
                    <a:pt x="1452" y="15868"/>
                  </a:lnTo>
                  <a:lnTo>
                    <a:pt x="2012" y="17295"/>
                  </a:lnTo>
                  <a:lnTo>
                    <a:pt x="2547" y="18568"/>
                  </a:lnTo>
                  <a:lnTo>
                    <a:pt x="2980" y="19562"/>
                  </a:lnTo>
                  <a:lnTo>
                    <a:pt x="3388" y="20453"/>
                  </a:lnTo>
                  <a:lnTo>
                    <a:pt x="21319" y="18441"/>
                  </a:lnTo>
                  <a:lnTo>
                    <a:pt x="21549" y="17677"/>
                  </a:lnTo>
                  <a:lnTo>
                    <a:pt x="21727" y="16913"/>
                  </a:lnTo>
                  <a:lnTo>
                    <a:pt x="21905" y="16200"/>
                  </a:lnTo>
                  <a:lnTo>
                    <a:pt x="22058" y="15512"/>
                  </a:lnTo>
                  <a:lnTo>
                    <a:pt x="22160" y="14850"/>
                  </a:lnTo>
                  <a:lnTo>
                    <a:pt x="22262" y="14187"/>
                  </a:lnTo>
                  <a:lnTo>
                    <a:pt x="22338" y="13576"/>
                  </a:lnTo>
                  <a:lnTo>
                    <a:pt x="22364" y="12965"/>
                  </a:lnTo>
                  <a:lnTo>
                    <a:pt x="22389" y="12404"/>
                  </a:lnTo>
                  <a:lnTo>
                    <a:pt x="22389" y="11844"/>
                  </a:lnTo>
                  <a:lnTo>
                    <a:pt x="22364" y="11309"/>
                  </a:lnTo>
                  <a:lnTo>
                    <a:pt x="22313" y="10800"/>
                  </a:lnTo>
                  <a:lnTo>
                    <a:pt x="22236" y="10316"/>
                  </a:lnTo>
                  <a:lnTo>
                    <a:pt x="22160" y="9832"/>
                  </a:lnTo>
                  <a:lnTo>
                    <a:pt x="22058" y="9399"/>
                  </a:lnTo>
                  <a:lnTo>
                    <a:pt x="21931" y="8966"/>
                  </a:lnTo>
                  <a:lnTo>
                    <a:pt x="21778" y="8558"/>
                  </a:lnTo>
                  <a:lnTo>
                    <a:pt x="21625" y="8151"/>
                  </a:lnTo>
                  <a:lnTo>
                    <a:pt x="21447" y="7794"/>
                  </a:lnTo>
                  <a:lnTo>
                    <a:pt x="21268" y="7438"/>
                  </a:lnTo>
                  <a:lnTo>
                    <a:pt x="21065" y="7106"/>
                  </a:lnTo>
                  <a:lnTo>
                    <a:pt x="20835" y="6801"/>
                  </a:lnTo>
                  <a:lnTo>
                    <a:pt x="20606" y="6521"/>
                  </a:lnTo>
                  <a:lnTo>
                    <a:pt x="20351" y="6240"/>
                  </a:lnTo>
                  <a:lnTo>
                    <a:pt x="20097" y="5986"/>
                  </a:lnTo>
                  <a:lnTo>
                    <a:pt x="19817" y="5731"/>
                  </a:lnTo>
                  <a:lnTo>
                    <a:pt x="19536" y="5527"/>
                  </a:lnTo>
                  <a:lnTo>
                    <a:pt x="19256" y="5323"/>
                  </a:lnTo>
                  <a:lnTo>
                    <a:pt x="18951" y="5120"/>
                  </a:lnTo>
                  <a:lnTo>
                    <a:pt x="18619" y="4967"/>
                  </a:lnTo>
                  <a:lnTo>
                    <a:pt x="18314" y="4814"/>
                  </a:lnTo>
                  <a:lnTo>
                    <a:pt x="17983" y="4661"/>
                  </a:lnTo>
                  <a:lnTo>
                    <a:pt x="17652" y="4534"/>
                  </a:lnTo>
                  <a:lnTo>
                    <a:pt x="17320" y="4432"/>
                  </a:lnTo>
                  <a:lnTo>
                    <a:pt x="16964" y="4330"/>
                  </a:lnTo>
                  <a:lnTo>
                    <a:pt x="16607" y="4254"/>
                  </a:lnTo>
                  <a:lnTo>
                    <a:pt x="15894" y="4152"/>
                  </a:lnTo>
                  <a:lnTo>
                    <a:pt x="15181" y="4075"/>
                  </a:lnTo>
                  <a:lnTo>
                    <a:pt x="14442" y="4075"/>
                  </a:lnTo>
                  <a:lnTo>
                    <a:pt x="13704" y="4126"/>
                  </a:lnTo>
                  <a:lnTo>
                    <a:pt x="12990" y="4203"/>
                  </a:lnTo>
                  <a:lnTo>
                    <a:pt x="12277" y="4356"/>
                  </a:lnTo>
                  <a:lnTo>
                    <a:pt x="11564" y="4534"/>
                  </a:lnTo>
                  <a:lnTo>
                    <a:pt x="10902" y="4763"/>
                  </a:lnTo>
                  <a:lnTo>
                    <a:pt x="10239" y="5018"/>
                  </a:lnTo>
                  <a:lnTo>
                    <a:pt x="9628" y="5298"/>
                  </a:lnTo>
                  <a:lnTo>
                    <a:pt x="9042" y="5629"/>
                  </a:lnTo>
                  <a:lnTo>
                    <a:pt x="8507" y="6011"/>
                  </a:lnTo>
                  <a:lnTo>
                    <a:pt x="8024" y="6393"/>
                  </a:lnTo>
                  <a:lnTo>
                    <a:pt x="7590" y="6826"/>
                  </a:lnTo>
                  <a:lnTo>
                    <a:pt x="7616" y="6597"/>
                  </a:lnTo>
                  <a:lnTo>
                    <a:pt x="7641" y="6368"/>
                  </a:lnTo>
                  <a:lnTo>
                    <a:pt x="7769" y="5858"/>
                  </a:lnTo>
                  <a:lnTo>
                    <a:pt x="7922" y="5374"/>
                  </a:lnTo>
                  <a:lnTo>
                    <a:pt x="8151" y="4839"/>
                  </a:lnTo>
                  <a:lnTo>
                    <a:pt x="8380" y="4305"/>
                  </a:lnTo>
                  <a:lnTo>
                    <a:pt x="8660" y="3795"/>
                  </a:lnTo>
                  <a:lnTo>
                    <a:pt x="8940" y="3286"/>
                  </a:lnTo>
                  <a:lnTo>
                    <a:pt x="9246" y="2802"/>
                  </a:lnTo>
                  <a:lnTo>
                    <a:pt x="9832" y="1910"/>
                  </a:lnTo>
                  <a:lnTo>
                    <a:pt x="10341" y="1197"/>
                  </a:lnTo>
                  <a:lnTo>
                    <a:pt x="10825" y="535"/>
                  </a:lnTo>
                  <a:lnTo>
                    <a:pt x="93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4565;p70"/>
            <p:cNvSpPr/>
            <p:nvPr/>
          </p:nvSpPr>
          <p:spPr>
            <a:xfrm>
              <a:off x="6670238" y="2626187"/>
              <a:ext cx="59879" cy="72556"/>
            </a:xfrm>
            <a:custGeom>
              <a:avLst/>
              <a:gdLst/>
              <a:ahLst/>
              <a:cxnLst/>
              <a:rect l="l" t="t" r="r" b="b"/>
              <a:pathLst>
                <a:path w="5172" h="6267" extrusionOk="0">
                  <a:moveTo>
                    <a:pt x="1962" y="1"/>
                  </a:moveTo>
                  <a:lnTo>
                    <a:pt x="1656" y="77"/>
                  </a:lnTo>
                  <a:lnTo>
                    <a:pt x="1351" y="205"/>
                  </a:lnTo>
                  <a:lnTo>
                    <a:pt x="1045" y="358"/>
                  </a:lnTo>
                  <a:lnTo>
                    <a:pt x="790" y="587"/>
                  </a:lnTo>
                  <a:lnTo>
                    <a:pt x="561" y="841"/>
                  </a:lnTo>
                  <a:lnTo>
                    <a:pt x="357" y="1147"/>
                  </a:lnTo>
                  <a:lnTo>
                    <a:pt x="205" y="1478"/>
                  </a:lnTo>
                  <a:lnTo>
                    <a:pt x="77" y="1860"/>
                  </a:lnTo>
                  <a:lnTo>
                    <a:pt x="26" y="2064"/>
                  </a:lnTo>
                  <a:lnTo>
                    <a:pt x="1" y="2268"/>
                  </a:lnTo>
                  <a:lnTo>
                    <a:pt x="1" y="2472"/>
                  </a:lnTo>
                  <a:lnTo>
                    <a:pt x="1" y="2675"/>
                  </a:lnTo>
                  <a:lnTo>
                    <a:pt x="26" y="2879"/>
                  </a:lnTo>
                  <a:lnTo>
                    <a:pt x="52" y="3083"/>
                  </a:lnTo>
                  <a:lnTo>
                    <a:pt x="179" y="3490"/>
                  </a:lnTo>
                  <a:lnTo>
                    <a:pt x="357" y="3898"/>
                  </a:lnTo>
                  <a:lnTo>
                    <a:pt x="587" y="4280"/>
                  </a:lnTo>
                  <a:lnTo>
                    <a:pt x="892" y="4637"/>
                  </a:lnTo>
                  <a:lnTo>
                    <a:pt x="1223" y="4993"/>
                  </a:lnTo>
                  <a:lnTo>
                    <a:pt x="1605" y="5299"/>
                  </a:lnTo>
                  <a:lnTo>
                    <a:pt x="2013" y="5579"/>
                  </a:lnTo>
                  <a:lnTo>
                    <a:pt x="2471" y="5808"/>
                  </a:lnTo>
                  <a:lnTo>
                    <a:pt x="2955" y="6012"/>
                  </a:lnTo>
                  <a:lnTo>
                    <a:pt x="3465" y="6139"/>
                  </a:lnTo>
                  <a:lnTo>
                    <a:pt x="3745" y="6190"/>
                  </a:lnTo>
                  <a:lnTo>
                    <a:pt x="4025" y="6241"/>
                  </a:lnTo>
                  <a:lnTo>
                    <a:pt x="4305" y="6267"/>
                  </a:lnTo>
                  <a:lnTo>
                    <a:pt x="4891" y="6267"/>
                  </a:lnTo>
                  <a:lnTo>
                    <a:pt x="5171" y="6241"/>
                  </a:lnTo>
                  <a:lnTo>
                    <a:pt x="4738" y="1631"/>
                  </a:lnTo>
                  <a:lnTo>
                    <a:pt x="4407" y="1198"/>
                  </a:lnTo>
                  <a:lnTo>
                    <a:pt x="4076" y="841"/>
                  </a:lnTo>
                  <a:lnTo>
                    <a:pt x="3720" y="561"/>
                  </a:lnTo>
                  <a:lnTo>
                    <a:pt x="3363" y="332"/>
                  </a:lnTo>
                  <a:lnTo>
                    <a:pt x="3006" y="154"/>
                  </a:lnTo>
                  <a:lnTo>
                    <a:pt x="2650" y="52"/>
                  </a:lnTo>
                  <a:lnTo>
                    <a:pt x="2319" y="1"/>
                  </a:lnTo>
                  <a:close/>
                </a:path>
              </a:pathLst>
            </a:custGeom>
            <a:solidFill>
              <a:srgbClr val="F2B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4566;p70"/>
            <p:cNvSpPr/>
            <p:nvPr/>
          </p:nvSpPr>
          <p:spPr>
            <a:xfrm>
              <a:off x="6684988" y="2646239"/>
              <a:ext cx="40405" cy="28620"/>
            </a:xfrm>
            <a:custGeom>
              <a:avLst/>
              <a:gdLst/>
              <a:ahLst/>
              <a:cxnLst/>
              <a:rect l="l" t="t" r="r" b="b"/>
              <a:pathLst>
                <a:path w="3490" h="2472" fill="none" extrusionOk="0">
                  <a:moveTo>
                    <a:pt x="0" y="1045"/>
                  </a:moveTo>
                  <a:lnTo>
                    <a:pt x="0" y="1045"/>
                  </a:lnTo>
                  <a:lnTo>
                    <a:pt x="77" y="740"/>
                  </a:lnTo>
                  <a:lnTo>
                    <a:pt x="204" y="485"/>
                  </a:lnTo>
                  <a:lnTo>
                    <a:pt x="331" y="281"/>
                  </a:lnTo>
                  <a:lnTo>
                    <a:pt x="510" y="128"/>
                  </a:lnTo>
                  <a:lnTo>
                    <a:pt x="713" y="52"/>
                  </a:lnTo>
                  <a:lnTo>
                    <a:pt x="943" y="1"/>
                  </a:lnTo>
                  <a:lnTo>
                    <a:pt x="1197" y="26"/>
                  </a:lnTo>
                  <a:lnTo>
                    <a:pt x="1452" y="77"/>
                  </a:lnTo>
                  <a:lnTo>
                    <a:pt x="1707" y="205"/>
                  </a:lnTo>
                  <a:lnTo>
                    <a:pt x="1987" y="383"/>
                  </a:lnTo>
                  <a:lnTo>
                    <a:pt x="2267" y="587"/>
                  </a:lnTo>
                  <a:lnTo>
                    <a:pt x="2522" y="867"/>
                  </a:lnTo>
                  <a:lnTo>
                    <a:pt x="2802" y="1198"/>
                  </a:lnTo>
                  <a:lnTo>
                    <a:pt x="3057" y="1580"/>
                  </a:lnTo>
                  <a:lnTo>
                    <a:pt x="3286" y="2013"/>
                  </a:lnTo>
                  <a:lnTo>
                    <a:pt x="3490" y="247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4567;p70"/>
            <p:cNvSpPr/>
            <p:nvPr/>
          </p:nvSpPr>
          <p:spPr>
            <a:xfrm>
              <a:off x="6879907" y="2626187"/>
              <a:ext cx="60168" cy="72556"/>
            </a:xfrm>
            <a:custGeom>
              <a:avLst/>
              <a:gdLst/>
              <a:ahLst/>
              <a:cxnLst/>
              <a:rect l="l" t="t" r="r" b="b"/>
              <a:pathLst>
                <a:path w="5197" h="6267" extrusionOk="0">
                  <a:moveTo>
                    <a:pt x="2879" y="1"/>
                  </a:moveTo>
                  <a:lnTo>
                    <a:pt x="2522" y="52"/>
                  </a:lnTo>
                  <a:lnTo>
                    <a:pt x="2166" y="154"/>
                  </a:lnTo>
                  <a:lnTo>
                    <a:pt x="1809" y="332"/>
                  </a:lnTo>
                  <a:lnTo>
                    <a:pt x="1452" y="561"/>
                  </a:lnTo>
                  <a:lnTo>
                    <a:pt x="1121" y="841"/>
                  </a:lnTo>
                  <a:lnTo>
                    <a:pt x="765" y="1198"/>
                  </a:lnTo>
                  <a:lnTo>
                    <a:pt x="459" y="1631"/>
                  </a:lnTo>
                  <a:lnTo>
                    <a:pt x="1" y="6241"/>
                  </a:lnTo>
                  <a:lnTo>
                    <a:pt x="306" y="6267"/>
                  </a:lnTo>
                  <a:lnTo>
                    <a:pt x="892" y="6267"/>
                  </a:lnTo>
                  <a:lnTo>
                    <a:pt x="1172" y="6241"/>
                  </a:lnTo>
                  <a:lnTo>
                    <a:pt x="1452" y="6190"/>
                  </a:lnTo>
                  <a:lnTo>
                    <a:pt x="1707" y="6139"/>
                  </a:lnTo>
                  <a:lnTo>
                    <a:pt x="2242" y="6012"/>
                  </a:lnTo>
                  <a:lnTo>
                    <a:pt x="2726" y="5808"/>
                  </a:lnTo>
                  <a:lnTo>
                    <a:pt x="3184" y="5579"/>
                  </a:lnTo>
                  <a:lnTo>
                    <a:pt x="3592" y="5299"/>
                  </a:lnTo>
                  <a:lnTo>
                    <a:pt x="3974" y="4993"/>
                  </a:lnTo>
                  <a:lnTo>
                    <a:pt x="4305" y="4637"/>
                  </a:lnTo>
                  <a:lnTo>
                    <a:pt x="4585" y="4280"/>
                  </a:lnTo>
                  <a:lnTo>
                    <a:pt x="4815" y="3898"/>
                  </a:lnTo>
                  <a:lnTo>
                    <a:pt x="4993" y="3490"/>
                  </a:lnTo>
                  <a:lnTo>
                    <a:pt x="5120" y="3083"/>
                  </a:lnTo>
                  <a:lnTo>
                    <a:pt x="5171" y="2879"/>
                  </a:lnTo>
                  <a:lnTo>
                    <a:pt x="5197" y="2675"/>
                  </a:lnTo>
                  <a:lnTo>
                    <a:pt x="5197" y="2472"/>
                  </a:lnTo>
                  <a:lnTo>
                    <a:pt x="5197" y="2268"/>
                  </a:lnTo>
                  <a:lnTo>
                    <a:pt x="5171" y="2064"/>
                  </a:lnTo>
                  <a:lnTo>
                    <a:pt x="5120" y="1860"/>
                  </a:lnTo>
                  <a:lnTo>
                    <a:pt x="4993" y="1478"/>
                  </a:lnTo>
                  <a:lnTo>
                    <a:pt x="4840" y="1147"/>
                  </a:lnTo>
                  <a:lnTo>
                    <a:pt x="4636" y="841"/>
                  </a:lnTo>
                  <a:lnTo>
                    <a:pt x="4407" y="587"/>
                  </a:lnTo>
                  <a:lnTo>
                    <a:pt x="4127" y="358"/>
                  </a:lnTo>
                  <a:lnTo>
                    <a:pt x="3847" y="205"/>
                  </a:lnTo>
                  <a:lnTo>
                    <a:pt x="3541" y="77"/>
                  </a:lnTo>
                  <a:lnTo>
                    <a:pt x="3210" y="1"/>
                  </a:lnTo>
                  <a:close/>
                </a:path>
              </a:pathLst>
            </a:custGeom>
            <a:solidFill>
              <a:srgbClr val="F2B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4568;p70"/>
            <p:cNvSpPr/>
            <p:nvPr/>
          </p:nvSpPr>
          <p:spPr>
            <a:xfrm>
              <a:off x="6884631" y="2646239"/>
              <a:ext cx="40405" cy="28620"/>
            </a:xfrm>
            <a:custGeom>
              <a:avLst/>
              <a:gdLst/>
              <a:ahLst/>
              <a:cxnLst/>
              <a:rect l="l" t="t" r="r" b="b"/>
              <a:pathLst>
                <a:path w="3490" h="2472" fill="none" extrusionOk="0">
                  <a:moveTo>
                    <a:pt x="3490" y="1045"/>
                  </a:moveTo>
                  <a:lnTo>
                    <a:pt x="3490" y="1045"/>
                  </a:lnTo>
                  <a:lnTo>
                    <a:pt x="3413" y="740"/>
                  </a:lnTo>
                  <a:lnTo>
                    <a:pt x="3311" y="485"/>
                  </a:lnTo>
                  <a:lnTo>
                    <a:pt x="3159" y="281"/>
                  </a:lnTo>
                  <a:lnTo>
                    <a:pt x="2980" y="128"/>
                  </a:lnTo>
                  <a:lnTo>
                    <a:pt x="2776" y="52"/>
                  </a:lnTo>
                  <a:lnTo>
                    <a:pt x="2547" y="1"/>
                  </a:lnTo>
                  <a:lnTo>
                    <a:pt x="2318" y="26"/>
                  </a:lnTo>
                  <a:lnTo>
                    <a:pt x="2063" y="77"/>
                  </a:lnTo>
                  <a:lnTo>
                    <a:pt x="1783" y="205"/>
                  </a:lnTo>
                  <a:lnTo>
                    <a:pt x="1528" y="383"/>
                  </a:lnTo>
                  <a:lnTo>
                    <a:pt x="1248" y="587"/>
                  </a:lnTo>
                  <a:lnTo>
                    <a:pt x="968" y="867"/>
                  </a:lnTo>
                  <a:lnTo>
                    <a:pt x="713" y="1198"/>
                  </a:lnTo>
                  <a:lnTo>
                    <a:pt x="459" y="1580"/>
                  </a:lnTo>
                  <a:lnTo>
                    <a:pt x="229" y="2013"/>
                  </a:lnTo>
                  <a:lnTo>
                    <a:pt x="0" y="247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4569;p70"/>
            <p:cNvSpPr/>
            <p:nvPr/>
          </p:nvSpPr>
          <p:spPr>
            <a:xfrm>
              <a:off x="6526921" y="2829372"/>
              <a:ext cx="565908" cy="586551"/>
            </a:xfrm>
            <a:custGeom>
              <a:avLst/>
              <a:gdLst/>
              <a:ahLst/>
              <a:cxnLst/>
              <a:rect l="l" t="t" r="r" b="b"/>
              <a:pathLst>
                <a:path w="48880" h="50663" extrusionOk="0">
                  <a:moveTo>
                    <a:pt x="19410" y="0"/>
                  </a:moveTo>
                  <a:lnTo>
                    <a:pt x="17856" y="459"/>
                  </a:lnTo>
                  <a:lnTo>
                    <a:pt x="16277" y="968"/>
                  </a:lnTo>
                  <a:lnTo>
                    <a:pt x="14621" y="1503"/>
                  </a:lnTo>
                  <a:lnTo>
                    <a:pt x="12991" y="2064"/>
                  </a:lnTo>
                  <a:lnTo>
                    <a:pt x="9731" y="3210"/>
                  </a:lnTo>
                  <a:lnTo>
                    <a:pt x="6700" y="4331"/>
                  </a:lnTo>
                  <a:lnTo>
                    <a:pt x="4025" y="5349"/>
                  </a:lnTo>
                  <a:lnTo>
                    <a:pt x="1911" y="6164"/>
                  </a:lnTo>
                  <a:lnTo>
                    <a:pt x="1" y="6929"/>
                  </a:lnTo>
                  <a:lnTo>
                    <a:pt x="5503" y="45161"/>
                  </a:lnTo>
                  <a:lnTo>
                    <a:pt x="5248" y="45466"/>
                  </a:lnTo>
                  <a:lnTo>
                    <a:pt x="5019" y="45746"/>
                  </a:lnTo>
                  <a:lnTo>
                    <a:pt x="4815" y="46027"/>
                  </a:lnTo>
                  <a:lnTo>
                    <a:pt x="4662" y="46332"/>
                  </a:lnTo>
                  <a:lnTo>
                    <a:pt x="4509" y="46689"/>
                  </a:lnTo>
                  <a:lnTo>
                    <a:pt x="4382" y="47071"/>
                  </a:lnTo>
                  <a:lnTo>
                    <a:pt x="4331" y="47453"/>
                  </a:lnTo>
                  <a:lnTo>
                    <a:pt x="4331" y="47835"/>
                  </a:lnTo>
                  <a:lnTo>
                    <a:pt x="4382" y="48192"/>
                  </a:lnTo>
                  <a:lnTo>
                    <a:pt x="4484" y="48548"/>
                  </a:lnTo>
                  <a:lnTo>
                    <a:pt x="4611" y="48905"/>
                  </a:lnTo>
                  <a:lnTo>
                    <a:pt x="4789" y="49236"/>
                  </a:lnTo>
                  <a:lnTo>
                    <a:pt x="4993" y="49542"/>
                  </a:lnTo>
                  <a:lnTo>
                    <a:pt x="5248" y="49796"/>
                  </a:lnTo>
                  <a:lnTo>
                    <a:pt x="5528" y="50051"/>
                  </a:lnTo>
                  <a:lnTo>
                    <a:pt x="5859" y="50255"/>
                  </a:lnTo>
                  <a:lnTo>
                    <a:pt x="6190" y="50433"/>
                  </a:lnTo>
                  <a:lnTo>
                    <a:pt x="6547" y="50560"/>
                  </a:lnTo>
                  <a:lnTo>
                    <a:pt x="6954" y="50637"/>
                  </a:lnTo>
                  <a:lnTo>
                    <a:pt x="7362" y="50662"/>
                  </a:lnTo>
                  <a:lnTo>
                    <a:pt x="41544" y="50662"/>
                  </a:lnTo>
                  <a:lnTo>
                    <a:pt x="41952" y="50637"/>
                  </a:lnTo>
                  <a:lnTo>
                    <a:pt x="42334" y="50560"/>
                  </a:lnTo>
                  <a:lnTo>
                    <a:pt x="42716" y="50433"/>
                  </a:lnTo>
                  <a:lnTo>
                    <a:pt x="43047" y="50255"/>
                  </a:lnTo>
                  <a:lnTo>
                    <a:pt x="43352" y="50051"/>
                  </a:lnTo>
                  <a:lnTo>
                    <a:pt x="43633" y="49796"/>
                  </a:lnTo>
                  <a:lnTo>
                    <a:pt x="43887" y="49542"/>
                  </a:lnTo>
                  <a:lnTo>
                    <a:pt x="44117" y="49236"/>
                  </a:lnTo>
                  <a:lnTo>
                    <a:pt x="44295" y="48905"/>
                  </a:lnTo>
                  <a:lnTo>
                    <a:pt x="44422" y="48548"/>
                  </a:lnTo>
                  <a:lnTo>
                    <a:pt x="44524" y="48192"/>
                  </a:lnTo>
                  <a:lnTo>
                    <a:pt x="44550" y="47835"/>
                  </a:lnTo>
                  <a:lnTo>
                    <a:pt x="44550" y="47453"/>
                  </a:lnTo>
                  <a:lnTo>
                    <a:pt x="44499" y="47071"/>
                  </a:lnTo>
                  <a:lnTo>
                    <a:pt x="44397" y="46689"/>
                  </a:lnTo>
                  <a:lnTo>
                    <a:pt x="44244" y="46332"/>
                  </a:lnTo>
                  <a:lnTo>
                    <a:pt x="44066" y="46027"/>
                  </a:lnTo>
                  <a:lnTo>
                    <a:pt x="43887" y="45746"/>
                  </a:lnTo>
                  <a:lnTo>
                    <a:pt x="43658" y="45466"/>
                  </a:lnTo>
                  <a:lnTo>
                    <a:pt x="43403" y="45161"/>
                  </a:lnTo>
                  <a:lnTo>
                    <a:pt x="48880" y="6929"/>
                  </a:lnTo>
                  <a:lnTo>
                    <a:pt x="46995" y="6164"/>
                  </a:lnTo>
                  <a:lnTo>
                    <a:pt x="44881" y="5349"/>
                  </a:lnTo>
                  <a:lnTo>
                    <a:pt x="42206" y="4331"/>
                  </a:lnTo>
                  <a:lnTo>
                    <a:pt x="39150" y="3210"/>
                  </a:lnTo>
                  <a:lnTo>
                    <a:pt x="35915" y="2064"/>
                  </a:lnTo>
                  <a:lnTo>
                    <a:pt x="34259" y="1503"/>
                  </a:lnTo>
                  <a:lnTo>
                    <a:pt x="32629" y="968"/>
                  </a:lnTo>
                  <a:lnTo>
                    <a:pt x="31024" y="459"/>
                  </a:lnTo>
                  <a:lnTo>
                    <a:pt x="294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4570;p70"/>
            <p:cNvSpPr/>
            <p:nvPr/>
          </p:nvSpPr>
          <p:spPr>
            <a:xfrm>
              <a:off x="6574400" y="3239563"/>
              <a:ext cx="313" cy="2072"/>
            </a:xfrm>
            <a:custGeom>
              <a:avLst/>
              <a:gdLst/>
              <a:ahLst/>
              <a:cxnLst/>
              <a:rect l="l" t="t" r="r" b="b"/>
              <a:pathLst>
                <a:path w="27" h="179" extrusionOk="0">
                  <a:moveTo>
                    <a:pt x="1" y="1"/>
                  </a:moveTo>
                  <a:lnTo>
                    <a:pt x="26" y="179"/>
                  </a:lnTo>
                  <a:lnTo>
                    <a:pt x="26" y="128"/>
                  </a:lnTo>
                  <a:lnTo>
                    <a:pt x="26" y="5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E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4571;p70"/>
            <p:cNvSpPr/>
            <p:nvPr/>
          </p:nvSpPr>
          <p:spPr>
            <a:xfrm>
              <a:off x="6810014" y="2900435"/>
              <a:ext cx="12" cy="502220"/>
            </a:xfrm>
            <a:custGeom>
              <a:avLst/>
              <a:gdLst/>
              <a:ahLst/>
              <a:cxnLst/>
              <a:rect l="l" t="t" r="r" b="b"/>
              <a:pathLst>
                <a:path w="1" h="43379" fill="none" extrusionOk="0">
                  <a:moveTo>
                    <a:pt x="1" y="1"/>
                  </a:moveTo>
                  <a:lnTo>
                    <a:pt x="1" y="43378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4572;p70"/>
            <p:cNvSpPr/>
            <p:nvPr/>
          </p:nvSpPr>
          <p:spPr>
            <a:xfrm>
              <a:off x="6721550" y="3300611"/>
              <a:ext cx="182253" cy="65471"/>
            </a:xfrm>
            <a:custGeom>
              <a:avLst/>
              <a:gdLst/>
              <a:ahLst/>
              <a:cxnLst/>
              <a:rect l="l" t="t" r="r" b="b"/>
              <a:pathLst>
                <a:path w="15742" h="5655" fill="none" extrusionOk="0">
                  <a:moveTo>
                    <a:pt x="1" y="5655"/>
                  </a:moveTo>
                  <a:lnTo>
                    <a:pt x="1" y="5655"/>
                  </a:lnTo>
                  <a:lnTo>
                    <a:pt x="408" y="5578"/>
                  </a:lnTo>
                  <a:lnTo>
                    <a:pt x="1503" y="5349"/>
                  </a:lnTo>
                  <a:lnTo>
                    <a:pt x="3185" y="4967"/>
                  </a:lnTo>
                  <a:lnTo>
                    <a:pt x="4203" y="4687"/>
                  </a:lnTo>
                  <a:lnTo>
                    <a:pt x="5324" y="4381"/>
                  </a:lnTo>
                  <a:lnTo>
                    <a:pt x="6496" y="4025"/>
                  </a:lnTo>
                  <a:lnTo>
                    <a:pt x="7769" y="3592"/>
                  </a:lnTo>
                  <a:lnTo>
                    <a:pt x="9068" y="3133"/>
                  </a:lnTo>
                  <a:lnTo>
                    <a:pt x="10393" y="2624"/>
                  </a:lnTo>
                  <a:lnTo>
                    <a:pt x="11743" y="2063"/>
                  </a:lnTo>
                  <a:lnTo>
                    <a:pt x="13118" y="1427"/>
                  </a:lnTo>
                  <a:lnTo>
                    <a:pt x="13780" y="1095"/>
                  </a:lnTo>
                  <a:lnTo>
                    <a:pt x="14443" y="739"/>
                  </a:lnTo>
                  <a:lnTo>
                    <a:pt x="15105" y="382"/>
                  </a:lnTo>
                  <a:lnTo>
                    <a:pt x="15742" y="0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4573;p70"/>
            <p:cNvSpPr/>
            <p:nvPr/>
          </p:nvSpPr>
          <p:spPr>
            <a:xfrm>
              <a:off x="6863687" y="3036679"/>
              <a:ext cx="145691" cy="126820"/>
            </a:xfrm>
            <a:custGeom>
              <a:avLst/>
              <a:gdLst/>
              <a:ahLst/>
              <a:cxnLst/>
              <a:rect l="l" t="t" r="r" b="b"/>
              <a:pathLst>
                <a:path w="12584" h="10954" extrusionOk="0">
                  <a:moveTo>
                    <a:pt x="1" y="1"/>
                  </a:moveTo>
                  <a:lnTo>
                    <a:pt x="26" y="485"/>
                  </a:lnTo>
                  <a:lnTo>
                    <a:pt x="77" y="1019"/>
                  </a:lnTo>
                  <a:lnTo>
                    <a:pt x="154" y="1707"/>
                  </a:lnTo>
                  <a:lnTo>
                    <a:pt x="255" y="2548"/>
                  </a:lnTo>
                  <a:lnTo>
                    <a:pt x="408" y="3465"/>
                  </a:lnTo>
                  <a:lnTo>
                    <a:pt x="637" y="4458"/>
                  </a:lnTo>
                  <a:lnTo>
                    <a:pt x="765" y="4967"/>
                  </a:lnTo>
                  <a:lnTo>
                    <a:pt x="892" y="5477"/>
                  </a:lnTo>
                  <a:lnTo>
                    <a:pt x="1070" y="5986"/>
                  </a:lnTo>
                  <a:lnTo>
                    <a:pt x="1249" y="6496"/>
                  </a:lnTo>
                  <a:lnTo>
                    <a:pt x="1453" y="7005"/>
                  </a:lnTo>
                  <a:lnTo>
                    <a:pt x="1682" y="7489"/>
                  </a:lnTo>
                  <a:lnTo>
                    <a:pt x="1911" y="7973"/>
                  </a:lnTo>
                  <a:lnTo>
                    <a:pt x="2191" y="8431"/>
                  </a:lnTo>
                  <a:lnTo>
                    <a:pt x="2471" y="8839"/>
                  </a:lnTo>
                  <a:lnTo>
                    <a:pt x="2777" y="9247"/>
                  </a:lnTo>
                  <a:lnTo>
                    <a:pt x="3134" y="9629"/>
                  </a:lnTo>
                  <a:lnTo>
                    <a:pt x="3490" y="9960"/>
                  </a:lnTo>
                  <a:lnTo>
                    <a:pt x="3872" y="10240"/>
                  </a:lnTo>
                  <a:lnTo>
                    <a:pt x="4305" y="10495"/>
                  </a:lnTo>
                  <a:lnTo>
                    <a:pt x="4764" y="10698"/>
                  </a:lnTo>
                  <a:lnTo>
                    <a:pt x="4993" y="10775"/>
                  </a:lnTo>
                  <a:lnTo>
                    <a:pt x="5248" y="10826"/>
                  </a:lnTo>
                  <a:lnTo>
                    <a:pt x="5477" y="10902"/>
                  </a:lnTo>
                  <a:lnTo>
                    <a:pt x="5757" y="10928"/>
                  </a:lnTo>
                  <a:lnTo>
                    <a:pt x="6012" y="10953"/>
                  </a:lnTo>
                  <a:lnTo>
                    <a:pt x="6572" y="10953"/>
                  </a:lnTo>
                  <a:lnTo>
                    <a:pt x="6827" y="10928"/>
                  </a:lnTo>
                  <a:lnTo>
                    <a:pt x="7107" y="10902"/>
                  </a:lnTo>
                  <a:lnTo>
                    <a:pt x="7362" y="10826"/>
                  </a:lnTo>
                  <a:lnTo>
                    <a:pt x="7591" y="10775"/>
                  </a:lnTo>
                  <a:lnTo>
                    <a:pt x="7820" y="10698"/>
                  </a:lnTo>
                  <a:lnTo>
                    <a:pt x="8279" y="10495"/>
                  </a:lnTo>
                  <a:lnTo>
                    <a:pt x="8712" y="10240"/>
                  </a:lnTo>
                  <a:lnTo>
                    <a:pt x="9094" y="9960"/>
                  </a:lnTo>
                  <a:lnTo>
                    <a:pt x="9476" y="9629"/>
                  </a:lnTo>
                  <a:lnTo>
                    <a:pt x="9807" y="9247"/>
                  </a:lnTo>
                  <a:lnTo>
                    <a:pt x="10113" y="8839"/>
                  </a:lnTo>
                  <a:lnTo>
                    <a:pt x="10418" y="8431"/>
                  </a:lnTo>
                  <a:lnTo>
                    <a:pt x="10673" y="7973"/>
                  </a:lnTo>
                  <a:lnTo>
                    <a:pt x="10928" y="7489"/>
                  </a:lnTo>
                  <a:lnTo>
                    <a:pt x="11131" y="7005"/>
                  </a:lnTo>
                  <a:lnTo>
                    <a:pt x="11335" y="6496"/>
                  </a:lnTo>
                  <a:lnTo>
                    <a:pt x="11514" y="5986"/>
                  </a:lnTo>
                  <a:lnTo>
                    <a:pt x="11692" y="5477"/>
                  </a:lnTo>
                  <a:lnTo>
                    <a:pt x="11819" y="4967"/>
                  </a:lnTo>
                  <a:lnTo>
                    <a:pt x="11972" y="4458"/>
                  </a:lnTo>
                  <a:lnTo>
                    <a:pt x="12176" y="3465"/>
                  </a:lnTo>
                  <a:lnTo>
                    <a:pt x="12329" y="2548"/>
                  </a:lnTo>
                  <a:lnTo>
                    <a:pt x="12456" y="1707"/>
                  </a:lnTo>
                  <a:lnTo>
                    <a:pt x="12507" y="1019"/>
                  </a:lnTo>
                  <a:lnTo>
                    <a:pt x="12558" y="485"/>
                  </a:lnTo>
                  <a:lnTo>
                    <a:pt x="125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4574;p70"/>
            <p:cNvSpPr/>
            <p:nvPr/>
          </p:nvSpPr>
          <p:spPr>
            <a:xfrm>
              <a:off x="6531343" y="3447170"/>
              <a:ext cx="557063" cy="1211122"/>
            </a:xfrm>
            <a:custGeom>
              <a:avLst/>
              <a:gdLst/>
              <a:ahLst/>
              <a:cxnLst/>
              <a:rect l="l" t="t" r="r" b="b"/>
              <a:pathLst>
                <a:path w="48116" h="104610" extrusionOk="0">
                  <a:moveTo>
                    <a:pt x="6369" y="0"/>
                  </a:moveTo>
                  <a:lnTo>
                    <a:pt x="3261" y="7896"/>
                  </a:lnTo>
                  <a:lnTo>
                    <a:pt x="3032" y="8508"/>
                  </a:lnTo>
                  <a:lnTo>
                    <a:pt x="2828" y="9119"/>
                  </a:lnTo>
                  <a:lnTo>
                    <a:pt x="2650" y="9756"/>
                  </a:lnTo>
                  <a:lnTo>
                    <a:pt x="2497" y="10392"/>
                  </a:lnTo>
                  <a:lnTo>
                    <a:pt x="2344" y="11004"/>
                  </a:lnTo>
                  <a:lnTo>
                    <a:pt x="2242" y="11640"/>
                  </a:lnTo>
                  <a:lnTo>
                    <a:pt x="2141" y="12303"/>
                  </a:lnTo>
                  <a:lnTo>
                    <a:pt x="2090" y="12940"/>
                  </a:lnTo>
                  <a:lnTo>
                    <a:pt x="1835" y="15971"/>
                  </a:lnTo>
                  <a:lnTo>
                    <a:pt x="1555" y="19868"/>
                  </a:lnTo>
                  <a:lnTo>
                    <a:pt x="1427" y="22084"/>
                  </a:lnTo>
                  <a:lnTo>
                    <a:pt x="1300" y="24427"/>
                  </a:lnTo>
                  <a:lnTo>
                    <a:pt x="1198" y="26923"/>
                  </a:lnTo>
                  <a:lnTo>
                    <a:pt x="1122" y="29470"/>
                  </a:lnTo>
                  <a:lnTo>
                    <a:pt x="1045" y="32119"/>
                  </a:lnTo>
                  <a:lnTo>
                    <a:pt x="1020" y="34819"/>
                  </a:lnTo>
                  <a:lnTo>
                    <a:pt x="1020" y="37519"/>
                  </a:lnTo>
                  <a:lnTo>
                    <a:pt x="1071" y="40219"/>
                  </a:lnTo>
                  <a:lnTo>
                    <a:pt x="1147" y="42893"/>
                  </a:lnTo>
                  <a:lnTo>
                    <a:pt x="1300" y="45517"/>
                  </a:lnTo>
                  <a:lnTo>
                    <a:pt x="1376" y="46790"/>
                  </a:lnTo>
                  <a:lnTo>
                    <a:pt x="1478" y="48064"/>
                  </a:lnTo>
                  <a:lnTo>
                    <a:pt x="1606" y="49287"/>
                  </a:lnTo>
                  <a:lnTo>
                    <a:pt x="1733" y="50509"/>
                  </a:lnTo>
                  <a:lnTo>
                    <a:pt x="1504" y="51681"/>
                  </a:lnTo>
                  <a:lnTo>
                    <a:pt x="1274" y="53056"/>
                  </a:lnTo>
                  <a:lnTo>
                    <a:pt x="1096" y="54559"/>
                  </a:lnTo>
                  <a:lnTo>
                    <a:pt x="918" y="56189"/>
                  </a:lnTo>
                  <a:lnTo>
                    <a:pt x="765" y="57972"/>
                  </a:lnTo>
                  <a:lnTo>
                    <a:pt x="612" y="59857"/>
                  </a:lnTo>
                  <a:lnTo>
                    <a:pt x="485" y="61844"/>
                  </a:lnTo>
                  <a:lnTo>
                    <a:pt x="383" y="63907"/>
                  </a:lnTo>
                  <a:lnTo>
                    <a:pt x="307" y="66072"/>
                  </a:lnTo>
                  <a:lnTo>
                    <a:pt x="230" y="68263"/>
                  </a:lnTo>
                  <a:lnTo>
                    <a:pt x="103" y="72796"/>
                  </a:lnTo>
                  <a:lnTo>
                    <a:pt x="26" y="77407"/>
                  </a:lnTo>
                  <a:lnTo>
                    <a:pt x="1" y="81966"/>
                  </a:lnTo>
                  <a:lnTo>
                    <a:pt x="1" y="86398"/>
                  </a:lnTo>
                  <a:lnTo>
                    <a:pt x="26" y="90601"/>
                  </a:lnTo>
                  <a:lnTo>
                    <a:pt x="77" y="94421"/>
                  </a:lnTo>
                  <a:lnTo>
                    <a:pt x="128" y="97809"/>
                  </a:lnTo>
                  <a:lnTo>
                    <a:pt x="230" y="102776"/>
                  </a:lnTo>
                  <a:lnTo>
                    <a:pt x="256" y="104610"/>
                  </a:lnTo>
                  <a:lnTo>
                    <a:pt x="16888" y="104610"/>
                  </a:lnTo>
                  <a:lnTo>
                    <a:pt x="24071" y="16531"/>
                  </a:lnTo>
                  <a:lnTo>
                    <a:pt x="31254" y="104610"/>
                  </a:lnTo>
                  <a:lnTo>
                    <a:pt x="47861" y="104610"/>
                  </a:lnTo>
                  <a:lnTo>
                    <a:pt x="47912" y="102776"/>
                  </a:lnTo>
                  <a:lnTo>
                    <a:pt x="48014" y="97809"/>
                  </a:lnTo>
                  <a:lnTo>
                    <a:pt x="48065" y="94421"/>
                  </a:lnTo>
                  <a:lnTo>
                    <a:pt x="48090" y="90601"/>
                  </a:lnTo>
                  <a:lnTo>
                    <a:pt x="48116" y="86398"/>
                  </a:lnTo>
                  <a:lnTo>
                    <a:pt x="48116" y="81966"/>
                  </a:lnTo>
                  <a:lnTo>
                    <a:pt x="48090" y="77407"/>
                  </a:lnTo>
                  <a:lnTo>
                    <a:pt x="48014" y="72796"/>
                  </a:lnTo>
                  <a:lnTo>
                    <a:pt x="47912" y="68263"/>
                  </a:lnTo>
                  <a:lnTo>
                    <a:pt x="47835" y="66072"/>
                  </a:lnTo>
                  <a:lnTo>
                    <a:pt x="47733" y="63907"/>
                  </a:lnTo>
                  <a:lnTo>
                    <a:pt x="47632" y="61844"/>
                  </a:lnTo>
                  <a:lnTo>
                    <a:pt x="47504" y="59857"/>
                  </a:lnTo>
                  <a:lnTo>
                    <a:pt x="47377" y="57972"/>
                  </a:lnTo>
                  <a:lnTo>
                    <a:pt x="47224" y="56189"/>
                  </a:lnTo>
                  <a:lnTo>
                    <a:pt x="47046" y="54559"/>
                  </a:lnTo>
                  <a:lnTo>
                    <a:pt x="46842" y="53056"/>
                  </a:lnTo>
                  <a:lnTo>
                    <a:pt x="46638" y="51681"/>
                  </a:lnTo>
                  <a:lnTo>
                    <a:pt x="46384" y="50509"/>
                  </a:lnTo>
                  <a:lnTo>
                    <a:pt x="46536" y="49287"/>
                  </a:lnTo>
                  <a:lnTo>
                    <a:pt x="46638" y="48064"/>
                  </a:lnTo>
                  <a:lnTo>
                    <a:pt x="46766" y="46790"/>
                  </a:lnTo>
                  <a:lnTo>
                    <a:pt x="46842" y="45517"/>
                  </a:lnTo>
                  <a:lnTo>
                    <a:pt x="46969" y="42893"/>
                  </a:lnTo>
                  <a:lnTo>
                    <a:pt x="47071" y="40219"/>
                  </a:lnTo>
                  <a:lnTo>
                    <a:pt x="47122" y="37519"/>
                  </a:lnTo>
                  <a:lnTo>
                    <a:pt x="47122" y="34819"/>
                  </a:lnTo>
                  <a:lnTo>
                    <a:pt x="47071" y="32119"/>
                  </a:lnTo>
                  <a:lnTo>
                    <a:pt x="47020" y="29470"/>
                  </a:lnTo>
                  <a:lnTo>
                    <a:pt x="46918" y="26923"/>
                  </a:lnTo>
                  <a:lnTo>
                    <a:pt x="46817" y="24427"/>
                  </a:lnTo>
                  <a:lnTo>
                    <a:pt x="46689" y="22084"/>
                  </a:lnTo>
                  <a:lnTo>
                    <a:pt x="46562" y="19868"/>
                  </a:lnTo>
                  <a:lnTo>
                    <a:pt x="46307" y="15971"/>
                  </a:lnTo>
                  <a:lnTo>
                    <a:pt x="46052" y="12940"/>
                  </a:lnTo>
                  <a:lnTo>
                    <a:pt x="45976" y="12303"/>
                  </a:lnTo>
                  <a:lnTo>
                    <a:pt x="45900" y="11640"/>
                  </a:lnTo>
                  <a:lnTo>
                    <a:pt x="45772" y="11004"/>
                  </a:lnTo>
                  <a:lnTo>
                    <a:pt x="45645" y="10392"/>
                  </a:lnTo>
                  <a:lnTo>
                    <a:pt x="45492" y="9756"/>
                  </a:lnTo>
                  <a:lnTo>
                    <a:pt x="45314" y="9119"/>
                  </a:lnTo>
                  <a:lnTo>
                    <a:pt x="45110" y="8508"/>
                  </a:lnTo>
                  <a:lnTo>
                    <a:pt x="44881" y="7896"/>
                  </a:lnTo>
                  <a:lnTo>
                    <a:pt x="417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4575;p70"/>
            <p:cNvSpPr/>
            <p:nvPr/>
          </p:nvSpPr>
          <p:spPr>
            <a:xfrm>
              <a:off x="6567025" y="3447170"/>
              <a:ext cx="116794" cy="97031"/>
            </a:xfrm>
            <a:custGeom>
              <a:avLst/>
              <a:gdLst/>
              <a:ahLst/>
              <a:cxnLst/>
              <a:rect l="l" t="t" r="r" b="b"/>
              <a:pathLst>
                <a:path w="10088" h="8381" fill="none" extrusionOk="0">
                  <a:moveTo>
                    <a:pt x="1" y="8380"/>
                  </a:moveTo>
                  <a:lnTo>
                    <a:pt x="1" y="8380"/>
                  </a:lnTo>
                  <a:lnTo>
                    <a:pt x="612" y="8304"/>
                  </a:lnTo>
                  <a:lnTo>
                    <a:pt x="1198" y="8202"/>
                  </a:lnTo>
                  <a:lnTo>
                    <a:pt x="1758" y="8075"/>
                  </a:lnTo>
                  <a:lnTo>
                    <a:pt x="2319" y="7922"/>
                  </a:lnTo>
                  <a:lnTo>
                    <a:pt x="2828" y="7769"/>
                  </a:lnTo>
                  <a:lnTo>
                    <a:pt x="3338" y="7565"/>
                  </a:lnTo>
                  <a:lnTo>
                    <a:pt x="3796" y="7361"/>
                  </a:lnTo>
                  <a:lnTo>
                    <a:pt x="4255" y="7132"/>
                  </a:lnTo>
                  <a:lnTo>
                    <a:pt x="4688" y="6877"/>
                  </a:lnTo>
                  <a:lnTo>
                    <a:pt x="5121" y="6623"/>
                  </a:lnTo>
                  <a:lnTo>
                    <a:pt x="5503" y="6343"/>
                  </a:lnTo>
                  <a:lnTo>
                    <a:pt x="5885" y="6062"/>
                  </a:lnTo>
                  <a:lnTo>
                    <a:pt x="6241" y="5782"/>
                  </a:lnTo>
                  <a:lnTo>
                    <a:pt x="6598" y="5477"/>
                  </a:lnTo>
                  <a:lnTo>
                    <a:pt x="6904" y="5145"/>
                  </a:lnTo>
                  <a:lnTo>
                    <a:pt x="7209" y="4840"/>
                  </a:lnTo>
                  <a:lnTo>
                    <a:pt x="7515" y="4509"/>
                  </a:lnTo>
                  <a:lnTo>
                    <a:pt x="7770" y="4177"/>
                  </a:lnTo>
                  <a:lnTo>
                    <a:pt x="8279" y="3515"/>
                  </a:lnTo>
                  <a:lnTo>
                    <a:pt x="8712" y="2853"/>
                  </a:lnTo>
                  <a:lnTo>
                    <a:pt x="9094" y="2216"/>
                  </a:lnTo>
                  <a:lnTo>
                    <a:pt x="9425" y="1579"/>
                  </a:lnTo>
                  <a:lnTo>
                    <a:pt x="9680" y="994"/>
                  </a:lnTo>
                  <a:lnTo>
                    <a:pt x="9909" y="459"/>
                  </a:lnTo>
                  <a:lnTo>
                    <a:pt x="10087" y="0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4576;p70"/>
            <p:cNvSpPr/>
            <p:nvPr/>
          </p:nvSpPr>
          <p:spPr>
            <a:xfrm>
              <a:off x="6936231" y="3447170"/>
              <a:ext cx="116794" cy="97031"/>
            </a:xfrm>
            <a:custGeom>
              <a:avLst/>
              <a:gdLst/>
              <a:ahLst/>
              <a:cxnLst/>
              <a:rect l="l" t="t" r="r" b="b"/>
              <a:pathLst>
                <a:path w="10088" h="8381" fill="none" extrusionOk="0">
                  <a:moveTo>
                    <a:pt x="10087" y="8380"/>
                  </a:moveTo>
                  <a:lnTo>
                    <a:pt x="10087" y="8380"/>
                  </a:lnTo>
                  <a:lnTo>
                    <a:pt x="9476" y="8304"/>
                  </a:lnTo>
                  <a:lnTo>
                    <a:pt x="8890" y="8202"/>
                  </a:lnTo>
                  <a:lnTo>
                    <a:pt x="8330" y="8075"/>
                  </a:lnTo>
                  <a:lnTo>
                    <a:pt x="7769" y="7922"/>
                  </a:lnTo>
                  <a:lnTo>
                    <a:pt x="7260" y="7769"/>
                  </a:lnTo>
                  <a:lnTo>
                    <a:pt x="6750" y="7565"/>
                  </a:lnTo>
                  <a:lnTo>
                    <a:pt x="6292" y="7361"/>
                  </a:lnTo>
                  <a:lnTo>
                    <a:pt x="5833" y="7132"/>
                  </a:lnTo>
                  <a:lnTo>
                    <a:pt x="5400" y="6877"/>
                  </a:lnTo>
                  <a:lnTo>
                    <a:pt x="4967" y="6623"/>
                  </a:lnTo>
                  <a:lnTo>
                    <a:pt x="4585" y="6343"/>
                  </a:lnTo>
                  <a:lnTo>
                    <a:pt x="4203" y="6062"/>
                  </a:lnTo>
                  <a:lnTo>
                    <a:pt x="3847" y="5782"/>
                  </a:lnTo>
                  <a:lnTo>
                    <a:pt x="3490" y="5477"/>
                  </a:lnTo>
                  <a:lnTo>
                    <a:pt x="3184" y="5145"/>
                  </a:lnTo>
                  <a:lnTo>
                    <a:pt x="2879" y="4840"/>
                  </a:lnTo>
                  <a:lnTo>
                    <a:pt x="2573" y="4509"/>
                  </a:lnTo>
                  <a:lnTo>
                    <a:pt x="2318" y="4177"/>
                  </a:lnTo>
                  <a:lnTo>
                    <a:pt x="1809" y="3515"/>
                  </a:lnTo>
                  <a:lnTo>
                    <a:pt x="1376" y="2853"/>
                  </a:lnTo>
                  <a:lnTo>
                    <a:pt x="994" y="2216"/>
                  </a:lnTo>
                  <a:lnTo>
                    <a:pt x="688" y="1579"/>
                  </a:lnTo>
                  <a:lnTo>
                    <a:pt x="408" y="994"/>
                  </a:lnTo>
                  <a:lnTo>
                    <a:pt x="179" y="459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4577;p70"/>
            <p:cNvSpPr/>
            <p:nvPr/>
          </p:nvSpPr>
          <p:spPr>
            <a:xfrm>
              <a:off x="6735119" y="3638546"/>
              <a:ext cx="149813" cy="12"/>
            </a:xfrm>
            <a:custGeom>
              <a:avLst/>
              <a:gdLst/>
              <a:ahLst/>
              <a:cxnLst/>
              <a:rect l="l" t="t" r="r" b="b"/>
              <a:pathLst>
                <a:path w="12940" h="1" fill="none" extrusionOk="0">
                  <a:moveTo>
                    <a:pt x="0" y="1"/>
                  </a:moveTo>
                  <a:lnTo>
                    <a:pt x="12940" y="1"/>
                  </a:lnTo>
                </a:path>
              </a:pathLst>
            </a:custGeom>
            <a:noFill/>
            <a:ln w="1900" cap="rnd" cmpd="sng">
              <a:solidFill>
                <a:srgbClr val="1D2D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4578;p70"/>
            <p:cNvSpPr/>
            <p:nvPr/>
          </p:nvSpPr>
          <p:spPr>
            <a:xfrm>
              <a:off x="6810014" y="3447170"/>
              <a:ext cx="12" cy="191388"/>
            </a:xfrm>
            <a:custGeom>
              <a:avLst/>
              <a:gdLst/>
              <a:ahLst/>
              <a:cxnLst/>
              <a:rect l="l" t="t" r="r" b="b"/>
              <a:pathLst>
                <a:path w="1" h="16531" fill="none" extrusionOk="0">
                  <a:moveTo>
                    <a:pt x="1" y="16531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4579;p70"/>
            <p:cNvSpPr/>
            <p:nvPr/>
          </p:nvSpPr>
          <p:spPr>
            <a:xfrm>
              <a:off x="6810014" y="3447170"/>
              <a:ext cx="35404" cy="125928"/>
            </a:xfrm>
            <a:custGeom>
              <a:avLst/>
              <a:gdLst/>
              <a:ahLst/>
              <a:cxnLst/>
              <a:rect l="l" t="t" r="r" b="b"/>
              <a:pathLst>
                <a:path w="3058" h="10877" fill="none" extrusionOk="0">
                  <a:moveTo>
                    <a:pt x="2905" y="0"/>
                  </a:moveTo>
                  <a:lnTo>
                    <a:pt x="2905" y="0"/>
                  </a:lnTo>
                  <a:lnTo>
                    <a:pt x="2956" y="433"/>
                  </a:lnTo>
                  <a:lnTo>
                    <a:pt x="3032" y="1656"/>
                  </a:lnTo>
                  <a:lnTo>
                    <a:pt x="3057" y="2445"/>
                  </a:lnTo>
                  <a:lnTo>
                    <a:pt x="3057" y="3362"/>
                  </a:lnTo>
                  <a:lnTo>
                    <a:pt x="3032" y="4330"/>
                  </a:lnTo>
                  <a:lnTo>
                    <a:pt x="2981" y="5324"/>
                  </a:lnTo>
                  <a:lnTo>
                    <a:pt x="2854" y="6317"/>
                  </a:lnTo>
                  <a:lnTo>
                    <a:pt x="2777" y="6826"/>
                  </a:lnTo>
                  <a:lnTo>
                    <a:pt x="2701" y="7285"/>
                  </a:lnTo>
                  <a:lnTo>
                    <a:pt x="2599" y="7769"/>
                  </a:lnTo>
                  <a:lnTo>
                    <a:pt x="2472" y="8227"/>
                  </a:lnTo>
                  <a:lnTo>
                    <a:pt x="2319" y="8635"/>
                  </a:lnTo>
                  <a:lnTo>
                    <a:pt x="2166" y="9042"/>
                  </a:lnTo>
                  <a:lnTo>
                    <a:pt x="1962" y="9425"/>
                  </a:lnTo>
                  <a:lnTo>
                    <a:pt x="1758" y="9756"/>
                  </a:lnTo>
                  <a:lnTo>
                    <a:pt x="1529" y="10061"/>
                  </a:lnTo>
                  <a:lnTo>
                    <a:pt x="1275" y="10316"/>
                  </a:lnTo>
                  <a:lnTo>
                    <a:pt x="994" y="10520"/>
                  </a:lnTo>
                  <a:lnTo>
                    <a:pt x="689" y="10698"/>
                  </a:lnTo>
                  <a:lnTo>
                    <a:pt x="536" y="10774"/>
                  </a:lnTo>
                  <a:lnTo>
                    <a:pt x="358" y="10800"/>
                  </a:lnTo>
                  <a:lnTo>
                    <a:pt x="179" y="10851"/>
                  </a:lnTo>
                  <a:lnTo>
                    <a:pt x="1" y="10876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4580;p70"/>
            <p:cNvSpPr/>
            <p:nvPr/>
          </p:nvSpPr>
          <p:spPr>
            <a:xfrm>
              <a:off x="6566736" y="3535044"/>
              <a:ext cx="38055" cy="1075770"/>
            </a:xfrm>
            <a:custGeom>
              <a:avLst/>
              <a:gdLst/>
              <a:ahLst/>
              <a:cxnLst/>
              <a:rect l="l" t="t" r="r" b="b"/>
              <a:pathLst>
                <a:path w="3287" h="92919" fill="none" extrusionOk="0">
                  <a:moveTo>
                    <a:pt x="3286" y="1"/>
                  </a:moveTo>
                  <a:lnTo>
                    <a:pt x="0" y="92919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4581;p70"/>
            <p:cNvSpPr/>
            <p:nvPr/>
          </p:nvSpPr>
          <p:spPr>
            <a:xfrm>
              <a:off x="7015259" y="3535044"/>
              <a:ext cx="38055" cy="1075770"/>
            </a:xfrm>
            <a:custGeom>
              <a:avLst/>
              <a:gdLst/>
              <a:ahLst/>
              <a:cxnLst/>
              <a:rect l="l" t="t" r="r" b="b"/>
              <a:pathLst>
                <a:path w="3287" h="92919" fill="none" extrusionOk="0">
                  <a:moveTo>
                    <a:pt x="1" y="1"/>
                  </a:moveTo>
                  <a:lnTo>
                    <a:pt x="3286" y="92919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4582;p70"/>
            <p:cNvSpPr/>
            <p:nvPr/>
          </p:nvSpPr>
          <p:spPr>
            <a:xfrm>
              <a:off x="6410740" y="4637638"/>
              <a:ext cx="305808" cy="176951"/>
            </a:xfrm>
            <a:custGeom>
              <a:avLst/>
              <a:gdLst/>
              <a:ahLst/>
              <a:cxnLst/>
              <a:rect l="l" t="t" r="r" b="b"/>
              <a:pathLst>
                <a:path w="26414" h="15284" extrusionOk="0">
                  <a:moveTo>
                    <a:pt x="14544" y="1"/>
                  </a:moveTo>
                  <a:lnTo>
                    <a:pt x="13857" y="5248"/>
                  </a:lnTo>
                  <a:lnTo>
                    <a:pt x="13780" y="5604"/>
                  </a:lnTo>
                  <a:lnTo>
                    <a:pt x="13678" y="5961"/>
                  </a:lnTo>
                  <a:lnTo>
                    <a:pt x="13525" y="6267"/>
                  </a:lnTo>
                  <a:lnTo>
                    <a:pt x="13322" y="6572"/>
                  </a:lnTo>
                  <a:lnTo>
                    <a:pt x="13118" y="6852"/>
                  </a:lnTo>
                  <a:lnTo>
                    <a:pt x="12838" y="7082"/>
                  </a:lnTo>
                  <a:lnTo>
                    <a:pt x="12558" y="7311"/>
                  </a:lnTo>
                  <a:lnTo>
                    <a:pt x="12252" y="7464"/>
                  </a:lnTo>
                  <a:lnTo>
                    <a:pt x="11055" y="8024"/>
                  </a:lnTo>
                  <a:lnTo>
                    <a:pt x="9654" y="8712"/>
                  </a:lnTo>
                  <a:lnTo>
                    <a:pt x="8126" y="9501"/>
                  </a:lnTo>
                  <a:lnTo>
                    <a:pt x="6546" y="10316"/>
                  </a:lnTo>
                  <a:lnTo>
                    <a:pt x="6011" y="10469"/>
                  </a:lnTo>
                  <a:lnTo>
                    <a:pt x="5477" y="10622"/>
                  </a:lnTo>
                  <a:lnTo>
                    <a:pt x="4993" y="10775"/>
                  </a:lnTo>
                  <a:lnTo>
                    <a:pt x="4534" y="10953"/>
                  </a:lnTo>
                  <a:lnTo>
                    <a:pt x="4101" y="11132"/>
                  </a:lnTo>
                  <a:lnTo>
                    <a:pt x="3694" y="11335"/>
                  </a:lnTo>
                  <a:lnTo>
                    <a:pt x="3337" y="11514"/>
                  </a:lnTo>
                  <a:lnTo>
                    <a:pt x="2980" y="11717"/>
                  </a:lnTo>
                  <a:lnTo>
                    <a:pt x="2649" y="11921"/>
                  </a:lnTo>
                  <a:lnTo>
                    <a:pt x="2344" y="12125"/>
                  </a:lnTo>
                  <a:lnTo>
                    <a:pt x="1834" y="12532"/>
                  </a:lnTo>
                  <a:lnTo>
                    <a:pt x="1376" y="12965"/>
                  </a:lnTo>
                  <a:lnTo>
                    <a:pt x="1019" y="13348"/>
                  </a:lnTo>
                  <a:lnTo>
                    <a:pt x="714" y="13730"/>
                  </a:lnTo>
                  <a:lnTo>
                    <a:pt x="484" y="14112"/>
                  </a:lnTo>
                  <a:lnTo>
                    <a:pt x="306" y="14417"/>
                  </a:lnTo>
                  <a:lnTo>
                    <a:pt x="179" y="14697"/>
                  </a:lnTo>
                  <a:lnTo>
                    <a:pt x="102" y="14952"/>
                  </a:lnTo>
                  <a:lnTo>
                    <a:pt x="51" y="15130"/>
                  </a:lnTo>
                  <a:lnTo>
                    <a:pt x="0" y="15283"/>
                  </a:lnTo>
                  <a:lnTo>
                    <a:pt x="26414" y="15283"/>
                  </a:lnTo>
                  <a:lnTo>
                    <a:pt x="26312" y="14723"/>
                  </a:lnTo>
                  <a:lnTo>
                    <a:pt x="26210" y="14188"/>
                  </a:lnTo>
                  <a:lnTo>
                    <a:pt x="25930" y="13067"/>
                  </a:lnTo>
                  <a:lnTo>
                    <a:pt x="25624" y="11972"/>
                  </a:lnTo>
                  <a:lnTo>
                    <a:pt x="25293" y="10902"/>
                  </a:lnTo>
                  <a:lnTo>
                    <a:pt x="24936" y="9934"/>
                  </a:lnTo>
                  <a:lnTo>
                    <a:pt x="24605" y="9043"/>
                  </a:lnTo>
                  <a:lnTo>
                    <a:pt x="24019" y="7667"/>
                  </a:lnTo>
                  <a:lnTo>
                    <a:pt x="23892" y="7311"/>
                  </a:lnTo>
                  <a:lnTo>
                    <a:pt x="23816" y="6954"/>
                  </a:lnTo>
                  <a:lnTo>
                    <a:pt x="23765" y="6598"/>
                  </a:lnTo>
                  <a:lnTo>
                    <a:pt x="23739" y="6216"/>
                  </a:lnTo>
                  <a:lnTo>
                    <a:pt x="23739" y="1"/>
                  </a:lnTo>
                  <a:close/>
                </a:path>
              </a:pathLst>
            </a:custGeom>
            <a:solidFill>
              <a:srgbClr val="F2B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4583;p70"/>
            <p:cNvSpPr/>
            <p:nvPr/>
          </p:nvSpPr>
          <p:spPr>
            <a:xfrm>
              <a:off x="6410740" y="4718438"/>
              <a:ext cx="305808" cy="96151"/>
            </a:xfrm>
            <a:custGeom>
              <a:avLst/>
              <a:gdLst/>
              <a:ahLst/>
              <a:cxnLst/>
              <a:rect l="l" t="t" r="r" b="b"/>
              <a:pathLst>
                <a:path w="26414" h="8305" extrusionOk="0">
                  <a:moveTo>
                    <a:pt x="12965" y="1"/>
                  </a:moveTo>
                  <a:lnTo>
                    <a:pt x="12787" y="154"/>
                  </a:lnTo>
                  <a:lnTo>
                    <a:pt x="12634" y="281"/>
                  </a:lnTo>
                  <a:lnTo>
                    <a:pt x="12430" y="383"/>
                  </a:lnTo>
                  <a:lnTo>
                    <a:pt x="12252" y="485"/>
                  </a:lnTo>
                  <a:lnTo>
                    <a:pt x="11055" y="1045"/>
                  </a:lnTo>
                  <a:lnTo>
                    <a:pt x="9654" y="1733"/>
                  </a:lnTo>
                  <a:lnTo>
                    <a:pt x="8126" y="2522"/>
                  </a:lnTo>
                  <a:lnTo>
                    <a:pt x="6546" y="3337"/>
                  </a:lnTo>
                  <a:lnTo>
                    <a:pt x="6011" y="3490"/>
                  </a:lnTo>
                  <a:lnTo>
                    <a:pt x="5477" y="3643"/>
                  </a:lnTo>
                  <a:lnTo>
                    <a:pt x="4993" y="3796"/>
                  </a:lnTo>
                  <a:lnTo>
                    <a:pt x="4534" y="3974"/>
                  </a:lnTo>
                  <a:lnTo>
                    <a:pt x="4101" y="4153"/>
                  </a:lnTo>
                  <a:lnTo>
                    <a:pt x="3694" y="4356"/>
                  </a:lnTo>
                  <a:lnTo>
                    <a:pt x="3337" y="4535"/>
                  </a:lnTo>
                  <a:lnTo>
                    <a:pt x="2980" y="4738"/>
                  </a:lnTo>
                  <a:lnTo>
                    <a:pt x="2649" y="4942"/>
                  </a:lnTo>
                  <a:lnTo>
                    <a:pt x="2344" y="5146"/>
                  </a:lnTo>
                  <a:lnTo>
                    <a:pt x="1834" y="5553"/>
                  </a:lnTo>
                  <a:lnTo>
                    <a:pt x="1376" y="5986"/>
                  </a:lnTo>
                  <a:lnTo>
                    <a:pt x="1019" y="6369"/>
                  </a:lnTo>
                  <a:lnTo>
                    <a:pt x="714" y="6751"/>
                  </a:lnTo>
                  <a:lnTo>
                    <a:pt x="484" y="7133"/>
                  </a:lnTo>
                  <a:lnTo>
                    <a:pt x="306" y="7438"/>
                  </a:lnTo>
                  <a:lnTo>
                    <a:pt x="179" y="7718"/>
                  </a:lnTo>
                  <a:lnTo>
                    <a:pt x="102" y="7973"/>
                  </a:lnTo>
                  <a:lnTo>
                    <a:pt x="51" y="8151"/>
                  </a:lnTo>
                  <a:lnTo>
                    <a:pt x="0" y="8304"/>
                  </a:lnTo>
                  <a:lnTo>
                    <a:pt x="26414" y="8304"/>
                  </a:lnTo>
                  <a:lnTo>
                    <a:pt x="26235" y="7362"/>
                  </a:lnTo>
                  <a:lnTo>
                    <a:pt x="26032" y="6419"/>
                  </a:lnTo>
                  <a:lnTo>
                    <a:pt x="25777" y="5503"/>
                  </a:lnTo>
                  <a:lnTo>
                    <a:pt x="25497" y="4586"/>
                  </a:lnTo>
                  <a:lnTo>
                    <a:pt x="25191" y="3694"/>
                  </a:lnTo>
                  <a:lnTo>
                    <a:pt x="24911" y="2879"/>
                  </a:lnTo>
                  <a:lnTo>
                    <a:pt x="24351" y="1453"/>
                  </a:lnTo>
                  <a:lnTo>
                    <a:pt x="24121" y="1733"/>
                  </a:lnTo>
                  <a:lnTo>
                    <a:pt x="23892" y="1988"/>
                  </a:lnTo>
                  <a:lnTo>
                    <a:pt x="23637" y="2242"/>
                  </a:lnTo>
                  <a:lnTo>
                    <a:pt x="23357" y="2471"/>
                  </a:lnTo>
                  <a:lnTo>
                    <a:pt x="23102" y="2675"/>
                  </a:lnTo>
                  <a:lnTo>
                    <a:pt x="22822" y="2854"/>
                  </a:lnTo>
                  <a:lnTo>
                    <a:pt x="22517" y="3032"/>
                  </a:lnTo>
                  <a:lnTo>
                    <a:pt x="22236" y="3210"/>
                  </a:lnTo>
                  <a:lnTo>
                    <a:pt x="21625" y="3490"/>
                  </a:lnTo>
                  <a:lnTo>
                    <a:pt x="21039" y="3720"/>
                  </a:lnTo>
                  <a:lnTo>
                    <a:pt x="20428" y="3898"/>
                  </a:lnTo>
                  <a:lnTo>
                    <a:pt x="19868" y="4051"/>
                  </a:lnTo>
                  <a:lnTo>
                    <a:pt x="19587" y="4102"/>
                  </a:lnTo>
                  <a:lnTo>
                    <a:pt x="19333" y="4127"/>
                  </a:lnTo>
                  <a:lnTo>
                    <a:pt x="18798" y="4127"/>
                  </a:lnTo>
                  <a:lnTo>
                    <a:pt x="18518" y="4102"/>
                  </a:lnTo>
                  <a:lnTo>
                    <a:pt x="18263" y="4051"/>
                  </a:lnTo>
                  <a:lnTo>
                    <a:pt x="18008" y="3974"/>
                  </a:lnTo>
                  <a:lnTo>
                    <a:pt x="17754" y="3898"/>
                  </a:lnTo>
                  <a:lnTo>
                    <a:pt x="17499" y="3796"/>
                  </a:lnTo>
                  <a:lnTo>
                    <a:pt x="17270" y="3669"/>
                  </a:lnTo>
                  <a:lnTo>
                    <a:pt x="17040" y="3541"/>
                  </a:lnTo>
                  <a:lnTo>
                    <a:pt x="16811" y="3388"/>
                  </a:lnTo>
                  <a:lnTo>
                    <a:pt x="16607" y="3236"/>
                  </a:lnTo>
                  <a:lnTo>
                    <a:pt x="16404" y="3032"/>
                  </a:lnTo>
                  <a:lnTo>
                    <a:pt x="16200" y="2854"/>
                  </a:lnTo>
                  <a:lnTo>
                    <a:pt x="16022" y="2650"/>
                  </a:lnTo>
                  <a:lnTo>
                    <a:pt x="15639" y="2191"/>
                  </a:lnTo>
                  <a:lnTo>
                    <a:pt x="15232" y="1784"/>
                  </a:lnTo>
                  <a:lnTo>
                    <a:pt x="14824" y="1402"/>
                  </a:lnTo>
                  <a:lnTo>
                    <a:pt x="14442" y="1045"/>
                  </a:lnTo>
                  <a:lnTo>
                    <a:pt x="14035" y="739"/>
                  </a:lnTo>
                  <a:lnTo>
                    <a:pt x="13653" y="459"/>
                  </a:lnTo>
                  <a:lnTo>
                    <a:pt x="129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4584;p70"/>
            <p:cNvSpPr/>
            <p:nvPr/>
          </p:nvSpPr>
          <p:spPr>
            <a:xfrm>
              <a:off x="6407198" y="4814577"/>
              <a:ext cx="313773" cy="33621"/>
            </a:xfrm>
            <a:custGeom>
              <a:avLst/>
              <a:gdLst/>
              <a:ahLst/>
              <a:cxnLst/>
              <a:rect l="l" t="t" r="r" b="b"/>
              <a:pathLst>
                <a:path w="27102" h="2904" extrusionOk="0">
                  <a:moveTo>
                    <a:pt x="1" y="0"/>
                  </a:moveTo>
                  <a:lnTo>
                    <a:pt x="1" y="2904"/>
                  </a:lnTo>
                  <a:lnTo>
                    <a:pt x="27102" y="2904"/>
                  </a:lnTo>
                  <a:lnTo>
                    <a:pt x="271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4585;p70"/>
            <p:cNvSpPr/>
            <p:nvPr/>
          </p:nvSpPr>
          <p:spPr>
            <a:xfrm>
              <a:off x="6903502" y="4637638"/>
              <a:ext cx="305519" cy="176951"/>
            </a:xfrm>
            <a:custGeom>
              <a:avLst/>
              <a:gdLst/>
              <a:ahLst/>
              <a:cxnLst/>
              <a:rect l="l" t="t" r="r" b="b"/>
              <a:pathLst>
                <a:path w="26389" h="15284" extrusionOk="0">
                  <a:moveTo>
                    <a:pt x="2675" y="1"/>
                  </a:moveTo>
                  <a:lnTo>
                    <a:pt x="2675" y="6216"/>
                  </a:lnTo>
                  <a:lnTo>
                    <a:pt x="2649" y="6598"/>
                  </a:lnTo>
                  <a:lnTo>
                    <a:pt x="2598" y="6954"/>
                  </a:lnTo>
                  <a:lnTo>
                    <a:pt x="2496" y="7311"/>
                  </a:lnTo>
                  <a:lnTo>
                    <a:pt x="2369" y="7667"/>
                  </a:lnTo>
                  <a:lnTo>
                    <a:pt x="1809" y="9043"/>
                  </a:lnTo>
                  <a:lnTo>
                    <a:pt x="1478" y="9934"/>
                  </a:lnTo>
                  <a:lnTo>
                    <a:pt x="1121" y="10902"/>
                  </a:lnTo>
                  <a:lnTo>
                    <a:pt x="790" y="11972"/>
                  </a:lnTo>
                  <a:lnTo>
                    <a:pt x="459" y="13067"/>
                  </a:lnTo>
                  <a:lnTo>
                    <a:pt x="204" y="14188"/>
                  </a:lnTo>
                  <a:lnTo>
                    <a:pt x="102" y="14723"/>
                  </a:lnTo>
                  <a:lnTo>
                    <a:pt x="0" y="15283"/>
                  </a:lnTo>
                  <a:lnTo>
                    <a:pt x="26388" y="15283"/>
                  </a:lnTo>
                  <a:lnTo>
                    <a:pt x="26363" y="15130"/>
                  </a:lnTo>
                  <a:lnTo>
                    <a:pt x="26312" y="14952"/>
                  </a:lnTo>
                  <a:lnTo>
                    <a:pt x="26210" y="14697"/>
                  </a:lnTo>
                  <a:lnTo>
                    <a:pt x="26083" y="14417"/>
                  </a:lnTo>
                  <a:lnTo>
                    <a:pt x="25930" y="14112"/>
                  </a:lnTo>
                  <a:lnTo>
                    <a:pt x="25675" y="13730"/>
                  </a:lnTo>
                  <a:lnTo>
                    <a:pt x="25395" y="13348"/>
                  </a:lnTo>
                  <a:lnTo>
                    <a:pt x="25013" y="12965"/>
                  </a:lnTo>
                  <a:lnTo>
                    <a:pt x="24580" y="12532"/>
                  </a:lnTo>
                  <a:lnTo>
                    <a:pt x="24045" y="12125"/>
                  </a:lnTo>
                  <a:lnTo>
                    <a:pt x="23739" y="11921"/>
                  </a:lnTo>
                  <a:lnTo>
                    <a:pt x="23434" y="11717"/>
                  </a:lnTo>
                  <a:lnTo>
                    <a:pt x="23077" y="11514"/>
                  </a:lnTo>
                  <a:lnTo>
                    <a:pt x="22695" y="11335"/>
                  </a:lnTo>
                  <a:lnTo>
                    <a:pt x="22287" y="11132"/>
                  </a:lnTo>
                  <a:lnTo>
                    <a:pt x="21854" y="10953"/>
                  </a:lnTo>
                  <a:lnTo>
                    <a:pt x="21396" y="10775"/>
                  </a:lnTo>
                  <a:lnTo>
                    <a:pt x="20912" y="10622"/>
                  </a:lnTo>
                  <a:lnTo>
                    <a:pt x="20402" y="10469"/>
                  </a:lnTo>
                  <a:lnTo>
                    <a:pt x="19842" y="10316"/>
                  </a:lnTo>
                  <a:lnTo>
                    <a:pt x="18263" y="9501"/>
                  </a:lnTo>
                  <a:lnTo>
                    <a:pt x="16735" y="8712"/>
                  </a:lnTo>
                  <a:lnTo>
                    <a:pt x="15334" y="8024"/>
                  </a:lnTo>
                  <a:lnTo>
                    <a:pt x="14162" y="7464"/>
                  </a:lnTo>
                  <a:lnTo>
                    <a:pt x="13831" y="7311"/>
                  </a:lnTo>
                  <a:lnTo>
                    <a:pt x="13551" y="7082"/>
                  </a:lnTo>
                  <a:lnTo>
                    <a:pt x="13296" y="6852"/>
                  </a:lnTo>
                  <a:lnTo>
                    <a:pt x="13067" y="6572"/>
                  </a:lnTo>
                  <a:lnTo>
                    <a:pt x="12889" y="6267"/>
                  </a:lnTo>
                  <a:lnTo>
                    <a:pt x="12736" y="5961"/>
                  </a:lnTo>
                  <a:lnTo>
                    <a:pt x="12634" y="5604"/>
                  </a:lnTo>
                  <a:lnTo>
                    <a:pt x="12557" y="5248"/>
                  </a:lnTo>
                  <a:lnTo>
                    <a:pt x="11870" y="1"/>
                  </a:lnTo>
                  <a:close/>
                </a:path>
              </a:pathLst>
            </a:custGeom>
            <a:solidFill>
              <a:srgbClr val="F2B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4586;p70"/>
            <p:cNvSpPr/>
            <p:nvPr/>
          </p:nvSpPr>
          <p:spPr>
            <a:xfrm>
              <a:off x="6903502" y="4718438"/>
              <a:ext cx="305519" cy="96151"/>
            </a:xfrm>
            <a:custGeom>
              <a:avLst/>
              <a:gdLst/>
              <a:ahLst/>
              <a:cxnLst/>
              <a:rect l="l" t="t" r="r" b="b"/>
              <a:pathLst>
                <a:path w="26389" h="8305" extrusionOk="0">
                  <a:moveTo>
                    <a:pt x="13449" y="1"/>
                  </a:moveTo>
                  <a:lnTo>
                    <a:pt x="12736" y="459"/>
                  </a:lnTo>
                  <a:lnTo>
                    <a:pt x="12354" y="739"/>
                  </a:lnTo>
                  <a:lnTo>
                    <a:pt x="11972" y="1045"/>
                  </a:lnTo>
                  <a:lnTo>
                    <a:pt x="11564" y="1402"/>
                  </a:lnTo>
                  <a:lnTo>
                    <a:pt x="11182" y="1784"/>
                  </a:lnTo>
                  <a:lnTo>
                    <a:pt x="10774" y="2191"/>
                  </a:lnTo>
                  <a:lnTo>
                    <a:pt x="10392" y="2650"/>
                  </a:lnTo>
                  <a:lnTo>
                    <a:pt x="10214" y="2854"/>
                  </a:lnTo>
                  <a:lnTo>
                    <a:pt x="10010" y="3032"/>
                  </a:lnTo>
                  <a:lnTo>
                    <a:pt x="9807" y="3236"/>
                  </a:lnTo>
                  <a:lnTo>
                    <a:pt x="9603" y="3388"/>
                  </a:lnTo>
                  <a:lnTo>
                    <a:pt x="9374" y="3541"/>
                  </a:lnTo>
                  <a:lnTo>
                    <a:pt x="9144" y="3669"/>
                  </a:lnTo>
                  <a:lnTo>
                    <a:pt x="8890" y="3796"/>
                  </a:lnTo>
                  <a:lnTo>
                    <a:pt x="8660" y="3898"/>
                  </a:lnTo>
                  <a:lnTo>
                    <a:pt x="8406" y="3974"/>
                  </a:lnTo>
                  <a:lnTo>
                    <a:pt x="8151" y="4051"/>
                  </a:lnTo>
                  <a:lnTo>
                    <a:pt x="7871" y="4102"/>
                  </a:lnTo>
                  <a:lnTo>
                    <a:pt x="7616" y="4127"/>
                  </a:lnTo>
                  <a:lnTo>
                    <a:pt x="7081" y="4127"/>
                  </a:lnTo>
                  <a:lnTo>
                    <a:pt x="6801" y="4102"/>
                  </a:lnTo>
                  <a:lnTo>
                    <a:pt x="6546" y="4051"/>
                  </a:lnTo>
                  <a:lnTo>
                    <a:pt x="5960" y="3898"/>
                  </a:lnTo>
                  <a:lnTo>
                    <a:pt x="5375" y="3720"/>
                  </a:lnTo>
                  <a:lnTo>
                    <a:pt x="4763" y="3490"/>
                  </a:lnTo>
                  <a:lnTo>
                    <a:pt x="4177" y="3210"/>
                  </a:lnTo>
                  <a:lnTo>
                    <a:pt x="3872" y="3032"/>
                  </a:lnTo>
                  <a:lnTo>
                    <a:pt x="3592" y="2854"/>
                  </a:lnTo>
                  <a:lnTo>
                    <a:pt x="3311" y="2675"/>
                  </a:lnTo>
                  <a:lnTo>
                    <a:pt x="3031" y="2471"/>
                  </a:lnTo>
                  <a:lnTo>
                    <a:pt x="2777" y="2242"/>
                  </a:lnTo>
                  <a:lnTo>
                    <a:pt x="2522" y="1988"/>
                  </a:lnTo>
                  <a:lnTo>
                    <a:pt x="2267" y="1733"/>
                  </a:lnTo>
                  <a:lnTo>
                    <a:pt x="2038" y="1453"/>
                  </a:lnTo>
                  <a:lnTo>
                    <a:pt x="1503" y="2879"/>
                  </a:lnTo>
                  <a:lnTo>
                    <a:pt x="1197" y="3694"/>
                  </a:lnTo>
                  <a:lnTo>
                    <a:pt x="917" y="4586"/>
                  </a:lnTo>
                  <a:lnTo>
                    <a:pt x="637" y="5503"/>
                  </a:lnTo>
                  <a:lnTo>
                    <a:pt x="382" y="6419"/>
                  </a:lnTo>
                  <a:lnTo>
                    <a:pt x="153" y="7362"/>
                  </a:lnTo>
                  <a:lnTo>
                    <a:pt x="0" y="8304"/>
                  </a:lnTo>
                  <a:lnTo>
                    <a:pt x="26388" y="8304"/>
                  </a:lnTo>
                  <a:lnTo>
                    <a:pt x="26363" y="8151"/>
                  </a:lnTo>
                  <a:lnTo>
                    <a:pt x="26312" y="7973"/>
                  </a:lnTo>
                  <a:lnTo>
                    <a:pt x="26210" y="7718"/>
                  </a:lnTo>
                  <a:lnTo>
                    <a:pt x="26083" y="7438"/>
                  </a:lnTo>
                  <a:lnTo>
                    <a:pt x="25930" y="7133"/>
                  </a:lnTo>
                  <a:lnTo>
                    <a:pt x="25675" y="6751"/>
                  </a:lnTo>
                  <a:lnTo>
                    <a:pt x="25395" y="6369"/>
                  </a:lnTo>
                  <a:lnTo>
                    <a:pt x="25013" y="5986"/>
                  </a:lnTo>
                  <a:lnTo>
                    <a:pt x="24580" y="5553"/>
                  </a:lnTo>
                  <a:lnTo>
                    <a:pt x="24045" y="5146"/>
                  </a:lnTo>
                  <a:lnTo>
                    <a:pt x="23739" y="4942"/>
                  </a:lnTo>
                  <a:lnTo>
                    <a:pt x="23434" y="4738"/>
                  </a:lnTo>
                  <a:lnTo>
                    <a:pt x="23077" y="4535"/>
                  </a:lnTo>
                  <a:lnTo>
                    <a:pt x="22695" y="4356"/>
                  </a:lnTo>
                  <a:lnTo>
                    <a:pt x="22287" y="4153"/>
                  </a:lnTo>
                  <a:lnTo>
                    <a:pt x="21854" y="3974"/>
                  </a:lnTo>
                  <a:lnTo>
                    <a:pt x="21396" y="3796"/>
                  </a:lnTo>
                  <a:lnTo>
                    <a:pt x="20912" y="3643"/>
                  </a:lnTo>
                  <a:lnTo>
                    <a:pt x="20402" y="3490"/>
                  </a:lnTo>
                  <a:lnTo>
                    <a:pt x="19842" y="3337"/>
                  </a:lnTo>
                  <a:lnTo>
                    <a:pt x="18263" y="2522"/>
                  </a:lnTo>
                  <a:lnTo>
                    <a:pt x="16735" y="1733"/>
                  </a:lnTo>
                  <a:lnTo>
                    <a:pt x="15334" y="1045"/>
                  </a:lnTo>
                  <a:lnTo>
                    <a:pt x="14162" y="485"/>
                  </a:lnTo>
                  <a:lnTo>
                    <a:pt x="13958" y="383"/>
                  </a:lnTo>
                  <a:lnTo>
                    <a:pt x="13780" y="281"/>
                  </a:lnTo>
                  <a:lnTo>
                    <a:pt x="13602" y="154"/>
                  </a:lnTo>
                  <a:lnTo>
                    <a:pt x="134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4587;p70"/>
            <p:cNvSpPr/>
            <p:nvPr/>
          </p:nvSpPr>
          <p:spPr>
            <a:xfrm>
              <a:off x="6899079" y="4814577"/>
              <a:ext cx="313773" cy="33621"/>
            </a:xfrm>
            <a:custGeom>
              <a:avLst/>
              <a:gdLst/>
              <a:ahLst/>
              <a:cxnLst/>
              <a:rect l="l" t="t" r="r" b="b"/>
              <a:pathLst>
                <a:path w="27102" h="2904" extrusionOk="0">
                  <a:moveTo>
                    <a:pt x="0" y="0"/>
                  </a:moveTo>
                  <a:lnTo>
                    <a:pt x="0" y="2904"/>
                  </a:lnTo>
                  <a:lnTo>
                    <a:pt x="27101" y="2904"/>
                  </a:lnTo>
                  <a:lnTo>
                    <a:pt x="27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4588;p70"/>
            <p:cNvSpPr/>
            <p:nvPr/>
          </p:nvSpPr>
          <p:spPr>
            <a:xfrm>
              <a:off x="6605069" y="3415911"/>
              <a:ext cx="409612" cy="31271"/>
            </a:xfrm>
            <a:custGeom>
              <a:avLst/>
              <a:gdLst/>
              <a:ahLst/>
              <a:cxnLst/>
              <a:rect l="l" t="t" r="r" b="b"/>
              <a:pathLst>
                <a:path w="35380" h="2701" extrusionOk="0">
                  <a:moveTo>
                    <a:pt x="357" y="0"/>
                  </a:moveTo>
                  <a:lnTo>
                    <a:pt x="1" y="2700"/>
                  </a:lnTo>
                  <a:lnTo>
                    <a:pt x="35380" y="2700"/>
                  </a:lnTo>
                  <a:lnTo>
                    <a:pt x="350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4589;p70"/>
            <p:cNvSpPr/>
            <p:nvPr/>
          </p:nvSpPr>
          <p:spPr>
            <a:xfrm>
              <a:off x="6771090" y="3415911"/>
              <a:ext cx="77870" cy="31271"/>
            </a:xfrm>
            <a:custGeom>
              <a:avLst/>
              <a:gdLst/>
              <a:ahLst/>
              <a:cxnLst/>
              <a:rect l="l" t="t" r="r" b="b"/>
              <a:pathLst>
                <a:path w="6726" h="2701" extrusionOk="0">
                  <a:moveTo>
                    <a:pt x="1" y="0"/>
                  </a:moveTo>
                  <a:lnTo>
                    <a:pt x="1" y="2700"/>
                  </a:lnTo>
                  <a:lnTo>
                    <a:pt x="6725" y="2700"/>
                  </a:lnTo>
                  <a:lnTo>
                    <a:pt x="67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4590;p70"/>
            <p:cNvSpPr/>
            <p:nvPr/>
          </p:nvSpPr>
          <p:spPr>
            <a:xfrm>
              <a:off x="6533114" y="4599595"/>
              <a:ext cx="198473" cy="58698"/>
            </a:xfrm>
            <a:custGeom>
              <a:avLst/>
              <a:gdLst/>
              <a:ahLst/>
              <a:cxnLst/>
              <a:rect l="l" t="t" r="r" b="b"/>
              <a:pathLst>
                <a:path w="17143" h="5070" extrusionOk="0">
                  <a:moveTo>
                    <a:pt x="1" y="1"/>
                  </a:moveTo>
                  <a:lnTo>
                    <a:pt x="77" y="3720"/>
                  </a:lnTo>
                  <a:lnTo>
                    <a:pt x="103" y="5070"/>
                  </a:lnTo>
                  <a:lnTo>
                    <a:pt x="16735" y="5070"/>
                  </a:lnTo>
                  <a:lnTo>
                    <a:pt x="171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4591;p70"/>
            <p:cNvSpPr/>
            <p:nvPr/>
          </p:nvSpPr>
          <p:spPr>
            <a:xfrm>
              <a:off x="6888463" y="4599595"/>
              <a:ext cx="198473" cy="58698"/>
            </a:xfrm>
            <a:custGeom>
              <a:avLst/>
              <a:gdLst/>
              <a:ahLst/>
              <a:cxnLst/>
              <a:rect l="l" t="t" r="r" b="b"/>
              <a:pathLst>
                <a:path w="17143" h="5070" extrusionOk="0">
                  <a:moveTo>
                    <a:pt x="0" y="1"/>
                  </a:moveTo>
                  <a:lnTo>
                    <a:pt x="408" y="5070"/>
                  </a:lnTo>
                  <a:lnTo>
                    <a:pt x="17015" y="5070"/>
                  </a:lnTo>
                  <a:lnTo>
                    <a:pt x="17066" y="3720"/>
                  </a:lnTo>
                  <a:lnTo>
                    <a:pt x="171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4592;p70"/>
            <p:cNvSpPr/>
            <p:nvPr/>
          </p:nvSpPr>
          <p:spPr>
            <a:xfrm>
              <a:off x="6751628" y="2735305"/>
              <a:ext cx="116794" cy="140968"/>
            </a:xfrm>
            <a:custGeom>
              <a:avLst/>
              <a:gdLst/>
              <a:ahLst/>
              <a:cxnLst/>
              <a:rect l="l" t="t" r="r" b="b"/>
              <a:pathLst>
                <a:path w="10088" h="12176" extrusionOk="0">
                  <a:moveTo>
                    <a:pt x="510" y="0"/>
                  </a:moveTo>
                  <a:lnTo>
                    <a:pt x="1" y="8125"/>
                  </a:lnTo>
                  <a:lnTo>
                    <a:pt x="5044" y="12175"/>
                  </a:lnTo>
                  <a:lnTo>
                    <a:pt x="10087" y="8125"/>
                  </a:lnTo>
                  <a:lnTo>
                    <a:pt x="9552" y="0"/>
                  </a:lnTo>
                  <a:close/>
                </a:path>
              </a:pathLst>
            </a:custGeom>
            <a:solidFill>
              <a:srgbClr val="FFB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4593;p70"/>
            <p:cNvSpPr/>
            <p:nvPr/>
          </p:nvSpPr>
          <p:spPr>
            <a:xfrm>
              <a:off x="6753400" y="2735305"/>
              <a:ext cx="110299" cy="74316"/>
            </a:xfrm>
            <a:custGeom>
              <a:avLst/>
              <a:gdLst/>
              <a:ahLst/>
              <a:cxnLst/>
              <a:rect l="l" t="t" r="r" b="b"/>
              <a:pathLst>
                <a:path w="9527" h="6419" extrusionOk="0">
                  <a:moveTo>
                    <a:pt x="357" y="0"/>
                  </a:moveTo>
                  <a:lnTo>
                    <a:pt x="1" y="5833"/>
                  </a:lnTo>
                  <a:lnTo>
                    <a:pt x="637" y="6062"/>
                  </a:lnTo>
                  <a:lnTo>
                    <a:pt x="968" y="6164"/>
                  </a:lnTo>
                  <a:lnTo>
                    <a:pt x="1325" y="6241"/>
                  </a:lnTo>
                  <a:lnTo>
                    <a:pt x="1682" y="6317"/>
                  </a:lnTo>
                  <a:lnTo>
                    <a:pt x="2038" y="6368"/>
                  </a:lnTo>
                  <a:lnTo>
                    <a:pt x="2420" y="6393"/>
                  </a:lnTo>
                  <a:lnTo>
                    <a:pt x="2802" y="6419"/>
                  </a:lnTo>
                  <a:lnTo>
                    <a:pt x="3159" y="6393"/>
                  </a:lnTo>
                  <a:lnTo>
                    <a:pt x="3516" y="6368"/>
                  </a:lnTo>
                  <a:lnTo>
                    <a:pt x="3872" y="6317"/>
                  </a:lnTo>
                  <a:lnTo>
                    <a:pt x="4203" y="6266"/>
                  </a:lnTo>
                  <a:lnTo>
                    <a:pt x="4560" y="6190"/>
                  </a:lnTo>
                  <a:lnTo>
                    <a:pt x="4866" y="6088"/>
                  </a:lnTo>
                  <a:lnTo>
                    <a:pt x="5502" y="5884"/>
                  </a:lnTo>
                  <a:lnTo>
                    <a:pt x="6088" y="5629"/>
                  </a:lnTo>
                  <a:lnTo>
                    <a:pt x="6648" y="5349"/>
                  </a:lnTo>
                  <a:lnTo>
                    <a:pt x="7132" y="5043"/>
                  </a:lnTo>
                  <a:lnTo>
                    <a:pt x="7616" y="4712"/>
                  </a:lnTo>
                  <a:lnTo>
                    <a:pt x="7947" y="4432"/>
                  </a:lnTo>
                  <a:lnTo>
                    <a:pt x="8279" y="4127"/>
                  </a:lnTo>
                  <a:lnTo>
                    <a:pt x="8559" y="3821"/>
                  </a:lnTo>
                  <a:lnTo>
                    <a:pt x="8814" y="3464"/>
                  </a:lnTo>
                  <a:lnTo>
                    <a:pt x="9043" y="3082"/>
                  </a:lnTo>
                  <a:lnTo>
                    <a:pt x="9247" y="2700"/>
                  </a:lnTo>
                  <a:lnTo>
                    <a:pt x="9399" y="2293"/>
                  </a:lnTo>
                  <a:lnTo>
                    <a:pt x="9527" y="1860"/>
                  </a:lnTo>
                  <a:lnTo>
                    <a:pt x="9399" y="0"/>
                  </a:lnTo>
                  <a:close/>
                </a:path>
              </a:pathLst>
            </a:custGeom>
            <a:solidFill>
              <a:srgbClr val="000000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4594;p70"/>
            <p:cNvSpPr/>
            <p:nvPr/>
          </p:nvSpPr>
          <p:spPr>
            <a:xfrm>
              <a:off x="6717127" y="2811091"/>
              <a:ext cx="92898" cy="108828"/>
            </a:xfrm>
            <a:custGeom>
              <a:avLst/>
              <a:gdLst/>
              <a:ahLst/>
              <a:cxnLst/>
              <a:rect l="l" t="t" r="r" b="b"/>
              <a:pathLst>
                <a:path w="8024" h="9400" extrusionOk="0">
                  <a:moveTo>
                    <a:pt x="3083" y="0"/>
                  </a:moveTo>
                  <a:lnTo>
                    <a:pt x="1" y="2191"/>
                  </a:lnTo>
                  <a:lnTo>
                    <a:pt x="230" y="2675"/>
                  </a:lnTo>
                  <a:lnTo>
                    <a:pt x="459" y="3184"/>
                  </a:lnTo>
                  <a:lnTo>
                    <a:pt x="714" y="3668"/>
                  </a:lnTo>
                  <a:lnTo>
                    <a:pt x="969" y="4152"/>
                  </a:lnTo>
                  <a:lnTo>
                    <a:pt x="1249" y="4636"/>
                  </a:lnTo>
                  <a:lnTo>
                    <a:pt x="1554" y="5094"/>
                  </a:lnTo>
                  <a:lnTo>
                    <a:pt x="2166" y="6011"/>
                  </a:lnTo>
                  <a:lnTo>
                    <a:pt x="2853" y="6903"/>
                  </a:lnTo>
                  <a:lnTo>
                    <a:pt x="3567" y="7743"/>
                  </a:lnTo>
                  <a:lnTo>
                    <a:pt x="4356" y="8584"/>
                  </a:lnTo>
                  <a:lnTo>
                    <a:pt x="5197" y="9399"/>
                  </a:lnTo>
                  <a:lnTo>
                    <a:pt x="8024" y="5629"/>
                  </a:lnTo>
                  <a:lnTo>
                    <a:pt x="30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4595;p70"/>
            <p:cNvSpPr/>
            <p:nvPr/>
          </p:nvSpPr>
          <p:spPr>
            <a:xfrm>
              <a:off x="6810014" y="2811091"/>
              <a:ext cx="92909" cy="108828"/>
            </a:xfrm>
            <a:custGeom>
              <a:avLst/>
              <a:gdLst/>
              <a:ahLst/>
              <a:cxnLst/>
              <a:rect l="l" t="t" r="r" b="b"/>
              <a:pathLst>
                <a:path w="8025" h="9400" extrusionOk="0">
                  <a:moveTo>
                    <a:pt x="4942" y="0"/>
                  </a:moveTo>
                  <a:lnTo>
                    <a:pt x="1" y="5629"/>
                  </a:lnTo>
                  <a:lnTo>
                    <a:pt x="2828" y="9399"/>
                  </a:lnTo>
                  <a:lnTo>
                    <a:pt x="3643" y="8584"/>
                  </a:lnTo>
                  <a:lnTo>
                    <a:pt x="4433" y="7743"/>
                  </a:lnTo>
                  <a:lnTo>
                    <a:pt x="5172" y="6903"/>
                  </a:lnTo>
                  <a:lnTo>
                    <a:pt x="5834" y="6011"/>
                  </a:lnTo>
                  <a:lnTo>
                    <a:pt x="6471" y="5094"/>
                  </a:lnTo>
                  <a:lnTo>
                    <a:pt x="6751" y="4636"/>
                  </a:lnTo>
                  <a:lnTo>
                    <a:pt x="7031" y="4152"/>
                  </a:lnTo>
                  <a:lnTo>
                    <a:pt x="7311" y="3668"/>
                  </a:lnTo>
                  <a:lnTo>
                    <a:pt x="7566" y="3184"/>
                  </a:lnTo>
                  <a:lnTo>
                    <a:pt x="7795" y="2675"/>
                  </a:lnTo>
                  <a:lnTo>
                    <a:pt x="8024" y="2191"/>
                  </a:lnTo>
                  <a:lnTo>
                    <a:pt x="49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4596;p70"/>
            <p:cNvSpPr/>
            <p:nvPr/>
          </p:nvSpPr>
          <p:spPr>
            <a:xfrm>
              <a:off x="6715066" y="2546568"/>
              <a:ext cx="180192" cy="229142"/>
            </a:xfrm>
            <a:custGeom>
              <a:avLst/>
              <a:gdLst/>
              <a:ahLst/>
              <a:cxnLst/>
              <a:rect l="l" t="t" r="r" b="b"/>
              <a:pathLst>
                <a:path w="15564" h="19792" extrusionOk="0">
                  <a:moveTo>
                    <a:pt x="7183" y="1"/>
                  </a:moveTo>
                  <a:lnTo>
                    <a:pt x="7030" y="26"/>
                  </a:lnTo>
                  <a:lnTo>
                    <a:pt x="6852" y="52"/>
                  </a:lnTo>
                  <a:lnTo>
                    <a:pt x="6699" y="103"/>
                  </a:lnTo>
                  <a:lnTo>
                    <a:pt x="6521" y="179"/>
                  </a:lnTo>
                  <a:lnTo>
                    <a:pt x="6317" y="281"/>
                  </a:lnTo>
                  <a:lnTo>
                    <a:pt x="6139" y="383"/>
                  </a:lnTo>
                  <a:lnTo>
                    <a:pt x="5757" y="688"/>
                  </a:lnTo>
                  <a:lnTo>
                    <a:pt x="5349" y="1071"/>
                  </a:lnTo>
                  <a:lnTo>
                    <a:pt x="4967" y="1529"/>
                  </a:lnTo>
                  <a:lnTo>
                    <a:pt x="4560" y="1198"/>
                  </a:lnTo>
                  <a:lnTo>
                    <a:pt x="4178" y="969"/>
                  </a:lnTo>
                  <a:lnTo>
                    <a:pt x="3821" y="790"/>
                  </a:lnTo>
                  <a:lnTo>
                    <a:pt x="3643" y="739"/>
                  </a:lnTo>
                  <a:lnTo>
                    <a:pt x="3464" y="688"/>
                  </a:lnTo>
                  <a:lnTo>
                    <a:pt x="3006" y="688"/>
                  </a:lnTo>
                  <a:lnTo>
                    <a:pt x="2879" y="714"/>
                  </a:lnTo>
                  <a:lnTo>
                    <a:pt x="2751" y="765"/>
                  </a:lnTo>
                  <a:lnTo>
                    <a:pt x="2624" y="841"/>
                  </a:lnTo>
                  <a:lnTo>
                    <a:pt x="2522" y="918"/>
                  </a:lnTo>
                  <a:lnTo>
                    <a:pt x="2420" y="994"/>
                  </a:lnTo>
                  <a:lnTo>
                    <a:pt x="2318" y="1121"/>
                  </a:lnTo>
                  <a:lnTo>
                    <a:pt x="2242" y="1223"/>
                  </a:lnTo>
                  <a:lnTo>
                    <a:pt x="2165" y="1376"/>
                  </a:lnTo>
                  <a:lnTo>
                    <a:pt x="2114" y="1529"/>
                  </a:lnTo>
                  <a:lnTo>
                    <a:pt x="2038" y="1860"/>
                  </a:lnTo>
                  <a:lnTo>
                    <a:pt x="1987" y="2217"/>
                  </a:lnTo>
                  <a:lnTo>
                    <a:pt x="2013" y="2650"/>
                  </a:lnTo>
                  <a:lnTo>
                    <a:pt x="2089" y="3108"/>
                  </a:lnTo>
                  <a:lnTo>
                    <a:pt x="2216" y="3618"/>
                  </a:lnTo>
                  <a:lnTo>
                    <a:pt x="2395" y="4153"/>
                  </a:lnTo>
                  <a:lnTo>
                    <a:pt x="1936" y="4305"/>
                  </a:lnTo>
                  <a:lnTo>
                    <a:pt x="1503" y="4458"/>
                  </a:lnTo>
                  <a:lnTo>
                    <a:pt x="815" y="4764"/>
                  </a:lnTo>
                  <a:lnTo>
                    <a:pt x="612" y="4866"/>
                  </a:lnTo>
                  <a:lnTo>
                    <a:pt x="433" y="4993"/>
                  </a:lnTo>
                  <a:lnTo>
                    <a:pt x="306" y="5171"/>
                  </a:lnTo>
                  <a:lnTo>
                    <a:pt x="179" y="5324"/>
                  </a:lnTo>
                  <a:lnTo>
                    <a:pt x="102" y="5528"/>
                  </a:lnTo>
                  <a:lnTo>
                    <a:pt x="26" y="5732"/>
                  </a:lnTo>
                  <a:lnTo>
                    <a:pt x="0" y="5936"/>
                  </a:lnTo>
                  <a:lnTo>
                    <a:pt x="0" y="6165"/>
                  </a:lnTo>
                  <a:lnTo>
                    <a:pt x="917" y="14519"/>
                  </a:lnTo>
                  <a:lnTo>
                    <a:pt x="994" y="15054"/>
                  </a:lnTo>
                  <a:lnTo>
                    <a:pt x="1121" y="15564"/>
                  </a:lnTo>
                  <a:lnTo>
                    <a:pt x="1325" y="16073"/>
                  </a:lnTo>
                  <a:lnTo>
                    <a:pt x="1554" y="16531"/>
                  </a:lnTo>
                  <a:lnTo>
                    <a:pt x="1834" y="16990"/>
                  </a:lnTo>
                  <a:lnTo>
                    <a:pt x="2165" y="17397"/>
                  </a:lnTo>
                  <a:lnTo>
                    <a:pt x="2547" y="17780"/>
                  </a:lnTo>
                  <a:lnTo>
                    <a:pt x="2955" y="18111"/>
                  </a:lnTo>
                  <a:lnTo>
                    <a:pt x="3439" y="18416"/>
                  </a:lnTo>
                  <a:lnTo>
                    <a:pt x="3948" y="18722"/>
                  </a:lnTo>
                  <a:lnTo>
                    <a:pt x="4483" y="19028"/>
                  </a:lnTo>
                  <a:lnTo>
                    <a:pt x="5069" y="19282"/>
                  </a:lnTo>
                  <a:lnTo>
                    <a:pt x="5706" y="19486"/>
                  </a:lnTo>
                  <a:lnTo>
                    <a:pt x="6037" y="19588"/>
                  </a:lnTo>
                  <a:lnTo>
                    <a:pt x="6368" y="19664"/>
                  </a:lnTo>
                  <a:lnTo>
                    <a:pt x="6699" y="19715"/>
                  </a:lnTo>
                  <a:lnTo>
                    <a:pt x="7056" y="19766"/>
                  </a:lnTo>
                  <a:lnTo>
                    <a:pt x="7412" y="19792"/>
                  </a:lnTo>
                  <a:lnTo>
                    <a:pt x="8151" y="19792"/>
                  </a:lnTo>
                  <a:lnTo>
                    <a:pt x="8508" y="19766"/>
                  </a:lnTo>
                  <a:lnTo>
                    <a:pt x="8839" y="19715"/>
                  </a:lnTo>
                  <a:lnTo>
                    <a:pt x="9195" y="19664"/>
                  </a:lnTo>
                  <a:lnTo>
                    <a:pt x="9526" y="19588"/>
                  </a:lnTo>
                  <a:lnTo>
                    <a:pt x="9858" y="19486"/>
                  </a:lnTo>
                  <a:lnTo>
                    <a:pt x="10469" y="19282"/>
                  </a:lnTo>
                  <a:lnTo>
                    <a:pt x="11080" y="19028"/>
                  </a:lnTo>
                  <a:lnTo>
                    <a:pt x="11615" y="18722"/>
                  </a:lnTo>
                  <a:lnTo>
                    <a:pt x="12125" y="18416"/>
                  </a:lnTo>
                  <a:lnTo>
                    <a:pt x="12583" y="18111"/>
                  </a:lnTo>
                  <a:lnTo>
                    <a:pt x="13016" y="17780"/>
                  </a:lnTo>
                  <a:lnTo>
                    <a:pt x="13373" y="17397"/>
                  </a:lnTo>
                  <a:lnTo>
                    <a:pt x="13704" y="16990"/>
                  </a:lnTo>
                  <a:lnTo>
                    <a:pt x="14009" y="16531"/>
                  </a:lnTo>
                  <a:lnTo>
                    <a:pt x="14239" y="16073"/>
                  </a:lnTo>
                  <a:lnTo>
                    <a:pt x="14417" y="15564"/>
                  </a:lnTo>
                  <a:lnTo>
                    <a:pt x="14570" y="15054"/>
                  </a:lnTo>
                  <a:lnTo>
                    <a:pt x="14646" y="14519"/>
                  </a:lnTo>
                  <a:lnTo>
                    <a:pt x="15538" y="6165"/>
                  </a:lnTo>
                  <a:lnTo>
                    <a:pt x="15563" y="5936"/>
                  </a:lnTo>
                  <a:lnTo>
                    <a:pt x="15538" y="5732"/>
                  </a:lnTo>
                  <a:lnTo>
                    <a:pt x="15461" y="5528"/>
                  </a:lnTo>
                  <a:lnTo>
                    <a:pt x="15385" y="5350"/>
                  </a:lnTo>
                  <a:lnTo>
                    <a:pt x="15257" y="5171"/>
                  </a:lnTo>
                  <a:lnTo>
                    <a:pt x="15130" y="5019"/>
                  </a:lnTo>
                  <a:lnTo>
                    <a:pt x="14952" y="4891"/>
                  </a:lnTo>
                  <a:lnTo>
                    <a:pt x="14773" y="4764"/>
                  </a:lnTo>
                  <a:lnTo>
                    <a:pt x="14315" y="4586"/>
                  </a:lnTo>
                  <a:lnTo>
                    <a:pt x="13780" y="4356"/>
                  </a:lnTo>
                  <a:lnTo>
                    <a:pt x="13143" y="4153"/>
                  </a:lnTo>
                  <a:lnTo>
                    <a:pt x="12405" y="3923"/>
                  </a:lnTo>
                  <a:lnTo>
                    <a:pt x="11590" y="3745"/>
                  </a:lnTo>
                  <a:lnTo>
                    <a:pt x="10673" y="3592"/>
                  </a:lnTo>
                  <a:lnTo>
                    <a:pt x="9679" y="3465"/>
                  </a:lnTo>
                  <a:lnTo>
                    <a:pt x="9144" y="3414"/>
                  </a:lnTo>
                  <a:lnTo>
                    <a:pt x="8584" y="3388"/>
                  </a:lnTo>
                  <a:lnTo>
                    <a:pt x="8660" y="2777"/>
                  </a:lnTo>
                  <a:lnTo>
                    <a:pt x="8660" y="2217"/>
                  </a:lnTo>
                  <a:lnTo>
                    <a:pt x="8635" y="1707"/>
                  </a:lnTo>
                  <a:lnTo>
                    <a:pt x="8533" y="1274"/>
                  </a:lnTo>
                  <a:lnTo>
                    <a:pt x="8482" y="1071"/>
                  </a:lnTo>
                  <a:lnTo>
                    <a:pt x="8406" y="892"/>
                  </a:lnTo>
                  <a:lnTo>
                    <a:pt x="8329" y="714"/>
                  </a:lnTo>
                  <a:lnTo>
                    <a:pt x="8227" y="561"/>
                  </a:lnTo>
                  <a:lnTo>
                    <a:pt x="8126" y="434"/>
                  </a:lnTo>
                  <a:lnTo>
                    <a:pt x="8024" y="332"/>
                  </a:lnTo>
                  <a:lnTo>
                    <a:pt x="7896" y="230"/>
                  </a:lnTo>
                  <a:lnTo>
                    <a:pt x="7769" y="154"/>
                  </a:lnTo>
                  <a:lnTo>
                    <a:pt x="7642" y="77"/>
                  </a:lnTo>
                  <a:lnTo>
                    <a:pt x="7489" y="52"/>
                  </a:lnTo>
                  <a:lnTo>
                    <a:pt x="7336" y="26"/>
                  </a:lnTo>
                  <a:lnTo>
                    <a:pt x="7183" y="1"/>
                  </a:lnTo>
                  <a:close/>
                </a:path>
              </a:pathLst>
            </a:custGeom>
            <a:solidFill>
              <a:srgbClr val="FFB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4597;p70"/>
            <p:cNvSpPr/>
            <p:nvPr/>
          </p:nvSpPr>
          <p:spPr>
            <a:xfrm>
              <a:off x="6743084" y="2678089"/>
              <a:ext cx="29499" cy="29499"/>
            </a:xfrm>
            <a:custGeom>
              <a:avLst/>
              <a:gdLst/>
              <a:ahLst/>
              <a:cxnLst/>
              <a:rect l="l" t="t" r="r" b="b"/>
              <a:pathLst>
                <a:path w="2548" h="2548" extrusionOk="0">
                  <a:moveTo>
                    <a:pt x="1274" y="1"/>
                  </a:moveTo>
                  <a:lnTo>
                    <a:pt x="1019" y="26"/>
                  </a:lnTo>
                  <a:lnTo>
                    <a:pt x="764" y="103"/>
                  </a:lnTo>
                  <a:lnTo>
                    <a:pt x="560" y="205"/>
                  </a:lnTo>
                  <a:lnTo>
                    <a:pt x="357" y="357"/>
                  </a:lnTo>
                  <a:lnTo>
                    <a:pt x="204" y="561"/>
                  </a:lnTo>
                  <a:lnTo>
                    <a:pt x="102" y="765"/>
                  </a:lnTo>
                  <a:lnTo>
                    <a:pt x="26" y="1020"/>
                  </a:lnTo>
                  <a:lnTo>
                    <a:pt x="0" y="1274"/>
                  </a:lnTo>
                  <a:lnTo>
                    <a:pt x="26" y="1529"/>
                  </a:lnTo>
                  <a:lnTo>
                    <a:pt x="102" y="1758"/>
                  </a:lnTo>
                  <a:lnTo>
                    <a:pt x="204" y="1988"/>
                  </a:lnTo>
                  <a:lnTo>
                    <a:pt x="357" y="2166"/>
                  </a:lnTo>
                  <a:lnTo>
                    <a:pt x="560" y="2319"/>
                  </a:lnTo>
                  <a:lnTo>
                    <a:pt x="764" y="2446"/>
                  </a:lnTo>
                  <a:lnTo>
                    <a:pt x="1019" y="2522"/>
                  </a:lnTo>
                  <a:lnTo>
                    <a:pt x="1274" y="2548"/>
                  </a:lnTo>
                  <a:lnTo>
                    <a:pt x="1528" y="2522"/>
                  </a:lnTo>
                  <a:lnTo>
                    <a:pt x="1758" y="2446"/>
                  </a:lnTo>
                  <a:lnTo>
                    <a:pt x="1987" y="2319"/>
                  </a:lnTo>
                  <a:lnTo>
                    <a:pt x="2165" y="2166"/>
                  </a:lnTo>
                  <a:lnTo>
                    <a:pt x="2318" y="1988"/>
                  </a:lnTo>
                  <a:lnTo>
                    <a:pt x="2445" y="1758"/>
                  </a:lnTo>
                  <a:lnTo>
                    <a:pt x="2522" y="1529"/>
                  </a:lnTo>
                  <a:lnTo>
                    <a:pt x="2547" y="1274"/>
                  </a:lnTo>
                  <a:lnTo>
                    <a:pt x="2522" y="1020"/>
                  </a:lnTo>
                  <a:lnTo>
                    <a:pt x="2445" y="765"/>
                  </a:lnTo>
                  <a:lnTo>
                    <a:pt x="2318" y="561"/>
                  </a:lnTo>
                  <a:lnTo>
                    <a:pt x="2165" y="357"/>
                  </a:lnTo>
                  <a:lnTo>
                    <a:pt x="1987" y="205"/>
                  </a:lnTo>
                  <a:lnTo>
                    <a:pt x="1758" y="103"/>
                  </a:lnTo>
                  <a:lnTo>
                    <a:pt x="1528" y="26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rgbClr val="000000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4598;p70"/>
            <p:cNvSpPr/>
            <p:nvPr/>
          </p:nvSpPr>
          <p:spPr>
            <a:xfrm>
              <a:off x="6837742" y="2678089"/>
              <a:ext cx="29499" cy="29499"/>
            </a:xfrm>
            <a:custGeom>
              <a:avLst/>
              <a:gdLst/>
              <a:ahLst/>
              <a:cxnLst/>
              <a:rect l="l" t="t" r="r" b="b"/>
              <a:pathLst>
                <a:path w="2548" h="2548" extrusionOk="0">
                  <a:moveTo>
                    <a:pt x="1274" y="1"/>
                  </a:moveTo>
                  <a:lnTo>
                    <a:pt x="1019" y="26"/>
                  </a:lnTo>
                  <a:lnTo>
                    <a:pt x="764" y="103"/>
                  </a:lnTo>
                  <a:lnTo>
                    <a:pt x="561" y="205"/>
                  </a:lnTo>
                  <a:lnTo>
                    <a:pt x="382" y="357"/>
                  </a:lnTo>
                  <a:lnTo>
                    <a:pt x="204" y="561"/>
                  </a:lnTo>
                  <a:lnTo>
                    <a:pt x="102" y="765"/>
                  </a:lnTo>
                  <a:lnTo>
                    <a:pt x="26" y="1020"/>
                  </a:lnTo>
                  <a:lnTo>
                    <a:pt x="0" y="1274"/>
                  </a:lnTo>
                  <a:lnTo>
                    <a:pt x="26" y="1529"/>
                  </a:lnTo>
                  <a:lnTo>
                    <a:pt x="102" y="1758"/>
                  </a:lnTo>
                  <a:lnTo>
                    <a:pt x="204" y="1988"/>
                  </a:lnTo>
                  <a:lnTo>
                    <a:pt x="382" y="2166"/>
                  </a:lnTo>
                  <a:lnTo>
                    <a:pt x="561" y="2319"/>
                  </a:lnTo>
                  <a:lnTo>
                    <a:pt x="764" y="2446"/>
                  </a:lnTo>
                  <a:lnTo>
                    <a:pt x="1019" y="2522"/>
                  </a:lnTo>
                  <a:lnTo>
                    <a:pt x="1274" y="2548"/>
                  </a:lnTo>
                  <a:lnTo>
                    <a:pt x="1529" y="2522"/>
                  </a:lnTo>
                  <a:lnTo>
                    <a:pt x="1758" y="2446"/>
                  </a:lnTo>
                  <a:lnTo>
                    <a:pt x="1987" y="2319"/>
                  </a:lnTo>
                  <a:lnTo>
                    <a:pt x="2165" y="2166"/>
                  </a:lnTo>
                  <a:lnTo>
                    <a:pt x="2318" y="1988"/>
                  </a:lnTo>
                  <a:lnTo>
                    <a:pt x="2445" y="1758"/>
                  </a:lnTo>
                  <a:lnTo>
                    <a:pt x="2522" y="1529"/>
                  </a:lnTo>
                  <a:lnTo>
                    <a:pt x="2547" y="1274"/>
                  </a:lnTo>
                  <a:lnTo>
                    <a:pt x="2522" y="1020"/>
                  </a:lnTo>
                  <a:lnTo>
                    <a:pt x="2445" y="765"/>
                  </a:lnTo>
                  <a:lnTo>
                    <a:pt x="2318" y="561"/>
                  </a:lnTo>
                  <a:lnTo>
                    <a:pt x="2165" y="357"/>
                  </a:lnTo>
                  <a:lnTo>
                    <a:pt x="1987" y="205"/>
                  </a:lnTo>
                  <a:lnTo>
                    <a:pt x="1758" y="103"/>
                  </a:lnTo>
                  <a:lnTo>
                    <a:pt x="1529" y="26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rgbClr val="000000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4599;p70"/>
            <p:cNvSpPr/>
            <p:nvPr/>
          </p:nvSpPr>
          <p:spPr>
            <a:xfrm>
              <a:off x="6754580" y="2634152"/>
              <a:ext cx="23306" cy="23016"/>
            </a:xfrm>
            <a:custGeom>
              <a:avLst/>
              <a:gdLst/>
              <a:ahLst/>
              <a:cxnLst/>
              <a:rect l="l" t="t" r="r" b="b"/>
              <a:pathLst>
                <a:path w="2013" h="1988" extrusionOk="0">
                  <a:moveTo>
                    <a:pt x="816" y="1"/>
                  </a:moveTo>
                  <a:lnTo>
                    <a:pt x="612" y="77"/>
                  </a:lnTo>
                  <a:lnTo>
                    <a:pt x="433" y="153"/>
                  </a:lnTo>
                  <a:lnTo>
                    <a:pt x="306" y="281"/>
                  </a:lnTo>
                  <a:lnTo>
                    <a:pt x="179" y="434"/>
                  </a:lnTo>
                  <a:lnTo>
                    <a:pt x="77" y="612"/>
                  </a:lnTo>
                  <a:lnTo>
                    <a:pt x="26" y="790"/>
                  </a:lnTo>
                  <a:lnTo>
                    <a:pt x="0" y="994"/>
                  </a:lnTo>
                  <a:lnTo>
                    <a:pt x="26" y="1198"/>
                  </a:lnTo>
                  <a:lnTo>
                    <a:pt x="77" y="1376"/>
                  </a:lnTo>
                  <a:lnTo>
                    <a:pt x="179" y="1554"/>
                  </a:lnTo>
                  <a:lnTo>
                    <a:pt x="306" y="1707"/>
                  </a:lnTo>
                  <a:lnTo>
                    <a:pt x="433" y="1835"/>
                  </a:lnTo>
                  <a:lnTo>
                    <a:pt x="612" y="1911"/>
                  </a:lnTo>
                  <a:lnTo>
                    <a:pt x="816" y="1987"/>
                  </a:lnTo>
                  <a:lnTo>
                    <a:pt x="1198" y="1987"/>
                  </a:lnTo>
                  <a:lnTo>
                    <a:pt x="1401" y="1911"/>
                  </a:lnTo>
                  <a:lnTo>
                    <a:pt x="1554" y="1835"/>
                  </a:lnTo>
                  <a:lnTo>
                    <a:pt x="1707" y="1707"/>
                  </a:lnTo>
                  <a:lnTo>
                    <a:pt x="1834" y="1554"/>
                  </a:lnTo>
                  <a:lnTo>
                    <a:pt x="1936" y="1376"/>
                  </a:lnTo>
                  <a:lnTo>
                    <a:pt x="1987" y="1198"/>
                  </a:lnTo>
                  <a:lnTo>
                    <a:pt x="2013" y="994"/>
                  </a:lnTo>
                  <a:lnTo>
                    <a:pt x="1987" y="790"/>
                  </a:lnTo>
                  <a:lnTo>
                    <a:pt x="1936" y="612"/>
                  </a:lnTo>
                  <a:lnTo>
                    <a:pt x="1834" y="434"/>
                  </a:lnTo>
                  <a:lnTo>
                    <a:pt x="1707" y="281"/>
                  </a:lnTo>
                  <a:lnTo>
                    <a:pt x="1554" y="153"/>
                  </a:lnTo>
                  <a:lnTo>
                    <a:pt x="1401" y="77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4600;p70"/>
            <p:cNvSpPr/>
            <p:nvPr/>
          </p:nvSpPr>
          <p:spPr>
            <a:xfrm>
              <a:off x="6832428" y="2634152"/>
              <a:ext cx="23306" cy="23016"/>
            </a:xfrm>
            <a:custGeom>
              <a:avLst/>
              <a:gdLst/>
              <a:ahLst/>
              <a:cxnLst/>
              <a:rect l="l" t="t" r="r" b="b"/>
              <a:pathLst>
                <a:path w="2013" h="1988" extrusionOk="0">
                  <a:moveTo>
                    <a:pt x="790" y="1"/>
                  </a:moveTo>
                  <a:lnTo>
                    <a:pt x="612" y="77"/>
                  </a:lnTo>
                  <a:lnTo>
                    <a:pt x="434" y="153"/>
                  </a:lnTo>
                  <a:lnTo>
                    <a:pt x="281" y="281"/>
                  </a:lnTo>
                  <a:lnTo>
                    <a:pt x="154" y="434"/>
                  </a:lnTo>
                  <a:lnTo>
                    <a:pt x="77" y="612"/>
                  </a:lnTo>
                  <a:lnTo>
                    <a:pt x="26" y="790"/>
                  </a:lnTo>
                  <a:lnTo>
                    <a:pt x="1" y="994"/>
                  </a:lnTo>
                  <a:lnTo>
                    <a:pt x="26" y="1198"/>
                  </a:lnTo>
                  <a:lnTo>
                    <a:pt x="77" y="1376"/>
                  </a:lnTo>
                  <a:lnTo>
                    <a:pt x="154" y="1554"/>
                  </a:lnTo>
                  <a:lnTo>
                    <a:pt x="281" y="1707"/>
                  </a:lnTo>
                  <a:lnTo>
                    <a:pt x="434" y="1835"/>
                  </a:lnTo>
                  <a:lnTo>
                    <a:pt x="612" y="1911"/>
                  </a:lnTo>
                  <a:lnTo>
                    <a:pt x="790" y="1987"/>
                  </a:lnTo>
                  <a:lnTo>
                    <a:pt x="1198" y="1987"/>
                  </a:lnTo>
                  <a:lnTo>
                    <a:pt x="1376" y="1911"/>
                  </a:lnTo>
                  <a:lnTo>
                    <a:pt x="1554" y="1835"/>
                  </a:lnTo>
                  <a:lnTo>
                    <a:pt x="1707" y="1707"/>
                  </a:lnTo>
                  <a:lnTo>
                    <a:pt x="1835" y="1554"/>
                  </a:lnTo>
                  <a:lnTo>
                    <a:pt x="1911" y="1376"/>
                  </a:lnTo>
                  <a:lnTo>
                    <a:pt x="1988" y="1198"/>
                  </a:lnTo>
                  <a:lnTo>
                    <a:pt x="2013" y="994"/>
                  </a:lnTo>
                  <a:lnTo>
                    <a:pt x="1988" y="790"/>
                  </a:lnTo>
                  <a:lnTo>
                    <a:pt x="1911" y="612"/>
                  </a:lnTo>
                  <a:lnTo>
                    <a:pt x="1835" y="434"/>
                  </a:lnTo>
                  <a:lnTo>
                    <a:pt x="1707" y="281"/>
                  </a:lnTo>
                  <a:lnTo>
                    <a:pt x="1554" y="153"/>
                  </a:lnTo>
                  <a:lnTo>
                    <a:pt x="1376" y="77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4601;p70"/>
            <p:cNvSpPr/>
            <p:nvPr/>
          </p:nvSpPr>
          <p:spPr>
            <a:xfrm>
              <a:off x="6783478" y="2634152"/>
              <a:ext cx="24787" cy="50142"/>
            </a:xfrm>
            <a:custGeom>
              <a:avLst/>
              <a:gdLst/>
              <a:ahLst/>
              <a:cxnLst/>
              <a:rect l="l" t="t" r="r" b="b"/>
              <a:pathLst>
                <a:path w="2141" h="4331" fill="none" extrusionOk="0">
                  <a:moveTo>
                    <a:pt x="1401" y="1"/>
                  </a:moveTo>
                  <a:lnTo>
                    <a:pt x="1503" y="2522"/>
                  </a:lnTo>
                  <a:lnTo>
                    <a:pt x="1" y="3261"/>
                  </a:lnTo>
                  <a:lnTo>
                    <a:pt x="1" y="3261"/>
                  </a:lnTo>
                  <a:lnTo>
                    <a:pt x="102" y="3439"/>
                  </a:lnTo>
                  <a:lnTo>
                    <a:pt x="230" y="3618"/>
                  </a:lnTo>
                  <a:lnTo>
                    <a:pt x="434" y="3796"/>
                  </a:lnTo>
                  <a:lnTo>
                    <a:pt x="561" y="3898"/>
                  </a:lnTo>
                  <a:lnTo>
                    <a:pt x="714" y="4000"/>
                  </a:lnTo>
                  <a:lnTo>
                    <a:pt x="892" y="4076"/>
                  </a:lnTo>
                  <a:lnTo>
                    <a:pt x="1070" y="4152"/>
                  </a:lnTo>
                  <a:lnTo>
                    <a:pt x="1300" y="4229"/>
                  </a:lnTo>
                  <a:lnTo>
                    <a:pt x="1554" y="4280"/>
                  </a:lnTo>
                  <a:lnTo>
                    <a:pt x="1835" y="4305"/>
                  </a:lnTo>
                  <a:lnTo>
                    <a:pt x="2140" y="433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4602;p70"/>
            <p:cNvSpPr/>
            <p:nvPr/>
          </p:nvSpPr>
          <p:spPr>
            <a:xfrm>
              <a:off x="6769319" y="2698141"/>
              <a:ext cx="70206" cy="9447"/>
            </a:xfrm>
            <a:custGeom>
              <a:avLst/>
              <a:gdLst/>
              <a:ahLst/>
              <a:cxnLst/>
              <a:rect l="l" t="t" r="r" b="b"/>
              <a:pathLst>
                <a:path w="6064" h="816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28" y="77"/>
                  </a:lnTo>
                  <a:lnTo>
                    <a:pt x="510" y="256"/>
                  </a:lnTo>
                  <a:lnTo>
                    <a:pt x="791" y="357"/>
                  </a:lnTo>
                  <a:lnTo>
                    <a:pt x="1096" y="485"/>
                  </a:lnTo>
                  <a:lnTo>
                    <a:pt x="1453" y="587"/>
                  </a:lnTo>
                  <a:lnTo>
                    <a:pt x="1860" y="689"/>
                  </a:lnTo>
                  <a:lnTo>
                    <a:pt x="2293" y="765"/>
                  </a:lnTo>
                  <a:lnTo>
                    <a:pt x="2777" y="790"/>
                  </a:lnTo>
                  <a:lnTo>
                    <a:pt x="3261" y="816"/>
                  </a:lnTo>
                  <a:lnTo>
                    <a:pt x="3796" y="765"/>
                  </a:lnTo>
                  <a:lnTo>
                    <a:pt x="4331" y="663"/>
                  </a:lnTo>
                  <a:lnTo>
                    <a:pt x="4891" y="510"/>
                  </a:lnTo>
                  <a:lnTo>
                    <a:pt x="5197" y="408"/>
                  </a:lnTo>
                  <a:lnTo>
                    <a:pt x="5477" y="307"/>
                  </a:lnTo>
                  <a:lnTo>
                    <a:pt x="5757" y="154"/>
                  </a:lnTo>
                  <a:lnTo>
                    <a:pt x="606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4603;p70"/>
            <p:cNvSpPr/>
            <p:nvPr/>
          </p:nvSpPr>
          <p:spPr>
            <a:xfrm>
              <a:off x="6741903" y="2614991"/>
              <a:ext cx="43948" cy="5025"/>
            </a:xfrm>
            <a:custGeom>
              <a:avLst/>
              <a:gdLst/>
              <a:ahLst/>
              <a:cxnLst/>
              <a:rect l="l" t="t" r="r" b="b"/>
              <a:pathLst>
                <a:path w="3796" h="434" fill="none" extrusionOk="0">
                  <a:moveTo>
                    <a:pt x="0" y="433"/>
                  </a:moveTo>
                  <a:lnTo>
                    <a:pt x="0" y="433"/>
                  </a:lnTo>
                  <a:lnTo>
                    <a:pt x="77" y="408"/>
                  </a:lnTo>
                  <a:lnTo>
                    <a:pt x="255" y="306"/>
                  </a:lnTo>
                  <a:lnTo>
                    <a:pt x="561" y="178"/>
                  </a:lnTo>
                  <a:lnTo>
                    <a:pt x="764" y="127"/>
                  </a:lnTo>
                  <a:lnTo>
                    <a:pt x="994" y="76"/>
                  </a:lnTo>
                  <a:lnTo>
                    <a:pt x="1248" y="26"/>
                  </a:lnTo>
                  <a:lnTo>
                    <a:pt x="1528" y="0"/>
                  </a:lnTo>
                  <a:lnTo>
                    <a:pt x="1834" y="0"/>
                  </a:lnTo>
                  <a:lnTo>
                    <a:pt x="2191" y="26"/>
                  </a:lnTo>
                  <a:lnTo>
                    <a:pt x="2547" y="76"/>
                  </a:lnTo>
                  <a:lnTo>
                    <a:pt x="2929" y="153"/>
                  </a:lnTo>
                  <a:lnTo>
                    <a:pt x="3362" y="280"/>
                  </a:lnTo>
                  <a:lnTo>
                    <a:pt x="3795" y="433"/>
                  </a:lnTo>
                </a:path>
              </a:pathLst>
            </a:custGeom>
            <a:solidFill>
              <a:srgbClr val="000000"/>
            </a:solidFill>
            <a:ln w="5100" cap="rnd" cmpd="sng">
              <a:solidFill>
                <a:srgbClr val="1C23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4604;p70"/>
            <p:cNvSpPr/>
            <p:nvPr/>
          </p:nvSpPr>
          <p:spPr>
            <a:xfrm>
              <a:off x="6824474" y="2614991"/>
              <a:ext cx="43948" cy="5025"/>
            </a:xfrm>
            <a:custGeom>
              <a:avLst/>
              <a:gdLst/>
              <a:ahLst/>
              <a:cxnLst/>
              <a:rect l="l" t="t" r="r" b="b"/>
              <a:pathLst>
                <a:path w="3796" h="434" fill="none" extrusionOk="0">
                  <a:moveTo>
                    <a:pt x="3795" y="433"/>
                  </a:moveTo>
                  <a:lnTo>
                    <a:pt x="3795" y="433"/>
                  </a:lnTo>
                  <a:lnTo>
                    <a:pt x="3719" y="408"/>
                  </a:lnTo>
                  <a:lnTo>
                    <a:pt x="3541" y="306"/>
                  </a:lnTo>
                  <a:lnTo>
                    <a:pt x="3209" y="178"/>
                  </a:lnTo>
                  <a:lnTo>
                    <a:pt x="3031" y="127"/>
                  </a:lnTo>
                  <a:lnTo>
                    <a:pt x="2802" y="76"/>
                  </a:lnTo>
                  <a:lnTo>
                    <a:pt x="2547" y="26"/>
                  </a:lnTo>
                  <a:lnTo>
                    <a:pt x="2241" y="0"/>
                  </a:lnTo>
                  <a:lnTo>
                    <a:pt x="1936" y="0"/>
                  </a:lnTo>
                  <a:lnTo>
                    <a:pt x="1605" y="26"/>
                  </a:lnTo>
                  <a:lnTo>
                    <a:pt x="1248" y="76"/>
                  </a:lnTo>
                  <a:lnTo>
                    <a:pt x="841" y="153"/>
                  </a:lnTo>
                  <a:lnTo>
                    <a:pt x="433" y="280"/>
                  </a:lnTo>
                  <a:lnTo>
                    <a:pt x="0" y="433"/>
                  </a:lnTo>
                </a:path>
              </a:pathLst>
            </a:custGeom>
            <a:solidFill>
              <a:srgbClr val="000000"/>
            </a:solidFill>
            <a:ln w="5100" cap="rnd" cmpd="sng">
              <a:solidFill>
                <a:srgbClr val="1C23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4605;p70"/>
            <p:cNvSpPr/>
            <p:nvPr/>
          </p:nvSpPr>
          <p:spPr>
            <a:xfrm>
              <a:off x="7368535" y="4174955"/>
              <a:ext cx="250086" cy="668531"/>
            </a:xfrm>
            <a:custGeom>
              <a:avLst/>
              <a:gdLst/>
              <a:ahLst/>
              <a:cxnLst/>
              <a:rect l="l" t="t" r="r" b="b"/>
              <a:pathLst>
                <a:path w="21601" h="57744" extrusionOk="0">
                  <a:moveTo>
                    <a:pt x="1" y="1"/>
                  </a:moveTo>
                  <a:lnTo>
                    <a:pt x="77" y="739"/>
                  </a:lnTo>
                  <a:lnTo>
                    <a:pt x="179" y="1580"/>
                  </a:lnTo>
                  <a:lnTo>
                    <a:pt x="332" y="2701"/>
                  </a:lnTo>
                  <a:lnTo>
                    <a:pt x="561" y="4076"/>
                  </a:lnTo>
                  <a:lnTo>
                    <a:pt x="816" y="5630"/>
                  </a:lnTo>
                  <a:lnTo>
                    <a:pt x="1173" y="7336"/>
                  </a:lnTo>
                  <a:lnTo>
                    <a:pt x="1606" y="9145"/>
                  </a:lnTo>
                  <a:lnTo>
                    <a:pt x="2039" y="12609"/>
                  </a:lnTo>
                  <a:lnTo>
                    <a:pt x="2675" y="17321"/>
                  </a:lnTo>
                  <a:lnTo>
                    <a:pt x="3440" y="22848"/>
                  </a:lnTo>
                  <a:lnTo>
                    <a:pt x="4280" y="28757"/>
                  </a:lnTo>
                  <a:lnTo>
                    <a:pt x="5121" y="34565"/>
                  </a:lnTo>
                  <a:lnTo>
                    <a:pt x="5936" y="39837"/>
                  </a:lnTo>
                  <a:lnTo>
                    <a:pt x="6598" y="44116"/>
                  </a:lnTo>
                  <a:lnTo>
                    <a:pt x="6878" y="45772"/>
                  </a:lnTo>
                  <a:lnTo>
                    <a:pt x="7082" y="46969"/>
                  </a:lnTo>
                  <a:lnTo>
                    <a:pt x="6929" y="48115"/>
                  </a:lnTo>
                  <a:lnTo>
                    <a:pt x="6776" y="49211"/>
                  </a:lnTo>
                  <a:lnTo>
                    <a:pt x="6674" y="50280"/>
                  </a:lnTo>
                  <a:lnTo>
                    <a:pt x="6598" y="51274"/>
                  </a:lnTo>
                  <a:lnTo>
                    <a:pt x="6521" y="52191"/>
                  </a:lnTo>
                  <a:lnTo>
                    <a:pt x="6471" y="53057"/>
                  </a:lnTo>
                  <a:lnTo>
                    <a:pt x="6445" y="54611"/>
                  </a:lnTo>
                  <a:lnTo>
                    <a:pt x="6445" y="54916"/>
                  </a:lnTo>
                  <a:lnTo>
                    <a:pt x="6496" y="55222"/>
                  </a:lnTo>
                  <a:lnTo>
                    <a:pt x="6572" y="55527"/>
                  </a:lnTo>
                  <a:lnTo>
                    <a:pt x="6700" y="55808"/>
                  </a:lnTo>
                  <a:lnTo>
                    <a:pt x="6827" y="56088"/>
                  </a:lnTo>
                  <a:lnTo>
                    <a:pt x="6980" y="56343"/>
                  </a:lnTo>
                  <a:lnTo>
                    <a:pt x="7158" y="56572"/>
                  </a:lnTo>
                  <a:lnTo>
                    <a:pt x="7387" y="56801"/>
                  </a:lnTo>
                  <a:lnTo>
                    <a:pt x="7591" y="57005"/>
                  </a:lnTo>
                  <a:lnTo>
                    <a:pt x="7846" y="57209"/>
                  </a:lnTo>
                  <a:lnTo>
                    <a:pt x="8101" y="57361"/>
                  </a:lnTo>
                  <a:lnTo>
                    <a:pt x="8381" y="57489"/>
                  </a:lnTo>
                  <a:lnTo>
                    <a:pt x="8661" y="57616"/>
                  </a:lnTo>
                  <a:lnTo>
                    <a:pt x="8967" y="57693"/>
                  </a:lnTo>
                  <a:lnTo>
                    <a:pt x="9272" y="57743"/>
                  </a:lnTo>
                  <a:lnTo>
                    <a:pt x="20250" y="57743"/>
                  </a:lnTo>
                  <a:lnTo>
                    <a:pt x="20454" y="57718"/>
                  </a:lnTo>
                  <a:lnTo>
                    <a:pt x="20607" y="57667"/>
                  </a:lnTo>
                  <a:lnTo>
                    <a:pt x="20785" y="57591"/>
                  </a:lnTo>
                  <a:lnTo>
                    <a:pt x="20938" y="57514"/>
                  </a:lnTo>
                  <a:lnTo>
                    <a:pt x="21065" y="57412"/>
                  </a:lnTo>
                  <a:lnTo>
                    <a:pt x="21193" y="57285"/>
                  </a:lnTo>
                  <a:lnTo>
                    <a:pt x="21295" y="57158"/>
                  </a:lnTo>
                  <a:lnTo>
                    <a:pt x="21397" y="57030"/>
                  </a:lnTo>
                  <a:lnTo>
                    <a:pt x="21473" y="56877"/>
                  </a:lnTo>
                  <a:lnTo>
                    <a:pt x="21524" y="56725"/>
                  </a:lnTo>
                  <a:lnTo>
                    <a:pt x="21575" y="56546"/>
                  </a:lnTo>
                  <a:lnTo>
                    <a:pt x="21600" y="56368"/>
                  </a:lnTo>
                  <a:lnTo>
                    <a:pt x="21600" y="56190"/>
                  </a:lnTo>
                  <a:lnTo>
                    <a:pt x="21600" y="55986"/>
                  </a:lnTo>
                  <a:lnTo>
                    <a:pt x="21549" y="55808"/>
                  </a:lnTo>
                  <a:lnTo>
                    <a:pt x="21346" y="55044"/>
                  </a:lnTo>
                  <a:lnTo>
                    <a:pt x="21065" y="54203"/>
                  </a:lnTo>
                  <a:lnTo>
                    <a:pt x="20709" y="53261"/>
                  </a:lnTo>
                  <a:lnTo>
                    <a:pt x="20480" y="52777"/>
                  </a:lnTo>
                  <a:lnTo>
                    <a:pt x="20250" y="52267"/>
                  </a:lnTo>
                  <a:lnTo>
                    <a:pt x="19970" y="51758"/>
                  </a:lnTo>
                  <a:lnTo>
                    <a:pt x="19690" y="51223"/>
                  </a:lnTo>
                  <a:lnTo>
                    <a:pt x="19359" y="50688"/>
                  </a:lnTo>
                  <a:lnTo>
                    <a:pt x="19002" y="50153"/>
                  </a:lnTo>
                  <a:lnTo>
                    <a:pt x="18620" y="49593"/>
                  </a:lnTo>
                  <a:lnTo>
                    <a:pt x="18187" y="49032"/>
                  </a:lnTo>
                  <a:lnTo>
                    <a:pt x="17729" y="48472"/>
                  </a:lnTo>
                  <a:lnTo>
                    <a:pt x="17245" y="47912"/>
                  </a:lnTo>
                  <a:lnTo>
                    <a:pt x="17066" y="47708"/>
                  </a:lnTo>
                  <a:lnTo>
                    <a:pt x="16914" y="47479"/>
                  </a:lnTo>
                  <a:lnTo>
                    <a:pt x="16786" y="47249"/>
                  </a:lnTo>
                  <a:lnTo>
                    <a:pt x="16684" y="47020"/>
                  </a:lnTo>
                  <a:lnTo>
                    <a:pt x="16608" y="46765"/>
                  </a:lnTo>
                  <a:lnTo>
                    <a:pt x="16557" y="46511"/>
                  </a:lnTo>
                  <a:lnTo>
                    <a:pt x="16532" y="46256"/>
                  </a:lnTo>
                  <a:lnTo>
                    <a:pt x="16532" y="46001"/>
                  </a:lnTo>
                  <a:lnTo>
                    <a:pt x="16684" y="43505"/>
                  </a:lnTo>
                  <a:lnTo>
                    <a:pt x="16786" y="41009"/>
                  </a:lnTo>
                  <a:lnTo>
                    <a:pt x="16888" y="38538"/>
                  </a:lnTo>
                  <a:lnTo>
                    <a:pt x="16939" y="36068"/>
                  </a:lnTo>
                  <a:lnTo>
                    <a:pt x="16965" y="33622"/>
                  </a:lnTo>
                  <a:lnTo>
                    <a:pt x="16939" y="31177"/>
                  </a:lnTo>
                  <a:lnTo>
                    <a:pt x="16863" y="28732"/>
                  </a:lnTo>
                  <a:lnTo>
                    <a:pt x="16735" y="26312"/>
                  </a:lnTo>
                  <a:lnTo>
                    <a:pt x="16659" y="25090"/>
                  </a:lnTo>
                  <a:lnTo>
                    <a:pt x="16557" y="23892"/>
                  </a:lnTo>
                  <a:lnTo>
                    <a:pt x="16430" y="22670"/>
                  </a:lnTo>
                  <a:lnTo>
                    <a:pt x="16277" y="21473"/>
                  </a:lnTo>
                  <a:lnTo>
                    <a:pt x="16124" y="20250"/>
                  </a:lnTo>
                  <a:lnTo>
                    <a:pt x="15971" y="19053"/>
                  </a:lnTo>
                  <a:lnTo>
                    <a:pt x="15767" y="17856"/>
                  </a:lnTo>
                  <a:lnTo>
                    <a:pt x="15564" y="16659"/>
                  </a:lnTo>
                  <a:lnTo>
                    <a:pt x="15334" y="15462"/>
                  </a:lnTo>
                  <a:lnTo>
                    <a:pt x="15080" y="14264"/>
                  </a:lnTo>
                  <a:lnTo>
                    <a:pt x="14800" y="13067"/>
                  </a:lnTo>
                  <a:lnTo>
                    <a:pt x="14494" y="11870"/>
                  </a:lnTo>
                  <a:lnTo>
                    <a:pt x="14188" y="10673"/>
                  </a:lnTo>
                  <a:lnTo>
                    <a:pt x="13832" y="9476"/>
                  </a:lnTo>
                  <a:lnTo>
                    <a:pt x="13475" y="8279"/>
                  </a:lnTo>
                  <a:lnTo>
                    <a:pt x="13068" y="7082"/>
                  </a:lnTo>
                  <a:lnTo>
                    <a:pt x="12507" y="1"/>
                  </a:lnTo>
                  <a:close/>
                </a:path>
              </a:pathLst>
            </a:custGeom>
            <a:solidFill>
              <a:srgbClr val="F2B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4606;p70"/>
            <p:cNvSpPr/>
            <p:nvPr/>
          </p:nvSpPr>
          <p:spPr>
            <a:xfrm>
              <a:off x="7096649" y="4174955"/>
              <a:ext cx="173408" cy="668531"/>
            </a:xfrm>
            <a:custGeom>
              <a:avLst/>
              <a:gdLst/>
              <a:ahLst/>
              <a:cxnLst/>
              <a:rect l="l" t="t" r="r" b="b"/>
              <a:pathLst>
                <a:path w="14978" h="57744" extrusionOk="0">
                  <a:moveTo>
                    <a:pt x="1835" y="1"/>
                  </a:moveTo>
                  <a:lnTo>
                    <a:pt x="2191" y="7082"/>
                  </a:lnTo>
                  <a:lnTo>
                    <a:pt x="1962" y="8279"/>
                  </a:lnTo>
                  <a:lnTo>
                    <a:pt x="1758" y="9476"/>
                  </a:lnTo>
                  <a:lnTo>
                    <a:pt x="1554" y="10673"/>
                  </a:lnTo>
                  <a:lnTo>
                    <a:pt x="1402" y="11870"/>
                  </a:lnTo>
                  <a:lnTo>
                    <a:pt x="1249" y="13067"/>
                  </a:lnTo>
                  <a:lnTo>
                    <a:pt x="1121" y="14264"/>
                  </a:lnTo>
                  <a:lnTo>
                    <a:pt x="1020" y="15462"/>
                  </a:lnTo>
                  <a:lnTo>
                    <a:pt x="943" y="16659"/>
                  </a:lnTo>
                  <a:lnTo>
                    <a:pt x="892" y="17856"/>
                  </a:lnTo>
                  <a:lnTo>
                    <a:pt x="867" y="19053"/>
                  </a:lnTo>
                  <a:lnTo>
                    <a:pt x="841" y="20250"/>
                  </a:lnTo>
                  <a:lnTo>
                    <a:pt x="841" y="21473"/>
                  </a:lnTo>
                  <a:lnTo>
                    <a:pt x="867" y="22670"/>
                  </a:lnTo>
                  <a:lnTo>
                    <a:pt x="892" y="23892"/>
                  </a:lnTo>
                  <a:lnTo>
                    <a:pt x="943" y="25090"/>
                  </a:lnTo>
                  <a:lnTo>
                    <a:pt x="1020" y="26312"/>
                  </a:lnTo>
                  <a:lnTo>
                    <a:pt x="1198" y="28732"/>
                  </a:lnTo>
                  <a:lnTo>
                    <a:pt x="1453" y="31177"/>
                  </a:lnTo>
                  <a:lnTo>
                    <a:pt x="1733" y="33622"/>
                  </a:lnTo>
                  <a:lnTo>
                    <a:pt x="2064" y="36068"/>
                  </a:lnTo>
                  <a:lnTo>
                    <a:pt x="2446" y="38538"/>
                  </a:lnTo>
                  <a:lnTo>
                    <a:pt x="2853" y="41009"/>
                  </a:lnTo>
                  <a:lnTo>
                    <a:pt x="3312" y="43505"/>
                  </a:lnTo>
                  <a:lnTo>
                    <a:pt x="3770" y="46001"/>
                  </a:lnTo>
                  <a:lnTo>
                    <a:pt x="3796" y="46256"/>
                  </a:lnTo>
                  <a:lnTo>
                    <a:pt x="3821" y="46511"/>
                  </a:lnTo>
                  <a:lnTo>
                    <a:pt x="3796" y="46765"/>
                  </a:lnTo>
                  <a:lnTo>
                    <a:pt x="3745" y="47020"/>
                  </a:lnTo>
                  <a:lnTo>
                    <a:pt x="3669" y="47249"/>
                  </a:lnTo>
                  <a:lnTo>
                    <a:pt x="3567" y="47479"/>
                  </a:lnTo>
                  <a:lnTo>
                    <a:pt x="3465" y="47708"/>
                  </a:lnTo>
                  <a:lnTo>
                    <a:pt x="3312" y="47912"/>
                  </a:lnTo>
                  <a:lnTo>
                    <a:pt x="2879" y="48472"/>
                  </a:lnTo>
                  <a:lnTo>
                    <a:pt x="2497" y="49032"/>
                  </a:lnTo>
                  <a:lnTo>
                    <a:pt x="2140" y="49593"/>
                  </a:lnTo>
                  <a:lnTo>
                    <a:pt x="1835" y="50153"/>
                  </a:lnTo>
                  <a:lnTo>
                    <a:pt x="1554" y="50688"/>
                  </a:lnTo>
                  <a:lnTo>
                    <a:pt x="1300" y="51223"/>
                  </a:lnTo>
                  <a:lnTo>
                    <a:pt x="1071" y="51758"/>
                  </a:lnTo>
                  <a:lnTo>
                    <a:pt x="867" y="52267"/>
                  </a:lnTo>
                  <a:lnTo>
                    <a:pt x="688" y="52777"/>
                  </a:lnTo>
                  <a:lnTo>
                    <a:pt x="536" y="53261"/>
                  </a:lnTo>
                  <a:lnTo>
                    <a:pt x="383" y="53745"/>
                  </a:lnTo>
                  <a:lnTo>
                    <a:pt x="281" y="54203"/>
                  </a:lnTo>
                  <a:lnTo>
                    <a:pt x="103" y="55044"/>
                  </a:lnTo>
                  <a:lnTo>
                    <a:pt x="1" y="55808"/>
                  </a:lnTo>
                  <a:lnTo>
                    <a:pt x="1" y="55986"/>
                  </a:lnTo>
                  <a:lnTo>
                    <a:pt x="1" y="56190"/>
                  </a:lnTo>
                  <a:lnTo>
                    <a:pt x="26" y="56368"/>
                  </a:lnTo>
                  <a:lnTo>
                    <a:pt x="77" y="56546"/>
                  </a:lnTo>
                  <a:lnTo>
                    <a:pt x="154" y="56725"/>
                  </a:lnTo>
                  <a:lnTo>
                    <a:pt x="230" y="56877"/>
                  </a:lnTo>
                  <a:lnTo>
                    <a:pt x="332" y="57030"/>
                  </a:lnTo>
                  <a:lnTo>
                    <a:pt x="434" y="57158"/>
                  </a:lnTo>
                  <a:lnTo>
                    <a:pt x="561" y="57285"/>
                  </a:lnTo>
                  <a:lnTo>
                    <a:pt x="688" y="57412"/>
                  </a:lnTo>
                  <a:lnTo>
                    <a:pt x="841" y="57514"/>
                  </a:lnTo>
                  <a:lnTo>
                    <a:pt x="1020" y="57591"/>
                  </a:lnTo>
                  <a:lnTo>
                    <a:pt x="1172" y="57667"/>
                  </a:lnTo>
                  <a:lnTo>
                    <a:pt x="1351" y="57718"/>
                  </a:lnTo>
                  <a:lnTo>
                    <a:pt x="1554" y="57743"/>
                  </a:lnTo>
                  <a:lnTo>
                    <a:pt x="12532" y="57743"/>
                  </a:lnTo>
                  <a:lnTo>
                    <a:pt x="12838" y="57693"/>
                  </a:lnTo>
                  <a:lnTo>
                    <a:pt x="13118" y="57616"/>
                  </a:lnTo>
                  <a:lnTo>
                    <a:pt x="13398" y="57489"/>
                  </a:lnTo>
                  <a:lnTo>
                    <a:pt x="13653" y="57361"/>
                  </a:lnTo>
                  <a:lnTo>
                    <a:pt x="13882" y="57209"/>
                  </a:lnTo>
                  <a:lnTo>
                    <a:pt x="14112" y="57005"/>
                  </a:lnTo>
                  <a:lnTo>
                    <a:pt x="14315" y="56801"/>
                  </a:lnTo>
                  <a:lnTo>
                    <a:pt x="14494" y="56572"/>
                  </a:lnTo>
                  <a:lnTo>
                    <a:pt x="14647" y="56343"/>
                  </a:lnTo>
                  <a:lnTo>
                    <a:pt x="14774" y="56088"/>
                  </a:lnTo>
                  <a:lnTo>
                    <a:pt x="14876" y="55808"/>
                  </a:lnTo>
                  <a:lnTo>
                    <a:pt x="14952" y="55527"/>
                  </a:lnTo>
                  <a:lnTo>
                    <a:pt x="14978" y="55222"/>
                  </a:lnTo>
                  <a:lnTo>
                    <a:pt x="14978" y="54916"/>
                  </a:lnTo>
                  <a:lnTo>
                    <a:pt x="14978" y="54611"/>
                  </a:lnTo>
                  <a:lnTo>
                    <a:pt x="14723" y="53057"/>
                  </a:lnTo>
                  <a:lnTo>
                    <a:pt x="14570" y="52191"/>
                  </a:lnTo>
                  <a:lnTo>
                    <a:pt x="14392" y="51274"/>
                  </a:lnTo>
                  <a:lnTo>
                    <a:pt x="14163" y="50280"/>
                  </a:lnTo>
                  <a:lnTo>
                    <a:pt x="13933" y="49211"/>
                  </a:lnTo>
                  <a:lnTo>
                    <a:pt x="13653" y="48115"/>
                  </a:lnTo>
                  <a:lnTo>
                    <a:pt x="13322" y="46969"/>
                  </a:lnTo>
                  <a:lnTo>
                    <a:pt x="13398" y="45772"/>
                  </a:lnTo>
                  <a:lnTo>
                    <a:pt x="13449" y="44116"/>
                  </a:lnTo>
                  <a:lnTo>
                    <a:pt x="13577" y="39837"/>
                  </a:lnTo>
                  <a:lnTo>
                    <a:pt x="13679" y="34565"/>
                  </a:lnTo>
                  <a:lnTo>
                    <a:pt x="13781" y="28757"/>
                  </a:lnTo>
                  <a:lnTo>
                    <a:pt x="13882" y="22848"/>
                  </a:lnTo>
                  <a:lnTo>
                    <a:pt x="13933" y="17321"/>
                  </a:lnTo>
                  <a:lnTo>
                    <a:pt x="13959" y="12609"/>
                  </a:lnTo>
                  <a:lnTo>
                    <a:pt x="13933" y="9145"/>
                  </a:lnTo>
                  <a:lnTo>
                    <a:pt x="14035" y="8228"/>
                  </a:lnTo>
                  <a:lnTo>
                    <a:pt x="14137" y="7336"/>
                  </a:lnTo>
                  <a:lnTo>
                    <a:pt x="14264" y="5630"/>
                  </a:lnTo>
                  <a:lnTo>
                    <a:pt x="14341" y="4076"/>
                  </a:lnTo>
                  <a:lnTo>
                    <a:pt x="14366" y="2701"/>
                  </a:lnTo>
                  <a:lnTo>
                    <a:pt x="14392" y="1580"/>
                  </a:lnTo>
                  <a:lnTo>
                    <a:pt x="14366" y="739"/>
                  </a:lnTo>
                  <a:lnTo>
                    <a:pt x="14341" y="1"/>
                  </a:lnTo>
                  <a:close/>
                </a:path>
              </a:pathLst>
            </a:custGeom>
            <a:solidFill>
              <a:srgbClr val="F2B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4607;p70"/>
            <p:cNvSpPr/>
            <p:nvPr/>
          </p:nvSpPr>
          <p:spPr>
            <a:xfrm>
              <a:off x="7096649" y="4499924"/>
              <a:ext cx="173709" cy="334416"/>
            </a:xfrm>
            <a:custGeom>
              <a:avLst/>
              <a:gdLst/>
              <a:ahLst/>
              <a:cxnLst/>
              <a:rect l="l" t="t" r="r" b="b"/>
              <a:pathLst>
                <a:path w="15004" h="28885" extrusionOk="0">
                  <a:moveTo>
                    <a:pt x="1147" y="1"/>
                  </a:moveTo>
                  <a:lnTo>
                    <a:pt x="1351" y="2217"/>
                  </a:lnTo>
                  <a:lnTo>
                    <a:pt x="1605" y="4433"/>
                  </a:lnTo>
                  <a:lnTo>
                    <a:pt x="1886" y="6649"/>
                  </a:lnTo>
                  <a:lnTo>
                    <a:pt x="2191" y="8890"/>
                  </a:lnTo>
                  <a:lnTo>
                    <a:pt x="2548" y="11132"/>
                  </a:lnTo>
                  <a:lnTo>
                    <a:pt x="2930" y="13398"/>
                  </a:lnTo>
                  <a:lnTo>
                    <a:pt x="3337" y="15665"/>
                  </a:lnTo>
                  <a:lnTo>
                    <a:pt x="3770" y="17932"/>
                  </a:lnTo>
                  <a:lnTo>
                    <a:pt x="3796" y="18187"/>
                  </a:lnTo>
                  <a:lnTo>
                    <a:pt x="3821" y="18442"/>
                  </a:lnTo>
                  <a:lnTo>
                    <a:pt x="3796" y="18696"/>
                  </a:lnTo>
                  <a:lnTo>
                    <a:pt x="3745" y="18951"/>
                  </a:lnTo>
                  <a:lnTo>
                    <a:pt x="3669" y="19180"/>
                  </a:lnTo>
                  <a:lnTo>
                    <a:pt x="3567" y="19410"/>
                  </a:lnTo>
                  <a:lnTo>
                    <a:pt x="3465" y="19639"/>
                  </a:lnTo>
                  <a:lnTo>
                    <a:pt x="3312" y="19843"/>
                  </a:lnTo>
                  <a:lnTo>
                    <a:pt x="2879" y="20403"/>
                  </a:lnTo>
                  <a:lnTo>
                    <a:pt x="2497" y="20963"/>
                  </a:lnTo>
                  <a:lnTo>
                    <a:pt x="2140" y="21524"/>
                  </a:lnTo>
                  <a:lnTo>
                    <a:pt x="1835" y="22084"/>
                  </a:lnTo>
                  <a:lnTo>
                    <a:pt x="1554" y="22619"/>
                  </a:lnTo>
                  <a:lnTo>
                    <a:pt x="1300" y="23154"/>
                  </a:lnTo>
                  <a:lnTo>
                    <a:pt x="1071" y="23689"/>
                  </a:lnTo>
                  <a:lnTo>
                    <a:pt x="867" y="24198"/>
                  </a:lnTo>
                  <a:lnTo>
                    <a:pt x="688" y="24708"/>
                  </a:lnTo>
                  <a:lnTo>
                    <a:pt x="536" y="25192"/>
                  </a:lnTo>
                  <a:lnTo>
                    <a:pt x="383" y="25676"/>
                  </a:lnTo>
                  <a:lnTo>
                    <a:pt x="281" y="26134"/>
                  </a:lnTo>
                  <a:lnTo>
                    <a:pt x="103" y="26975"/>
                  </a:lnTo>
                  <a:lnTo>
                    <a:pt x="1" y="27739"/>
                  </a:lnTo>
                  <a:lnTo>
                    <a:pt x="1" y="28044"/>
                  </a:lnTo>
                  <a:lnTo>
                    <a:pt x="52" y="28350"/>
                  </a:lnTo>
                  <a:lnTo>
                    <a:pt x="128" y="28605"/>
                  </a:lnTo>
                  <a:lnTo>
                    <a:pt x="281" y="28885"/>
                  </a:lnTo>
                  <a:lnTo>
                    <a:pt x="14188" y="28885"/>
                  </a:lnTo>
                  <a:lnTo>
                    <a:pt x="14392" y="28630"/>
                  </a:lnTo>
                  <a:lnTo>
                    <a:pt x="14570" y="28401"/>
                  </a:lnTo>
                  <a:lnTo>
                    <a:pt x="14723" y="28121"/>
                  </a:lnTo>
                  <a:lnTo>
                    <a:pt x="14850" y="27841"/>
                  </a:lnTo>
                  <a:lnTo>
                    <a:pt x="14927" y="27535"/>
                  </a:lnTo>
                  <a:lnTo>
                    <a:pt x="14978" y="27204"/>
                  </a:lnTo>
                  <a:lnTo>
                    <a:pt x="15003" y="26873"/>
                  </a:lnTo>
                  <a:lnTo>
                    <a:pt x="14978" y="26542"/>
                  </a:lnTo>
                  <a:lnTo>
                    <a:pt x="14723" y="24988"/>
                  </a:lnTo>
                  <a:lnTo>
                    <a:pt x="14570" y="24122"/>
                  </a:lnTo>
                  <a:lnTo>
                    <a:pt x="14392" y="23205"/>
                  </a:lnTo>
                  <a:lnTo>
                    <a:pt x="14163" y="22211"/>
                  </a:lnTo>
                  <a:lnTo>
                    <a:pt x="13933" y="21142"/>
                  </a:lnTo>
                  <a:lnTo>
                    <a:pt x="13653" y="20046"/>
                  </a:lnTo>
                  <a:lnTo>
                    <a:pt x="13322" y="18900"/>
                  </a:lnTo>
                  <a:lnTo>
                    <a:pt x="13398" y="17652"/>
                  </a:lnTo>
                  <a:lnTo>
                    <a:pt x="13449" y="15946"/>
                  </a:lnTo>
                  <a:lnTo>
                    <a:pt x="13577" y="11488"/>
                  </a:lnTo>
                  <a:lnTo>
                    <a:pt x="13704" y="6012"/>
                  </a:lnTo>
                  <a:lnTo>
                    <a:pt x="138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4608;p70"/>
            <p:cNvSpPr/>
            <p:nvPr/>
          </p:nvSpPr>
          <p:spPr>
            <a:xfrm>
              <a:off x="7416906" y="4499924"/>
              <a:ext cx="201715" cy="334416"/>
            </a:xfrm>
            <a:custGeom>
              <a:avLst/>
              <a:gdLst/>
              <a:ahLst/>
              <a:cxnLst/>
              <a:rect l="l" t="t" r="r" b="b"/>
              <a:pathLst>
                <a:path w="17423" h="28885" extrusionOk="0">
                  <a:moveTo>
                    <a:pt x="0" y="1"/>
                  </a:moveTo>
                  <a:lnTo>
                    <a:pt x="892" y="6012"/>
                  </a:lnTo>
                  <a:lnTo>
                    <a:pt x="1707" y="11488"/>
                  </a:lnTo>
                  <a:lnTo>
                    <a:pt x="2394" y="15946"/>
                  </a:lnTo>
                  <a:lnTo>
                    <a:pt x="2675" y="17652"/>
                  </a:lnTo>
                  <a:lnTo>
                    <a:pt x="2904" y="18900"/>
                  </a:lnTo>
                  <a:lnTo>
                    <a:pt x="2751" y="20046"/>
                  </a:lnTo>
                  <a:lnTo>
                    <a:pt x="2598" y="21142"/>
                  </a:lnTo>
                  <a:lnTo>
                    <a:pt x="2496" y="22211"/>
                  </a:lnTo>
                  <a:lnTo>
                    <a:pt x="2420" y="23205"/>
                  </a:lnTo>
                  <a:lnTo>
                    <a:pt x="2343" y="24122"/>
                  </a:lnTo>
                  <a:lnTo>
                    <a:pt x="2293" y="24988"/>
                  </a:lnTo>
                  <a:lnTo>
                    <a:pt x="2267" y="26542"/>
                  </a:lnTo>
                  <a:lnTo>
                    <a:pt x="2293" y="26873"/>
                  </a:lnTo>
                  <a:lnTo>
                    <a:pt x="2343" y="27204"/>
                  </a:lnTo>
                  <a:lnTo>
                    <a:pt x="2420" y="27535"/>
                  </a:lnTo>
                  <a:lnTo>
                    <a:pt x="2547" y="27841"/>
                  </a:lnTo>
                  <a:lnTo>
                    <a:pt x="2700" y="28121"/>
                  </a:lnTo>
                  <a:lnTo>
                    <a:pt x="2904" y="28401"/>
                  </a:lnTo>
                  <a:lnTo>
                    <a:pt x="3108" y="28630"/>
                  </a:lnTo>
                  <a:lnTo>
                    <a:pt x="3337" y="28885"/>
                  </a:lnTo>
                  <a:lnTo>
                    <a:pt x="17269" y="28885"/>
                  </a:lnTo>
                  <a:lnTo>
                    <a:pt x="17371" y="28605"/>
                  </a:lnTo>
                  <a:lnTo>
                    <a:pt x="17422" y="28350"/>
                  </a:lnTo>
                  <a:lnTo>
                    <a:pt x="17422" y="28044"/>
                  </a:lnTo>
                  <a:lnTo>
                    <a:pt x="17371" y="27739"/>
                  </a:lnTo>
                  <a:lnTo>
                    <a:pt x="17168" y="26975"/>
                  </a:lnTo>
                  <a:lnTo>
                    <a:pt x="16887" y="26134"/>
                  </a:lnTo>
                  <a:lnTo>
                    <a:pt x="16531" y="25192"/>
                  </a:lnTo>
                  <a:lnTo>
                    <a:pt x="16302" y="24708"/>
                  </a:lnTo>
                  <a:lnTo>
                    <a:pt x="16072" y="24198"/>
                  </a:lnTo>
                  <a:lnTo>
                    <a:pt x="15792" y="23689"/>
                  </a:lnTo>
                  <a:lnTo>
                    <a:pt x="15512" y="23154"/>
                  </a:lnTo>
                  <a:lnTo>
                    <a:pt x="15181" y="22619"/>
                  </a:lnTo>
                  <a:lnTo>
                    <a:pt x="14824" y="22084"/>
                  </a:lnTo>
                  <a:lnTo>
                    <a:pt x="14442" y="21524"/>
                  </a:lnTo>
                  <a:lnTo>
                    <a:pt x="14009" y="20963"/>
                  </a:lnTo>
                  <a:lnTo>
                    <a:pt x="13551" y="20403"/>
                  </a:lnTo>
                  <a:lnTo>
                    <a:pt x="13067" y="19843"/>
                  </a:lnTo>
                  <a:lnTo>
                    <a:pt x="12888" y="19639"/>
                  </a:lnTo>
                  <a:lnTo>
                    <a:pt x="12736" y="19410"/>
                  </a:lnTo>
                  <a:lnTo>
                    <a:pt x="12608" y="19180"/>
                  </a:lnTo>
                  <a:lnTo>
                    <a:pt x="12506" y="18951"/>
                  </a:lnTo>
                  <a:lnTo>
                    <a:pt x="12430" y="18696"/>
                  </a:lnTo>
                  <a:lnTo>
                    <a:pt x="12379" y="18442"/>
                  </a:lnTo>
                  <a:lnTo>
                    <a:pt x="12354" y="18187"/>
                  </a:lnTo>
                  <a:lnTo>
                    <a:pt x="12354" y="17932"/>
                  </a:lnTo>
                  <a:lnTo>
                    <a:pt x="12481" y="15665"/>
                  </a:lnTo>
                  <a:lnTo>
                    <a:pt x="12583" y="13398"/>
                  </a:lnTo>
                  <a:lnTo>
                    <a:pt x="12685" y="11132"/>
                  </a:lnTo>
                  <a:lnTo>
                    <a:pt x="12736" y="8890"/>
                  </a:lnTo>
                  <a:lnTo>
                    <a:pt x="12787" y="6649"/>
                  </a:lnTo>
                  <a:lnTo>
                    <a:pt x="12787" y="4433"/>
                  </a:lnTo>
                  <a:lnTo>
                    <a:pt x="12736" y="2217"/>
                  </a:lnTo>
                  <a:lnTo>
                    <a:pt x="12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4609;p70"/>
            <p:cNvSpPr/>
            <p:nvPr/>
          </p:nvSpPr>
          <p:spPr>
            <a:xfrm>
              <a:off x="7089575" y="4726403"/>
              <a:ext cx="187555" cy="121795"/>
            </a:xfrm>
            <a:custGeom>
              <a:avLst/>
              <a:gdLst/>
              <a:ahLst/>
              <a:cxnLst/>
              <a:rect l="l" t="t" r="r" b="b"/>
              <a:pathLst>
                <a:path w="16200" h="10520" extrusionOk="0">
                  <a:moveTo>
                    <a:pt x="5553" y="2344"/>
                  </a:moveTo>
                  <a:lnTo>
                    <a:pt x="6037" y="2369"/>
                  </a:lnTo>
                  <a:lnTo>
                    <a:pt x="6521" y="2420"/>
                  </a:lnTo>
                  <a:lnTo>
                    <a:pt x="7030" y="2497"/>
                  </a:lnTo>
                  <a:lnTo>
                    <a:pt x="7540" y="2624"/>
                  </a:lnTo>
                  <a:lnTo>
                    <a:pt x="8024" y="2726"/>
                  </a:lnTo>
                  <a:lnTo>
                    <a:pt x="8508" y="2879"/>
                  </a:lnTo>
                  <a:lnTo>
                    <a:pt x="8966" y="3057"/>
                  </a:lnTo>
                  <a:lnTo>
                    <a:pt x="9425" y="3235"/>
                  </a:lnTo>
                  <a:lnTo>
                    <a:pt x="9883" y="3439"/>
                  </a:lnTo>
                  <a:lnTo>
                    <a:pt x="10291" y="3668"/>
                  </a:lnTo>
                  <a:lnTo>
                    <a:pt x="10724" y="3898"/>
                  </a:lnTo>
                  <a:lnTo>
                    <a:pt x="11106" y="4152"/>
                  </a:lnTo>
                  <a:lnTo>
                    <a:pt x="11259" y="4280"/>
                  </a:lnTo>
                  <a:lnTo>
                    <a:pt x="11360" y="4432"/>
                  </a:lnTo>
                  <a:lnTo>
                    <a:pt x="11411" y="4611"/>
                  </a:lnTo>
                  <a:lnTo>
                    <a:pt x="11437" y="4789"/>
                  </a:lnTo>
                  <a:lnTo>
                    <a:pt x="11411" y="4967"/>
                  </a:lnTo>
                  <a:lnTo>
                    <a:pt x="11360" y="5146"/>
                  </a:lnTo>
                  <a:lnTo>
                    <a:pt x="11233" y="5298"/>
                  </a:lnTo>
                  <a:lnTo>
                    <a:pt x="11106" y="5426"/>
                  </a:lnTo>
                  <a:lnTo>
                    <a:pt x="10444" y="5833"/>
                  </a:lnTo>
                  <a:lnTo>
                    <a:pt x="9705" y="6241"/>
                  </a:lnTo>
                  <a:lnTo>
                    <a:pt x="8941" y="6597"/>
                  </a:lnTo>
                  <a:lnTo>
                    <a:pt x="8100" y="6954"/>
                  </a:lnTo>
                  <a:lnTo>
                    <a:pt x="7540" y="7158"/>
                  </a:lnTo>
                  <a:lnTo>
                    <a:pt x="6979" y="7311"/>
                  </a:lnTo>
                  <a:lnTo>
                    <a:pt x="6445" y="7413"/>
                  </a:lnTo>
                  <a:lnTo>
                    <a:pt x="5935" y="7463"/>
                  </a:lnTo>
                  <a:lnTo>
                    <a:pt x="5477" y="7463"/>
                  </a:lnTo>
                  <a:lnTo>
                    <a:pt x="5018" y="7413"/>
                  </a:lnTo>
                  <a:lnTo>
                    <a:pt x="4585" y="7336"/>
                  </a:lnTo>
                  <a:lnTo>
                    <a:pt x="4178" y="7209"/>
                  </a:lnTo>
                  <a:lnTo>
                    <a:pt x="3821" y="7056"/>
                  </a:lnTo>
                  <a:lnTo>
                    <a:pt x="3464" y="6878"/>
                  </a:lnTo>
                  <a:lnTo>
                    <a:pt x="3159" y="6648"/>
                  </a:lnTo>
                  <a:lnTo>
                    <a:pt x="2879" y="6368"/>
                  </a:lnTo>
                  <a:lnTo>
                    <a:pt x="2649" y="6088"/>
                  </a:lnTo>
                  <a:lnTo>
                    <a:pt x="2446" y="5782"/>
                  </a:lnTo>
                  <a:lnTo>
                    <a:pt x="2267" y="5426"/>
                  </a:lnTo>
                  <a:lnTo>
                    <a:pt x="2115" y="5069"/>
                  </a:lnTo>
                  <a:lnTo>
                    <a:pt x="2064" y="4865"/>
                  </a:lnTo>
                  <a:lnTo>
                    <a:pt x="2038" y="4636"/>
                  </a:lnTo>
                  <a:lnTo>
                    <a:pt x="2038" y="4432"/>
                  </a:lnTo>
                  <a:lnTo>
                    <a:pt x="2038" y="4229"/>
                  </a:lnTo>
                  <a:lnTo>
                    <a:pt x="2089" y="4025"/>
                  </a:lnTo>
                  <a:lnTo>
                    <a:pt x="2140" y="3821"/>
                  </a:lnTo>
                  <a:lnTo>
                    <a:pt x="2216" y="3617"/>
                  </a:lnTo>
                  <a:lnTo>
                    <a:pt x="2318" y="3439"/>
                  </a:lnTo>
                  <a:lnTo>
                    <a:pt x="2446" y="3261"/>
                  </a:lnTo>
                  <a:lnTo>
                    <a:pt x="2573" y="3108"/>
                  </a:lnTo>
                  <a:lnTo>
                    <a:pt x="2726" y="2955"/>
                  </a:lnTo>
                  <a:lnTo>
                    <a:pt x="2904" y="2828"/>
                  </a:lnTo>
                  <a:lnTo>
                    <a:pt x="3082" y="2726"/>
                  </a:lnTo>
                  <a:lnTo>
                    <a:pt x="3261" y="2624"/>
                  </a:lnTo>
                  <a:lnTo>
                    <a:pt x="3464" y="2548"/>
                  </a:lnTo>
                  <a:lnTo>
                    <a:pt x="3694" y="2497"/>
                  </a:lnTo>
                  <a:lnTo>
                    <a:pt x="4127" y="2420"/>
                  </a:lnTo>
                  <a:lnTo>
                    <a:pt x="4611" y="2369"/>
                  </a:lnTo>
                  <a:lnTo>
                    <a:pt x="5069" y="2344"/>
                  </a:lnTo>
                  <a:close/>
                  <a:moveTo>
                    <a:pt x="5375" y="0"/>
                  </a:moveTo>
                  <a:lnTo>
                    <a:pt x="4865" y="26"/>
                  </a:lnTo>
                  <a:lnTo>
                    <a:pt x="4356" y="51"/>
                  </a:lnTo>
                  <a:lnTo>
                    <a:pt x="3847" y="102"/>
                  </a:lnTo>
                  <a:lnTo>
                    <a:pt x="3617" y="153"/>
                  </a:lnTo>
                  <a:lnTo>
                    <a:pt x="3414" y="255"/>
                  </a:lnTo>
                  <a:lnTo>
                    <a:pt x="3235" y="408"/>
                  </a:lnTo>
                  <a:lnTo>
                    <a:pt x="3082" y="561"/>
                  </a:lnTo>
                  <a:lnTo>
                    <a:pt x="2777" y="1019"/>
                  </a:lnTo>
                  <a:lnTo>
                    <a:pt x="2497" y="1452"/>
                  </a:lnTo>
                  <a:lnTo>
                    <a:pt x="2497" y="1427"/>
                  </a:lnTo>
                  <a:lnTo>
                    <a:pt x="2420" y="1554"/>
                  </a:lnTo>
                  <a:lnTo>
                    <a:pt x="1962" y="2344"/>
                  </a:lnTo>
                  <a:lnTo>
                    <a:pt x="1911" y="2471"/>
                  </a:lnTo>
                  <a:lnTo>
                    <a:pt x="1478" y="3286"/>
                  </a:lnTo>
                  <a:lnTo>
                    <a:pt x="1503" y="3286"/>
                  </a:lnTo>
                  <a:lnTo>
                    <a:pt x="1172" y="4025"/>
                  </a:lnTo>
                  <a:lnTo>
                    <a:pt x="892" y="4738"/>
                  </a:lnTo>
                  <a:lnTo>
                    <a:pt x="663" y="5426"/>
                  </a:lnTo>
                  <a:lnTo>
                    <a:pt x="459" y="6088"/>
                  </a:lnTo>
                  <a:lnTo>
                    <a:pt x="306" y="6725"/>
                  </a:lnTo>
                  <a:lnTo>
                    <a:pt x="179" y="7336"/>
                  </a:lnTo>
                  <a:lnTo>
                    <a:pt x="77" y="7896"/>
                  </a:lnTo>
                  <a:lnTo>
                    <a:pt x="0" y="8406"/>
                  </a:lnTo>
                  <a:lnTo>
                    <a:pt x="0" y="8610"/>
                  </a:lnTo>
                  <a:lnTo>
                    <a:pt x="0" y="8813"/>
                  </a:lnTo>
                  <a:lnTo>
                    <a:pt x="51" y="9017"/>
                  </a:lnTo>
                  <a:lnTo>
                    <a:pt x="102" y="9221"/>
                  </a:lnTo>
                  <a:lnTo>
                    <a:pt x="153" y="9399"/>
                  </a:lnTo>
                  <a:lnTo>
                    <a:pt x="255" y="9578"/>
                  </a:lnTo>
                  <a:lnTo>
                    <a:pt x="357" y="9730"/>
                  </a:lnTo>
                  <a:lnTo>
                    <a:pt x="484" y="9883"/>
                  </a:lnTo>
                  <a:lnTo>
                    <a:pt x="612" y="10011"/>
                  </a:lnTo>
                  <a:lnTo>
                    <a:pt x="765" y="10138"/>
                  </a:lnTo>
                  <a:lnTo>
                    <a:pt x="917" y="10265"/>
                  </a:lnTo>
                  <a:lnTo>
                    <a:pt x="1096" y="10342"/>
                  </a:lnTo>
                  <a:lnTo>
                    <a:pt x="1274" y="10418"/>
                  </a:lnTo>
                  <a:lnTo>
                    <a:pt x="1478" y="10469"/>
                  </a:lnTo>
                  <a:lnTo>
                    <a:pt x="1682" y="10495"/>
                  </a:lnTo>
                  <a:lnTo>
                    <a:pt x="1885" y="10520"/>
                  </a:lnTo>
                  <a:lnTo>
                    <a:pt x="13220" y="10520"/>
                  </a:lnTo>
                  <a:lnTo>
                    <a:pt x="13551" y="10495"/>
                  </a:lnTo>
                  <a:lnTo>
                    <a:pt x="13882" y="10444"/>
                  </a:lnTo>
                  <a:lnTo>
                    <a:pt x="14188" y="10367"/>
                  </a:lnTo>
                  <a:lnTo>
                    <a:pt x="14493" y="10240"/>
                  </a:lnTo>
                  <a:lnTo>
                    <a:pt x="14774" y="10087"/>
                  </a:lnTo>
                  <a:lnTo>
                    <a:pt x="15028" y="9909"/>
                  </a:lnTo>
                  <a:lnTo>
                    <a:pt x="15258" y="9705"/>
                  </a:lnTo>
                  <a:lnTo>
                    <a:pt x="15461" y="9501"/>
                  </a:lnTo>
                  <a:lnTo>
                    <a:pt x="15665" y="9246"/>
                  </a:lnTo>
                  <a:lnTo>
                    <a:pt x="15818" y="8992"/>
                  </a:lnTo>
                  <a:lnTo>
                    <a:pt x="15971" y="8712"/>
                  </a:lnTo>
                  <a:lnTo>
                    <a:pt x="16073" y="8406"/>
                  </a:lnTo>
                  <a:lnTo>
                    <a:pt x="16149" y="8100"/>
                  </a:lnTo>
                  <a:lnTo>
                    <a:pt x="16200" y="7795"/>
                  </a:lnTo>
                  <a:lnTo>
                    <a:pt x="16200" y="7463"/>
                  </a:lnTo>
                  <a:lnTo>
                    <a:pt x="16174" y="7132"/>
                  </a:lnTo>
                  <a:lnTo>
                    <a:pt x="16022" y="6037"/>
                  </a:lnTo>
                  <a:lnTo>
                    <a:pt x="15818" y="4840"/>
                  </a:lnTo>
                  <a:lnTo>
                    <a:pt x="15563" y="3490"/>
                  </a:lnTo>
                  <a:lnTo>
                    <a:pt x="15232" y="2038"/>
                  </a:lnTo>
                  <a:lnTo>
                    <a:pt x="15207" y="1962"/>
                  </a:lnTo>
                  <a:lnTo>
                    <a:pt x="15130" y="1885"/>
                  </a:lnTo>
                  <a:lnTo>
                    <a:pt x="15054" y="1834"/>
                  </a:lnTo>
                  <a:lnTo>
                    <a:pt x="14977" y="1783"/>
                  </a:lnTo>
                  <a:lnTo>
                    <a:pt x="14875" y="1783"/>
                  </a:lnTo>
                  <a:lnTo>
                    <a:pt x="14774" y="1809"/>
                  </a:lnTo>
                  <a:lnTo>
                    <a:pt x="14697" y="1860"/>
                  </a:lnTo>
                  <a:lnTo>
                    <a:pt x="14621" y="1936"/>
                  </a:lnTo>
                  <a:lnTo>
                    <a:pt x="14341" y="2344"/>
                  </a:lnTo>
                  <a:lnTo>
                    <a:pt x="14009" y="2751"/>
                  </a:lnTo>
                  <a:lnTo>
                    <a:pt x="13933" y="2828"/>
                  </a:lnTo>
                  <a:lnTo>
                    <a:pt x="13857" y="2879"/>
                  </a:lnTo>
                  <a:lnTo>
                    <a:pt x="13755" y="2930"/>
                  </a:lnTo>
                  <a:lnTo>
                    <a:pt x="13627" y="2955"/>
                  </a:lnTo>
                  <a:lnTo>
                    <a:pt x="13525" y="2955"/>
                  </a:lnTo>
                  <a:lnTo>
                    <a:pt x="13424" y="2930"/>
                  </a:lnTo>
                  <a:lnTo>
                    <a:pt x="13322" y="2879"/>
                  </a:lnTo>
                  <a:lnTo>
                    <a:pt x="13220" y="2802"/>
                  </a:lnTo>
                  <a:lnTo>
                    <a:pt x="12659" y="2395"/>
                  </a:lnTo>
                  <a:lnTo>
                    <a:pt x="12074" y="2013"/>
                  </a:lnTo>
                  <a:lnTo>
                    <a:pt x="11462" y="1631"/>
                  </a:lnTo>
                  <a:lnTo>
                    <a:pt x="10826" y="1300"/>
                  </a:lnTo>
                  <a:lnTo>
                    <a:pt x="10163" y="1019"/>
                  </a:lnTo>
                  <a:lnTo>
                    <a:pt x="9476" y="739"/>
                  </a:lnTo>
                  <a:lnTo>
                    <a:pt x="8762" y="510"/>
                  </a:lnTo>
                  <a:lnTo>
                    <a:pt x="8049" y="332"/>
                  </a:lnTo>
                  <a:lnTo>
                    <a:pt x="7514" y="204"/>
                  </a:lnTo>
                  <a:lnTo>
                    <a:pt x="6979" y="128"/>
                  </a:lnTo>
                  <a:lnTo>
                    <a:pt x="6445" y="51"/>
                  </a:lnTo>
                  <a:lnTo>
                    <a:pt x="5910" y="26"/>
                  </a:lnTo>
                  <a:lnTo>
                    <a:pt x="53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4610;p70"/>
            <p:cNvSpPr/>
            <p:nvPr/>
          </p:nvSpPr>
          <p:spPr>
            <a:xfrm>
              <a:off x="7117882" y="4174955"/>
              <a:ext cx="145101" cy="63711"/>
            </a:xfrm>
            <a:custGeom>
              <a:avLst/>
              <a:gdLst/>
              <a:ahLst/>
              <a:cxnLst/>
              <a:rect l="l" t="t" r="r" b="b"/>
              <a:pathLst>
                <a:path w="12533" h="5503" extrusionOk="0">
                  <a:moveTo>
                    <a:pt x="1" y="1"/>
                  </a:moveTo>
                  <a:lnTo>
                    <a:pt x="281" y="5502"/>
                  </a:lnTo>
                  <a:lnTo>
                    <a:pt x="12481" y="4331"/>
                  </a:lnTo>
                  <a:lnTo>
                    <a:pt x="12532" y="2573"/>
                  </a:lnTo>
                  <a:lnTo>
                    <a:pt x="12532" y="1198"/>
                  </a:lnTo>
                  <a:lnTo>
                    <a:pt x="12532" y="306"/>
                  </a:lnTo>
                  <a:lnTo>
                    <a:pt x="12507" y="1"/>
                  </a:lnTo>
                  <a:close/>
                </a:path>
              </a:pathLst>
            </a:custGeom>
            <a:solidFill>
              <a:srgbClr val="000000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4611;p70"/>
            <p:cNvSpPr/>
            <p:nvPr/>
          </p:nvSpPr>
          <p:spPr>
            <a:xfrm>
              <a:off x="7436368" y="4726403"/>
              <a:ext cx="189628" cy="121795"/>
            </a:xfrm>
            <a:custGeom>
              <a:avLst/>
              <a:gdLst/>
              <a:ahLst/>
              <a:cxnLst/>
              <a:rect l="l" t="t" r="r" b="b"/>
              <a:pathLst>
                <a:path w="16379" h="10520" extrusionOk="0">
                  <a:moveTo>
                    <a:pt x="10494" y="2344"/>
                  </a:moveTo>
                  <a:lnTo>
                    <a:pt x="10953" y="2369"/>
                  </a:lnTo>
                  <a:lnTo>
                    <a:pt x="11437" y="2420"/>
                  </a:lnTo>
                  <a:lnTo>
                    <a:pt x="11895" y="2497"/>
                  </a:lnTo>
                  <a:lnTo>
                    <a:pt x="12124" y="2548"/>
                  </a:lnTo>
                  <a:lnTo>
                    <a:pt x="12328" y="2624"/>
                  </a:lnTo>
                  <a:lnTo>
                    <a:pt x="12532" y="2726"/>
                  </a:lnTo>
                  <a:lnTo>
                    <a:pt x="12736" y="2828"/>
                  </a:lnTo>
                  <a:lnTo>
                    <a:pt x="12914" y="2955"/>
                  </a:lnTo>
                  <a:lnTo>
                    <a:pt x="13092" y="3108"/>
                  </a:lnTo>
                  <a:lnTo>
                    <a:pt x="13245" y="3261"/>
                  </a:lnTo>
                  <a:lnTo>
                    <a:pt x="13372" y="3439"/>
                  </a:lnTo>
                  <a:lnTo>
                    <a:pt x="13500" y="3617"/>
                  </a:lnTo>
                  <a:lnTo>
                    <a:pt x="13602" y="3821"/>
                  </a:lnTo>
                  <a:lnTo>
                    <a:pt x="13678" y="4025"/>
                  </a:lnTo>
                  <a:lnTo>
                    <a:pt x="13755" y="4229"/>
                  </a:lnTo>
                  <a:lnTo>
                    <a:pt x="13805" y="4432"/>
                  </a:lnTo>
                  <a:lnTo>
                    <a:pt x="13831" y="4636"/>
                  </a:lnTo>
                  <a:lnTo>
                    <a:pt x="13805" y="4865"/>
                  </a:lnTo>
                  <a:lnTo>
                    <a:pt x="13780" y="5069"/>
                  </a:lnTo>
                  <a:lnTo>
                    <a:pt x="13704" y="5426"/>
                  </a:lnTo>
                  <a:lnTo>
                    <a:pt x="13576" y="5782"/>
                  </a:lnTo>
                  <a:lnTo>
                    <a:pt x="13398" y="6088"/>
                  </a:lnTo>
                  <a:lnTo>
                    <a:pt x="13194" y="6368"/>
                  </a:lnTo>
                  <a:lnTo>
                    <a:pt x="12939" y="6648"/>
                  </a:lnTo>
                  <a:lnTo>
                    <a:pt x="12659" y="6878"/>
                  </a:lnTo>
                  <a:lnTo>
                    <a:pt x="12354" y="7056"/>
                  </a:lnTo>
                  <a:lnTo>
                    <a:pt x="11997" y="7209"/>
                  </a:lnTo>
                  <a:lnTo>
                    <a:pt x="11615" y="7336"/>
                  </a:lnTo>
                  <a:lnTo>
                    <a:pt x="11207" y="7413"/>
                  </a:lnTo>
                  <a:lnTo>
                    <a:pt x="10749" y="7463"/>
                  </a:lnTo>
                  <a:lnTo>
                    <a:pt x="10265" y="7463"/>
                  </a:lnTo>
                  <a:lnTo>
                    <a:pt x="9756" y="7413"/>
                  </a:lnTo>
                  <a:lnTo>
                    <a:pt x="9221" y="7311"/>
                  </a:lnTo>
                  <a:lnTo>
                    <a:pt x="8660" y="7158"/>
                  </a:lnTo>
                  <a:lnTo>
                    <a:pt x="8049" y="6954"/>
                  </a:lnTo>
                  <a:lnTo>
                    <a:pt x="7158" y="6597"/>
                  </a:lnTo>
                  <a:lnTo>
                    <a:pt x="6343" y="6241"/>
                  </a:lnTo>
                  <a:lnTo>
                    <a:pt x="5578" y="5833"/>
                  </a:lnTo>
                  <a:lnTo>
                    <a:pt x="4865" y="5426"/>
                  </a:lnTo>
                  <a:lnTo>
                    <a:pt x="4687" y="5298"/>
                  </a:lnTo>
                  <a:lnTo>
                    <a:pt x="4560" y="5146"/>
                  </a:lnTo>
                  <a:lnTo>
                    <a:pt x="4483" y="4967"/>
                  </a:lnTo>
                  <a:lnTo>
                    <a:pt x="4432" y="4789"/>
                  </a:lnTo>
                  <a:lnTo>
                    <a:pt x="4432" y="4611"/>
                  </a:lnTo>
                  <a:lnTo>
                    <a:pt x="4483" y="4432"/>
                  </a:lnTo>
                  <a:lnTo>
                    <a:pt x="4560" y="4280"/>
                  </a:lnTo>
                  <a:lnTo>
                    <a:pt x="4687" y="4152"/>
                  </a:lnTo>
                  <a:lnTo>
                    <a:pt x="5043" y="3898"/>
                  </a:lnTo>
                  <a:lnTo>
                    <a:pt x="5426" y="3668"/>
                  </a:lnTo>
                  <a:lnTo>
                    <a:pt x="5833" y="3439"/>
                  </a:lnTo>
                  <a:lnTo>
                    <a:pt x="6241" y="3235"/>
                  </a:lnTo>
                  <a:lnTo>
                    <a:pt x="6674" y="3057"/>
                  </a:lnTo>
                  <a:lnTo>
                    <a:pt x="7132" y="2879"/>
                  </a:lnTo>
                  <a:lnTo>
                    <a:pt x="7591" y="2726"/>
                  </a:lnTo>
                  <a:lnTo>
                    <a:pt x="8075" y="2624"/>
                  </a:lnTo>
                  <a:lnTo>
                    <a:pt x="8558" y="2497"/>
                  </a:lnTo>
                  <a:lnTo>
                    <a:pt x="9042" y="2420"/>
                  </a:lnTo>
                  <a:lnTo>
                    <a:pt x="9526" y="2369"/>
                  </a:lnTo>
                  <a:lnTo>
                    <a:pt x="10010" y="2344"/>
                  </a:lnTo>
                  <a:close/>
                  <a:moveTo>
                    <a:pt x="9883" y="0"/>
                  </a:moveTo>
                  <a:lnTo>
                    <a:pt x="9348" y="26"/>
                  </a:lnTo>
                  <a:lnTo>
                    <a:pt x="8839" y="51"/>
                  </a:lnTo>
                  <a:lnTo>
                    <a:pt x="8304" y="128"/>
                  </a:lnTo>
                  <a:lnTo>
                    <a:pt x="7769" y="204"/>
                  </a:lnTo>
                  <a:lnTo>
                    <a:pt x="7234" y="332"/>
                  </a:lnTo>
                  <a:lnTo>
                    <a:pt x="6546" y="510"/>
                  </a:lnTo>
                  <a:lnTo>
                    <a:pt x="5884" y="739"/>
                  </a:lnTo>
                  <a:lnTo>
                    <a:pt x="5222" y="1019"/>
                  </a:lnTo>
                  <a:lnTo>
                    <a:pt x="4610" y="1300"/>
                  </a:lnTo>
                  <a:lnTo>
                    <a:pt x="3999" y="1631"/>
                  </a:lnTo>
                  <a:lnTo>
                    <a:pt x="3439" y="2013"/>
                  </a:lnTo>
                  <a:lnTo>
                    <a:pt x="2904" y="2395"/>
                  </a:lnTo>
                  <a:lnTo>
                    <a:pt x="2395" y="2802"/>
                  </a:lnTo>
                  <a:lnTo>
                    <a:pt x="2318" y="2879"/>
                  </a:lnTo>
                  <a:lnTo>
                    <a:pt x="2216" y="2930"/>
                  </a:lnTo>
                  <a:lnTo>
                    <a:pt x="2114" y="2955"/>
                  </a:lnTo>
                  <a:lnTo>
                    <a:pt x="2012" y="2955"/>
                  </a:lnTo>
                  <a:lnTo>
                    <a:pt x="1885" y="2930"/>
                  </a:lnTo>
                  <a:lnTo>
                    <a:pt x="1783" y="2879"/>
                  </a:lnTo>
                  <a:lnTo>
                    <a:pt x="1681" y="2828"/>
                  </a:lnTo>
                  <a:lnTo>
                    <a:pt x="1579" y="2751"/>
                  </a:lnTo>
                  <a:lnTo>
                    <a:pt x="1223" y="2344"/>
                  </a:lnTo>
                  <a:lnTo>
                    <a:pt x="866" y="1936"/>
                  </a:lnTo>
                  <a:lnTo>
                    <a:pt x="790" y="1860"/>
                  </a:lnTo>
                  <a:lnTo>
                    <a:pt x="713" y="1809"/>
                  </a:lnTo>
                  <a:lnTo>
                    <a:pt x="612" y="1783"/>
                  </a:lnTo>
                  <a:lnTo>
                    <a:pt x="510" y="1783"/>
                  </a:lnTo>
                  <a:lnTo>
                    <a:pt x="433" y="1834"/>
                  </a:lnTo>
                  <a:lnTo>
                    <a:pt x="357" y="1885"/>
                  </a:lnTo>
                  <a:lnTo>
                    <a:pt x="306" y="1962"/>
                  </a:lnTo>
                  <a:lnTo>
                    <a:pt x="280" y="2038"/>
                  </a:lnTo>
                  <a:lnTo>
                    <a:pt x="153" y="3490"/>
                  </a:lnTo>
                  <a:lnTo>
                    <a:pt x="77" y="4840"/>
                  </a:lnTo>
                  <a:lnTo>
                    <a:pt x="26" y="6037"/>
                  </a:lnTo>
                  <a:lnTo>
                    <a:pt x="0" y="7132"/>
                  </a:lnTo>
                  <a:lnTo>
                    <a:pt x="26" y="7463"/>
                  </a:lnTo>
                  <a:lnTo>
                    <a:pt x="77" y="7795"/>
                  </a:lnTo>
                  <a:lnTo>
                    <a:pt x="153" y="8100"/>
                  </a:lnTo>
                  <a:lnTo>
                    <a:pt x="255" y="8406"/>
                  </a:lnTo>
                  <a:lnTo>
                    <a:pt x="408" y="8712"/>
                  </a:lnTo>
                  <a:lnTo>
                    <a:pt x="586" y="8992"/>
                  </a:lnTo>
                  <a:lnTo>
                    <a:pt x="790" y="9246"/>
                  </a:lnTo>
                  <a:lnTo>
                    <a:pt x="1019" y="9501"/>
                  </a:lnTo>
                  <a:lnTo>
                    <a:pt x="1248" y="9705"/>
                  </a:lnTo>
                  <a:lnTo>
                    <a:pt x="1528" y="9909"/>
                  </a:lnTo>
                  <a:lnTo>
                    <a:pt x="1809" y="10087"/>
                  </a:lnTo>
                  <a:lnTo>
                    <a:pt x="2089" y="10240"/>
                  </a:lnTo>
                  <a:lnTo>
                    <a:pt x="2395" y="10367"/>
                  </a:lnTo>
                  <a:lnTo>
                    <a:pt x="2726" y="10444"/>
                  </a:lnTo>
                  <a:lnTo>
                    <a:pt x="3057" y="10495"/>
                  </a:lnTo>
                  <a:lnTo>
                    <a:pt x="3388" y="10520"/>
                  </a:lnTo>
                  <a:lnTo>
                    <a:pt x="14722" y="10520"/>
                  </a:lnTo>
                  <a:lnTo>
                    <a:pt x="14926" y="10495"/>
                  </a:lnTo>
                  <a:lnTo>
                    <a:pt x="15130" y="10469"/>
                  </a:lnTo>
                  <a:lnTo>
                    <a:pt x="15308" y="10418"/>
                  </a:lnTo>
                  <a:lnTo>
                    <a:pt x="15487" y="10342"/>
                  </a:lnTo>
                  <a:lnTo>
                    <a:pt x="15665" y="10265"/>
                  </a:lnTo>
                  <a:lnTo>
                    <a:pt x="15792" y="10138"/>
                  </a:lnTo>
                  <a:lnTo>
                    <a:pt x="15945" y="10011"/>
                  </a:lnTo>
                  <a:lnTo>
                    <a:pt x="16047" y="9883"/>
                  </a:lnTo>
                  <a:lnTo>
                    <a:pt x="16149" y="9730"/>
                  </a:lnTo>
                  <a:lnTo>
                    <a:pt x="16251" y="9578"/>
                  </a:lnTo>
                  <a:lnTo>
                    <a:pt x="16302" y="9399"/>
                  </a:lnTo>
                  <a:lnTo>
                    <a:pt x="16353" y="9221"/>
                  </a:lnTo>
                  <a:lnTo>
                    <a:pt x="16378" y="9017"/>
                  </a:lnTo>
                  <a:lnTo>
                    <a:pt x="16378" y="8813"/>
                  </a:lnTo>
                  <a:lnTo>
                    <a:pt x="16378" y="8610"/>
                  </a:lnTo>
                  <a:lnTo>
                    <a:pt x="16327" y="8406"/>
                  </a:lnTo>
                  <a:lnTo>
                    <a:pt x="16200" y="7896"/>
                  </a:lnTo>
                  <a:lnTo>
                    <a:pt x="16021" y="7336"/>
                  </a:lnTo>
                  <a:lnTo>
                    <a:pt x="15818" y="6725"/>
                  </a:lnTo>
                  <a:lnTo>
                    <a:pt x="15588" y="6088"/>
                  </a:lnTo>
                  <a:lnTo>
                    <a:pt x="15308" y="5426"/>
                  </a:lnTo>
                  <a:lnTo>
                    <a:pt x="14977" y="4738"/>
                  </a:lnTo>
                  <a:lnTo>
                    <a:pt x="14595" y="4025"/>
                  </a:lnTo>
                  <a:lnTo>
                    <a:pt x="14188" y="3286"/>
                  </a:lnTo>
                  <a:lnTo>
                    <a:pt x="13678" y="2471"/>
                  </a:lnTo>
                  <a:lnTo>
                    <a:pt x="13576" y="2344"/>
                  </a:lnTo>
                  <a:lnTo>
                    <a:pt x="13041" y="1554"/>
                  </a:lnTo>
                  <a:lnTo>
                    <a:pt x="12939" y="1427"/>
                  </a:lnTo>
                  <a:lnTo>
                    <a:pt x="12965" y="1452"/>
                  </a:lnTo>
                  <a:lnTo>
                    <a:pt x="12965" y="1452"/>
                  </a:lnTo>
                  <a:lnTo>
                    <a:pt x="12252" y="561"/>
                  </a:lnTo>
                  <a:lnTo>
                    <a:pt x="12073" y="408"/>
                  </a:lnTo>
                  <a:lnTo>
                    <a:pt x="11870" y="255"/>
                  </a:lnTo>
                  <a:lnTo>
                    <a:pt x="11666" y="153"/>
                  </a:lnTo>
                  <a:lnTo>
                    <a:pt x="11437" y="102"/>
                  </a:lnTo>
                  <a:lnTo>
                    <a:pt x="10927" y="51"/>
                  </a:lnTo>
                  <a:lnTo>
                    <a:pt x="10392" y="26"/>
                  </a:lnTo>
                  <a:lnTo>
                    <a:pt x="98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4612;p70"/>
            <p:cNvSpPr/>
            <p:nvPr/>
          </p:nvSpPr>
          <p:spPr>
            <a:xfrm>
              <a:off x="7368535" y="4174955"/>
              <a:ext cx="146872" cy="39526"/>
            </a:xfrm>
            <a:custGeom>
              <a:avLst/>
              <a:gdLst/>
              <a:ahLst/>
              <a:cxnLst/>
              <a:rect l="l" t="t" r="r" b="b"/>
              <a:pathLst>
                <a:path w="12686" h="3414" extrusionOk="0">
                  <a:moveTo>
                    <a:pt x="1" y="1"/>
                  </a:moveTo>
                  <a:lnTo>
                    <a:pt x="103" y="943"/>
                  </a:lnTo>
                  <a:lnTo>
                    <a:pt x="230" y="2013"/>
                  </a:lnTo>
                  <a:lnTo>
                    <a:pt x="434" y="3414"/>
                  </a:lnTo>
                  <a:lnTo>
                    <a:pt x="12685" y="2242"/>
                  </a:lnTo>
                  <a:lnTo>
                    <a:pt x="12507" y="1"/>
                  </a:lnTo>
                  <a:close/>
                </a:path>
              </a:pathLst>
            </a:custGeom>
            <a:solidFill>
              <a:srgbClr val="000000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4613;p70"/>
            <p:cNvSpPr/>
            <p:nvPr/>
          </p:nvSpPr>
          <p:spPr>
            <a:xfrm>
              <a:off x="7426932" y="3482852"/>
              <a:ext cx="350926" cy="392512"/>
            </a:xfrm>
            <a:custGeom>
              <a:avLst/>
              <a:gdLst/>
              <a:ahLst/>
              <a:cxnLst/>
              <a:rect l="l" t="t" r="r" b="b"/>
              <a:pathLst>
                <a:path w="30311" h="33903" extrusionOk="0">
                  <a:moveTo>
                    <a:pt x="24707" y="0"/>
                  </a:moveTo>
                  <a:lnTo>
                    <a:pt x="24554" y="51"/>
                  </a:lnTo>
                  <a:lnTo>
                    <a:pt x="24452" y="128"/>
                  </a:lnTo>
                  <a:lnTo>
                    <a:pt x="24325" y="229"/>
                  </a:lnTo>
                  <a:lnTo>
                    <a:pt x="24249" y="331"/>
                  </a:lnTo>
                  <a:lnTo>
                    <a:pt x="24172" y="459"/>
                  </a:lnTo>
                  <a:lnTo>
                    <a:pt x="22185" y="5731"/>
                  </a:lnTo>
                  <a:lnTo>
                    <a:pt x="21447" y="3311"/>
                  </a:lnTo>
                  <a:lnTo>
                    <a:pt x="21396" y="3159"/>
                  </a:lnTo>
                  <a:lnTo>
                    <a:pt x="21294" y="3031"/>
                  </a:lnTo>
                  <a:lnTo>
                    <a:pt x="21192" y="2929"/>
                  </a:lnTo>
                  <a:lnTo>
                    <a:pt x="21039" y="2878"/>
                  </a:lnTo>
                  <a:lnTo>
                    <a:pt x="20912" y="2828"/>
                  </a:lnTo>
                  <a:lnTo>
                    <a:pt x="20759" y="2802"/>
                  </a:lnTo>
                  <a:lnTo>
                    <a:pt x="20606" y="2828"/>
                  </a:lnTo>
                  <a:lnTo>
                    <a:pt x="20453" y="2878"/>
                  </a:lnTo>
                  <a:lnTo>
                    <a:pt x="20351" y="2929"/>
                  </a:lnTo>
                  <a:lnTo>
                    <a:pt x="20275" y="3006"/>
                  </a:lnTo>
                  <a:lnTo>
                    <a:pt x="20224" y="3082"/>
                  </a:lnTo>
                  <a:lnTo>
                    <a:pt x="20148" y="3159"/>
                  </a:lnTo>
                  <a:lnTo>
                    <a:pt x="20122" y="3261"/>
                  </a:lnTo>
                  <a:lnTo>
                    <a:pt x="20071" y="3362"/>
                  </a:lnTo>
                  <a:lnTo>
                    <a:pt x="20071" y="3464"/>
                  </a:lnTo>
                  <a:lnTo>
                    <a:pt x="20071" y="3566"/>
                  </a:lnTo>
                  <a:lnTo>
                    <a:pt x="20504" y="8915"/>
                  </a:lnTo>
                  <a:lnTo>
                    <a:pt x="12990" y="21472"/>
                  </a:lnTo>
                  <a:lnTo>
                    <a:pt x="11768" y="19002"/>
                  </a:lnTo>
                  <a:lnTo>
                    <a:pt x="11131" y="17728"/>
                  </a:lnTo>
                  <a:lnTo>
                    <a:pt x="10469" y="16480"/>
                  </a:lnTo>
                  <a:lnTo>
                    <a:pt x="9781" y="15206"/>
                  </a:lnTo>
                  <a:lnTo>
                    <a:pt x="9068" y="13984"/>
                  </a:lnTo>
                  <a:lnTo>
                    <a:pt x="8304" y="12787"/>
                  </a:lnTo>
                  <a:lnTo>
                    <a:pt x="7540" y="11615"/>
                  </a:lnTo>
                  <a:lnTo>
                    <a:pt x="7132" y="11055"/>
                  </a:lnTo>
                  <a:lnTo>
                    <a:pt x="6724" y="10520"/>
                  </a:lnTo>
                  <a:lnTo>
                    <a:pt x="6317" y="9985"/>
                  </a:lnTo>
                  <a:lnTo>
                    <a:pt x="5884" y="9475"/>
                  </a:lnTo>
                  <a:lnTo>
                    <a:pt x="5451" y="8991"/>
                  </a:lnTo>
                  <a:lnTo>
                    <a:pt x="4992" y="8508"/>
                  </a:lnTo>
                  <a:lnTo>
                    <a:pt x="4559" y="8049"/>
                  </a:lnTo>
                  <a:lnTo>
                    <a:pt x="4076" y="7642"/>
                  </a:lnTo>
                  <a:lnTo>
                    <a:pt x="3617" y="7234"/>
                  </a:lnTo>
                  <a:lnTo>
                    <a:pt x="3133" y="6852"/>
                  </a:lnTo>
                  <a:lnTo>
                    <a:pt x="2624" y="6521"/>
                  </a:lnTo>
                  <a:lnTo>
                    <a:pt x="2140" y="6190"/>
                  </a:lnTo>
                  <a:lnTo>
                    <a:pt x="1605" y="5910"/>
                  </a:lnTo>
                  <a:lnTo>
                    <a:pt x="1095" y="5655"/>
                  </a:lnTo>
                  <a:lnTo>
                    <a:pt x="535" y="5426"/>
                  </a:lnTo>
                  <a:lnTo>
                    <a:pt x="0" y="5222"/>
                  </a:lnTo>
                  <a:lnTo>
                    <a:pt x="0" y="5222"/>
                  </a:lnTo>
                  <a:lnTo>
                    <a:pt x="1809" y="22211"/>
                  </a:lnTo>
                  <a:lnTo>
                    <a:pt x="7056" y="30387"/>
                  </a:lnTo>
                  <a:lnTo>
                    <a:pt x="7336" y="30795"/>
                  </a:lnTo>
                  <a:lnTo>
                    <a:pt x="7641" y="31177"/>
                  </a:lnTo>
                  <a:lnTo>
                    <a:pt x="7947" y="31533"/>
                  </a:lnTo>
                  <a:lnTo>
                    <a:pt x="8304" y="31864"/>
                  </a:lnTo>
                  <a:lnTo>
                    <a:pt x="8660" y="32170"/>
                  </a:lnTo>
                  <a:lnTo>
                    <a:pt x="9042" y="32476"/>
                  </a:lnTo>
                  <a:lnTo>
                    <a:pt x="9424" y="32730"/>
                  </a:lnTo>
                  <a:lnTo>
                    <a:pt x="9832" y="32985"/>
                  </a:lnTo>
                  <a:lnTo>
                    <a:pt x="10265" y="33189"/>
                  </a:lnTo>
                  <a:lnTo>
                    <a:pt x="10698" y="33367"/>
                  </a:lnTo>
                  <a:lnTo>
                    <a:pt x="11156" y="33546"/>
                  </a:lnTo>
                  <a:lnTo>
                    <a:pt x="11615" y="33673"/>
                  </a:lnTo>
                  <a:lnTo>
                    <a:pt x="12073" y="33775"/>
                  </a:lnTo>
                  <a:lnTo>
                    <a:pt x="12557" y="33851"/>
                  </a:lnTo>
                  <a:lnTo>
                    <a:pt x="13016" y="33902"/>
                  </a:lnTo>
                  <a:lnTo>
                    <a:pt x="13525" y="33902"/>
                  </a:lnTo>
                  <a:lnTo>
                    <a:pt x="14137" y="33877"/>
                  </a:lnTo>
                  <a:lnTo>
                    <a:pt x="14748" y="33800"/>
                  </a:lnTo>
                  <a:lnTo>
                    <a:pt x="15359" y="33698"/>
                  </a:lnTo>
                  <a:lnTo>
                    <a:pt x="15920" y="33520"/>
                  </a:lnTo>
                  <a:lnTo>
                    <a:pt x="16505" y="33316"/>
                  </a:lnTo>
                  <a:lnTo>
                    <a:pt x="17040" y="33062"/>
                  </a:lnTo>
                  <a:lnTo>
                    <a:pt x="17550" y="32756"/>
                  </a:lnTo>
                  <a:lnTo>
                    <a:pt x="18059" y="32425"/>
                  </a:lnTo>
                  <a:lnTo>
                    <a:pt x="18518" y="32043"/>
                  </a:lnTo>
                  <a:lnTo>
                    <a:pt x="18951" y="31635"/>
                  </a:lnTo>
                  <a:lnTo>
                    <a:pt x="19358" y="31202"/>
                  </a:lnTo>
                  <a:lnTo>
                    <a:pt x="19740" y="30718"/>
                  </a:lnTo>
                  <a:lnTo>
                    <a:pt x="20071" y="30234"/>
                  </a:lnTo>
                  <a:lnTo>
                    <a:pt x="20377" y="29699"/>
                  </a:lnTo>
                  <a:lnTo>
                    <a:pt x="20632" y="29139"/>
                  </a:lnTo>
                  <a:lnTo>
                    <a:pt x="20835" y="28553"/>
                  </a:lnTo>
                  <a:lnTo>
                    <a:pt x="26312" y="11182"/>
                  </a:lnTo>
                  <a:lnTo>
                    <a:pt x="26566" y="10902"/>
                  </a:lnTo>
                  <a:lnTo>
                    <a:pt x="26872" y="10596"/>
                  </a:lnTo>
                  <a:lnTo>
                    <a:pt x="27152" y="10240"/>
                  </a:lnTo>
                  <a:lnTo>
                    <a:pt x="27432" y="9858"/>
                  </a:lnTo>
                  <a:lnTo>
                    <a:pt x="28018" y="9017"/>
                  </a:lnTo>
                  <a:lnTo>
                    <a:pt x="28579" y="8151"/>
                  </a:lnTo>
                  <a:lnTo>
                    <a:pt x="29113" y="7259"/>
                  </a:lnTo>
                  <a:lnTo>
                    <a:pt x="29572" y="6444"/>
                  </a:lnTo>
                  <a:lnTo>
                    <a:pt x="30260" y="5196"/>
                  </a:lnTo>
                  <a:lnTo>
                    <a:pt x="30285" y="5094"/>
                  </a:lnTo>
                  <a:lnTo>
                    <a:pt x="30311" y="4993"/>
                  </a:lnTo>
                  <a:lnTo>
                    <a:pt x="30311" y="4891"/>
                  </a:lnTo>
                  <a:lnTo>
                    <a:pt x="30311" y="4789"/>
                  </a:lnTo>
                  <a:lnTo>
                    <a:pt x="30285" y="4712"/>
                  </a:lnTo>
                  <a:lnTo>
                    <a:pt x="30234" y="4610"/>
                  </a:lnTo>
                  <a:lnTo>
                    <a:pt x="30183" y="4534"/>
                  </a:lnTo>
                  <a:lnTo>
                    <a:pt x="30107" y="4458"/>
                  </a:lnTo>
                  <a:lnTo>
                    <a:pt x="30005" y="4381"/>
                  </a:lnTo>
                  <a:lnTo>
                    <a:pt x="29903" y="4330"/>
                  </a:lnTo>
                  <a:lnTo>
                    <a:pt x="29776" y="4305"/>
                  </a:lnTo>
                  <a:lnTo>
                    <a:pt x="29648" y="4305"/>
                  </a:lnTo>
                  <a:lnTo>
                    <a:pt x="29546" y="4330"/>
                  </a:lnTo>
                  <a:lnTo>
                    <a:pt x="29445" y="4381"/>
                  </a:lnTo>
                  <a:lnTo>
                    <a:pt x="29343" y="4432"/>
                  </a:lnTo>
                  <a:lnTo>
                    <a:pt x="29241" y="4534"/>
                  </a:lnTo>
                  <a:lnTo>
                    <a:pt x="27178" y="7056"/>
                  </a:lnTo>
                  <a:lnTo>
                    <a:pt x="27178" y="7056"/>
                  </a:lnTo>
                  <a:lnTo>
                    <a:pt x="29445" y="3108"/>
                  </a:lnTo>
                  <a:lnTo>
                    <a:pt x="29521" y="2955"/>
                  </a:lnTo>
                  <a:lnTo>
                    <a:pt x="29546" y="2802"/>
                  </a:lnTo>
                  <a:lnTo>
                    <a:pt x="29546" y="2649"/>
                  </a:lnTo>
                  <a:lnTo>
                    <a:pt x="29496" y="2496"/>
                  </a:lnTo>
                  <a:lnTo>
                    <a:pt x="29445" y="2344"/>
                  </a:lnTo>
                  <a:lnTo>
                    <a:pt x="29343" y="2216"/>
                  </a:lnTo>
                  <a:lnTo>
                    <a:pt x="29215" y="2114"/>
                  </a:lnTo>
                  <a:lnTo>
                    <a:pt x="29088" y="2038"/>
                  </a:lnTo>
                  <a:lnTo>
                    <a:pt x="28961" y="2012"/>
                  </a:lnTo>
                  <a:lnTo>
                    <a:pt x="28833" y="1987"/>
                  </a:lnTo>
                  <a:lnTo>
                    <a:pt x="28706" y="1987"/>
                  </a:lnTo>
                  <a:lnTo>
                    <a:pt x="28579" y="2012"/>
                  </a:lnTo>
                  <a:lnTo>
                    <a:pt x="28451" y="2063"/>
                  </a:lnTo>
                  <a:lnTo>
                    <a:pt x="28349" y="2140"/>
                  </a:lnTo>
                  <a:lnTo>
                    <a:pt x="28247" y="2216"/>
                  </a:lnTo>
                  <a:lnTo>
                    <a:pt x="28171" y="2344"/>
                  </a:lnTo>
                  <a:lnTo>
                    <a:pt x="25726" y="6139"/>
                  </a:lnTo>
                  <a:lnTo>
                    <a:pt x="27814" y="1376"/>
                  </a:lnTo>
                  <a:lnTo>
                    <a:pt x="27865" y="1248"/>
                  </a:lnTo>
                  <a:lnTo>
                    <a:pt x="27865" y="1095"/>
                  </a:lnTo>
                  <a:lnTo>
                    <a:pt x="27865" y="943"/>
                  </a:lnTo>
                  <a:lnTo>
                    <a:pt x="27814" y="815"/>
                  </a:lnTo>
                  <a:lnTo>
                    <a:pt x="27763" y="688"/>
                  </a:lnTo>
                  <a:lnTo>
                    <a:pt x="27662" y="561"/>
                  </a:lnTo>
                  <a:lnTo>
                    <a:pt x="27560" y="459"/>
                  </a:lnTo>
                  <a:lnTo>
                    <a:pt x="27432" y="408"/>
                  </a:lnTo>
                  <a:lnTo>
                    <a:pt x="27407" y="382"/>
                  </a:lnTo>
                  <a:lnTo>
                    <a:pt x="27254" y="331"/>
                  </a:lnTo>
                  <a:lnTo>
                    <a:pt x="26974" y="331"/>
                  </a:lnTo>
                  <a:lnTo>
                    <a:pt x="26847" y="382"/>
                  </a:lnTo>
                  <a:lnTo>
                    <a:pt x="26719" y="433"/>
                  </a:lnTo>
                  <a:lnTo>
                    <a:pt x="26592" y="510"/>
                  </a:lnTo>
                  <a:lnTo>
                    <a:pt x="26515" y="612"/>
                  </a:lnTo>
                  <a:lnTo>
                    <a:pt x="26439" y="739"/>
                  </a:lnTo>
                  <a:lnTo>
                    <a:pt x="24249" y="5196"/>
                  </a:lnTo>
                  <a:lnTo>
                    <a:pt x="25675" y="994"/>
                  </a:lnTo>
                  <a:lnTo>
                    <a:pt x="25700" y="866"/>
                  </a:lnTo>
                  <a:lnTo>
                    <a:pt x="25700" y="713"/>
                  </a:lnTo>
                  <a:lnTo>
                    <a:pt x="25675" y="561"/>
                  </a:lnTo>
                  <a:lnTo>
                    <a:pt x="25624" y="433"/>
                  </a:lnTo>
                  <a:lnTo>
                    <a:pt x="25548" y="306"/>
                  </a:lnTo>
                  <a:lnTo>
                    <a:pt x="25471" y="204"/>
                  </a:lnTo>
                  <a:lnTo>
                    <a:pt x="25344" y="128"/>
                  </a:lnTo>
                  <a:lnTo>
                    <a:pt x="25216" y="51"/>
                  </a:lnTo>
                  <a:lnTo>
                    <a:pt x="25115" y="26"/>
                  </a:lnTo>
                  <a:lnTo>
                    <a:pt x="24987" y="0"/>
                  </a:lnTo>
                  <a:close/>
                </a:path>
              </a:pathLst>
            </a:custGeom>
            <a:solidFill>
              <a:srgbClr val="F2B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4614;p70"/>
            <p:cNvSpPr/>
            <p:nvPr/>
          </p:nvSpPr>
          <p:spPr>
            <a:xfrm>
              <a:off x="7426932" y="3543298"/>
              <a:ext cx="102044" cy="283996"/>
            </a:xfrm>
            <a:custGeom>
              <a:avLst/>
              <a:gdLst/>
              <a:ahLst/>
              <a:cxnLst/>
              <a:rect l="l" t="t" r="r" b="b"/>
              <a:pathLst>
                <a:path w="8814" h="24530" extrusionOk="0">
                  <a:moveTo>
                    <a:pt x="0" y="1"/>
                  </a:moveTo>
                  <a:lnTo>
                    <a:pt x="1809" y="16990"/>
                  </a:lnTo>
                  <a:lnTo>
                    <a:pt x="6648" y="24529"/>
                  </a:lnTo>
                  <a:lnTo>
                    <a:pt x="6317" y="23944"/>
                  </a:lnTo>
                  <a:lnTo>
                    <a:pt x="6037" y="23358"/>
                  </a:lnTo>
                  <a:lnTo>
                    <a:pt x="5782" y="22695"/>
                  </a:lnTo>
                  <a:lnTo>
                    <a:pt x="5578" y="22033"/>
                  </a:lnTo>
                  <a:lnTo>
                    <a:pt x="5425" y="21320"/>
                  </a:lnTo>
                  <a:lnTo>
                    <a:pt x="5298" y="20607"/>
                  </a:lnTo>
                  <a:lnTo>
                    <a:pt x="5196" y="19868"/>
                  </a:lnTo>
                  <a:lnTo>
                    <a:pt x="5120" y="19104"/>
                  </a:lnTo>
                  <a:lnTo>
                    <a:pt x="5069" y="18340"/>
                  </a:lnTo>
                  <a:lnTo>
                    <a:pt x="5069" y="17550"/>
                  </a:lnTo>
                  <a:lnTo>
                    <a:pt x="5094" y="16786"/>
                  </a:lnTo>
                  <a:lnTo>
                    <a:pt x="5145" y="16022"/>
                  </a:lnTo>
                  <a:lnTo>
                    <a:pt x="5196" y="15258"/>
                  </a:lnTo>
                  <a:lnTo>
                    <a:pt x="5298" y="14519"/>
                  </a:lnTo>
                  <a:lnTo>
                    <a:pt x="5400" y="13781"/>
                  </a:lnTo>
                  <a:lnTo>
                    <a:pt x="5527" y="13067"/>
                  </a:lnTo>
                  <a:lnTo>
                    <a:pt x="5680" y="12380"/>
                  </a:lnTo>
                  <a:lnTo>
                    <a:pt x="5833" y="11743"/>
                  </a:lnTo>
                  <a:lnTo>
                    <a:pt x="6011" y="11106"/>
                  </a:lnTo>
                  <a:lnTo>
                    <a:pt x="6190" y="10546"/>
                  </a:lnTo>
                  <a:lnTo>
                    <a:pt x="6393" y="10011"/>
                  </a:lnTo>
                  <a:lnTo>
                    <a:pt x="6597" y="9527"/>
                  </a:lnTo>
                  <a:lnTo>
                    <a:pt x="6801" y="9094"/>
                  </a:lnTo>
                  <a:lnTo>
                    <a:pt x="7030" y="8712"/>
                  </a:lnTo>
                  <a:lnTo>
                    <a:pt x="7259" y="8406"/>
                  </a:lnTo>
                  <a:lnTo>
                    <a:pt x="7489" y="8152"/>
                  </a:lnTo>
                  <a:lnTo>
                    <a:pt x="7718" y="7999"/>
                  </a:lnTo>
                  <a:lnTo>
                    <a:pt x="7820" y="7922"/>
                  </a:lnTo>
                  <a:lnTo>
                    <a:pt x="7922" y="7897"/>
                  </a:lnTo>
                  <a:lnTo>
                    <a:pt x="8049" y="7871"/>
                  </a:lnTo>
                  <a:lnTo>
                    <a:pt x="8151" y="7871"/>
                  </a:lnTo>
                  <a:lnTo>
                    <a:pt x="8278" y="7897"/>
                  </a:lnTo>
                  <a:lnTo>
                    <a:pt x="8380" y="7922"/>
                  </a:lnTo>
                  <a:lnTo>
                    <a:pt x="8482" y="7999"/>
                  </a:lnTo>
                  <a:lnTo>
                    <a:pt x="8584" y="8101"/>
                  </a:lnTo>
                  <a:lnTo>
                    <a:pt x="8686" y="8202"/>
                  </a:lnTo>
                  <a:lnTo>
                    <a:pt x="8813" y="8330"/>
                  </a:lnTo>
                  <a:lnTo>
                    <a:pt x="8355" y="7617"/>
                  </a:lnTo>
                  <a:lnTo>
                    <a:pt x="7896" y="6903"/>
                  </a:lnTo>
                  <a:lnTo>
                    <a:pt x="7412" y="6216"/>
                  </a:lnTo>
                  <a:lnTo>
                    <a:pt x="6928" y="5553"/>
                  </a:lnTo>
                  <a:lnTo>
                    <a:pt x="6419" y="4917"/>
                  </a:lnTo>
                  <a:lnTo>
                    <a:pt x="5909" y="4280"/>
                  </a:lnTo>
                  <a:lnTo>
                    <a:pt x="5375" y="3694"/>
                  </a:lnTo>
                  <a:lnTo>
                    <a:pt x="4840" y="3134"/>
                  </a:lnTo>
                  <a:lnTo>
                    <a:pt x="4305" y="2599"/>
                  </a:lnTo>
                  <a:lnTo>
                    <a:pt x="3719" y="2115"/>
                  </a:lnTo>
                  <a:lnTo>
                    <a:pt x="3133" y="1656"/>
                  </a:lnTo>
                  <a:lnTo>
                    <a:pt x="2547" y="1223"/>
                  </a:lnTo>
                  <a:lnTo>
                    <a:pt x="1936" y="867"/>
                  </a:lnTo>
                  <a:lnTo>
                    <a:pt x="1299" y="536"/>
                  </a:lnTo>
                  <a:lnTo>
                    <a:pt x="662" y="2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4615;p70"/>
            <p:cNvSpPr/>
            <p:nvPr/>
          </p:nvSpPr>
          <p:spPr>
            <a:xfrm>
              <a:off x="7058316" y="3983579"/>
              <a:ext cx="476553" cy="205836"/>
            </a:xfrm>
            <a:custGeom>
              <a:avLst/>
              <a:gdLst/>
              <a:ahLst/>
              <a:cxnLst/>
              <a:rect l="l" t="t" r="r" b="b"/>
              <a:pathLst>
                <a:path w="41162" h="17779" extrusionOk="0">
                  <a:moveTo>
                    <a:pt x="2777" y="0"/>
                  </a:moveTo>
                  <a:lnTo>
                    <a:pt x="1" y="17779"/>
                  </a:lnTo>
                  <a:lnTo>
                    <a:pt x="19690" y="17779"/>
                  </a:lnTo>
                  <a:lnTo>
                    <a:pt x="20581" y="6750"/>
                  </a:lnTo>
                  <a:lnTo>
                    <a:pt x="21473" y="17779"/>
                  </a:lnTo>
                  <a:lnTo>
                    <a:pt x="41162" y="17779"/>
                  </a:lnTo>
                  <a:lnTo>
                    <a:pt x="383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4616;p70"/>
            <p:cNvSpPr/>
            <p:nvPr/>
          </p:nvSpPr>
          <p:spPr>
            <a:xfrm>
              <a:off x="7082791" y="3983579"/>
              <a:ext cx="424362" cy="49841"/>
            </a:xfrm>
            <a:custGeom>
              <a:avLst/>
              <a:gdLst/>
              <a:ahLst/>
              <a:cxnLst/>
              <a:rect l="l" t="t" r="r" b="b"/>
              <a:pathLst>
                <a:path w="36654" h="4305" extrusionOk="0">
                  <a:moveTo>
                    <a:pt x="663" y="0"/>
                  </a:moveTo>
                  <a:lnTo>
                    <a:pt x="1" y="4305"/>
                  </a:lnTo>
                  <a:lnTo>
                    <a:pt x="36653" y="2598"/>
                  </a:lnTo>
                  <a:lnTo>
                    <a:pt x="36246" y="0"/>
                  </a:lnTo>
                  <a:close/>
                </a:path>
              </a:pathLst>
            </a:custGeom>
            <a:solidFill>
              <a:srgbClr val="000000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4617;p70"/>
            <p:cNvSpPr/>
            <p:nvPr/>
          </p:nvSpPr>
          <p:spPr>
            <a:xfrm>
              <a:off x="7045338" y="3524728"/>
              <a:ext cx="478625" cy="477433"/>
            </a:xfrm>
            <a:custGeom>
              <a:avLst/>
              <a:gdLst/>
              <a:ahLst/>
              <a:cxnLst/>
              <a:rect l="l" t="t" r="r" b="b"/>
              <a:pathLst>
                <a:path w="41341" h="41238" extrusionOk="0">
                  <a:moveTo>
                    <a:pt x="15156" y="0"/>
                  </a:moveTo>
                  <a:lnTo>
                    <a:pt x="10826" y="1605"/>
                  </a:lnTo>
                  <a:lnTo>
                    <a:pt x="1" y="41238"/>
                  </a:lnTo>
                  <a:lnTo>
                    <a:pt x="41340" y="41238"/>
                  </a:lnTo>
                  <a:lnTo>
                    <a:pt x="32960" y="1605"/>
                  </a:lnTo>
                  <a:lnTo>
                    <a:pt x="28707" y="0"/>
                  </a:lnTo>
                  <a:lnTo>
                    <a:pt x="21931" y="433"/>
                  </a:lnTo>
                  <a:lnTo>
                    <a:pt x="151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4618;p70"/>
            <p:cNvSpPr/>
            <p:nvPr/>
          </p:nvSpPr>
          <p:spPr>
            <a:xfrm>
              <a:off x="7209599" y="3524728"/>
              <a:ext cx="179301" cy="88765"/>
            </a:xfrm>
            <a:custGeom>
              <a:avLst/>
              <a:gdLst/>
              <a:ahLst/>
              <a:cxnLst/>
              <a:rect l="l" t="t" r="r" b="b"/>
              <a:pathLst>
                <a:path w="15487" h="7667" extrusionOk="0">
                  <a:moveTo>
                    <a:pt x="968" y="0"/>
                  </a:moveTo>
                  <a:lnTo>
                    <a:pt x="0" y="357"/>
                  </a:lnTo>
                  <a:lnTo>
                    <a:pt x="178" y="1146"/>
                  </a:lnTo>
                  <a:lnTo>
                    <a:pt x="382" y="1885"/>
                  </a:lnTo>
                  <a:lnTo>
                    <a:pt x="637" y="2598"/>
                  </a:lnTo>
                  <a:lnTo>
                    <a:pt x="917" y="3286"/>
                  </a:lnTo>
                  <a:lnTo>
                    <a:pt x="1248" y="3948"/>
                  </a:lnTo>
                  <a:lnTo>
                    <a:pt x="1630" y="4534"/>
                  </a:lnTo>
                  <a:lnTo>
                    <a:pt x="1834" y="4814"/>
                  </a:lnTo>
                  <a:lnTo>
                    <a:pt x="2038" y="5094"/>
                  </a:lnTo>
                  <a:lnTo>
                    <a:pt x="2267" y="5349"/>
                  </a:lnTo>
                  <a:lnTo>
                    <a:pt x="2496" y="5604"/>
                  </a:lnTo>
                  <a:lnTo>
                    <a:pt x="2725" y="5858"/>
                  </a:lnTo>
                  <a:lnTo>
                    <a:pt x="2980" y="6062"/>
                  </a:lnTo>
                  <a:lnTo>
                    <a:pt x="3260" y="6291"/>
                  </a:lnTo>
                  <a:lnTo>
                    <a:pt x="3541" y="6470"/>
                  </a:lnTo>
                  <a:lnTo>
                    <a:pt x="3821" y="6674"/>
                  </a:lnTo>
                  <a:lnTo>
                    <a:pt x="4126" y="6826"/>
                  </a:lnTo>
                  <a:lnTo>
                    <a:pt x="4432" y="6979"/>
                  </a:lnTo>
                  <a:lnTo>
                    <a:pt x="4763" y="7132"/>
                  </a:lnTo>
                  <a:lnTo>
                    <a:pt x="5094" y="7259"/>
                  </a:lnTo>
                  <a:lnTo>
                    <a:pt x="5425" y="7361"/>
                  </a:lnTo>
                  <a:lnTo>
                    <a:pt x="5782" y="7463"/>
                  </a:lnTo>
                  <a:lnTo>
                    <a:pt x="6164" y="7540"/>
                  </a:lnTo>
                  <a:lnTo>
                    <a:pt x="6546" y="7590"/>
                  </a:lnTo>
                  <a:lnTo>
                    <a:pt x="6928" y="7641"/>
                  </a:lnTo>
                  <a:lnTo>
                    <a:pt x="7336" y="7667"/>
                  </a:lnTo>
                  <a:lnTo>
                    <a:pt x="8151" y="7667"/>
                  </a:lnTo>
                  <a:lnTo>
                    <a:pt x="8558" y="7641"/>
                  </a:lnTo>
                  <a:lnTo>
                    <a:pt x="8966" y="7590"/>
                  </a:lnTo>
                  <a:lnTo>
                    <a:pt x="9322" y="7540"/>
                  </a:lnTo>
                  <a:lnTo>
                    <a:pt x="9705" y="7463"/>
                  </a:lnTo>
                  <a:lnTo>
                    <a:pt x="10061" y="7361"/>
                  </a:lnTo>
                  <a:lnTo>
                    <a:pt x="10392" y="7259"/>
                  </a:lnTo>
                  <a:lnTo>
                    <a:pt x="10723" y="7132"/>
                  </a:lnTo>
                  <a:lnTo>
                    <a:pt x="11054" y="6979"/>
                  </a:lnTo>
                  <a:lnTo>
                    <a:pt x="11360" y="6826"/>
                  </a:lnTo>
                  <a:lnTo>
                    <a:pt x="11666" y="6674"/>
                  </a:lnTo>
                  <a:lnTo>
                    <a:pt x="11946" y="6470"/>
                  </a:lnTo>
                  <a:lnTo>
                    <a:pt x="12226" y="6291"/>
                  </a:lnTo>
                  <a:lnTo>
                    <a:pt x="12506" y="6062"/>
                  </a:lnTo>
                  <a:lnTo>
                    <a:pt x="12761" y="5858"/>
                  </a:lnTo>
                  <a:lnTo>
                    <a:pt x="12990" y="5604"/>
                  </a:lnTo>
                  <a:lnTo>
                    <a:pt x="13220" y="5374"/>
                  </a:lnTo>
                  <a:lnTo>
                    <a:pt x="13449" y="5094"/>
                  </a:lnTo>
                  <a:lnTo>
                    <a:pt x="13653" y="4840"/>
                  </a:lnTo>
                  <a:lnTo>
                    <a:pt x="13856" y="4534"/>
                  </a:lnTo>
                  <a:lnTo>
                    <a:pt x="14238" y="3948"/>
                  </a:lnTo>
                  <a:lnTo>
                    <a:pt x="14569" y="3286"/>
                  </a:lnTo>
                  <a:lnTo>
                    <a:pt x="14850" y="2624"/>
                  </a:lnTo>
                  <a:lnTo>
                    <a:pt x="15104" y="1885"/>
                  </a:lnTo>
                  <a:lnTo>
                    <a:pt x="15308" y="1146"/>
                  </a:lnTo>
                  <a:lnTo>
                    <a:pt x="15486" y="357"/>
                  </a:lnTo>
                  <a:lnTo>
                    <a:pt x="14519" y="0"/>
                  </a:lnTo>
                  <a:lnTo>
                    <a:pt x="7743" y="433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4619;p70"/>
            <p:cNvSpPr/>
            <p:nvPr/>
          </p:nvSpPr>
          <p:spPr>
            <a:xfrm>
              <a:off x="7304546" y="4160506"/>
              <a:ext cx="230323" cy="28909"/>
            </a:xfrm>
            <a:custGeom>
              <a:avLst/>
              <a:gdLst/>
              <a:ahLst/>
              <a:cxnLst/>
              <a:rect l="l" t="t" r="r" b="b"/>
              <a:pathLst>
                <a:path w="19894" h="2497" extrusionOk="0">
                  <a:moveTo>
                    <a:pt x="1" y="1"/>
                  </a:moveTo>
                  <a:lnTo>
                    <a:pt x="205" y="2497"/>
                  </a:lnTo>
                  <a:lnTo>
                    <a:pt x="19894" y="2497"/>
                  </a:lnTo>
                  <a:lnTo>
                    <a:pt x="195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4620;p70"/>
            <p:cNvSpPr/>
            <p:nvPr/>
          </p:nvSpPr>
          <p:spPr>
            <a:xfrm>
              <a:off x="7058316" y="4160506"/>
              <a:ext cx="230323" cy="28909"/>
            </a:xfrm>
            <a:custGeom>
              <a:avLst/>
              <a:gdLst/>
              <a:ahLst/>
              <a:cxnLst/>
              <a:rect l="l" t="t" r="r" b="b"/>
              <a:pathLst>
                <a:path w="19894" h="2497" extrusionOk="0">
                  <a:moveTo>
                    <a:pt x="383" y="1"/>
                  </a:moveTo>
                  <a:lnTo>
                    <a:pt x="1" y="2497"/>
                  </a:lnTo>
                  <a:lnTo>
                    <a:pt x="19690" y="2497"/>
                  </a:lnTo>
                  <a:lnTo>
                    <a:pt x="198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4621;p70"/>
            <p:cNvSpPr/>
            <p:nvPr/>
          </p:nvSpPr>
          <p:spPr>
            <a:xfrm>
              <a:off x="7184534" y="3225415"/>
              <a:ext cx="229431" cy="268945"/>
            </a:xfrm>
            <a:custGeom>
              <a:avLst/>
              <a:gdLst/>
              <a:ahLst/>
              <a:cxnLst/>
              <a:rect l="l" t="t" r="r" b="b"/>
              <a:pathLst>
                <a:path w="19817" h="23230" extrusionOk="0">
                  <a:moveTo>
                    <a:pt x="9170" y="0"/>
                  </a:moveTo>
                  <a:lnTo>
                    <a:pt x="8456" y="76"/>
                  </a:lnTo>
                  <a:lnTo>
                    <a:pt x="7794" y="178"/>
                  </a:lnTo>
                  <a:lnTo>
                    <a:pt x="7157" y="306"/>
                  </a:lnTo>
                  <a:lnTo>
                    <a:pt x="6546" y="484"/>
                  </a:lnTo>
                  <a:lnTo>
                    <a:pt x="5960" y="688"/>
                  </a:lnTo>
                  <a:lnTo>
                    <a:pt x="5425" y="917"/>
                  </a:lnTo>
                  <a:lnTo>
                    <a:pt x="4941" y="1172"/>
                  </a:lnTo>
                  <a:lnTo>
                    <a:pt x="4457" y="1477"/>
                  </a:lnTo>
                  <a:lnTo>
                    <a:pt x="4024" y="1783"/>
                  </a:lnTo>
                  <a:lnTo>
                    <a:pt x="3617" y="2140"/>
                  </a:lnTo>
                  <a:lnTo>
                    <a:pt x="3235" y="2496"/>
                  </a:lnTo>
                  <a:lnTo>
                    <a:pt x="2878" y="2904"/>
                  </a:lnTo>
                  <a:lnTo>
                    <a:pt x="2547" y="3311"/>
                  </a:lnTo>
                  <a:lnTo>
                    <a:pt x="2267" y="3744"/>
                  </a:lnTo>
                  <a:lnTo>
                    <a:pt x="1987" y="4177"/>
                  </a:lnTo>
                  <a:lnTo>
                    <a:pt x="1758" y="4636"/>
                  </a:lnTo>
                  <a:lnTo>
                    <a:pt x="1554" y="5120"/>
                  </a:lnTo>
                  <a:lnTo>
                    <a:pt x="1350" y="5604"/>
                  </a:lnTo>
                  <a:lnTo>
                    <a:pt x="1197" y="6113"/>
                  </a:lnTo>
                  <a:lnTo>
                    <a:pt x="1044" y="6622"/>
                  </a:lnTo>
                  <a:lnTo>
                    <a:pt x="942" y="7132"/>
                  </a:lnTo>
                  <a:lnTo>
                    <a:pt x="841" y="7641"/>
                  </a:lnTo>
                  <a:lnTo>
                    <a:pt x="790" y="8176"/>
                  </a:lnTo>
                  <a:lnTo>
                    <a:pt x="739" y="8711"/>
                  </a:lnTo>
                  <a:lnTo>
                    <a:pt x="713" y="9246"/>
                  </a:lnTo>
                  <a:lnTo>
                    <a:pt x="713" y="9755"/>
                  </a:lnTo>
                  <a:lnTo>
                    <a:pt x="739" y="10290"/>
                  </a:lnTo>
                  <a:lnTo>
                    <a:pt x="764" y="10825"/>
                  </a:lnTo>
                  <a:lnTo>
                    <a:pt x="815" y="11335"/>
                  </a:lnTo>
                  <a:lnTo>
                    <a:pt x="892" y="11844"/>
                  </a:lnTo>
                  <a:lnTo>
                    <a:pt x="993" y="12353"/>
                  </a:lnTo>
                  <a:lnTo>
                    <a:pt x="1121" y="13041"/>
                  </a:lnTo>
                  <a:lnTo>
                    <a:pt x="1223" y="13703"/>
                  </a:lnTo>
                  <a:lnTo>
                    <a:pt x="1274" y="14340"/>
                  </a:lnTo>
                  <a:lnTo>
                    <a:pt x="1325" y="15002"/>
                  </a:lnTo>
                  <a:lnTo>
                    <a:pt x="1350" y="15614"/>
                  </a:lnTo>
                  <a:lnTo>
                    <a:pt x="1325" y="16225"/>
                  </a:lnTo>
                  <a:lnTo>
                    <a:pt x="1299" y="16811"/>
                  </a:lnTo>
                  <a:lnTo>
                    <a:pt x="1248" y="17397"/>
                  </a:lnTo>
                  <a:lnTo>
                    <a:pt x="1172" y="17957"/>
                  </a:lnTo>
                  <a:lnTo>
                    <a:pt x="1070" y="18517"/>
                  </a:lnTo>
                  <a:lnTo>
                    <a:pt x="942" y="19052"/>
                  </a:lnTo>
                  <a:lnTo>
                    <a:pt x="815" y="19587"/>
                  </a:lnTo>
                  <a:lnTo>
                    <a:pt x="662" y="20097"/>
                  </a:lnTo>
                  <a:lnTo>
                    <a:pt x="484" y="20581"/>
                  </a:lnTo>
                  <a:lnTo>
                    <a:pt x="306" y="21090"/>
                  </a:lnTo>
                  <a:lnTo>
                    <a:pt x="102" y="21549"/>
                  </a:lnTo>
                  <a:lnTo>
                    <a:pt x="51" y="21701"/>
                  </a:lnTo>
                  <a:lnTo>
                    <a:pt x="26" y="21854"/>
                  </a:lnTo>
                  <a:lnTo>
                    <a:pt x="0" y="22007"/>
                  </a:lnTo>
                  <a:lnTo>
                    <a:pt x="26" y="22160"/>
                  </a:lnTo>
                  <a:lnTo>
                    <a:pt x="26" y="22287"/>
                  </a:lnTo>
                  <a:lnTo>
                    <a:pt x="76" y="22440"/>
                  </a:lnTo>
                  <a:lnTo>
                    <a:pt x="127" y="22567"/>
                  </a:lnTo>
                  <a:lnTo>
                    <a:pt x="204" y="22695"/>
                  </a:lnTo>
                  <a:lnTo>
                    <a:pt x="280" y="22797"/>
                  </a:lnTo>
                  <a:lnTo>
                    <a:pt x="382" y="22898"/>
                  </a:lnTo>
                  <a:lnTo>
                    <a:pt x="484" y="23000"/>
                  </a:lnTo>
                  <a:lnTo>
                    <a:pt x="611" y="23077"/>
                  </a:lnTo>
                  <a:lnTo>
                    <a:pt x="739" y="23128"/>
                  </a:lnTo>
                  <a:lnTo>
                    <a:pt x="866" y="23179"/>
                  </a:lnTo>
                  <a:lnTo>
                    <a:pt x="1019" y="23204"/>
                  </a:lnTo>
                  <a:lnTo>
                    <a:pt x="1172" y="23230"/>
                  </a:lnTo>
                  <a:lnTo>
                    <a:pt x="18645" y="23230"/>
                  </a:lnTo>
                  <a:lnTo>
                    <a:pt x="18798" y="23204"/>
                  </a:lnTo>
                  <a:lnTo>
                    <a:pt x="18950" y="23179"/>
                  </a:lnTo>
                  <a:lnTo>
                    <a:pt x="19078" y="23128"/>
                  </a:lnTo>
                  <a:lnTo>
                    <a:pt x="19205" y="23077"/>
                  </a:lnTo>
                  <a:lnTo>
                    <a:pt x="19333" y="23000"/>
                  </a:lnTo>
                  <a:lnTo>
                    <a:pt x="19434" y="22898"/>
                  </a:lnTo>
                  <a:lnTo>
                    <a:pt x="19536" y="22797"/>
                  </a:lnTo>
                  <a:lnTo>
                    <a:pt x="19613" y="22695"/>
                  </a:lnTo>
                  <a:lnTo>
                    <a:pt x="19689" y="22567"/>
                  </a:lnTo>
                  <a:lnTo>
                    <a:pt x="19740" y="22440"/>
                  </a:lnTo>
                  <a:lnTo>
                    <a:pt x="19791" y="22287"/>
                  </a:lnTo>
                  <a:lnTo>
                    <a:pt x="19816" y="22160"/>
                  </a:lnTo>
                  <a:lnTo>
                    <a:pt x="19816" y="22007"/>
                  </a:lnTo>
                  <a:lnTo>
                    <a:pt x="19791" y="21854"/>
                  </a:lnTo>
                  <a:lnTo>
                    <a:pt x="19766" y="21701"/>
                  </a:lnTo>
                  <a:lnTo>
                    <a:pt x="19715" y="21549"/>
                  </a:lnTo>
                  <a:lnTo>
                    <a:pt x="19511" y="21090"/>
                  </a:lnTo>
                  <a:lnTo>
                    <a:pt x="19333" y="20581"/>
                  </a:lnTo>
                  <a:lnTo>
                    <a:pt x="19154" y="20097"/>
                  </a:lnTo>
                  <a:lnTo>
                    <a:pt x="19001" y="19587"/>
                  </a:lnTo>
                  <a:lnTo>
                    <a:pt x="18874" y="19052"/>
                  </a:lnTo>
                  <a:lnTo>
                    <a:pt x="18747" y="18517"/>
                  </a:lnTo>
                  <a:lnTo>
                    <a:pt x="18645" y="17957"/>
                  </a:lnTo>
                  <a:lnTo>
                    <a:pt x="18568" y="17397"/>
                  </a:lnTo>
                  <a:lnTo>
                    <a:pt x="18517" y="16811"/>
                  </a:lnTo>
                  <a:lnTo>
                    <a:pt x="18492" y="16225"/>
                  </a:lnTo>
                  <a:lnTo>
                    <a:pt x="18492" y="15614"/>
                  </a:lnTo>
                  <a:lnTo>
                    <a:pt x="18492" y="15002"/>
                  </a:lnTo>
                  <a:lnTo>
                    <a:pt x="18543" y="14340"/>
                  </a:lnTo>
                  <a:lnTo>
                    <a:pt x="18619" y="13703"/>
                  </a:lnTo>
                  <a:lnTo>
                    <a:pt x="18696" y="13041"/>
                  </a:lnTo>
                  <a:lnTo>
                    <a:pt x="18823" y="12353"/>
                  </a:lnTo>
                  <a:lnTo>
                    <a:pt x="18925" y="11844"/>
                  </a:lnTo>
                  <a:lnTo>
                    <a:pt x="19001" y="11335"/>
                  </a:lnTo>
                  <a:lnTo>
                    <a:pt x="19052" y="10825"/>
                  </a:lnTo>
                  <a:lnTo>
                    <a:pt x="19103" y="10290"/>
                  </a:lnTo>
                  <a:lnTo>
                    <a:pt x="19103" y="9755"/>
                  </a:lnTo>
                  <a:lnTo>
                    <a:pt x="19103" y="9246"/>
                  </a:lnTo>
                  <a:lnTo>
                    <a:pt x="19078" y="8711"/>
                  </a:lnTo>
                  <a:lnTo>
                    <a:pt x="19027" y="8176"/>
                  </a:lnTo>
                  <a:lnTo>
                    <a:pt x="18976" y="7641"/>
                  </a:lnTo>
                  <a:lnTo>
                    <a:pt x="18874" y="7132"/>
                  </a:lnTo>
                  <a:lnTo>
                    <a:pt x="18772" y="6622"/>
                  </a:lnTo>
                  <a:lnTo>
                    <a:pt x="18619" y="6113"/>
                  </a:lnTo>
                  <a:lnTo>
                    <a:pt x="18466" y="5604"/>
                  </a:lnTo>
                  <a:lnTo>
                    <a:pt x="18288" y="5120"/>
                  </a:lnTo>
                  <a:lnTo>
                    <a:pt x="18059" y="4636"/>
                  </a:lnTo>
                  <a:lnTo>
                    <a:pt x="17830" y="4177"/>
                  </a:lnTo>
                  <a:lnTo>
                    <a:pt x="17550" y="3744"/>
                  </a:lnTo>
                  <a:lnTo>
                    <a:pt x="17269" y="3311"/>
                  </a:lnTo>
                  <a:lnTo>
                    <a:pt x="16938" y="2904"/>
                  </a:lnTo>
                  <a:lnTo>
                    <a:pt x="16582" y="2496"/>
                  </a:lnTo>
                  <a:lnTo>
                    <a:pt x="16200" y="2140"/>
                  </a:lnTo>
                  <a:lnTo>
                    <a:pt x="15792" y="1783"/>
                  </a:lnTo>
                  <a:lnTo>
                    <a:pt x="15359" y="1477"/>
                  </a:lnTo>
                  <a:lnTo>
                    <a:pt x="14901" y="1172"/>
                  </a:lnTo>
                  <a:lnTo>
                    <a:pt x="14391" y="917"/>
                  </a:lnTo>
                  <a:lnTo>
                    <a:pt x="13856" y="688"/>
                  </a:lnTo>
                  <a:lnTo>
                    <a:pt x="13270" y="484"/>
                  </a:lnTo>
                  <a:lnTo>
                    <a:pt x="12685" y="306"/>
                  </a:lnTo>
                  <a:lnTo>
                    <a:pt x="12048" y="178"/>
                  </a:lnTo>
                  <a:lnTo>
                    <a:pt x="11360" y="76"/>
                  </a:lnTo>
                  <a:lnTo>
                    <a:pt x="106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4622;p70"/>
            <p:cNvSpPr/>
            <p:nvPr/>
          </p:nvSpPr>
          <p:spPr>
            <a:xfrm>
              <a:off x="7185414" y="3369312"/>
              <a:ext cx="46599" cy="50443"/>
            </a:xfrm>
            <a:custGeom>
              <a:avLst/>
              <a:gdLst/>
              <a:ahLst/>
              <a:cxnLst/>
              <a:rect l="l" t="t" r="r" b="b"/>
              <a:pathLst>
                <a:path w="4025" h="4357" extrusionOk="0">
                  <a:moveTo>
                    <a:pt x="1682" y="1"/>
                  </a:moveTo>
                  <a:lnTo>
                    <a:pt x="1478" y="26"/>
                  </a:lnTo>
                  <a:lnTo>
                    <a:pt x="1299" y="52"/>
                  </a:lnTo>
                  <a:lnTo>
                    <a:pt x="1121" y="103"/>
                  </a:lnTo>
                  <a:lnTo>
                    <a:pt x="943" y="179"/>
                  </a:lnTo>
                  <a:lnTo>
                    <a:pt x="765" y="256"/>
                  </a:lnTo>
                  <a:lnTo>
                    <a:pt x="612" y="383"/>
                  </a:lnTo>
                  <a:lnTo>
                    <a:pt x="484" y="510"/>
                  </a:lnTo>
                  <a:lnTo>
                    <a:pt x="357" y="663"/>
                  </a:lnTo>
                  <a:lnTo>
                    <a:pt x="255" y="816"/>
                  </a:lnTo>
                  <a:lnTo>
                    <a:pt x="179" y="994"/>
                  </a:lnTo>
                  <a:lnTo>
                    <a:pt x="102" y="1173"/>
                  </a:lnTo>
                  <a:lnTo>
                    <a:pt x="51" y="1351"/>
                  </a:lnTo>
                  <a:lnTo>
                    <a:pt x="26" y="1555"/>
                  </a:lnTo>
                  <a:lnTo>
                    <a:pt x="0" y="1758"/>
                  </a:lnTo>
                  <a:lnTo>
                    <a:pt x="0" y="1962"/>
                  </a:lnTo>
                  <a:lnTo>
                    <a:pt x="26" y="2166"/>
                  </a:lnTo>
                  <a:lnTo>
                    <a:pt x="77" y="2395"/>
                  </a:lnTo>
                  <a:lnTo>
                    <a:pt x="128" y="2599"/>
                  </a:lnTo>
                  <a:lnTo>
                    <a:pt x="204" y="2803"/>
                  </a:lnTo>
                  <a:lnTo>
                    <a:pt x="306" y="3006"/>
                  </a:lnTo>
                  <a:lnTo>
                    <a:pt x="433" y="3210"/>
                  </a:lnTo>
                  <a:lnTo>
                    <a:pt x="561" y="3389"/>
                  </a:lnTo>
                  <a:lnTo>
                    <a:pt x="714" y="3567"/>
                  </a:lnTo>
                  <a:lnTo>
                    <a:pt x="866" y="3745"/>
                  </a:lnTo>
                  <a:lnTo>
                    <a:pt x="1045" y="3872"/>
                  </a:lnTo>
                  <a:lnTo>
                    <a:pt x="1223" y="4000"/>
                  </a:lnTo>
                  <a:lnTo>
                    <a:pt x="1401" y="4102"/>
                  </a:lnTo>
                  <a:lnTo>
                    <a:pt x="1580" y="4204"/>
                  </a:lnTo>
                  <a:lnTo>
                    <a:pt x="1783" y="4255"/>
                  </a:lnTo>
                  <a:lnTo>
                    <a:pt x="1962" y="4305"/>
                  </a:lnTo>
                  <a:lnTo>
                    <a:pt x="2166" y="4356"/>
                  </a:lnTo>
                  <a:lnTo>
                    <a:pt x="2548" y="4356"/>
                  </a:lnTo>
                  <a:lnTo>
                    <a:pt x="2726" y="4331"/>
                  </a:lnTo>
                  <a:lnTo>
                    <a:pt x="2930" y="4280"/>
                  </a:lnTo>
                  <a:lnTo>
                    <a:pt x="3082" y="4204"/>
                  </a:lnTo>
                  <a:lnTo>
                    <a:pt x="3261" y="4102"/>
                  </a:lnTo>
                  <a:lnTo>
                    <a:pt x="3414" y="3974"/>
                  </a:lnTo>
                  <a:lnTo>
                    <a:pt x="3566" y="3847"/>
                  </a:lnTo>
                  <a:lnTo>
                    <a:pt x="3668" y="3720"/>
                  </a:lnTo>
                  <a:lnTo>
                    <a:pt x="3770" y="3541"/>
                  </a:lnTo>
                  <a:lnTo>
                    <a:pt x="3872" y="3389"/>
                  </a:lnTo>
                  <a:lnTo>
                    <a:pt x="3923" y="3185"/>
                  </a:lnTo>
                  <a:lnTo>
                    <a:pt x="3974" y="3006"/>
                  </a:lnTo>
                  <a:lnTo>
                    <a:pt x="4025" y="2803"/>
                  </a:lnTo>
                  <a:lnTo>
                    <a:pt x="4025" y="2599"/>
                  </a:lnTo>
                  <a:lnTo>
                    <a:pt x="4025" y="2395"/>
                  </a:lnTo>
                  <a:lnTo>
                    <a:pt x="3999" y="2191"/>
                  </a:lnTo>
                  <a:lnTo>
                    <a:pt x="3974" y="1988"/>
                  </a:lnTo>
                  <a:lnTo>
                    <a:pt x="3898" y="1758"/>
                  </a:lnTo>
                  <a:lnTo>
                    <a:pt x="3821" y="1555"/>
                  </a:lnTo>
                  <a:lnTo>
                    <a:pt x="3719" y="1351"/>
                  </a:lnTo>
                  <a:lnTo>
                    <a:pt x="3592" y="1147"/>
                  </a:lnTo>
                  <a:lnTo>
                    <a:pt x="3465" y="969"/>
                  </a:lnTo>
                  <a:lnTo>
                    <a:pt x="3312" y="790"/>
                  </a:lnTo>
                  <a:lnTo>
                    <a:pt x="3159" y="638"/>
                  </a:lnTo>
                  <a:lnTo>
                    <a:pt x="2981" y="485"/>
                  </a:lnTo>
                  <a:lnTo>
                    <a:pt x="2828" y="357"/>
                  </a:lnTo>
                  <a:lnTo>
                    <a:pt x="2624" y="256"/>
                  </a:lnTo>
                  <a:lnTo>
                    <a:pt x="2446" y="179"/>
                  </a:lnTo>
                  <a:lnTo>
                    <a:pt x="2267" y="103"/>
                  </a:lnTo>
                  <a:lnTo>
                    <a:pt x="2064" y="52"/>
                  </a:lnTo>
                  <a:lnTo>
                    <a:pt x="1860" y="26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F2B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4623;p70"/>
            <p:cNvSpPr/>
            <p:nvPr/>
          </p:nvSpPr>
          <p:spPr>
            <a:xfrm>
              <a:off x="7198392" y="3383182"/>
              <a:ext cx="25667" cy="19473"/>
            </a:xfrm>
            <a:custGeom>
              <a:avLst/>
              <a:gdLst/>
              <a:ahLst/>
              <a:cxnLst/>
              <a:rect l="l" t="t" r="r" b="b"/>
              <a:pathLst>
                <a:path w="2217" h="1682" fill="none" extrusionOk="0">
                  <a:moveTo>
                    <a:pt x="0" y="560"/>
                  </a:moveTo>
                  <a:lnTo>
                    <a:pt x="0" y="560"/>
                  </a:lnTo>
                  <a:lnTo>
                    <a:pt x="102" y="357"/>
                  </a:lnTo>
                  <a:lnTo>
                    <a:pt x="229" y="204"/>
                  </a:lnTo>
                  <a:lnTo>
                    <a:pt x="357" y="102"/>
                  </a:lnTo>
                  <a:lnTo>
                    <a:pt x="510" y="25"/>
                  </a:lnTo>
                  <a:lnTo>
                    <a:pt x="662" y="0"/>
                  </a:lnTo>
                  <a:lnTo>
                    <a:pt x="815" y="0"/>
                  </a:lnTo>
                  <a:lnTo>
                    <a:pt x="994" y="51"/>
                  </a:lnTo>
                  <a:lnTo>
                    <a:pt x="1146" y="127"/>
                  </a:lnTo>
                  <a:lnTo>
                    <a:pt x="1325" y="229"/>
                  </a:lnTo>
                  <a:lnTo>
                    <a:pt x="1478" y="382"/>
                  </a:lnTo>
                  <a:lnTo>
                    <a:pt x="1630" y="535"/>
                  </a:lnTo>
                  <a:lnTo>
                    <a:pt x="1783" y="713"/>
                  </a:lnTo>
                  <a:lnTo>
                    <a:pt x="1911" y="942"/>
                  </a:lnTo>
                  <a:lnTo>
                    <a:pt x="2038" y="1172"/>
                  </a:lnTo>
                  <a:lnTo>
                    <a:pt x="2140" y="1401"/>
                  </a:lnTo>
                  <a:lnTo>
                    <a:pt x="2216" y="168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4624;p70"/>
            <p:cNvSpPr/>
            <p:nvPr/>
          </p:nvSpPr>
          <p:spPr>
            <a:xfrm>
              <a:off x="7366474" y="3369312"/>
              <a:ext cx="46611" cy="50443"/>
            </a:xfrm>
            <a:custGeom>
              <a:avLst/>
              <a:gdLst/>
              <a:ahLst/>
              <a:cxnLst/>
              <a:rect l="l" t="t" r="r" b="b"/>
              <a:pathLst>
                <a:path w="4026" h="4357" extrusionOk="0">
                  <a:moveTo>
                    <a:pt x="2344" y="1"/>
                  </a:moveTo>
                  <a:lnTo>
                    <a:pt x="2166" y="26"/>
                  </a:lnTo>
                  <a:lnTo>
                    <a:pt x="1962" y="52"/>
                  </a:lnTo>
                  <a:lnTo>
                    <a:pt x="1784" y="103"/>
                  </a:lnTo>
                  <a:lnTo>
                    <a:pt x="1580" y="179"/>
                  </a:lnTo>
                  <a:lnTo>
                    <a:pt x="1402" y="256"/>
                  </a:lnTo>
                  <a:lnTo>
                    <a:pt x="1223" y="357"/>
                  </a:lnTo>
                  <a:lnTo>
                    <a:pt x="1045" y="485"/>
                  </a:lnTo>
                  <a:lnTo>
                    <a:pt x="867" y="638"/>
                  </a:lnTo>
                  <a:lnTo>
                    <a:pt x="714" y="790"/>
                  </a:lnTo>
                  <a:lnTo>
                    <a:pt x="561" y="969"/>
                  </a:lnTo>
                  <a:lnTo>
                    <a:pt x="434" y="1147"/>
                  </a:lnTo>
                  <a:lnTo>
                    <a:pt x="306" y="1351"/>
                  </a:lnTo>
                  <a:lnTo>
                    <a:pt x="204" y="1555"/>
                  </a:lnTo>
                  <a:lnTo>
                    <a:pt x="128" y="1758"/>
                  </a:lnTo>
                  <a:lnTo>
                    <a:pt x="77" y="1988"/>
                  </a:lnTo>
                  <a:lnTo>
                    <a:pt x="26" y="2191"/>
                  </a:lnTo>
                  <a:lnTo>
                    <a:pt x="1" y="2395"/>
                  </a:lnTo>
                  <a:lnTo>
                    <a:pt x="1" y="2599"/>
                  </a:lnTo>
                  <a:lnTo>
                    <a:pt x="1" y="2803"/>
                  </a:lnTo>
                  <a:lnTo>
                    <a:pt x="52" y="3006"/>
                  </a:lnTo>
                  <a:lnTo>
                    <a:pt x="103" y="3185"/>
                  </a:lnTo>
                  <a:lnTo>
                    <a:pt x="153" y="3389"/>
                  </a:lnTo>
                  <a:lnTo>
                    <a:pt x="255" y="3541"/>
                  </a:lnTo>
                  <a:lnTo>
                    <a:pt x="357" y="3720"/>
                  </a:lnTo>
                  <a:lnTo>
                    <a:pt x="485" y="3847"/>
                  </a:lnTo>
                  <a:lnTo>
                    <a:pt x="612" y="3974"/>
                  </a:lnTo>
                  <a:lnTo>
                    <a:pt x="765" y="4102"/>
                  </a:lnTo>
                  <a:lnTo>
                    <a:pt x="943" y="4204"/>
                  </a:lnTo>
                  <a:lnTo>
                    <a:pt x="1121" y="4280"/>
                  </a:lnTo>
                  <a:lnTo>
                    <a:pt x="1300" y="4331"/>
                  </a:lnTo>
                  <a:lnTo>
                    <a:pt x="1478" y="4356"/>
                  </a:lnTo>
                  <a:lnTo>
                    <a:pt x="1860" y="4356"/>
                  </a:lnTo>
                  <a:lnTo>
                    <a:pt x="2064" y="4305"/>
                  </a:lnTo>
                  <a:lnTo>
                    <a:pt x="2242" y="4255"/>
                  </a:lnTo>
                  <a:lnTo>
                    <a:pt x="2446" y="4204"/>
                  </a:lnTo>
                  <a:lnTo>
                    <a:pt x="2624" y="4102"/>
                  </a:lnTo>
                  <a:lnTo>
                    <a:pt x="2802" y="4000"/>
                  </a:lnTo>
                  <a:lnTo>
                    <a:pt x="2981" y="3872"/>
                  </a:lnTo>
                  <a:lnTo>
                    <a:pt x="3159" y="3745"/>
                  </a:lnTo>
                  <a:lnTo>
                    <a:pt x="3312" y="3567"/>
                  </a:lnTo>
                  <a:lnTo>
                    <a:pt x="3465" y="3389"/>
                  </a:lnTo>
                  <a:lnTo>
                    <a:pt x="3592" y="3210"/>
                  </a:lnTo>
                  <a:lnTo>
                    <a:pt x="3719" y="3006"/>
                  </a:lnTo>
                  <a:lnTo>
                    <a:pt x="3821" y="2803"/>
                  </a:lnTo>
                  <a:lnTo>
                    <a:pt x="3898" y="2599"/>
                  </a:lnTo>
                  <a:lnTo>
                    <a:pt x="3949" y="2395"/>
                  </a:lnTo>
                  <a:lnTo>
                    <a:pt x="4000" y="2166"/>
                  </a:lnTo>
                  <a:lnTo>
                    <a:pt x="4025" y="1962"/>
                  </a:lnTo>
                  <a:lnTo>
                    <a:pt x="4025" y="1758"/>
                  </a:lnTo>
                  <a:lnTo>
                    <a:pt x="4000" y="1555"/>
                  </a:lnTo>
                  <a:lnTo>
                    <a:pt x="3974" y="1351"/>
                  </a:lnTo>
                  <a:lnTo>
                    <a:pt x="3923" y="1173"/>
                  </a:lnTo>
                  <a:lnTo>
                    <a:pt x="3872" y="994"/>
                  </a:lnTo>
                  <a:lnTo>
                    <a:pt x="3770" y="816"/>
                  </a:lnTo>
                  <a:lnTo>
                    <a:pt x="3668" y="663"/>
                  </a:lnTo>
                  <a:lnTo>
                    <a:pt x="3541" y="510"/>
                  </a:lnTo>
                  <a:lnTo>
                    <a:pt x="3414" y="383"/>
                  </a:lnTo>
                  <a:lnTo>
                    <a:pt x="3261" y="256"/>
                  </a:lnTo>
                  <a:lnTo>
                    <a:pt x="3083" y="179"/>
                  </a:lnTo>
                  <a:lnTo>
                    <a:pt x="2904" y="103"/>
                  </a:lnTo>
                  <a:lnTo>
                    <a:pt x="2726" y="52"/>
                  </a:lnTo>
                  <a:lnTo>
                    <a:pt x="2548" y="26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rgbClr val="F2B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4625;p70"/>
            <p:cNvSpPr/>
            <p:nvPr/>
          </p:nvSpPr>
          <p:spPr>
            <a:xfrm>
              <a:off x="7374440" y="3383182"/>
              <a:ext cx="25667" cy="19473"/>
            </a:xfrm>
            <a:custGeom>
              <a:avLst/>
              <a:gdLst/>
              <a:ahLst/>
              <a:cxnLst/>
              <a:rect l="l" t="t" r="r" b="b"/>
              <a:pathLst>
                <a:path w="2217" h="1682" fill="none" extrusionOk="0">
                  <a:moveTo>
                    <a:pt x="2216" y="560"/>
                  </a:moveTo>
                  <a:lnTo>
                    <a:pt x="2216" y="560"/>
                  </a:lnTo>
                  <a:lnTo>
                    <a:pt x="2114" y="357"/>
                  </a:lnTo>
                  <a:lnTo>
                    <a:pt x="1987" y="204"/>
                  </a:lnTo>
                  <a:lnTo>
                    <a:pt x="1860" y="102"/>
                  </a:lnTo>
                  <a:lnTo>
                    <a:pt x="1707" y="25"/>
                  </a:lnTo>
                  <a:lnTo>
                    <a:pt x="1554" y="0"/>
                  </a:lnTo>
                  <a:lnTo>
                    <a:pt x="1401" y="0"/>
                  </a:lnTo>
                  <a:lnTo>
                    <a:pt x="1223" y="51"/>
                  </a:lnTo>
                  <a:lnTo>
                    <a:pt x="1070" y="127"/>
                  </a:lnTo>
                  <a:lnTo>
                    <a:pt x="892" y="229"/>
                  </a:lnTo>
                  <a:lnTo>
                    <a:pt x="739" y="382"/>
                  </a:lnTo>
                  <a:lnTo>
                    <a:pt x="586" y="535"/>
                  </a:lnTo>
                  <a:lnTo>
                    <a:pt x="433" y="713"/>
                  </a:lnTo>
                  <a:lnTo>
                    <a:pt x="306" y="942"/>
                  </a:lnTo>
                  <a:lnTo>
                    <a:pt x="204" y="1172"/>
                  </a:lnTo>
                  <a:lnTo>
                    <a:pt x="102" y="1401"/>
                  </a:lnTo>
                  <a:lnTo>
                    <a:pt x="0" y="168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4626;p70"/>
            <p:cNvSpPr/>
            <p:nvPr/>
          </p:nvSpPr>
          <p:spPr>
            <a:xfrm>
              <a:off x="7220505" y="3456896"/>
              <a:ext cx="157477" cy="145691"/>
            </a:xfrm>
            <a:custGeom>
              <a:avLst/>
              <a:gdLst/>
              <a:ahLst/>
              <a:cxnLst/>
              <a:rect l="l" t="t" r="r" b="b"/>
              <a:pathLst>
                <a:path w="13602" h="12584" extrusionOk="0">
                  <a:moveTo>
                    <a:pt x="3414" y="1"/>
                  </a:moveTo>
                  <a:lnTo>
                    <a:pt x="3414" y="3770"/>
                  </a:lnTo>
                  <a:lnTo>
                    <a:pt x="3388" y="3949"/>
                  </a:lnTo>
                  <a:lnTo>
                    <a:pt x="3337" y="4153"/>
                  </a:lnTo>
                  <a:lnTo>
                    <a:pt x="3286" y="4305"/>
                  </a:lnTo>
                  <a:lnTo>
                    <a:pt x="3184" y="4484"/>
                  </a:lnTo>
                  <a:lnTo>
                    <a:pt x="3057" y="4637"/>
                  </a:lnTo>
                  <a:lnTo>
                    <a:pt x="2930" y="4764"/>
                  </a:lnTo>
                  <a:lnTo>
                    <a:pt x="2751" y="4866"/>
                  </a:lnTo>
                  <a:lnTo>
                    <a:pt x="2573" y="4942"/>
                  </a:lnTo>
                  <a:lnTo>
                    <a:pt x="1" y="5859"/>
                  </a:lnTo>
                  <a:lnTo>
                    <a:pt x="153" y="6572"/>
                  </a:lnTo>
                  <a:lnTo>
                    <a:pt x="306" y="7260"/>
                  </a:lnTo>
                  <a:lnTo>
                    <a:pt x="535" y="7922"/>
                  </a:lnTo>
                  <a:lnTo>
                    <a:pt x="765" y="8559"/>
                  </a:lnTo>
                  <a:lnTo>
                    <a:pt x="1045" y="9145"/>
                  </a:lnTo>
                  <a:lnTo>
                    <a:pt x="1376" y="9705"/>
                  </a:lnTo>
                  <a:lnTo>
                    <a:pt x="1733" y="10215"/>
                  </a:lnTo>
                  <a:lnTo>
                    <a:pt x="2140" y="10673"/>
                  </a:lnTo>
                  <a:lnTo>
                    <a:pt x="2344" y="10902"/>
                  </a:lnTo>
                  <a:lnTo>
                    <a:pt x="2573" y="11106"/>
                  </a:lnTo>
                  <a:lnTo>
                    <a:pt x="2802" y="11310"/>
                  </a:lnTo>
                  <a:lnTo>
                    <a:pt x="3057" y="11488"/>
                  </a:lnTo>
                  <a:lnTo>
                    <a:pt x="3312" y="11641"/>
                  </a:lnTo>
                  <a:lnTo>
                    <a:pt x="3566" y="11794"/>
                  </a:lnTo>
                  <a:lnTo>
                    <a:pt x="3847" y="11947"/>
                  </a:lnTo>
                  <a:lnTo>
                    <a:pt x="4127" y="12074"/>
                  </a:lnTo>
                  <a:lnTo>
                    <a:pt x="4432" y="12201"/>
                  </a:lnTo>
                  <a:lnTo>
                    <a:pt x="4738" y="12303"/>
                  </a:lnTo>
                  <a:lnTo>
                    <a:pt x="5044" y="12380"/>
                  </a:lnTo>
                  <a:lnTo>
                    <a:pt x="5375" y="12456"/>
                  </a:lnTo>
                  <a:lnTo>
                    <a:pt x="5706" y="12507"/>
                  </a:lnTo>
                  <a:lnTo>
                    <a:pt x="6063" y="12558"/>
                  </a:lnTo>
                  <a:lnTo>
                    <a:pt x="6419" y="12583"/>
                  </a:lnTo>
                  <a:lnTo>
                    <a:pt x="7183" y="12583"/>
                  </a:lnTo>
                  <a:lnTo>
                    <a:pt x="7540" y="12558"/>
                  </a:lnTo>
                  <a:lnTo>
                    <a:pt x="7897" y="12507"/>
                  </a:lnTo>
                  <a:lnTo>
                    <a:pt x="8228" y="12456"/>
                  </a:lnTo>
                  <a:lnTo>
                    <a:pt x="8559" y="12380"/>
                  </a:lnTo>
                  <a:lnTo>
                    <a:pt x="8864" y="12303"/>
                  </a:lnTo>
                  <a:lnTo>
                    <a:pt x="9170" y="12201"/>
                  </a:lnTo>
                  <a:lnTo>
                    <a:pt x="9476" y="12074"/>
                  </a:lnTo>
                  <a:lnTo>
                    <a:pt x="9756" y="11947"/>
                  </a:lnTo>
                  <a:lnTo>
                    <a:pt x="10036" y="11794"/>
                  </a:lnTo>
                  <a:lnTo>
                    <a:pt x="10316" y="11641"/>
                  </a:lnTo>
                  <a:lnTo>
                    <a:pt x="10571" y="11488"/>
                  </a:lnTo>
                  <a:lnTo>
                    <a:pt x="10800" y="11310"/>
                  </a:lnTo>
                  <a:lnTo>
                    <a:pt x="11029" y="11106"/>
                  </a:lnTo>
                  <a:lnTo>
                    <a:pt x="11259" y="10902"/>
                  </a:lnTo>
                  <a:lnTo>
                    <a:pt x="11488" y="10673"/>
                  </a:lnTo>
                  <a:lnTo>
                    <a:pt x="11870" y="10215"/>
                  </a:lnTo>
                  <a:lnTo>
                    <a:pt x="12227" y="9705"/>
                  </a:lnTo>
                  <a:lnTo>
                    <a:pt x="12558" y="9145"/>
                  </a:lnTo>
                  <a:lnTo>
                    <a:pt x="12838" y="8559"/>
                  </a:lnTo>
                  <a:lnTo>
                    <a:pt x="13093" y="7922"/>
                  </a:lnTo>
                  <a:lnTo>
                    <a:pt x="13296" y="7260"/>
                  </a:lnTo>
                  <a:lnTo>
                    <a:pt x="13449" y="6572"/>
                  </a:lnTo>
                  <a:lnTo>
                    <a:pt x="13602" y="5859"/>
                  </a:lnTo>
                  <a:lnTo>
                    <a:pt x="11029" y="4942"/>
                  </a:lnTo>
                  <a:lnTo>
                    <a:pt x="10851" y="4866"/>
                  </a:lnTo>
                  <a:lnTo>
                    <a:pt x="10698" y="4764"/>
                  </a:lnTo>
                  <a:lnTo>
                    <a:pt x="10545" y="4637"/>
                  </a:lnTo>
                  <a:lnTo>
                    <a:pt x="10418" y="4484"/>
                  </a:lnTo>
                  <a:lnTo>
                    <a:pt x="10342" y="4305"/>
                  </a:lnTo>
                  <a:lnTo>
                    <a:pt x="10265" y="4153"/>
                  </a:lnTo>
                  <a:lnTo>
                    <a:pt x="10214" y="3949"/>
                  </a:lnTo>
                  <a:lnTo>
                    <a:pt x="10189" y="3770"/>
                  </a:lnTo>
                  <a:lnTo>
                    <a:pt x="10189" y="1"/>
                  </a:lnTo>
                  <a:close/>
                </a:path>
              </a:pathLst>
            </a:custGeom>
            <a:solidFill>
              <a:srgbClr val="F2B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4627;p70"/>
            <p:cNvSpPr/>
            <p:nvPr/>
          </p:nvSpPr>
          <p:spPr>
            <a:xfrm>
              <a:off x="7259429" y="3456896"/>
              <a:ext cx="79040" cy="46900"/>
            </a:xfrm>
            <a:custGeom>
              <a:avLst/>
              <a:gdLst/>
              <a:ahLst/>
              <a:cxnLst/>
              <a:rect l="l" t="t" r="r" b="b"/>
              <a:pathLst>
                <a:path w="6827" h="4051" extrusionOk="0">
                  <a:moveTo>
                    <a:pt x="52" y="1"/>
                  </a:moveTo>
                  <a:lnTo>
                    <a:pt x="52" y="3770"/>
                  </a:lnTo>
                  <a:lnTo>
                    <a:pt x="26" y="3898"/>
                  </a:lnTo>
                  <a:lnTo>
                    <a:pt x="1" y="4051"/>
                  </a:lnTo>
                  <a:lnTo>
                    <a:pt x="637" y="4051"/>
                  </a:lnTo>
                  <a:lnTo>
                    <a:pt x="969" y="4025"/>
                  </a:lnTo>
                  <a:lnTo>
                    <a:pt x="1274" y="4000"/>
                  </a:lnTo>
                  <a:lnTo>
                    <a:pt x="1911" y="3872"/>
                  </a:lnTo>
                  <a:lnTo>
                    <a:pt x="2522" y="3720"/>
                  </a:lnTo>
                  <a:lnTo>
                    <a:pt x="3108" y="3516"/>
                  </a:lnTo>
                  <a:lnTo>
                    <a:pt x="3668" y="3261"/>
                  </a:lnTo>
                  <a:lnTo>
                    <a:pt x="4203" y="3006"/>
                  </a:lnTo>
                  <a:lnTo>
                    <a:pt x="4713" y="2726"/>
                  </a:lnTo>
                  <a:lnTo>
                    <a:pt x="5171" y="2471"/>
                  </a:lnTo>
                  <a:lnTo>
                    <a:pt x="5579" y="2191"/>
                  </a:lnTo>
                  <a:lnTo>
                    <a:pt x="6241" y="1707"/>
                  </a:lnTo>
                  <a:lnTo>
                    <a:pt x="6674" y="1376"/>
                  </a:lnTo>
                  <a:lnTo>
                    <a:pt x="6827" y="1249"/>
                  </a:lnTo>
                  <a:lnTo>
                    <a:pt x="6827" y="1"/>
                  </a:lnTo>
                  <a:close/>
                </a:path>
              </a:pathLst>
            </a:custGeom>
            <a:solidFill>
              <a:srgbClr val="000000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4628;p70"/>
            <p:cNvSpPr/>
            <p:nvPr/>
          </p:nvSpPr>
          <p:spPr>
            <a:xfrm>
              <a:off x="7367945" y="3547721"/>
              <a:ext cx="128290" cy="94681"/>
            </a:xfrm>
            <a:custGeom>
              <a:avLst/>
              <a:gdLst/>
              <a:ahLst/>
              <a:cxnLst/>
              <a:rect l="l" t="t" r="r" b="b"/>
              <a:pathLst>
                <a:path w="11081" h="8178" extrusionOk="0">
                  <a:moveTo>
                    <a:pt x="3363" y="1"/>
                  </a:moveTo>
                  <a:lnTo>
                    <a:pt x="2854" y="689"/>
                  </a:lnTo>
                  <a:lnTo>
                    <a:pt x="2319" y="1453"/>
                  </a:lnTo>
                  <a:lnTo>
                    <a:pt x="1708" y="2370"/>
                  </a:lnTo>
                  <a:lnTo>
                    <a:pt x="1376" y="2879"/>
                  </a:lnTo>
                  <a:lnTo>
                    <a:pt x="1071" y="3414"/>
                  </a:lnTo>
                  <a:lnTo>
                    <a:pt x="791" y="3949"/>
                  </a:lnTo>
                  <a:lnTo>
                    <a:pt x="536" y="4458"/>
                  </a:lnTo>
                  <a:lnTo>
                    <a:pt x="332" y="4968"/>
                  </a:lnTo>
                  <a:lnTo>
                    <a:pt x="154" y="5452"/>
                  </a:lnTo>
                  <a:lnTo>
                    <a:pt x="26" y="5910"/>
                  </a:lnTo>
                  <a:lnTo>
                    <a:pt x="1" y="6139"/>
                  </a:lnTo>
                  <a:lnTo>
                    <a:pt x="1" y="6318"/>
                  </a:lnTo>
                  <a:lnTo>
                    <a:pt x="205" y="6420"/>
                  </a:lnTo>
                  <a:lnTo>
                    <a:pt x="409" y="6470"/>
                  </a:lnTo>
                  <a:lnTo>
                    <a:pt x="638" y="6496"/>
                  </a:lnTo>
                  <a:lnTo>
                    <a:pt x="842" y="6521"/>
                  </a:lnTo>
                  <a:lnTo>
                    <a:pt x="1173" y="6547"/>
                  </a:lnTo>
                  <a:lnTo>
                    <a:pt x="1300" y="6547"/>
                  </a:lnTo>
                  <a:lnTo>
                    <a:pt x="1224" y="7770"/>
                  </a:lnTo>
                  <a:lnTo>
                    <a:pt x="1224" y="7770"/>
                  </a:lnTo>
                  <a:lnTo>
                    <a:pt x="1453" y="7668"/>
                  </a:lnTo>
                  <a:lnTo>
                    <a:pt x="2039" y="7387"/>
                  </a:lnTo>
                  <a:lnTo>
                    <a:pt x="2421" y="7184"/>
                  </a:lnTo>
                  <a:lnTo>
                    <a:pt x="2854" y="6954"/>
                  </a:lnTo>
                  <a:lnTo>
                    <a:pt x="3338" y="6649"/>
                  </a:lnTo>
                  <a:lnTo>
                    <a:pt x="3796" y="6318"/>
                  </a:lnTo>
                  <a:lnTo>
                    <a:pt x="3669" y="8177"/>
                  </a:lnTo>
                  <a:lnTo>
                    <a:pt x="3924" y="8075"/>
                  </a:lnTo>
                  <a:lnTo>
                    <a:pt x="4204" y="7922"/>
                  </a:lnTo>
                  <a:lnTo>
                    <a:pt x="4560" y="7719"/>
                  </a:lnTo>
                  <a:lnTo>
                    <a:pt x="4968" y="7464"/>
                  </a:lnTo>
                  <a:lnTo>
                    <a:pt x="5401" y="7133"/>
                  </a:lnTo>
                  <a:lnTo>
                    <a:pt x="5808" y="6751"/>
                  </a:lnTo>
                  <a:lnTo>
                    <a:pt x="6012" y="6547"/>
                  </a:lnTo>
                  <a:lnTo>
                    <a:pt x="6190" y="6318"/>
                  </a:lnTo>
                  <a:lnTo>
                    <a:pt x="6420" y="7413"/>
                  </a:lnTo>
                  <a:lnTo>
                    <a:pt x="6649" y="7235"/>
                  </a:lnTo>
                  <a:lnTo>
                    <a:pt x="6929" y="7031"/>
                  </a:lnTo>
                  <a:lnTo>
                    <a:pt x="7235" y="6751"/>
                  </a:lnTo>
                  <a:lnTo>
                    <a:pt x="7566" y="6394"/>
                  </a:lnTo>
                  <a:lnTo>
                    <a:pt x="7719" y="6165"/>
                  </a:lnTo>
                  <a:lnTo>
                    <a:pt x="7897" y="5936"/>
                  </a:lnTo>
                  <a:lnTo>
                    <a:pt x="8050" y="5655"/>
                  </a:lnTo>
                  <a:lnTo>
                    <a:pt x="8177" y="5375"/>
                  </a:lnTo>
                  <a:lnTo>
                    <a:pt x="8305" y="5070"/>
                  </a:lnTo>
                  <a:lnTo>
                    <a:pt x="8406" y="4738"/>
                  </a:lnTo>
                  <a:lnTo>
                    <a:pt x="11081" y="3974"/>
                  </a:lnTo>
                  <a:lnTo>
                    <a:pt x="10877" y="3745"/>
                  </a:lnTo>
                  <a:lnTo>
                    <a:pt x="10444" y="3210"/>
                  </a:lnTo>
                  <a:lnTo>
                    <a:pt x="10138" y="2905"/>
                  </a:lnTo>
                  <a:lnTo>
                    <a:pt x="9858" y="2599"/>
                  </a:lnTo>
                  <a:lnTo>
                    <a:pt x="9553" y="2319"/>
                  </a:lnTo>
                  <a:lnTo>
                    <a:pt x="9272" y="2115"/>
                  </a:lnTo>
                  <a:lnTo>
                    <a:pt x="3363" y="1"/>
                  </a:lnTo>
                  <a:close/>
                </a:path>
              </a:pathLst>
            </a:custGeom>
            <a:solidFill>
              <a:srgbClr val="000000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4629;p70"/>
            <p:cNvSpPr/>
            <p:nvPr/>
          </p:nvSpPr>
          <p:spPr>
            <a:xfrm>
              <a:off x="7363823" y="3501724"/>
              <a:ext cx="168985" cy="140678"/>
            </a:xfrm>
            <a:custGeom>
              <a:avLst/>
              <a:gdLst/>
              <a:ahLst/>
              <a:cxnLst/>
              <a:rect l="l" t="t" r="r" b="b"/>
              <a:pathLst>
                <a:path w="14596" h="12151" extrusionOk="0">
                  <a:moveTo>
                    <a:pt x="12023" y="0"/>
                  </a:moveTo>
                  <a:lnTo>
                    <a:pt x="11615" y="26"/>
                  </a:lnTo>
                  <a:lnTo>
                    <a:pt x="11157" y="77"/>
                  </a:lnTo>
                  <a:lnTo>
                    <a:pt x="10673" y="179"/>
                  </a:lnTo>
                  <a:lnTo>
                    <a:pt x="10138" y="306"/>
                  </a:lnTo>
                  <a:lnTo>
                    <a:pt x="9577" y="510"/>
                  </a:lnTo>
                  <a:lnTo>
                    <a:pt x="8966" y="765"/>
                  </a:lnTo>
                  <a:lnTo>
                    <a:pt x="7209" y="1503"/>
                  </a:lnTo>
                  <a:lnTo>
                    <a:pt x="6139" y="1987"/>
                  </a:lnTo>
                  <a:lnTo>
                    <a:pt x="4993" y="2522"/>
                  </a:lnTo>
                  <a:lnTo>
                    <a:pt x="4458" y="2802"/>
                  </a:lnTo>
                  <a:lnTo>
                    <a:pt x="3897" y="3108"/>
                  </a:lnTo>
                  <a:lnTo>
                    <a:pt x="3388" y="3413"/>
                  </a:lnTo>
                  <a:lnTo>
                    <a:pt x="2930" y="3694"/>
                  </a:lnTo>
                  <a:lnTo>
                    <a:pt x="2497" y="3999"/>
                  </a:lnTo>
                  <a:lnTo>
                    <a:pt x="2114" y="4305"/>
                  </a:lnTo>
                  <a:lnTo>
                    <a:pt x="1783" y="4611"/>
                  </a:lnTo>
                  <a:lnTo>
                    <a:pt x="1554" y="4916"/>
                  </a:lnTo>
                  <a:lnTo>
                    <a:pt x="1350" y="5222"/>
                  </a:lnTo>
                  <a:lnTo>
                    <a:pt x="1147" y="5579"/>
                  </a:lnTo>
                  <a:lnTo>
                    <a:pt x="943" y="5986"/>
                  </a:lnTo>
                  <a:lnTo>
                    <a:pt x="765" y="6394"/>
                  </a:lnTo>
                  <a:lnTo>
                    <a:pt x="612" y="6827"/>
                  </a:lnTo>
                  <a:lnTo>
                    <a:pt x="459" y="7260"/>
                  </a:lnTo>
                  <a:lnTo>
                    <a:pt x="332" y="7718"/>
                  </a:lnTo>
                  <a:lnTo>
                    <a:pt x="204" y="8151"/>
                  </a:lnTo>
                  <a:lnTo>
                    <a:pt x="128" y="8559"/>
                  </a:lnTo>
                  <a:lnTo>
                    <a:pt x="51" y="8966"/>
                  </a:lnTo>
                  <a:lnTo>
                    <a:pt x="26" y="9323"/>
                  </a:lnTo>
                  <a:lnTo>
                    <a:pt x="0" y="9628"/>
                  </a:lnTo>
                  <a:lnTo>
                    <a:pt x="26" y="9883"/>
                  </a:lnTo>
                  <a:lnTo>
                    <a:pt x="102" y="10087"/>
                  </a:lnTo>
                  <a:lnTo>
                    <a:pt x="153" y="10189"/>
                  </a:lnTo>
                  <a:lnTo>
                    <a:pt x="204" y="10240"/>
                  </a:lnTo>
                  <a:lnTo>
                    <a:pt x="281" y="10291"/>
                  </a:lnTo>
                  <a:lnTo>
                    <a:pt x="433" y="10291"/>
                  </a:lnTo>
                  <a:lnTo>
                    <a:pt x="510" y="10265"/>
                  </a:lnTo>
                  <a:lnTo>
                    <a:pt x="586" y="10240"/>
                  </a:lnTo>
                  <a:lnTo>
                    <a:pt x="663" y="10163"/>
                  </a:lnTo>
                  <a:lnTo>
                    <a:pt x="841" y="9960"/>
                  </a:lnTo>
                  <a:lnTo>
                    <a:pt x="994" y="9705"/>
                  </a:lnTo>
                  <a:lnTo>
                    <a:pt x="1147" y="9374"/>
                  </a:lnTo>
                  <a:lnTo>
                    <a:pt x="1325" y="9017"/>
                  </a:lnTo>
                  <a:lnTo>
                    <a:pt x="1656" y="8177"/>
                  </a:lnTo>
                  <a:lnTo>
                    <a:pt x="2038" y="7285"/>
                  </a:lnTo>
                  <a:lnTo>
                    <a:pt x="2242" y="6852"/>
                  </a:lnTo>
                  <a:lnTo>
                    <a:pt x="2471" y="6445"/>
                  </a:lnTo>
                  <a:lnTo>
                    <a:pt x="2700" y="6037"/>
                  </a:lnTo>
                  <a:lnTo>
                    <a:pt x="2955" y="5706"/>
                  </a:lnTo>
                  <a:lnTo>
                    <a:pt x="3235" y="5400"/>
                  </a:lnTo>
                  <a:lnTo>
                    <a:pt x="3388" y="5273"/>
                  </a:lnTo>
                  <a:lnTo>
                    <a:pt x="3541" y="5171"/>
                  </a:lnTo>
                  <a:lnTo>
                    <a:pt x="3312" y="5451"/>
                  </a:lnTo>
                  <a:lnTo>
                    <a:pt x="3082" y="5833"/>
                  </a:lnTo>
                  <a:lnTo>
                    <a:pt x="2853" y="6266"/>
                  </a:lnTo>
                  <a:lnTo>
                    <a:pt x="2624" y="6725"/>
                  </a:lnTo>
                  <a:lnTo>
                    <a:pt x="2369" y="7260"/>
                  </a:lnTo>
                  <a:lnTo>
                    <a:pt x="2140" y="7795"/>
                  </a:lnTo>
                  <a:lnTo>
                    <a:pt x="1936" y="8355"/>
                  </a:lnTo>
                  <a:lnTo>
                    <a:pt x="1758" y="8915"/>
                  </a:lnTo>
                  <a:lnTo>
                    <a:pt x="1580" y="9450"/>
                  </a:lnTo>
                  <a:lnTo>
                    <a:pt x="1452" y="9960"/>
                  </a:lnTo>
                  <a:lnTo>
                    <a:pt x="1350" y="10443"/>
                  </a:lnTo>
                  <a:lnTo>
                    <a:pt x="1274" y="10851"/>
                  </a:lnTo>
                  <a:lnTo>
                    <a:pt x="1274" y="11208"/>
                  </a:lnTo>
                  <a:lnTo>
                    <a:pt x="1299" y="11360"/>
                  </a:lnTo>
                  <a:lnTo>
                    <a:pt x="1325" y="11488"/>
                  </a:lnTo>
                  <a:lnTo>
                    <a:pt x="1350" y="11590"/>
                  </a:lnTo>
                  <a:lnTo>
                    <a:pt x="1427" y="11666"/>
                  </a:lnTo>
                  <a:lnTo>
                    <a:pt x="1503" y="11717"/>
                  </a:lnTo>
                  <a:lnTo>
                    <a:pt x="1580" y="11743"/>
                  </a:lnTo>
                  <a:lnTo>
                    <a:pt x="1681" y="11717"/>
                  </a:lnTo>
                  <a:lnTo>
                    <a:pt x="1783" y="11692"/>
                  </a:lnTo>
                  <a:lnTo>
                    <a:pt x="1885" y="11641"/>
                  </a:lnTo>
                  <a:lnTo>
                    <a:pt x="1987" y="11564"/>
                  </a:lnTo>
                  <a:lnTo>
                    <a:pt x="2216" y="11335"/>
                  </a:lnTo>
                  <a:lnTo>
                    <a:pt x="2446" y="11029"/>
                  </a:lnTo>
                  <a:lnTo>
                    <a:pt x="2675" y="10647"/>
                  </a:lnTo>
                  <a:lnTo>
                    <a:pt x="2904" y="10240"/>
                  </a:lnTo>
                  <a:lnTo>
                    <a:pt x="3363" y="9297"/>
                  </a:lnTo>
                  <a:lnTo>
                    <a:pt x="3821" y="8329"/>
                  </a:lnTo>
                  <a:lnTo>
                    <a:pt x="4280" y="7412"/>
                  </a:lnTo>
                  <a:lnTo>
                    <a:pt x="4509" y="7005"/>
                  </a:lnTo>
                  <a:lnTo>
                    <a:pt x="4713" y="6674"/>
                  </a:lnTo>
                  <a:lnTo>
                    <a:pt x="4942" y="6394"/>
                  </a:lnTo>
                  <a:lnTo>
                    <a:pt x="5146" y="6190"/>
                  </a:lnTo>
                  <a:lnTo>
                    <a:pt x="4967" y="6521"/>
                  </a:lnTo>
                  <a:lnTo>
                    <a:pt x="4789" y="6903"/>
                  </a:lnTo>
                  <a:lnTo>
                    <a:pt x="4611" y="7311"/>
                  </a:lnTo>
                  <a:lnTo>
                    <a:pt x="4432" y="7769"/>
                  </a:lnTo>
                  <a:lnTo>
                    <a:pt x="4101" y="8737"/>
                  </a:lnTo>
                  <a:lnTo>
                    <a:pt x="3948" y="9246"/>
                  </a:lnTo>
                  <a:lnTo>
                    <a:pt x="3821" y="9730"/>
                  </a:lnTo>
                  <a:lnTo>
                    <a:pt x="3719" y="10189"/>
                  </a:lnTo>
                  <a:lnTo>
                    <a:pt x="3643" y="10647"/>
                  </a:lnTo>
                  <a:lnTo>
                    <a:pt x="3617" y="11055"/>
                  </a:lnTo>
                  <a:lnTo>
                    <a:pt x="3617" y="11411"/>
                  </a:lnTo>
                  <a:lnTo>
                    <a:pt x="3643" y="11692"/>
                  </a:lnTo>
                  <a:lnTo>
                    <a:pt x="3668" y="11819"/>
                  </a:lnTo>
                  <a:lnTo>
                    <a:pt x="3719" y="11946"/>
                  </a:lnTo>
                  <a:lnTo>
                    <a:pt x="3770" y="12023"/>
                  </a:lnTo>
                  <a:lnTo>
                    <a:pt x="3847" y="12099"/>
                  </a:lnTo>
                  <a:lnTo>
                    <a:pt x="3923" y="12150"/>
                  </a:lnTo>
                  <a:lnTo>
                    <a:pt x="4203" y="12150"/>
                  </a:lnTo>
                  <a:lnTo>
                    <a:pt x="4305" y="12125"/>
                  </a:lnTo>
                  <a:lnTo>
                    <a:pt x="4381" y="12074"/>
                  </a:lnTo>
                  <a:lnTo>
                    <a:pt x="4560" y="11921"/>
                  </a:lnTo>
                  <a:lnTo>
                    <a:pt x="4738" y="11743"/>
                  </a:lnTo>
                  <a:lnTo>
                    <a:pt x="4891" y="11488"/>
                  </a:lnTo>
                  <a:lnTo>
                    <a:pt x="5044" y="11208"/>
                  </a:lnTo>
                  <a:lnTo>
                    <a:pt x="5196" y="10876"/>
                  </a:lnTo>
                  <a:lnTo>
                    <a:pt x="5349" y="10494"/>
                  </a:lnTo>
                  <a:lnTo>
                    <a:pt x="5655" y="9679"/>
                  </a:lnTo>
                  <a:lnTo>
                    <a:pt x="5986" y="8762"/>
                  </a:lnTo>
                  <a:lnTo>
                    <a:pt x="6368" y="7795"/>
                  </a:lnTo>
                  <a:lnTo>
                    <a:pt x="6597" y="7311"/>
                  </a:lnTo>
                  <a:lnTo>
                    <a:pt x="6827" y="6801"/>
                  </a:lnTo>
                  <a:lnTo>
                    <a:pt x="6648" y="7489"/>
                  </a:lnTo>
                  <a:lnTo>
                    <a:pt x="6521" y="8253"/>
                  </a:lnTo>
                  <a:lnTo>
                    <a:pt x="6394" y="9043"/>
                  </a:lnTo>
                  <a:lnTo>
                    <a:pt x="6343" y="9781"/>
                  </a:lnTo>
                  <a:lnTo>
                    <a:pt x="6317" y="10112"/>
                  </a:lnTo>
                  <a:lnTo>
                    <a:pt x="6317" y="10443"/>
                  </a:lnTo>
                  <a:lnTo>
                    <a:pt x="6343" y="10724"/>
                  </a:lnTo>
                  <a:lnTo>
                    <a:pt x="6368" y="10953"/>
                  </a:lnTo>
                  <a:lnTo>
                    <a:pt x="6445" y="11157"/>
                  </a:lnTo>
                  <a:lnTo>
                    <a:pt x="6521" y="11284"/>
                  </a:lnTo>
                  <a:lnTo>
                    <a:pt x="6572" y="11335"/>
                  </a:lnTo>
                  <a:lnTo>
                    <a:pt x="6623" y="11360"/>
                  </a:lnTo>
                  <a:lnTo>
                    <a:pt x="6699" y="11386"/>
                  </a:lnTo>
                  <a:lnTo>
                    <a:pt x="6776" y="11386"/>
                  </a:lnTo>
                  <a:lnTo>
                    <a:pt x="6852" y="11360"/>
                  </a:lnTo>
                  <a:lnTo>
                    <a:pt x="6928" y="11310"/>
                  </a:lnTo>
                  <a:lnTo>
                    <a:pt x="7056" y="11182"/>
                  </a:lnTo>
                  <a:lnTo>
                    <a:pt x="7183" y="11004"/>
                  </a:lnTo>
                  <a:lnTo>
                    <a:pt x="7311" y="10749"/>
                  </a:lnTo>
                  <a:lnTo>
                    <a:pt x="7412" y="10494"/>
                  </a:lnTo>
                  <a:lnTo>
                    <a:pt x="7514" y="10189"/>
                  </a:lnTo>
                  <a:lnTo>
                    <a:pt x="7693" y="9527"/>
                  </a:lnTo>
                  <a:lnTo>
                    <a:pt x="7845" y="8890"/>
                  </a:lnTo>
                  <a:lnTo>
                    <a:pt x="7947" y="8329"/>
                  </a:lnTo>
                  <a:lnTo>
                    <a:pt x="8024" y="7795"/>
                  </a:lnTo>
                  <a:lnTo>
                    <a:pt x="8253" y="7718"/>
                  </a:lnTo>
                  <a:lnTo>
                    <a:pt x="8915" y="7514"/>
                  </a:lnTo>
                  <a:lnTo>
                    <a:pt x="10061" y="7107"/>
                  </a:lnTo>
                  <a:lnTo>
                    <a:pt x="11692" y="6495"/>
                  </a:lnTo>
                  <a:lnTo>
                    <a:pt x="12150" y="6292"/>
                  </a:lnTo>
                  <a:lnTo>
                    <a:pt x="12583" y="6037"/>
                  </a:lnTo>
                  <a:lnTo>
                    <a:pt x="12940" y="5757"/>
                  </a:lnTo>
                  <a:lnTo>
                    <a:pt x="13296" y="5451"/>
                  </a:lnTo>
                  <a:lnTo>
                    <a:pt x="13576" y="5120"/>
                  </a:lnTo>
                  <a:lnTo>
                    <a:pt x="13857" y="4763"/>
                  </a:lnTo>
                  <a:lnTo>
                    <a:pt x="14060" y="4407"/>
                  </a:lnTo>
                  <a:lnTo>
                    <a:pt x="14239" y="4025"/>
                  </a:lnTo>
                  <a:lnTo>
                    <a:pt x="14391" y="3643"/>
                  </a:lnTo>
                  <a:lnTo>
                    <a:pt x="14493" y="3261"/>
                  </a:lnTo>
                  <a:lnTo>
                    <a:pt x="14570" y="2879"/>
                  </a:lnTo>
                  <a:lnTo>
                    <a:pt x="14595" y="2497"/>
                  </a:lnTo>
                  <a:lnTo>
                    <a:pt x="14570" y="2140"/>
                  </a:lnTo>
                  <a:lnTo>
                    <a:pt x="14519" y="1809"/>
                  </a:lnTo>
                  <a:lnTo>
                    <a:pt x="14442" y="1478"/>
                  </a:lnTo>
                  <a:lnTo>
                    <a:pt x="14290" y="1198"/>
                  </a:lnTo>
                  <a:lnTo>
                    <a:pt x="14213" y="1019"/>
                  </a:lnTo>
                  <a:lnTo>
                    <a:pt x="14086" y="866"/>
                  </a:lnTo>
                  <a:lnTo>
                    <a:pt x="13933" y="714"/>
                  </a:lnTo>
                  <a:lnTo>
                    <a:pt x="13755" y="561"/>
                  </a:lnTo>
                  <a:lnTo>
                    <a:pt x="13551" y="408"/>
                  </a:lnTo>
                  <a:lnTo>
                    <a:pt x="13296" y="281"/>
                  </a:lnTo>
                  <a:lnTo>
                    <a:pt x="13042" y="179"/>
                  </a:lnTo>
                  <a:lnTo>
                    <a:pt x="12736" y="102"/>
                  </a:lnTo>
                  <a:lnTo>
                    <a:pt x="12405" y="26"/>
                  </a:lnTo>
                  <a:lnTo>
                    <a:pt x="12023" y="0"/>
                  </a:lnTo>
                  <a:close/>
                </a:path>
              </a:pathLst>
            </a:custGeom>
            <a:solidFill>
              <a:srgbClr val="D68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4630;p70"/>
            <p:cNvSpPr/>
            <p:nvPr/>
          </p:nvSpPr>
          <p:spPr>
            <a:xfrm>
              <a:off x="7215492" y="3278197"/>
              <a:ext cx="167503" cy="195822"/>
            </a:xfrm>
            <a:custGeom>
              <a:avLst/>
              <a:gdLst/>
              <a:ahLst/>
              <a:cxnLst/>
              <a:rect l="l" t="t" r="r" b="b"/>
              <a:pathLst>
                <a:path w="14468" h="16914" extrusionOk="0">
                  <a:moveTo>
                    <a:pt x="5477" y="0"/>
                  </a:moveTo>
                  <a:lnTo>
                    <a:pt x="5298" y="510"/>
                  </a:lnTo>
                  <a:lnTo>
                    <a:pt x="5120" y="994"/>
                  </a:lnTo>
                  <a:lnTo>
                    <a:pt x="4916" y="1452"/>
                  </a:lnTo>
                  <a:lnTo>
                    <a:pt x="4738" y="1911"/>
                  </a:lnTo>
                  <a:lnTo>
                    <a:pt x="4305" y="2726"/>
                  </a:lnTo>
                  <a:lnTo>
                    <a:pt x="3872" y="3464"/>
                  </a:lnTo>
                  <a:lnTo>
                    <a:pt x="3414" y="4127"/>
                  </a:lnTo>
                  <a:lnTo>
                    <a:pt x="2955" y="4738"/>
                  </a:lnTo>
                  <a:lnTo>
                    <a:pt x="2522" y="5247"/>
                  </a:lnTo>
                  <a:lnTo>
                    <a:pt x="2064" y="5706"/>
                  </a:lnTo>
                  <a:lnTo>
                    <a:pt x="1656" y="6088"/>
                  </a:lnTo>
                  <a:lnTo>
                    <a:pt x="1274" y="6419"/>
                  </a:lnTo>
                  <a:lnTo>
                    <a:pt x="917" y="6699"/>
                  </a:lnTo>
                  <a:lnTo>
                    <a:pt x="612" y="6903"/>
                  </a:lnTo>
                  <a:lnTo>
                    <a:pt x="179" y="7183"/>
                  </a:lnTo>
                  <a:lnTo>
                    <a:pt x="1" y="7260"/>
                  </a:lnTo>
                  <a:lnTo>
                    <a:pt x="51" y="8075"/>
                  </a:lnTo>
                  <a:lnTo>
                    <a:pt x="128" y="8915"/>
                  </a:lnTo>
                  <a:lnTo>
                    <a:pt x="255" y="9756"/>
                  </a:lnTo>
                  <a:lnTo>
                    <a:pt x="434" y="10571"/>
                  </a:lnTo>
                  <a:lnTo>
                    <a:pt x="637" y="11386"/>
                  </a:lnTo>
                  <a:lnTo>
                    <a:pt x="917" y="12201"/>
                  </a:lnTo>
                  <a:lnTo>
                    <a:pt x="1070" y="12583"/>
                  </a:lnTo>
                  <a:lnTo>
                    <a:pt x="1223" y="12965"/>
                  </a:lnTo>
                  <a:lnTo>
                    <a:pt x="1401" y="13322"/>
                  </a:lnTo>
                  <a:lnTo>
                    <a:pt x="1605" y="13678"/>
                  </a:lnTo>
                  <a:lnTo>
                    <a:pt x="1809" y="14035"/>
                  </a:lnTo>
                  <a:lnTo>
                    <a:pt x="2038" y="14366"/>
                  </a:lnTo>
                  <a:lnTo>
                    <a:pt x="2293" y="14672"/>
                  </a:lnTo>
                  <a:lnTo>
                    <a:pt x="2548" y="14977"/>
                  </a:lnTo>
                  <a:lnTo>
                    <a:pt x="2828" y="15257"/>
                  </a:lnTo>
                  <a:lnTo>
                    <a:pt x="3133" y="15538"/>
                  </a:lnTo>
                  <a:lnTo>
                    <a:pt x="3439" y="15767"/>
                  </a:lnTo>
                  <a:lnTo>
                    <a:pt x="3796" y="15996"/>
                  </a:lnTo>
                  <a:lnTo>
                    <a:pt x="4152" y="16200"/>
                  </a:lnTo>
                  <a:lnTo>
                    <a:pt x="4509" y="16378"/>
                  </a:lnTo>
                  <a:lnTo>
                    <a:pt x="4916" y="16531"/>
                  </a:lnTo>
                  <a:lnTo>
                    <a:pt x="5349" y="16658"/>
                  </a:lnTo>
                  <a:lnTo>
                    <a:pt x="5782" y="16760"/>
                  </a:lnTo>
                  <a:lnTo>
                    <a:pt x="6241" y="16837"/>
                  </a:lnTo>
                  <a:lnTo>
                    <a:pt x="6725" y="16888"/>
                  </a:lnTo>
                  <a:lnTo>
                    <a:pt x="7234" y="16913"/>
                  </a:lnTo>
                  <a:lnTo>
                    <a:pt x="7744" y="16888"/>
                  </a:lnTo>
                  <a:lnTo>
                    <a:pt x="8228" y="16837"/>
                  </a:lnTo>
                  <a:lnTo>
                    <a:pt x="8686" y="16760"/>
                  </a:lnTo>
                  <a:lnTo>
                    <a:pt x="9145" y="16658"/>
                  </a:lnTo>
                  <a:lnTo>
                    <a:pt x="9552" y="16531"/>
                  </a:lnTo>
                  <a:lnTo>
                    <a:pt x="9960" y="16378"/>
                  </a:lnTo>
                  <a:lnTo>
                    <a:pt x="10316" y="16200"/>
                  </a:lnTo>
                  <a:lnTo>
                    <a:pt x="10673" y="15996"/>
                  </a:lnTo>
                  <a:lnTo>
                    <a:pt x="11029" y="15767"/>
                  </a:lnTo>
                  <a:lnTo>
                    <a:pt x="11335" y="15538"/>
                  </a:lnTo>
                  <a:lnTo>
                    <a:pt x="11641" y="15257"/>
                  </a:lnTo>
                  <a:lnTo>
                    <a:pt x="11921" y="14977"/>
                  </a:lnTo>
                  <a:lnTo>
                    <a:pt x="12176" y="14672"/>
                  </a:lnTo>
                  <a:lnTo>
                    <a:pt x="12430" y="14366"/>
                  </a:lnTo>
                  <a:lnTo>
                    <a:pt x="12660" y="14035"/>
                  </a:lnTo>
                  <a:lnTo>
                    <a:pt x="12863" y="13678"/>
                  </a:lnTo>
                  <a:lnTo>
                    <a:pt x="13067" y="13322"/>
                  </a:lnTo>
                  <a:lnTo>
                    <a:pt x="13245" y="12965"/>
                  </a:lnTo>
                  <a:lnTo>
                    <a:pt x="13424" y="12583"/>
                  </a:lnTo>
                  <a:lnTo>
                    <a:pt x="13577" y="12201"/>
                  </a:lnTo>
                  <a:lnTo>
                    <a:pt x="13831" y="11386"/>
                  </a:lnTo>
                  <a:lnTo>
                    <a:pt x="14035" y="10571"/>
                  </a:lnTo>
                  <a:lnTo>
                    <a:pt x="14213" y="9756"/>
                  </a:lnTo>
                  <a:lnTo>
                    <a:pt x="14341" y="8915"/>
                  </a:lnTo>
                  <a:lnTo>
                    <a:pt x="14417" y="8075"/>
                  </a:lnTo>
                  <a:lnTo>
                    <a:pt x="14468" y="7260"/>
                  </a:lnTo>
                  <a:lnTo>
                    <a:pt x="14137" y="7209"/>
                  </a:lnTo>
                  <a:lnTo>
                    <a:pt x="13755" y="7132"/>
                  </a:lnTo>
                  <a:lnTo>
                    <a:pt x="13271" y="7005"/>
                  </a:lnTo>
                  <a:lnTo>
                    <a:pt x="12685" y="6827"/>
                  </a:lnTo>
                  <a:lnTo>
                    <a:pt x="12023" y="6597"/>
                  </a:lnTo>
                  <a:lnTo>
                    <a:pt x="11310" y="6317"/>
                  </a:lnTo>
                  <a:lnTo>
                    <a:pt x="10545" y="5961"/>
                  </a:lnTo>
                  <a:lnTo>
                    <a:pt x="10138" y="5731"/>
                  </a:lnTo>
                  <a:lnTo>
                    <a:pt x="9756" y="5528"/>
                  </a:lnTo>
                  <a:lnTo>
                    <a:pt x="9374" y="5273"/>
                  </a:lnTo>
                  <a:lnTo>
                    <a:pt x="8992" y="5018"/>
                  </a:lnTo>
                  <a:lnTo>
                    <a:pt x="8610" y="4738"/>
                  </a:lnTo>
                  <a:lnTo>
                    <a:pt x="8228" y="4432"/>
                  </a:lnTo>
                  <a:lnTo>
                    <a:pt x="7871" y="4101"/>
                  </a:lnTo>
                  <a:lnTo>
                    <a:pt x="7514" y="3745"/>
                  </a:lnTo>
                  <a:lnTo>
                    <a:pt x="7183" y="3363"/>
                  </a:lnTo>
                  <a:lnTo>
                    <a:pt x="6852" y="2955"/>
                  </a:lnTo>
                  <a:lnTo>
                    <a:pt x="6572" y="2547"/>
                  </a:lnTo>
                  <a:lnTo>
                    <a:pt x="6292" y="2089"/>
                  </a:lnTo>
                  <a:lnTo>
                    <a:pt x="6037" y="1605"/>
                  </a:lnTo>
                  <a:lnTo>
                    <a:pt x="5833" y="1096"/>
                  </a:lnTo>
                  <a:lnTo>
                    <a:pt x="5630" y="561"/>
                  </a:lnTo>
                  <a:lnTo>
                    <a:pt x="5477" y="0"/>
                  </a:lnTo>
                  <a:close/>
                </a:path>
              </a:pathLst>
            </a:custGeom>
            <a:solidFill>
              <a:srgbClr val="F2B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4631;p70"/>
            <p:cNvSpPr/>
            <p:nvPr/>
          </p:nvSpPr>
          <p:spPr>
            <a:xfrm>
              <a:off x="7324309" y="3390255"/>
              <a:ext cx="31271" cy="31271"/>
            </a:xfrm>
            <a:custGeom>
              <a:avLst/>
              <a:gdLst/>
              <a:ahLst/>
              <a:cxnLst/>
              <a:rect l="l" t="t" r="r" b="b"/>
              <a:pathLst>
                <a:path w="2701" h="2701" extrusionOk="0">
                  <a:moveTo>
                    <a:pt x="1350" y="0"/>
                  </a:moveTo>
                  <a:lnTo>
                    <a:pt x="1096" y="26"/>
                  </a:lnTo>
                  <a:lnTo>
                    <a:pt x="841" y="102"/>
                  </a:lnTo>
                  <a:lnTo>
                    <a:pt x="612" y="230"/>
                  </a:lnTo>
                  <a:lnTo>
                    <a:pt x="408" y="382"/>
                  </a:lnTo>
                  <a:lnTo>
                    <a:pt x="230" y="586"/>
                  </a:lnTo>
                  <a:lnTo>
                    <a:pt x="102" y="815"/>
                  </a:lnTo>
                  <a:lnTo>
                    <a:pt x="26" y="1070"/>
                  </a:lnTo>
                  <a:lnTo>
                    <a:pt x="0" y="1350"/>
                  </a:lnTo>
                  <a:lnTo>
                    <a:pt x="26" y="1630"/>
                  </a:lnTo>
                  <a:lnTo>
                    <a:pt x="102" y="1885"/>
                  </a:lnTo>
                  <a:lnTo>
                    <a:pt x="230" y="2114"/>
                  </a:lnTo>
                  <a:lnTo>
                    <a:pt x="408" y="2318"/>
                  </a:lnTo>
                  <a:lnTo>
                    <a:pt x="612" y="2471"/>
                  </a:lnTo>
                  <a:lnTo>
                    <a:pt x="841" y="2598"/>
                  </a:lnTo>
                  <a:lnTo>
                    <a:pt x="1096" y="2675"/>
                  </a:lnTo>
                  <a:lnTo>
                    <a:pt x="1350" y="2700"/>
                  </a:lnTo>
                  <a:lnTo>
                    <a:pt x="1630" y="2675"/>
                  </a:lnTo>
                  <a:lnTo>
                    <a:pt x="1885" y="2598"/>
                  </a:lnTo>
                  <a:lnTo>
                    <a:pt x="2114" y="2471"/>
                  </a:lnTo>
                  <a:lnTo>
                    <a:pt x="2318" y="2318"/>
                  </a:lnTo>
                  <a:lnTo>
                    <a:pt x="2471" y="2114"/>
                  </a:lnTo>
                  <a:lnTo>
                    <a:pt x="2598" y="1885"/>
                  </a:lnTo>
                  <a:lnTo>
                    <a:pt x="2675" y="1630"/>
                  </a:lnTo>
                  <a:lnTo>
                    <a:pt x="2700" y="1350"/>
                  </a:lnTo>
                  <a:lnTo>
                    <a:pt x="2675" y="1070"/>
                  </a:lnTo>
                  <a:lnTo>
                    <a:pt x="2598" y="815"/>
                  </a:lnTo>
                  <a:lnTo>
                    <a:pt x="2471" y="586"/>
                  </a:lnTo>
                  <a:lnTo>
                    <a:pt x="2318" y="382"/>
                  </a:lnTo>
                  <a:lnTo>
                    <a:pt x="2114" y="230"/>
                  </a:lnTo>
                  <a:lnTo>
                    <a:pt x="1885" y="102"/>
                  </a:lnTo>
                  <a:lnTo>
                    <a:pt x="1630" y="26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000000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4632;p70"/>
            <p:cNvSpPr/>
            <p:nvPr/>
          </p:nvSpPr>
          <p:spPr>
            <a:xfrm>
              <a:off x="7242919" y="3390255"/>
              <a:ext cx="31271" cy="31271"/>
            </a:xfrm>
            <a:custGeom>
              <a:avLst/>
              <a:gdLst/>
              <a:ahLst/>
              <a:cxnLst/>
              <a:rect l="l" t="t" r="r" b="b"/>
              <a:pathLst>
                <a:path w="2701" h="2701" extrusionOk="0">
                  <a:moveTo>
                    <a:pt x="1350" y="0"/>
                  </a:moveTo>
                  <a:lnTo>
                    <a:pt x="1070" y="26"/>
                  </a:lnTo>
                  <a:lnTo>
                    <a:pt x="815" y="102"/>
                  </a:lnTo>
                  <a:lnTo>
                    <a:pt x="586" y="230"/>
                  </a:lnTo>
                  <a:lnTo>
                    <a:pt x="382" y="382"/>
                  </a:lnTo>
                  <a:lnTo>
                    <a:pt x="230" y="586"/>
                  </a:lnTo>
                  <a:lnTo>
                    <a:pt x="102" y="815"/>
                  </a:lnTo>
                  <a:lnTo>
                    <a:pt x="26" y="1070"/>
                  </a:lnTo>
                  <a:lnTo>
                    <a:pt x="0" y="1350"/>
                  </a:lnTo>
                  <a:lnTo>
                    <a:pt x="26" y="1630"/>
                  </a:lnTo>
                  <a:lnTo>
                    <a:pt x="102" y="1885"/>
                  </a:lnTo>
                  <a:lnTo>
                    <a:pt x="230" y="2114"/>
                  </a:lnTo>
                  <a:lnTo>
                    <a:pt x="382" y="2318"/>
                  </a:lnTo>
                  <a:lnTo>
                    <a:pt x="586" y="2471"/>
                  </a:lnTo>
                  <a:lnTo>
                    <a:pt x="815" y="2598"/>
                  </a:lnTo>
                  <a:lnTo>
                    <a:pt x="1070" y="2675"/>
                  </a:lnTo>
                  <a:lnTo>
                    <a:pt x="1350" y="2700"/>
                  </a:lnTo>
                  <a:lnTo>
                    <a:pt x="1630" y="2675"/>
                  </a:lnTo>
                  <a:lnTo>
                    <a:pt x="1885" y="2598"/>
                  </a:lnTo>
                  <a:lnTo>
                    <a:pt x="2114" y="2471"/>
                  </a:lnTo>
                  <a:lnTo>
                    <a:pt x="2293" y="2318"/>
                  </a:lnTo>
                  <a:lnTo>
                    <a:pt x="2471" y="2114"/>
                  </a:lnTo>
                  <a:lnTo>
                    <a:pt x="2598" y="1885"/>
                  </a:lnTo>
                  <a:lnTo>
                    <a:pt x="2675" y="1630"/>
                  </a:lnTo>
                  <a:lnTo>
                    <a:pt x="2700" y="1350"/>
                  </a:lnTo>
                  <a:lnTo>
                    <a:pt x="2675" y="1070"/>
                  </a:lnTo>
                  <a:lnTo>
                    <a:pt x="2598" y="815"/>
                  </a:lnTo>
                  <a:lnTo>
                    <a:pt x="2471" y="586"/>
                  </a:lnTo>
                  <a:lnTo>
                    <a:pt x="2293" y="382"/>
                  </a:lnTo>
                  <a:lnTo>
                    <a:pt x="2114" y="230"/>
                  </a:lnTo>
                  <a:lnTo>
                    <a:pt x="1885" y="102"/>
                  </a:lnTo>
                  <a:lnTo>
                    <a:pt x="1630" y="26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000000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4633;p70"/>
            <p:cNvSpPr/>
            <p:nvPr/>
          </p:nvSpPr>
          <p:spPr>
            <a:xfrm>
              <a:off x="7250885" y="3366070"/>
              <a:ext cx="17991" cy="18003"/>
            </a:xfrm>
            <a:custGeom>
              <a:avLst/>
              <a:gdLst/>
              <a:ahLst/>
              <a:cxnLst/>
              <a:rect l="l" t="t" r="r" b="b"/>
              <a:pathLst>
                <a:path w="1554" h="1555" extrusionOk="0">
                  <a:moveTo>
                    <a:pt x="611" y="1"/>
                  </a:moveTo>
                  <a:lnTo>
                    <a:pt x="484" y="52"/>
                  </a:lnTo>
                  <a:lnTo>
                    <a:pt x="357" y="128"/>
                  </a:lnTo>
                  <a:lnTo>
                    <a:pt x="229" y="230"/>
                  </a:lnTo>
                  <a:lnTo>
                    <a:pt x="127" y="332"/>
                  </a:lnTo>
                  <a:lnTo>
                    <a:pt x="51" y="459"/>
                  </a:lnTo>
                  <a:lnTo>
                    <a:pt x="25" y="612"/>
                  </a:lnTo>
                  <a:lnTo>
                    <a:pt x="0" y="765"/>
                  </a:lnTo>
                  <a:lnTo>
                    <a:pt x="25" y="918"/>
                  </a:lnTo>
                  <a:lnTo>
                    <a:pt x="51" y="1070"/>
                  </a:lnTo>
                  <a:lnTo>
                    <a:pt x="127" y="1198"/>
                  </a:lnTo>
                  <a:lnTo>
                    <a:pt x="229" y="1325"/>
                  </a:lnTo>
                  <a:lnTo>
                    <a:pt x="357" y="1427"/>
                  </a:lnTo>
                  <a:lnTo>
                    <a:pt x="484" y="1503"/>
                  </a:lnTo>
                  <a:lnTo>
                    <a:pt x="611" y="1529"/>
                  </a:lnTo>
                  <a:lnTo>
                    <a:pt x="790" y="1554"/>
                  </a:lnTo>
                  <a:lnTo>
                    <a:pt x="942" y="1529"/>
                  </a:lnTo>
                  <a:lnTo>
                    <a:pt x="1070" y="1503"/>
                  </a:lnTo>
                  <a:lnTo>
                    <a:pt x="1223" y="1427"/>
                  </a:lnTo>
                  <a:lnTo>
                    <a:pt x="1325" y="1325"/>
                  </a:lnTo>
                  <a:lnTo>
                    <a:pt x="1426" y="1198"/>
                  </a:lnTo>
                  <a:lnTo>
                    <a:pt x="1503" y="1070"/>
                  </a:lnTo>
                  <a:lnTo>
                    <a:pt x="1554" y="918"/>
                  </a:lnTo>
                  <a:lnTo>
                    <a:pt x="1554" y="765"/>
                  </a:lnTo>
                  <a:lnTo>
                    <a:pt x="1554" y="612"/>
                  </a:lnTo>
                  <a:lnTo>
                    <a:pt x="1503" y="459"/>
                  </a:lnTo>
                  <a:lnTo>
                    <a:pt x="1426" y="332"/>
                  </a:lnTo>
                  <a:lnTo>
                    <a:pt x="1325" y="230"/>
                  </a:lnTo>
                  <a:lnTo>
                    <a:pt x="1223" y="128"/>
                  </a:lnTo>
                  <a:lnTo>
                    <a:pt x="1070" y="52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4634;p70"/>
            <p:cNvSpPr/>
            <p:nvPr/>
          </p:nvSpPr>
          <p:spPr>
            <a:xfrm>
              <a:off x="7283904" y="3372854"/>
              <a:ext cx="15051" cy="27138"/>
            </a:xfrm>
            <a:custGeom>
              <a:avLst/>
              <a:gdLst/>
              <a:ahLst/>
              <a:cxnLst/>
              <a:rect l="l" t="t" r="r" b="b"/>
              <a:pathLst>
                <a:path w="1300" h="2344" fill="none" extrusionOk="0">
                  <a:moveTo>
                    <a:pt x="688" y="1"/>
                  </a:moveTo>
                  <a:lnTo>
                    <a:pt x="688" y="1019"/>
                  </a:lnTo>
                  <a:lnTo>
                    <a:pt x="1" y="1911"/>
                  </a:lnTo>
                  <a:lnTo>
                    <a:pt x="1" y="1911"/>
                  </a:lnTo>
                  <a:lnTo>
                    <a:pt x="128" y="1987"/>
                  </a:lnTo>
                  <a:lnTo>
                    <a:pt x="459" y="2140"/>
                  </a:lnTo>
                  <a:lnTo>
                    <a:pt x="663" y="2217"/>
                  </a:lnTo>
                  <a:lnTo>
                    <a:pt x="867" y="2293"/>
                  </a:lnTo>
                  <a:lnTo>
                    <a:pt x="1096" y="2318"/>
                  </a:lnTo>
                  <a:lnTo>
                    <a:pt x="1300" y="234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4635;p70"/>
            <p:cNvSpPr/>
            <p:nvPr/>
          </p:nvSpPr>
          <p:spPr>
            <a:xfrm>
              <a:off x="7316344" y="3366070"/>
              <a:ext cx="38935" cy="13580"/>
            </a:xfrm>
            <a:custGeom>
              <a:avLst/>
              <a:gdLst/>
              <a:ahLst/>
              <a:cxnLst/>
              <a:rect l="l" t="t" r="r" b="b"/>
              <a:pathLst>
                <a:path w="3363" h="1173" extrusionOk="0">
                  <a:moveTo>
                    <a:pt x="1605" y="1"/>
                  </a:moveTo>
                  <a:lnTo>
                    <a:pt x="1376" y="52"/>
                  </a:lnTo>
                  <a:lnTo>
                    <a:pt x="1147" y="128"/>
                  </a:lnTo>
                  <a:lnTo>
                    <a:pt x="918" y="204"/>
                  </a:lnTo>
                  <a:lnTo>
                    <a:pt x="714" y="357"/>
                  </a:lnTo>
                  <a:lnTo>
                    <a:pt x="510" y="510"/>
                  </a:lnTo>
                  <a:lnTo>
                    <a:pt x="332" y="688"/>
                  </a:lnTo>
                  <a:lnTo>
                    <a:pt x="153" y="918"/>
                  </a:lnTo>
                  <a:lnTo>
                    <a:pt x="1" y="1172"/>
                  </a:lnTo>
                  <a:lnTo>
                    <a:pt x="255" y="1045"/>
                  </a:lnTo>
                  <a:lnTo>
                    <a:pt x="561" y="918"/>
                  </a:lnTo>
                  <a:lnTo>
                    <a:pt x="968" y="765"/>
                  </a:lnTo>
                  <a:lnTo>
                    <a:pt x="1452" y="663"/>
                  </a:lnTo>
                  <a:lnTo>
                    <a:pt x="1733" y="612"/>
                  </a:lnTo>
                  <a:lnTo>
                    <a:pt x="2013" y="587"/>
                  </a:lnTo>
                  <a:lnTo>
                    <a:pt x="2650" y="587"/>
                  </a:lnTo>
                  <a:lnTo>
                    <a:pt x="3006" y="637"/>
                  </a:lnTo>
                  <a:lnTo>
                    <a:pt x="3363" y="714"/>
                  </a:lnTo>
                  <a:lnTo>
                    <a:pt x="3159" y="536"/>
                  </a:lnTo>
                  <a:lnTo>
                    <a:pt x="2981" y="357"/>
                  </a:lnTo>
                  <a:lnTo>
                    <a:pt x="2751" y="230"/>
                  </a:lnTo>
                  <a:lnTo>
                    <a:pt x="2548" y="128"/>
                  </a:lnTo>
                  <a:lnTo>
                    <a:pt x="2318" y="52"/>
                  </a:lnTo>
                  <a:lnTo>
                    <a:pt x="20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4636;p70"/>
            <p:cNvSpPr/>
            <p:nvPr/>
          </p:nvSpPr>
          <p:spPr>
            <a:xfrm>
              <a:off x="7238497" y="3350440"/>
              <a:ext cx="42767" cy="4735"/>
            </a:xfrm>
            <a:custGeom>
              <a:avLst/>
              <a:gdLst/>
              <a:ahLst/>
              <a:cxnLst/>
              <a:rect l="l" t="t" r="r" b="b"/>
              <a:pathLst>
                <a:path w="3694" h="409" fill="none" extrusionOk="0">
                  <a:moveTo>
                    <a:pt x="0" y="408"/>
                  </a:moveTo>
                  <a:lnTo>
                    <a:pt x="0" y="408"/>
                  </a:lnTo>
                  <a:lnTo>
                    <a:pt x="306" y="281"/>
                  </a:lnTo>
                  <a:lnTo>
                    <a:pt x="662" y="179"/>
                  </a:lnTo>
                  <a:lnTo>
                    <a:pt x="1121" y="77"/>
                  </a:lnTo>
                  <a:lnTo>
                    <a:pt x="1401" y="26"/>
                  </a:lnTo>
                  <a:lnTo>
                    <a:pt x="1681" y="1"/>
                  </a:lnTo>
                  <a:lnTo>
                    <a:pt x="1987" y="1"/>
                  </a:lnTo>
                  <a:lnTo>
                    <a:pt x="2318" y="26"/>
                  </a:lnTo>
                  <a:lnTo>
                    <a:pt x="2649" y="77"/>
                  </a:lnTo>
                  <a:lnTo>
                    <a:pt x="2980" y="154"/>
                  </a:lnTo>
                  <a:lnTo>
                    <a:pt x="3337" y="255"/>
                  </a:lnTo>
                  <a:lnTo>
                    <a:pt x="3694" y="408"/>
                  </a:lnTo>
                </a:path>
              </a:pathLst>
            </a:custGeom>
            <a:solidFill>
              <a:srgbClr val="000000"/>
            </a:solidFill>
            <a:ln w="5100" cap="rnd" cmpd="sng">
              <a:solidFill>
                <a:srgbClr val="1C23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4637;p70"/>
            <p:cNvSpPr/>
            <p:nvPr/>
          </p:nvSpPr>
          <p:spPr>
            <a:xfrm>
              <a:off x="7317224" y="3350440"/>
              <a:ext cx="42779" cy="4735"/>
            </a:xfrm>
            <a:custGeom>
              <a:avLst/>
              <a:gdLst/>
              <a:ahLst/>
              <a:cxnLst/>
              <a:rect l="l" t="t" r="r" b="b"/>
              <a:pathLst>
                <a:path w="3695" h="409" fill="none" extrusionOk="0">
                  <a:moveTo>
                    <a:pt x="3694" y="408"/>
                  </a:moveTo>
                  <a:lnTo>
                    <a:pt x="3694" y="408"/>
                  </a:lnTo>
                  <a:lnTo>
                    <a:pt x="3389" y="281"/>
                  </a:lnTo>
                  <a:lnTo>
                    <a:pt x="3032" y="179"/>
                  </a:lnTo>
                  <a:lnTo>
                    <a:pt x="2574" y="77"/>
                  </a:lnTo>
                  <a:lnTo>
                    <a:pt x="2293" y="26"/>
                  </a:lnTo>
                  <a:lnTo>
                    <a:pt x="2013" y="1"/>
                  </a:lnTo>
                  <a:lnTo>
                    <a:pt x="1708" y="1"/>
                  </a:lnTo>
                  <a:lnTo>
                    <a:pt x="1402" y="26"/>
                  </a:lnTo>
                  <a:lnTo>
                    <a:pt x="1071" y="77"/>
                  </a:lnTo>
                  <a:lnTo>
                    <a:pt x="714" y="154"/>
                  </a:lnTo>
                  <a:lnTo>
                    <a:pt x="358" y="255"/>
                  </a:lnTo>
                  <a:lnTo>
                    <a:pt x="1" y="408"/>
                  </a:lnTo>
                </a:path>
              </a:pathLst>
            </a:custGeom>
            <a:solidFill>
              <a:srgbClr val="000000"/>
            </a:solidFill>
            <a:ln w="5100" cap="rnd" cmpd="sng">
              <a:solidFill>
                <a:srgbClr val="1C23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4638;p70"/>
            <p:cNvSpPr/>
            <p:nvPr/>
          </p:nvSpPr>
          <p:spPr>
            <a:xfrm>
              <a:off x="7265924" y="3412368"/>
              <a:ext cx="66652" cy="10038"/>
            </a:xfrm>
            <a:custGeom>
              <a:avLst/>
              <a:gdLst/>
              <a:ahLst/>
              <a:cxnLst/>
              <a:rect l="l" t="t" r="r" b="b"/>
              <a:pathLst>
                <a:path w="5757" h="86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27" y="77"/>
                  </a:lnTo>
                  <a:lnTo>
                    <a:pt x="484" y="281"/>
                  </a:lnTo>
                  <a:lnTo>
                    <a:pt x="739" y="383"/>
                  </a:lnTo>
                  <a:lnTo>
                    <a:pt x="1044" y="510"/>
                  </a:lnTo>
                  <a:lnTo>
                    <a:pt x="1375" y="637"/>
                  </a:lnTo>
                  <a:lnTo>
                    <a:pt x="1758" y="739"/>
                  </a:lnTo>
                  <a:lnTo>
                    <a:pt x="2191" y="816"/>
                  </a:lnTo>
                  <a:lnTo>
                    <a:pt x="2624" y="867"/>
                  </a:lnTo>
                  <a:lnTo>
                    <a:pt x="3107" y="867"/>
                  </a:lnTo>
                  <a:lnTo>
                    <a:pt x="3591" y="841"/>
                  </a:lnTo>
                  <a:lnTo>
                    <a:pt x="4126" y="739"/>
                  </a:lnTo>
                  <a:lnTo>
                    <a:pt x="4381" y="663"/>
                  </a:lnTo>
                  <a:lnTo>
                    <a:pt x="4661" y="561"/>
                  </a:lnTo>
                  <a:lnTo>
                    <a:pt x="4916" y="459"/>
                  </a:lnTo>
                  <a:lnTo>
                    <a:pt x="5196" y="332"/>
                  </a:lnTo>
                  <a:lnTo>
                    <a:pt x="5476" y="179"/>
                  </a:lnTo>
                  <a:lnTo>
                    <a:pt x="5756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4639;p70"/>
            <p:cNvSpPr/>
            <p:nvPr/>
          </p:nvSpPr>
          <p:spPr>
            <a:xfrm>
              <a:off x="7045338" y="3887139"/>
              <a:ext cx="37465" cy="115022"/>
            </a:xfrm>
            <a:custGeom>
              <a:avLst/>
              <a:gdLst/>
              <a:ahLst/>
              <a:cxnLst/>
              <a:rect l="l" t="t" r="r" b="b"/>
              <a:pathLst>
                <a:path w="3236" h="9935" fill="none" extrusionOk="0">
                  <a:moveTo>
                    <a:pt x="2701" y="1"/>
                  </a:moveTo>
                  <a:lnTo>
                    <a:pt x="1" y="9935"/>
                  </a:lnTo>
                  <a:lnTo>
                    <a:pt x="3236" y="9935"/>
                  </a:lnTo>
                </a:path>
              </a:pathLst>
            </a:custGeom>
            <a:noFill/>
            <a:ln w="1900" cap="rnd" cmpd="sng">
              <a:solidFill>
                <a:srgbClr val="1D2D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479048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" y="0"/>
            <a:ext cx="9143999" cy="117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500" b="1">
                <a:solidFill>
                  <a:srgbClr val="C00000"/>
                </a:solidFill>
              </a:rPr>
              <a:t>Nhiệm vụ 1: Ghi lại việc làm thể hiện trách nhiệm và </a:t>
            </a:r>
            <a:endParaRPr lang="en-US" sz="2500" b="1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2500" b="1" smtClean="0">
                <a:solidFill>
                  <a:srgbClr val="C00000"/>
                </a:solidFill>
              </a:rPr>
              <a:t>lòng </a:t>
            </a:r>
            <a:r>
              <a:rPr lang="vi-VN" sz="2500" b="1">
                <a:solidFill>
                  <a:srgbClr val="C00000"/>
                </a:solidFill>
              </a:rPr>
              <a:t>biết ơn của em với các thành viên trong gia đình</a:t>
            </a:r>
          </a:p>
        </p:txBody>
      </p:sp>
      <p:grpSp>
        <p:nvGrpSpPr>
          <p:cNvPr id="369" name="Group 368"/>
          <p:cNvGrpSpPr/>
          <p:nvPr/>
        </p:nvGrpSpPr>
        <p:grpSpPr>
          <a:xfrm>
            <a:off x="1230479" y="1224971"/>
            <a:ext cx="6683040" cy="1015663"/>
            <a:chOff x="324823" y="1908158"/>
            <a:chExt cx="6683040" cy="1015663"/>
          </a:xfrm>
        </p:grpSpPr>
        <p:sp>
          <p:nvSpPr>
            <p:cNvPr id="370" name="Rounded Rectangle 369"/>
            <p:cNvSpPr/>
            <p:nvPr/>
          </p:nvSpPr>
          <p:spPr>
            <a:xfrm>
              <a:off x="546975" y="1908158"/>
              <a:ext cx="6460888" cy="1015663"/>
            </a:xfrm>
            <a:prstGeom prst="roundRect">
              <a:avLst/>
            </a:prstGeom>
            <a:solidFill>
              <a:srgbClr val="FFF2E5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1" name="Picture 2" descr="https://cdn-icons-png.flaticon.com/128/5184/518459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823" y="2193836"/>
              <a:ext cx="444304" cy="444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2" name="TextBox 371"/>
            <p:cNvSpPr txBox="1"/>
            <p:nvPr/>
          </p:nvSpPr>
          <p:spPr>
            <a:xfrm>
              <a:off x="769127" y="1908158"/>
              <a:ext cx="62387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/>
                <a:t>Ghi lại việc làm thể hiện trách nhiệm và lòng biết ơn của em với các thành viên trong gia </a:t>
              </a:r>
              <a:r>
                <a:rPr lang="vi-VN" sz="2000" smtClean="0"/>
                <a:t>đình</a:t>
              </a:r>
              <a:r>
                <a:rPr lang="en-US" sz="2000"/>
                <a:t> </a:t>
              </a:r>
              <a:r>
                <a:rPr lang="en-US" sz="2000" smtClean="0"/>
                <a:t>theo gợi ý.</a:t>
              </a:r>
              <a:endParaRPr lang="en-US" sz="2000"/>
            </a:p>
          </p:txBody>
        </p:sp>
      </p:grpSp>
      <p:sp>
        <p:nvSpPr>
          <p:cNvPr id="715" name="TextBox 714"/>
          <p:cNvSpPr txBox="1"/>
          <p:nvPr/>
        </p:nvSpPr>
        <p:spPr>
          <a:xfrm>
            <a:off x="945877" y="2312609"/>
            <a:ext cx="49906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2000" smtClean="0"/>
              <a:t>Việc </a:t>
            </a:r>
            <a:r>
              <a:rPr lang="vi-VN" sz="2000"/>
              <a:t>làm của em.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2000" smtClean="0"/>
              <a:t>Hoàn </a:t>
            </a:r>
            <a:r>
              <a:rPr lang="vi-VN" sz="2000"/>
              <a:t>cảnh thực hiện.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2000" smtClean="0"/>
              <a:t>Kết </a:t>
            </a:r>
            <a:r>
              <a:rPr lang="vi-VN" sz="2000"/>
              <a:t>quả đạt được.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2000" smtClean="0"/>
              <a:t>Cảm </a:t>
            </a:r>
            <a:r>
              <a:rPr lang="vi-VN" sz="2000"/>
              <a:t>xúc của em và người thân khi đó.</a:t>
            </a:r>
          </a:p>
        </p:txBody>
      </p:sp>
      <p:grpSp>
        <p:nvGrpSpPr>
          <p:cNvPr id="716" name="Google Shape;3719;p68"/>
          <p:cNvGrpSpPr/>
          <p:nvPr/>
        </p:nvGrpSpPr>
        <p:grpSpPr>
          <a:xfrm>
            <a:off x="6227437" y="2387554"/>
            <a:ext cx="2517318" cy="1884061"/>
            <a:chOff x="76576" y="1609012"/>
            <a:chExt cx="4316374" cy="3230546"/>
          </a:xfrm>
        </p:grpSpPr>
        <p:sp>
          <p:nvSpPr>
            <p:cNvPr id="717" name="Google Shape;3720;p68"/>
            <p:cNvSpPr/>
            <p:nvPr/>
          </p:nvSpPr>
          <p:spPr>
            <a:xfrm>
              <a:off x="76576" y="2246653"/>
              <a:ext cx="4276554" cy="2578706"/>
            </a:xfrm>
            <a:custGeom>
              <a:avLst/>
              <a:gdLst/>
              <a:ahLst/>
              <a:cxnLst/>
              <a:rect l="l" t="t" r="r" b="b"/>
              <a:pathLst>
                <a:path w="43054" h="25961" extrusionOk="0">
                  <a:moveTo>
                    <a:pt x="27535" y="1"/>
                  </a:moveTo>
                  <a:lnTo>
                    <a:pt x="27347" y="7"/>
                  </a:lnTo>
                  <a:lnTo>
                    <a:pt x="27159" y="20"/>
                  </a:lnTo>
                  <a:lnTo>
                    <a:pt x="26971" y="40"/>
                  </a:lnTo>
                  <a:lnTo>
                    <a:pt x="26783" y="59"/>
                  </a:lnTo>
                  <a:lnTo>
                    <a:pt x="26595" y="92"/>
                  </a:lnTo>
                  <a:lnTo>
                    <a:pt x="26413" y="124"/>
                  </a:lnTo>
                  <a:lnTo>
                    <a:pt x="26232" y="170"/>
                  </a:lnTo>
                  <a:lnTo>
                    <a:pt x="26050" y="215"/>
                  </a:lnTo>
                  <a:lnTo>
                    <a:pt x="25869" y="267"/>
                  </a:lnTo>
                  <a:lnTo>
                    <a:pt x="25687" y="325"/>
                  </a:lnTo>
                  <a:lnTo>
                    <a:pt x="25512" y="390"/>
                  </a:lnTo>
                  <a:lnTo>
                    <a:pt x="25337" y="461"/>
                  </a:lnTo>
                  <a:lnTo>
                    <a:pt x="25162" y="533"/>
                  </a:lnTo>
                  <a:lnTo>
                    <a:pt x="24987" y="611"/>
                  </a:lnTo>
                  <a:lnTo>
                    <a:pt x="24812" y="701"/>
                  </a:lnTo>
                  <a:lnTo>
                    <a:pt x="24643" y="786"/>
                  </a:lnTo>
                  <a:lnTo>
                    <a:pt x="24474" y="883"/>
                  </a:lnTo>
                  <a:lnTo>
                    <a:pt x="24306" y="987"/>
                  </a:lnTo>
                  <a:lnTo>
                    <a:pt x="24144" y="1090"/>
                  </a:lnTo>
                  <a:lnTo>
                    <a:pt x="23975" y="1201"/>
                  </a:lnTo>
                  <a:lnTo>
                    <a:pt x="23813" y="1317"/>
                  </a:lnTo>
                  <a:lnTo>
                    <a:pt x="23651" y="1441"/>
                  </a:lnTo>
                  <a:lnTo>
                    <a:pt x="23489" y="1570"/>
                  </a:lnTo>
                  <a:lnTo>
                    <a:pt x="23333" y="1700"/>
                  </a:lnTo>
                  <a:lnTo>
                    <a:pt x="23177" y="1836"/>
                  </a:lnTo>
                  <a:lnTo>
                    <a:pt x="23022" y="1979"/>
                  </a:lnTo>
                  <a:lnTo>
                    <a:pt x="22866" y="2128"/>
                  </a:lnTo>
                  <a:lnTo>
                    <a:pt x="22710" y="2277"/>
                  </a:lnTo>
                  <a:lnTo>
                    <a:pt x="22561" y="2433"/>
                  </a:lnTo>
                  <a:lnTo>
                    <a:pt x="22412" y="2595"/>
                  </a:lnTo>
                  <a:lnTo>
                    <a:pt x="22263" y="2757"/>
                  </a:lnTo>
                  <a:lnTo>
                    <a:pt x="22120" y="2932"/>
                  </a:lnTo>
                  <a:lnTo>
                    <a:pt x="21978" y="3107"/>
                  </a:lnTo>
                  <a:lnTo>
                    <a:pt x="21835" y="3282"/>
                  </a:lnTo>
                  <a:lnTo>
                    <a:pt x="21692" y="3470"/>
                  </a:lnTo>
                  <a:lnTo>
                    <a:pt x="21550" y="3658"/>
                  </a:lnTo>
                  <a:lnTo>
                    <a:pt x="21413" y="3847"/>
                  </a:lnTo>
                  <a:lnTo>
                    <a:pt x="21277" y="4048"/>
                  </a:lnTo>
                  <a:lnTo>
                    <a:pt x="21148" y="4249"/>
                  </a:lnTo>
                  <a:lnTo>
                    <a:pt x="20882" y="4664"/>
                  </a:lnTo>
                  <a:lnTo>
                    <a:pt x="20629" y="5098"/>
                  </a:lnTo>
                  <a:lnTo>
                    <a:pt x="20382" y="5552"/>
                  </a:lnTo>
                  <a:lnTo>
                    <a:pt x="20142" y="6019"/>
                  </a:lnTo>
                  <a:lnTo>
                    <a:pt x="19909" y="6499"/>
                  </a:lnTo>
                  <a:lnTo>
                    <a:pt x="19682" y="6998"/>
                  </a:lnTo>
                  <a:lnTo>
                    <a:pt x="19468" y="7511"/>
                  </a:lnTo>
                  <a:lnTo>
                    <a:pt x="19260" y="8042"/>
                  </a:lnTo>
                  <a:lnTo>
                    <a:pt x="19059" y="8587"/>
                  </a:lnTo>
                  <a:lnTo>
                    <a:pt x="18865" y="9145"/>
                  </a:lnTo>
                  <a:lnTo>
                    <a:pt x="18683" y="9722"/>
                  </a:lnTo>
                  <a:lnTo>
                    <a:pt x="18502" y="10306"/>
                  </a:lnTo>
                  <a:lnTo>
                    <a:pt x="18346" y="10072"/>
                  </a:lnTo>
                  <a:lnTo>
                    <a:pt x="18177" y="9839"/>
                  </a:lnTo>
                  <a:lnTo>
                    <a:pt x="18009" y="9618"/>
                  </a:lnTo>
                  <a:lnTo>
                    <a:pt x="17840" y="9398"/>
                  </a:lnTo>
                  <a:lnTo>
                    <a:pt x="17665" y="9184"/>
                  </a:lnTo>
                  <a:lnTo>
                    <a:pt x="17490" y="8983"/>
                  </a:lnTo>
                  <a:lnTo>
                    <a:pt x="17315" y="8782"/>
                  </a:lnTo>
                  <a:lnTo>
                    <a:pt x="17133" y="8594"/>
                  </a:lnTo>
                  <a:lnTo>
                    <a:pt x="16952" y="8405"/>
                  </a:lnTo>
                  <a:lnTo>
                    <a:pt x="16764" y="8230"/>
                  </a:lnTo>
                  <a:lnTo>
                    <a:pt x="16576" y="8062"/>
                  </a:lnTo>
                  <a:lnTo>
                    <a:pt x="16381" y="7900"/>
                  </a:lnTo>
                  <a:lnTo>
                    <a:pt x="16187" y="7744"/>
                  </a:lnTo>
                  <a:lnTo>
                    <a:pt x="15992" y="7595"/>
                  </a:lnTo>
                  <a:lnTo>
                    <a:pt x="15791" y="7452"/>
                  </a:lnTo>
                  <a:lnTo>
                    <a:pt x="15590" y="7316"/>
                  </a:lnTo>
                  <a:lnTo>
                    <a:pt x="15389" y="7193"/>
                  </a:lnTo>
                  <a:lnTo>
                    <a:pt x="15181" y="7070"/>
                  </a:lnTo>
                  <a:lnTo>
                    <a:pt x="14974" y="6959"/>
                  </a:lnTo>
                  <a:lnTo>
                    <a:pt x="14766" y="6856"/>
                  </a:lnTo>
                  <a:lnTo>
                    <a:pt x="14552" y="6758"/>
                  </a:lnTo>
                  <a:lnTo>
                    <a:pt x="14338" y="6674"/>
                  </a:lnTo>
                  <a:lnTo>
                    <a:pt x="14118" y="6596"/>
                  </a:lnTo>
                  <a:lnTo>
                    <a:pt x="13904" y="6525"/>
                  </a:lnTo>
                  <a:lnTo>
                    <a:pt x="13683" y="6460"/>
                  </a:lnTo>
                  <a:lnTo>
                    <a:pt x="13456" y="6408"/>
                  </a:lnTo>
                  <a:lnTo>
                    <a:pt x="13236" y="6356"/>
                  </a:lnTo>
                  <a:lnTo>
                    <a:pt x="13009" y="6324"/>
                  </a:lnTo>
                  <a:lnTo>
                    <a:pt x="12782" y="6291"/>
                  </a:lnTo>
                  <a:lnTo>
                    <a:pt x="12548" y="6272"/>
                  </a:lnTo>
                  <a:lnTo>
                    <a:pt x="12321" y="6259"/>
                  </a:lnTo>
                  <a:lnTo>
                    <a:pt x="12088" y="6259"/>
                  </a:lnTo>
                  <a:lnTo>
                    <a:pt x="11809" y="6265"/>
                  </a:lnTo>
                  <a:lnTo>
                    <a:pt x="11530" y="6285"/>
                  </a:lnTo>
                  <a:lnTo>
                    <a:pt x="11251" y="6317"/>
                  </a:lnTo>
                  <a:lnTo>
                    <a:pt x="10973" y="6363"/>
                  </a:lnTo>
                  <a:lnTo>
                    <a:pt x="10700" y="6421"/>
                  </a:lnTo>
                  <a:lnTo>
                    <a:pt x="10428" y="6492"/>
                  </a:lnTo>
                  <a:lnTo>
                    <a:pt x="10155" y="6577"/>
                  </a:lnTo>
                  <a:lnTo>
                    <a:pt x="9883" y="6668"/>
                  </a:lnTo>
                  <a:lnTo>
                    <a:pt x="9617" y="6771"/>
                  </a:lnTo>
                  <a:lnTo>
                    <a:pt x="9351" y="6888"/>
                  </a:lnTo>
                  <a:lnTo>
                    <a:pt x="9085" y="7018"/>
                  </a:lnTo>
                  <a:lnTo>
                    <a:pt x="8820" y="7160"/>
                  </a:lnTo>
                  <a:lnTo>
                    <a:pt x="8560" y="7310"/>
                  </a:lnTo>
                  <a:lnTo>
                    <a:pt x="8301" y="7465"/>
                  </a:lnTo>
                  <a:lnTo>
                    <a:pt x="8041" y="7640"/>
                  </a:lnTo>
                  <a:lnTo>
                    <a:pt x="7788" y="7822"/>
                  </a:lnTo>
                  <a:lnTo>
                    <a:pt x="7536" y="8016"/>
                  </a:lnTo>
                  <a:lnTo>
                    <a:pt x="7289" y="8217"/>
                  </a:lnTo>
                  <a:lnTo>
                    <a:pt x="7036" y="8431"/>
                  </a:lnTo>
                  <a:lnTo>
                    <a:pt x="6796" y="8652"/>
                  </a:lnTo>
                  <a:lnTo>
                    <a:pt x="6550" y="8885"/>
                  </a:lnTo>
                  <a:lnTo>
                    <a:pt x="6316" y="9125"/>
                  </a:lnTo>
                  <a:lnTo>
                    <a:pt x="6076" y="9378"/>
                  </a:lnTo>
                  <a:lnTo>
                    <a:pt x="5843" y="9638"/>
                  </a:lnTo>
                  <a:lnTo>
                    <a:pt x="5616" y="9904"/>
                  </a:lnTo>
                  <a:lnTo>
                    <a:pt x="5389" y="10182"/>
                  </a:lnTo>
                  <a:lnTo>
                    <a:pt x="5162" y="10474"/>
                  </a:lnTo>
                  <a:lnTo>
                    <a:pt x="4942" y="10766"/>
                  </a:lnTo>
                  <a:lnTo>
                    <a:pt x="4728" y="11071"/>
                  </a:lnTo>
                  <a:lnTo>
                    <a:pt x="4514" y="11389"/>
                  </a:lnTo>
                  <a:lnTo>
                    <a:pt x="4300" y="11706"/>
                  </a:lnTo>
                  <a:lnTo>
                    <a:pt x="4099" y="12037"/>
                  </a:lnTo>
                  <a:lnTo>
                    <a:pt x="3891" y="12374"/>
                  </a:lnTo>
                  <a:lnTo>
                    <a:pt x="3696" y="12718"/>
                  </a:lnTo>
                  <a:lnTo>
                    <a:pt x="3502" y="13075"/>
                  </a:lnTo>
                  <a:lnTo>
                    <a:pt x="3314" y="13431"/>
                  </a:lnTo>
                  <a:lnTo>
                    <a:pt x="3126" y="13801"/>
                  </a:lnTo>
                  <a:lnTo>
                    <a:pt x="2944" y="14177"/>
                  </a:lnTo>
                  <a:lnTo>
                    <a:pt x="2763" y="14560"/>
                  </a:lnTo>
                  <a:lnTo>
                    <a:pt x="2594" y="14949"/>
                  </a:lnTo>
                  <a:lnTo>
                    <a:pt x="2425" y="15344"/>
                  </a:lnTo>
                  <a:lnTo>
                    <a:pt x="2257" y="15747"/>
                  </a:lnTo>
                  <a:lnTo>
                    <a:pt x="2101" y="16155"/>
                  </a:lnTo>
                  <a:lnTo>
                    <a:pt x="1945" y="16570"/>
                  </a:lnTo>
                  <a:lnTo>
                    <a:pt x="1796" y="16992"/>
                  </a:lnTo>
                  <a:lnTo>
                    <a:pt x="1654" y="17420"/>
                  </a:lnTo>
                  <a:lnTo>
                    <a:pt x="1511" y="17854"/>
                  </a:lnTo>
                  <a:lnTo>
                    <a:pt x="1375" y="18289"/>
                  </a:lnTo>
                  <a:lnTo>
                    <a:pt x="1252" y="18736"/>
                  </a:lnTo>
                  <a:lnTo>
                    <a:pt x="1122" y="19184"/>
                  </a:lnTo>
                  <a:lnTo>
                    <a:pt x="1005" y="19638"/>
                  </a:lnTo>
                  <a:lnTo>
                    <a:pt x="895" y="20098"/>
                  </a:lnTo>
                  <a:lnTo>
                    <a:pt x="785" y="20565"/>
                  </a:lnTo>
                  <a:lnTo>
                    <a:pt x="687" y="21032"/>
                  </a:lnTo>
                  <a:lnTo>
                    <a:pt x="590" y="21505"/>
                  </a:lnTo>
                  <a:lnTo>
                    <a:pt x="499" y="21985"/>
                  </a:lnTo>
                  <a:lnTo>
                    <a:pt x="415" y="22471"/>
                  </a:lnTo>
                  <a:lnTo>
                    <a:pt x="337" y="22958"/>
                  </a:lnTo>
                  <a:lnTo>
                    <a:pt x="266" y="23451"/>
                  </a:lnTo>
                  <a:lnTo>
                    <a:pt x="201" y="23944"/>
                  </a:lnTo>
                  <a:lnTo>
                    <a:pt x="143" y="24443"/>
                  </a:lnTo>
                  <a:lnTo>
                    <a:pt x="84" y="24942"/>
                  </a:lnTo>
                  <a:lnTo>
                    <a:pt x="39" y="25448"/>
                  </a:lnTo>
                  <a:lnTo>
                    <a:pt x="0" y="25960"/>
                  </a:lnTo>
                  <a:lnTo>
                    <a:pt x="43054" y="25960"/>
                  </a:lnTo>
                  <a:lnTo>
                    <a:pt x="42963" y="25286"/>
                  </a:lnTo>
                  <a:lnTo>
                    <a:pt x="42866" y="24612"/>
                  </a:lnTo>
                  <a:lnTo>
                    <a:pt x="42762" y="23950"/>
                  </a:lnTo>
                  <a:lnTo>
                    <a:pt x="42652" y="23289"/>
                  </a:lnTo>
                  <a:lnTo>
                    <a:pt x="42535" y="22634"/>
                  </a:lnTo>
                  <a:lnTo>
                    <a:pt x="42412" y="21979"/>
                  </a:lnTo>
                  <a:lnTo>
                    <a:pt x="42282" y="21337"/>
                  </a:lnTo>
                  <a:lnTo>
                    <a:pt x="42146" y="20695"/>
                  </a:lnTo>
                  <a:lnTo>
                    <a:pt x="42003" y="20066"/>
                  </a:lnTo>
                  <a:lnTo>
                    <a:pt x="41854" y="19436"/>
                  </a:lnTo>
                  <a:lnTo>
                    <a:pt x="41698" y="18814"/>
                  </a:lnTo>
                  <a:lnTo>
                    <a:pt x="41536" y="18204"/>
                  </a:lnTo>
                  <a:lnTo>
                    <a:pt x="41374" y="17595"/>
                  </a:lnTo>
                  <a:lnTo>
                    <a:pt x="41199" y="16998"/>
                  </a:lnTo>
                  <a:lnTo>
                    <a:pt x="41024" y="16402"/>
                  </a:lnTo>
                  <a:lnTo>
                    <a:pt x="40842" y="15818"/>
                  </a:lnTo>
                  <a:lnTo>
                    <a:pt x="40654" y="15234"/>
                  </a:lnTo>
                  <a:lnTo>
                    <a:pt x="40460" y="14664"/>
                  </a:lnTo>
                  <a:lnTo>
                    <a:pt x="40265" y="14106"/>
                  </a:lnTo>
                  <a:lnTo>
                    <a:pt x="40058" y="13548"/>
                  </a:lnTo>
                  <a:lnTo>
                    <a:pt x="39850" y="13003"/>
                  </a:lnTo>
                  <a:lnTo>
                    <a:pt x="39636" y="12465"/>
                  </a:lnTo>
                  <a:lnTo>
                    <a:pt x="39422" y="11933"/>
                  </a:lnTo>
                  <a:lnTo>
                    <a:pt x="39195" y="11415"/>
                  </a:lnTo>
                  <a:lnTo>
                    <a:pt x="38968" y="10902"/>
                  </a:lnTo>
                  <a:lnTo>
                    <a:pt x="38741" y="10396"/>
                  </a:lnTo>
                  <a:lnTo>
                    <a:pt x="38501" y="9904"/>
                  </a:lnTo>
                  <a:lnTo>
                    <a:pt x="38268" y="9424"/>
                  </a:lnTo>
                  <a:lnTo>
                    <a:pt x="38021" y="8950"/>
                  </a:lnTo>
                  <a:lnTo>
                    <a:pt x="37775" y="8483"/>
                  </a:lnTo>
                  <a:lnTo>
                    <a:pt x="37522" y="8029"/>
                  </a:lnTo>
                  <a:lnTo>
                    <a:pt x="37269" y="7588"/>
                  </a:lnTo>
                  <a:lnTo>
                    <a:pt x="37010" y="7154"/>
                  </a:lnTo>
                  <a:lnTo>
                    <a:pt x="36744" y="6732"/>
                  </a:lnTo>
                  <a:lnTo>
                    <a:pt x="36478" y="6324"/>
                  </a:lnTo>
                  <a:lnTo>
                    <a:pt x="36212" y="5922"/>
                  </a:lnTo>
                  <a:lnTo>
                    <a:pt x="35933" y="5533"/>
                  </a:lnTo>
                  <a:lnTo>
                    <a:pt x="35661" y="5157"/>
                  </a:lnTo>
                  <a:lnTo>
                    <a:pt x="35382" y="4793"/>
                  </a:lnTo>
                  <a:lnTo>
                    <a:pt x="35097" y="4437"/>
                  </a:lnTo>
                  <a:lnTo>
                    <a:pt x="34818" y="4093"/>
                  </a:lnTo>
                  <a:lnTo>
                    <a:pt x="34526" y="3769"/>
                  </a:lnTo>
                  <a:lnTo>
                    <a:pt x="34241" y="3451"/>
                  </a:lnTo>
                  <a:lnTo>
                    <a:pt x="33942" y="3146"/>
                  </a:lnTo>
                  <a:lnTo>
                    <a:pt x="33651" y="2854"/>
                  </a:lnTo>
                  <a:lnTo>
                    <a:pt x="33352" y="2575"/>
                  </a:lnTo>
                  <a:lnTo>
                    <a:pt x="33054" y="2310"/>
                  </a:lnTo>
                  <a:lnTo>
                    <a:pt x="32749" y="2057"/>
                  </a:lnTo>
                  <a:lnTo>
                    <a:pt x="32451" y="1817"/>
                  </a:lnTo>
                  <a:lnTo>
                    <a:pt x="32146" y="1596"/>
                  </a:lnTo>
                  <a:lnTo>
                    <a:pt x="31835" y="1382"/>
                  </a:lnTo>
                  <a:lnTo>
                    <a:pt x="31530" y="1188"/>
                  </a:lnTo>
                  <a:lnTo>
                    <a:pt x="31219" y="1006"/>
                  </a:lnTo>
                  <a:lnTo>
                    <a:pt x="30907" y="837"/>
                  </a:lnTo>
                  <a:lnTo>
                    <a:pt x="30590" y="682"/>
                  </a:lnTo>
                  <a:lnTo>
                    <a:pt x="30278" y="546"/>
                  </a:lnTo>
                  <a:lnTo>
                    <a:pt x="29961" y="422"/>
                  </a:lnTo>
                  <a:lnTo>
                    <a:pt x="29643" y="312"/>
                  </a:lnTo>
                  <a:lnTo>
                    <a:pt x="29325" y="221"/>
                  </a:lnTo>
                  <a:lnTo>
                    <a:pt x="29007" y="144"/>
                  </a:lnTo>
                  <a:lnTo>
                    <a:pt x="28845" y="111"/>
                  </a:lnTo>
                  <a:lnTo>
                    <a:pt x="28690" y="85"/>
                  </a:lnTo>
                  <a:lnTo>
                    <a:pt x="28527" y="59"/>
                  </a:lnTo>
                  <a:lnTo>
                    <a:pt x="28365" y="40"/>
                  </a:lnTo>
                  <a:lnTo>
                    <a:pt x="28210" y="20"/>
                  </a:lnTo>
                  <a:lnTo>
                    <a:pt x="28048" y="14"/>
                  </a:lnTo>
                  <a:lnTo>
                    <a:pt x="27885" y="1"/>
                  </a:lnTo>
                  <a:close/>
                </a:path>
              </a:pathLst>
            </a:custGeom>
            <a:solidFill>
              <a:srgbClr val="FFFFFF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3721;p68"/>
            <p:cNvSpPr/>
            <p:nvPr/>
          </p:nvSpPr>
          <p:spPr>
            <a:xfrm>
              <a:off x="197175" y="3854593"/>
              <a:ext cx="811256" cy="984965"/>
            </a:xfrm>
            <a:custGeom>
              <a:avLst/>
              <a:gdLst/>
              <a:ahLst/>
              <a:cxnLst/>
              <a:rect l="l" t="t" r="r" b="b"/>
              <a:pathLst>
                <a:path w="14118" h="17141" extrusionOk="0">
                  <a:moveTo>
                    <a:pt x="2549" y="4184"/>
                  </a:moveTo>
                  <a:lnTo>
                    <a:pt x="2652" y="4190"/>
                  </a:lnTo>
                  <a:lnTo>
                    <a:pt x="2750" y="4197"/>
                  </a:lnTo>
                  <a:lnTo>
                    <a:pt x="2847" y="4216"/>
                  </a:lnTo>
                  <a:lnTo>
                    <a:pt x="2951" y="4242"/>
                  </a:lnTo>
                  <a:lnTo>
                    <a:pt x="3048" y="4274"/>
                  </a:lnTo>
                  <a:lnTo>
                    <a:pt x="3139" y="4313"/>
                  </a:lnTo>
                  <a:lnTo>
                    <a:pt x="3236" y="4359"/>
                  </a:lnTo>
                  <a:lnTo>
                    <a:pt x="3314" y="4404"/>
                  </a:lnTo>
                  <a:lnTo>
                    <a:pt x="3392" y="4456"/>
                  </a:lnTo>
                  <a:lnTo>
                    <a:pt x="3463" y="4508"/>
                  </a:lnTo>
                  <a:lnTo>
                    <a:pt x="3534" y="4566"/>
                  </a:lnTo>
                  <a:lnTo>
                    <a:pt x="3606" y="4631"/>
                  </a:lnTo>
                  <a:lnTo>
                    <a:pt x="3664" y="4689"/>
                  </a:lnTo>
                  <a:lnTo>
                    <a:pt x="3722" y="4754"/>
                  </a:lnTo>
                  <a:lnTo>
                    <a:pt x="3781" y="4826"/>
                  </a:lnTo>
                  <a:lnTo>
                    <a:pt x="3826" y="4897"/>
                  </a:lnTo>
                  <a:lnTo>
                    <a:pt x="3878" y="4968"/>
                  </a:lnTo>
                  <a:lnTo>
                    <a:pt x="3917" y="5040"/>
                  </a:lnTo>
                  <a:lnTo>
                    <a:pt x="3956" y="5117"/>
                  </a:lnTo>
                  <a:lnTo>
                    <a:pt x="3995" y="5195"/>
                  </a:lnTo>
                  <a:lnTo>
                    <a:pt x="4027" y="5273"/>
                  </a:lnTo>
                  <a:lnTo>
                    <a:pt x="4053" y="5357"/>
                  </a:lnTo>
                  <a:lnTo>
                    <a:pt x="4079" y="5435"/>
                  </a:lnTo>
                  <a:lnTo>
                    <a:pt x="4099" y="5520"/>
                  </a:lnTo>
                  <a:lnTo>
                    <a:pt x="4112" y="5604"/>
                  </a:lnTo>
                  <a:lnTo>
                    <a:pt x="4138" y="5772"/>
                  </a:lnTo>
                  <a:lnTo>
                    <a:pt x="4138" y="5941"/>
                  </a:lnTo>
                  <a:lnTo>
                    <a:pt x="4131" y="6110"/>
                  </a:lnTo>
                  <a:lnTo>
                    <a:pt x="4105" y="6278"/>
                  </a:lnTo>
                  <a:lnTo>
                    <a:pt x="4066" y="6447"/>
                  </a:lnTo>
                  <a:lnTo>
                    <a:pt x="4014" y="6609"/>
                  </a:lnTo>
                  <a:lnTo>
                    <a:pt x="3982" y="6693"/>
                  </a:lnTo>
                  <a:lnTo>
                    <a:pt x="3943" y="6771"/>
                  </a:lnTo>
                  <a:lnTo>
                    <a:pt x="3904" y="6849"/>
                  </a:lnTo>
                  <a:lnTo>
                    <a:pt x="3859" y="6927"/>
                  </a:lnTo>
                  <a:lnTo>
                    <a:pt x="3813" y="7005"/>
                  </a:lnTo>
                  <a:lnTo>
                    <a:pt x="3761" y="7076"/>
                  </a:lnTo>
                  <a:lnTo>
                    <a:pt x="3470" y="7485"/>
                  </a:lnTo>
                  <a:lnTo>
                    <a:pt x="3327" y="7692"/>
                  </a:lnTo>
                  <a:lnTo>
                    <a:pt x="3191" y="7906"/>
                  </a:lnTo>
                  <a:lnTo>
                    <a:pt x="3055" y="8120"/>
                  </a:lnTo>
                  <a:lnTo>
                    <a:pt x="2925" y="8341"/>
                  </a:lnTo>
                  <a:lnTo>
                    <a:pt x="2802" y="8568"/>
                  </a:lnTo>
                  <a:lnTo>
                    <a:pt x="2685" y="8801"/>
                  </a:lnTo>
                  <a:lnTo>
                    <a:pt x="2575" y="9041"/>
                  </a:lnTo>
                  <a:lnTo>
                    <a:pt x="2471" y="9281"/>
                  </a:lnTo>
                  <a:lnTo>
                    <a:pt x="2380" y="9534"/>
                  </a:lnTo>
                  <a:lnTo>
                    <a:pt x="2296" y="9787"/>
                  </a:lnTo>
                  <a:lnTo>
                    <a:pt x="2224" y="10053"/>
                  </a:lnTo>
                  <a:lnTo>
                    <a:pt x="2160" y="10325"/>
                  </a:lnTo>
                  <a:lnTo>
                    <a:pt x="2114" y="10604"/>
                  </a:lnTo>
                  <a:lnTo>
                    <a:pt x="2075" y="10889"/>
                  </a:lnTo>
                  <a:lnTo>
                    <a:pt x="2049" y="11168"/>
                  </a:lnTo>
                  <a:lnTo>
                    <a:pt x="2036" y="11434"/>
                  </a:lnTo>
                  <a:lnTo>
                    <a:pt x="2030" y="11693"/>
                  </a:lnTo>
                  <a:lnTo>
                    <a:pt x="2030" y="11946"/>
                  </a:lnTo>
                  <a:lnTo>
                    <a:pt x="1887" y="11771"/>
                  </a:lnTo>
                  <a:lnTo>
                    <a:pt x="1758" y="11596"/>
                  </a:lnTo>
                  <a:lnTo>
                    <a:pt x="1634" y="11421"/>
                  </a:lnTo>
                  <a:lnTo>
                    <a:pt x="1518" y="11252"/>
                  </a:lnTo>
                  <a:lnTo>
                    <a:pt x="1407" y="11077"/>
                  </a:lnTo>
                  <a:lnTo>
                    <a:pt x="1304" y="10909"/>
                  </a:lnTo>
                  <a:lnTo>
                    <a:pt x="1213" y="10733"/>
                  </a:lnTo>
                  <a:lnTo>
                    <a:pt x="1122" y="10565"/>
                  </a:lnTo>
                  <a:lnTo>
                    <a:pt x="1038" y="10396"/>
                  </a:lnTo>
                  <a:lnTo>
                    <a:pt x="966" y="10228"/>
                  </a:lnTo>
                  <a:lnTo>
                    <a:pt x="895" y="10059"/>
                  </a:lnTo>
                  <a:lnTo>
                    <a:pt x="830" y="9897"/>
                  </a:lnTo>
                  <a:lnTo>
                    <a:pt x="772" y="9735"/>
                  </a:lnTo>
                  <a:lnTo>
                    <a:pt x="720" y="9579"/>
                  </a:lnTo>
                  <a:lnTo>
                    <a:pt x="675" y="9417"/>
                  </a:lnTo>
                  <a:lnTo>
                    <a:pt x="629" y="9261"/>
                  </a:lnTo>
                  <a:lnTo>
                    <a:pt x="558" y="8963"/>
                  </a:lnTo>
                  <a:lnTo>
                    <a:pt x="506" y="8678"/>
                  </a:lnTo>
                  <a:lnTo>
                    <a:pt x="467" y="8405"/>
                  </a:lnTo>
                  <a:lnTo>
                    <a:pt x="435" y="8152"/>
                  </a:lnTo>
                  <a:lnTo>
                    <a:pt x="422" y="7913"/>
                  </a:lnTo>
                  <a:lnTo>
                    <a:pt x="415" y="7699"/>
                  </a:lnTo>
                  <a:lnTo>
                    <a:pt x="415" y="7504"/>
                  </a:lnTo>
                  <a:lnTo>
                    <a:pt x="422" y="7335"/>
                  </a:lnTo>
                  <a:lnTo>
                    <a:pt x="435" y="7095"/>
                  </a:lnTo>
                  <a:lnTo>
                    <a:pt x="461" y="6862"/>
                  </a:lnTo>
                  <a:lnTo>
                    <a:pt x="499" y="6628"/>
                  </a:lnTo>
                  <a:lnTo>
                    <a:pt x="538" y="6408"/>
                  </a:lnTo>
                  <a:lnTo>
                    <a:pt x="597" y="6188"/>
                  </a:lnTo>
                  <a:lnTo>
                    <a:pt x="655" y="5980"/>
                  </a:lnTo>
                  <a:lnTo>
                    <a:pt x="720" y="5779"/>
                  </a:lnTo>
                  <a:lnTo>
                    <a:pt x="798" y="5584"/>
                  </a:lnTo>
                  <a:lnTo>
                    <a:pt x="882" y="5403"/>
                  </a:lnTo>
                  <a:lnTo>
                    <a:pt x="966" y="5234"/>
                  </a:lnTo>
                  <a:lnTo>
                    <a:pt x="1064" y="5072"/>
                  </a:lnTo>
                  <a:lnTo>
                    <a:pt x="1161" y="4929"/>
                  </a:lnTo>
                  <a:lnTo>
                    <a:pt x="1271" y="4793"/>
                  </a:lnTo>
                  <a:lnTo>
                    <a:pt x="1381" y="4676"/>
                  </a:lnTo>
                  <a:lnTo>
                    <a:pt x="1498" y="4573"/>
                  </a:lnTo>
                  <a:lnTo>
                    <a:pt x="1557" y="4527"/>
                  </a:lnTo>
                  <a:lnTo>
                    <a:pt x="1615" y="4488"/>
                  </a:lnTo>
                  <a:lnTo>
                    <a:pt x="1719" y="4424"/>
                  </a:lnTo>
                  <a:lnTo>
                    <a:pt x="1822" y="4365"/>
                  </a:lnTo>
                  <a:lnTo>
                    <a:pt x="1926" y="4320"/>
                  </a:lnTo>
                  <a:lnTo>
                    <a:pt x="2030" y="4281"/>
                  </a:lnTo>
                  <a:lnTo>
                    <a:pt x="2134" y="4248"/>
                  </a:lnTo>
                  <a:lnTo>
                    <a:pt x="2237" y="4223"/>
                  </a:lnTo>
                  <a:lnTo>
                    <a:pt x="2341" y="4203"/>
                  </a:lnTo>
                  <a:lnTo>
                    <a:pt x="2445" y="4190"/>
                  </a:lnTo>
                  <a:lnTo>
                    <a:pt x="2549" y="4184"/>
                  </a:lnTo>
                  <a:close/>
                  <a:moveTo>
                    <a:pt x="11576" y="4184"/>
                  </a:moveTo>
                  <a:lnTo>
                    <a:pt x="11673" y="4190"/>
                  </a:lnTo>
                  <a:lnTo>
                    <a:pt x="11777" y="4203"/>
                  </a:lnTo>
                  <a:lnTo>
                    <a:pt x="11881" y="4223"/>
                  </a:lnTo>
                  <a:lnTo>
                    <a:pt x="11984" y="4248"/>
                  </a:lnTo>
                  <a:lnTo>
                    <a:pt x="12088" y="4281"/>
                  </a:lnTo>
                  <a:lnTo>
                    <a:pt x="12192" y="4320"/>
                  </a:lnTo>
                  <a:lnTo>
                    <a:pt x="12296" y="4365"/>
                  </a:lnTo>
                  <a:lnTo>
                    <a:pt x="12399" y="4424"/>
                  </a:lnTo>
                  <a:lnTo>
                    <a:pt x="12503" y="4488"/>
                  </a:lnTo>
                  <a:lnTo>
                    <a:pt x="12562" y="4527"/>
                  </a:lnTo>
                  <a:lnTo>
                    <a:pt x="12626" y="4573"/>
                  </a:lnTo>
                  <a:lnTo>
                    <a:pt x="12737" y="4676"/>
                  </a:lnTo>
                  <a:lnTo>
                    <a:pt x="12853" y="4793"/>
                  </a:lnTo>
                  <a:lnTo>
                    <a:pt x="12957" y="4929"/>
                  </a:lnTo>
                  <a:lnTo>
                    <a:pt x="13061" y="5072"/>
                  </a:lnTo>
                  <a:lnTo>
                    <a:pt x="13152" y="5234"/>
                  </a:lnTo>
                  <a:lnTo>
                    <a:pt x="13242" y="5403"/>
                  </a:lnTo>
                  <a:lnTo>
                    <a:pt x="13320" y="5584"/>
                  </a:lnTo>
                  <a:lnTo>
                    <a:pt x="13398" y="5779"/>
                  </a:lnTo>
                  <a:lnTo>
                    <a:pt x="13469" y="5980"/>
                  </a:lnTo>
                  <a:lnTo>
                    <a:pt x="13528" y="6188"/>
                  </a:lnTo>
                  <a:lnTo>
                    <a:pt x="13580" y="6408"/>
                  </a:lnTo>
                  <a:lnTo>
                    <a:pt x="13625" y="6628"/>
                  </a:lnTo>
                  <a:lnTo>
                    <a:pt x="13657" y="6862"/>
                  </a:lnTo>
                  <a:lnTo>
                    <a:pt x="13683" y="7095"/>
                  </a:lnTo>
                  <a:lnTo>
                    <a:pt x="13703" y="7335"/>
                  </a:lnTo>
                  <a:lnTo>
                    <a:pt x="13709" y="7504"/>
                  </a:lnTo>
                  <a:lnTo>
                    <a:pt x="13709" y="7699"/>
                  </a:lnTo>
                  <a:lnTo>
                    <a:pt x="13703" y="7913"/>
                  </a:lnTo>
                  <a:lnTo>
                    <a:pt x="13683" y="8152"/>
                  </a:lnTo>
                  <a:lnTo>
                    <a:pt x="13657" y="8405"/>
                  </a:lnTo>
                  <a:lnTo>
                    <a:pt x="13619" y="8678"/>
                  </a:lnTo>
                  <a:lnTo>
                    <a:pt x="13560" y="8963"/>
                  </a:lnTo>
                  <a:lnTo>
                    <a:pt x="13489" y="9261"/>
                  </a:lnTo>
                  <a:lnTo>
                    <a:pt x="13443" y="9417"/>
                  </a:lnTo>
                  <a:lnTo>
                    <a:pt x="13398" y="9579"/>
                  </a:lnTo>
                  <a:lnTo>
                    <a:pt x="13346" y="9735"/>
                  </a:lnTo>
                  <a:lnTo>
                    <a:pt x="13288" y="9897"/>
                  </a:lnTo>
                  <a:lnTo>
                    <a:pt x="13223" y="10059"/>
                  </a:lnTo>
                  <a:lnTo>
                    <a:pt x="13158" y="10228"/>
                  </a:lnTo>
                  <a:lnTo>
                    <a:pt x="13080" y="10396"/>
                  </a:lnTo>
                  <a:lnTo>
                    <a:pt x="12996" y="10565"/>
                  </a:lnTo>
                  <a:lnTo>
                    <a:pt x="12912" y="10733"/>
                  </a:lnTo>
                  <a:lnTo>
                    <a:pt x="12814" y="10909"/>
                  </a:lnTo>
                  <a:lnTo>
                    <a:pt x="12711" y="11077"/>
                  </a:lnTo>
                  <a:lnTo>
                    <a:pt x="12607" y="11252"/>
                  </a:lnTo>
                  <a:lnTo>
                    <a:pt x="12490" y="11421"/>
                  </a:lnTo>
                  <a:lnTo>
                    <a:pt x="12367" y="11596"/>
                  </a:lnTo>
                  <a:lnTo>
                    <a:pt x="12231" y="11771"/>
                  </a:lnTo>
                  <a:lnTo>
                    <a:pt x="12095" y="11946"/>
                  </a:lnTo>
                  <a:lnTo>
                    <a:pt x="12095" y="11693"/>
                  </a:lnTo>
                  <a:lnTo>
                    <a:pt x="12088" y="11434"/>
                  </a:lnTo>
                  <a:lnTo>
                    <a:pt x="12069" y="11168"/>
                  </a:lnTo>
                  <a:lnTo>
                    <a:pt x="12043" y="10889"/>
                  </a:lnTo>
                  <a:lnTo>
                    <a:pt x="12010" y="10604"/>
                  </a:lnTo>
                  <a:lnTo>
                    <a:pt x="11958" y="10325"/>
                  </a:lnTo>
                  <a:lnTo>
                    <a:pt x="11894" y="10053"/>
                  </a:lnTo>
                  <a:lnTo>
                    <a:pt x="11822" y="9787"/>
                  </a:lnTo>
                  <a:lnTo>
                    <a:pt x="11738" y="9534"/>
                  </a:lnTo>
                  <a:lnTo>
                    <a:pt x="11647" y="9281"/>
                  </a:lnTo>
                  <a:lnTo>
                    <a:pt x="11543" y="9041"/>
                  </a:lnTo>
                  <a:lnTo>
                    <a:pt x="11433" y="8801"/>
                  </a:lnTo>
                  <a:lnTo>
                    <a:pt x="11316" y="8568"/>
                  </a:lnTo>
                  <a:lnTo>
                    <a:pt x="11193" y="8341"/>
                  </a:lnTo>
                  <a:lnTo>
                    <a:pt x="11063" y="8120"/>
                  </a:lnTo>
                  <a:lnTo>
                    <a:pt x="10934" y="7906"/>
                  </a:lnTo>
                  <a:lnTo>
                    <a:pt x="10791" y="7692"/>
                  </a:lnTo>
                  <a:lnTo>
                    <a:pt x="10648" y="7485"/>
                  </a:lnTo>
                  <a:lnTo>
                    <a:pt x="10357" y="7076"/>
                  </a:lnTo>
                  <a:lnTo>
                    <a:pt x="10305" y="7005"/>
                  </a:lnTo>
                  <a:lnTo>
                    <a:pt x="10259" y="6927"/>
                  </a:lnTo>
                  <a:lnTo>
                    <a:pt x="10214" y="6849"/>
                  </a:lnTo>
                  <a:lnTo>
                    <a:pt x="10175" y="6771"/>
                  </a:lnTo>
                  <a:lnTo>
                    <a:pt x="10136" y="6693"/>
                  </a:lnTo>
                  <a:lnTo>
                    <a:pt x="10104" y="6609"/>
                  </a:lnTo>
                  <a:lnTo>
                    <a:pt x="10052" y="6447"/>
                  </a:lnTo>
                  <a:lnTo>
                    <a:pt x="10013" y="6278"/>
                  </a:lnTo>
                  <a:lnTo>
                    <a:pt x="9987" y="6110"/>
                  </a:lnTo>
                  <a:lnTo>
                    <a:pt x="9980" y="5941"/>
                  </a:lnTo>
                  <a:lnTo>
                    <a:pt x="9987" y="5772"/>
                  </a:lnTo>
                  <a:lnTo>
                    <a:pt x="10006" y="5604"/>
                  </a:lnTo>
                  <a:lnTo>
                    <a:pt x="10026" y="5520"/>
                  </a:lnTo>
                  <a:lnTo>
                    <a:pt x="10045" y="5435"/>
                  </a:lnTo>
                  <a:lnTo>
                    <a:pt x="10071" y="5357"/>
                  </a:lnTo>
                  <a:lnTo>
                    <a:pt x="10097" y="5273"/>
                  </a:lnTo>
                  <a:lnTo>
                    <a:pt x="10130" y="5195"/>
                  </a:lnTo>
                  <a:lnTo>
                    <a:pt x="10162" y="5117"/>
                  </a:lnTo>
                  <a:lnTo>
                    <a:pt x="10201" y="5040"/>
                  </a:lnTo>
                  <a:lnTo>
                    <a:pt x="10246" y="4968"/>
                  </a:lnTo>
                  <a:lnTo>
                    <a:pt x="10292" y="4897"/>
                  </a:lnTo>
                  <a:lnTo>
                    <a:pt x="10344" y="4826"/>
                  </a:lnTo>
                  <a:lnTo>
                    <a:pt x="10396" y="4754"/>
                  </a:lnTo>
                  <a:lnTo>
                    <a:pt x="10454" y="4689"/>
                  </a:lnTo>
                  <a:lnTo>
                    <a:pt x="10519" y="4631"/>
                  </a:lnTo>
                  <a:lnTo>
                    <a:pt x="10584" y="4566"/>
                  </a:lnTo>
                  <a:lnTo>
                    <a:pt x="10655" y="4508"/>
                  </a:lnTo>
                  <a:lnTo>
                    <a:pt x="10726" y="4456"/>
                  </a:lnTo>
                  <a:lnTo>
                    <a:pt x="10804" y="4404"/>
                  </a:lnTo>
                  <a:lnTo>
                    <a:pt x="10882" y="4359"/>
                  </a:lnTo>
                  <a:lnTo>
                    <a:pt x="10979" y="4313"/>
                  </a:lnTo>
                  <a:lnTo>
                    <a:pt x="11076" y="4274"/>
                  </a:lnTo>
                  <a:lnTo>
                    <a:pt x="11174" y="4242"/>
                  </a:lnTo>
                  <a:lnTo>
                    <a:pt x="11271" y="4216"/>
                  </a:lnTo>
                  <a:lnTo>
                    <a:pt x="11368" y="4197"/>
                  </a:lnTo>
                  <a:lnTo>
                    <a:pt x="11472" y="4190"/>
                  </a:lnTo>
                  <a:lnTo>
                    <a:pt x="11576" y="4184"/>
                  </a:lnTo>
                  <a:close/>
                  <a:moveTo>
                    <a:pt x="4948" y="1"/>
                  </a:moveTo>
                  <a:lnTo>
                    <a:pt x="5110" y="241"/>
                  </a:lnTo>
                  <a:lnTo>
                    <a:pt x="5259" y="474"/>
                  </a:lnTo>
                  <a:lnTo>
                    <a:pt x="5389" y="708"/>
                  </a:lnTo>
                  <a:lnTo>
                    <a:pt x="5506" y="928"/>
                  </a:lnTo>
                  <a:lnTo>
                    <a:pt x="5610" y="1149"/>
                  </a:lnTo>
                  <a:lnTo>
                    <a:pt x="5700" y="1363"/>
                  </a:lnTo>
                  <a:lnTo>
                    <a:pt x="5772" y="1570"/>
                  </a:lnTo>
                  <a:lnTo>
                    <a:pt x="5837" y="1771"/>
                  </a:lnTo>
                  <a:lnTo>
                    <a:pt x="5895" y="1972"/>
                  </a:lnTo>
                  <a:lnTo>
                    <a:pt x="5934" y="2167"/>
                  </a:lnTo>
                  <a:lnTo>
                    <a:pt x="5960" y="2361"/>
                  </a:lnTo>
                  <a:lnTo>
                    <a:pt x="5979" y="2549"/>
                  </a:lnTo>
                  <a:lnTo>
                    <a:pt x="5992" y="2731"/>
                  </a:lnTo>
                  <a:lnTo>
                    <a:pt x="5986" y="2913"/>
                  </a:lnTo>
                  <a:lnTo>
                    <a:pt x="5979" y="3094"/>
                  </a:lnTo>
                  <a:lnTo>
                    <a:pt x="5960" y="3269"/>
                  </a:lnTo>
                  <a:lnTo>
                    <a:pt x="5927" y="3438"/>
                  </a:lnTo>
                  <a:lnTo>
                    <a:pt x="5888" y="3613"/>
                  </a:lnTo>
                  <a:lnTo>
                    <a:pt x="5843" y="3775"/>
                  </a:lnTo>
                  <a:lnTo>
                    <a:pt x="5791" y="3944"/>
                  </a:lnTo>
                  <a:lnTo>
                    <a:pt x="5733" y="4106"/>
                  </a:lnTo>
                  <a:lnTo>
                    <a:pt x="5668" y="4268"/>
                  </a:lnTo>
                  <a:lnTo>
                    <a:pt x="5590" y="4430"/>
                  </a:lnTo>
                  <a:lnTo>
                    <a:pt x="5512" y="4586"/>
                  </a:lnTo>
                  <a:lnTo>
                    <a:pt x="5428" y="4741"/>
                  </a:lnTo>
                  <a:lnTo>
                    <a:pt x="5337" y="4897"/>
                  </a:lnTo>
                  <a:lnTo>
                    <a:pt x="5240" y="5053"/>
                  </a:lnTo>
                  <a:lnTo>
                    <a:pt x="5143" y="5208"/>
                  </a:lnTo>
                  <a:lnTo>
                    <a:pt x="4935" y="5513"/>
                  </a:lnTo>
                  <a:lnTo>
                    <a:pt x="4708" y="5824"/>
                  </a:lnTo>
                  <a:lnTo>
                    <a:pt x="4663" y="5662"/>
                  </a:lnTo>
                  <a:lnTo>
                    <a:pt x="4611" y="5513"/>
                  </a:lnTo>
                  <a:lnTo>
                    <a:pt x="4559" y="5364"/>
                  </a:lnTo>
                  <a:lnTo>
                    <a:pt x="4494" y="5221"/>
                  </a:lnTo>
                  <a:lnTo>
                    <a:pt x="4429" y="5085"/>
                  </a:lnTo>
                  <a:lnTo>
                    <a:pt x="4358" y="4955"/>
                  </a:lnTo>
                  <a:lnTo>
                    <a:pt x="4287" y="4832"/>
                  </a:lnTo>
                  <a:lnTo>
                    <a:pt x="4209" y="4709"/>
                  </a:lnTo>
                  <a:lnTo>
                    <a:pt x="4125" y="4599"/>
                  </a:lnTo>
                  <a:lnTo>
                    <a:pt x="4040" y="4495"/>
                  </a:lnTo>
                  <a:lnTo>
                    <a:pt x="3949" y="4391"/>
                  </a:lnTo>
                  <a:lnTo>
                    <a:pt x="3852" y="4300"/>
                  </a:lnTo>
                  <a:lnTo>
                    <a:pt x="3755" y="4216"/>
                  </a:lnTo>
                  <a:lnTo>
                    <a:pt x="3651" y="4132"/>
                  </a:lnTo>
                  <a:lnTo>
                    <a:pt x="3541" y="4060"/>
                  </a:lnTo>
                  <a:lnTo>
                    <a:pt x="3431" y="3996"/>
                  </a:lnTo>
                  <a:lnTo>
                    <a:pt x="3314" y="3937"/>
                  </a:lnTo>
                  <a:lnTo>
                    <a:pt x="3191" y="3892"/>
                  </a:lnTo>
                  <a:lnTo>
                    <a:pt x="3068" y="3846"/>
                  </a:lnTo>
                  <a:lnTo>
                    <a:pt x="2944" y="3814"/>
                  </a:lnTo>
                  <a:lnTo>
                    <a:pt x="2815" y="3795"/>
                  </a:lnTo>
                  <a:lnTo>
                    <a:pt x="2685" y="3782"/>
                  </a:lnTo>
                  <a:lnTo>
                    <a:pt x="2562" y="3775"/>
                  </a:lnTo>
                  <a:lnTo>
                    <a:pt x="2432" y="3782"/>
                  </a:lnTo>
                  <a:lnTo>
                    <a:pt x="2296" y="3795"/>
                  </a:lnTo>
                  <a:lnTo>
                    <a:pt x="2166" y="3820"/>
                  </a:lnTo>
                  <a:lnTo>
                    <a:pt x="2036" y="3846"/>
                  </a:lnTo>
                  <a:lnTo>
                    <a:pt x="1907" y="3892"/>
                  </a:lnTo>
                  <a:lnTo>
                    <a:pt x="1777" y="3937"/>
                  </a:lnTo>
                  <a:lnTo>
                    <a:pt x="1647" y="3996"/>
                  </a:lnTo>
                  <a:lnTo>
                    <a:pt x="1524" y="4067"/>
                  </a:lnTo>
                  <a:lnTo>
                    <a:pt x="1394" y="4138"/>
                  </a:lnTo>
                  <a:lnTo>
                    <a:pt x="1323" y="4190"/>
                  </a:lnTo>
                  <a:lnTo>
                    <a:pt x="1252" y="4242"/>
                  </a:lnTo>
                  <a:lnTo>
                    <a:pt x="1187" y="4300"/>
                  </a:lnTo>
                  <a:lnTo>
                    <a:pt x="1116" y="4359"/>
                  </a:lnTo>
                  <a:lnTo>
                    <a:pt x="986" y="4495"/>
                  </a:lnTo>
                  <a:lnTo>
                    <a:pt x="863" y="4644"/>
                  </a:lnTo>
                  <a:lnTo>
                    <a:pt x="746" y="4806"/>
                  </a:lnTo>
                  <a:lnTo>
                    <a:pt x="636" y="4988"/>
                  </a:lnTo>
                  <a:lnTo>
                    <a:pt x="538" y="5176"/>
                  </a:lnTo>
                  <a:lnTo>
                    <a:pt x="441" y="5377"/>
                  </a:lnTo>
                  <a:lnTo>
                    <a:pt x="357" y="5591"/>
                  </a:lnTo>
                  <a:lnTo>
                    <a:pt x="279" y="5811"/>
                  </a:lnTo>
                  <a:lnTo>
                    <a:pt x="208" y="6045"/>
                  </a:lnTo>
                  <a:lnTo>
                    <a:pt x="149" y="6285"/>
                  </a:lnTo>
                  <a:lnTo>
                    <a:pt x="97" y="6531"/>
                  </a:lnTo>
                  <a:lnTo>
                    <a:pt x="58" y="6784"/>
                  </a:lnTo>
                  <a:lnTo>
                    <a:pt x="33" y="7050"/>
                  </a:lnTo>
                  <a:lnTo>
                    <a:pt x="13" y="7316"/>
                  </a:lnTo>
                  <a:lnTo>
                    <a:pt x="0" y="7627"/>
                  </a:lnTo>
                  <a:lnTo>
                    <a:pt x="7" y="7945"/>
                  </a:lnTo>
                  <a:lnTo>
                    <a:pt x="33" y="8256"/>
                  </a:lnTo>
                  <a:lnTo>
                    <a:pt x="65" y="8568"/>
                  </a:lnTo>
                  <a:lnTo>
                    <a:pt x="117" y="8872"/>
                  </a:lnTo>
                  <a:lnTo>
                    <a:pt x="182" y="9177"/>
                  </a:lnTo>
                  <a:lnTo>
                    <a:pt x="260" y="9482"/>
                  </a:lnTo>
                  <a:lnTo>
                    <a:pt x="350" y="9780"/>
                  </a:lnTo>
                  <a:lnTo>
                    <a:pt x="461" y="10079"/>
                  </a:lnTo>
                  <a:lnTo>
                    <a:pt x="577" y="10370"/>
                  </a:lnTo>
                  <a:lnTo>
                    <a:pt x="713" y="10656"/>
                  </a:lnTo>
                  <a:lnTo>
                    <a:pt x="856" y="10941"/>
                  </a:lnTo>
                  <a:lnTo>
                    <a:pt x="1018" y="11220"/>
                  </a:lnTo>
                  <a:lnTo>
                    <a:pt x="1193" y="11492"/>
                  </a:lnTo>
                  <a:lnTo>
                    <a:pt x="1375" y="11758"/>
                  </a:lnTo>
                  <a:lnTo>
                    <a:pt x="1576" y="12024"/>
                  </a:lnTo>
                  <a:lnTo>
                    <a:pt x="1680" y="12167"/>
                  </a:lnTo>
                  <a:lnTo>
                    <a:pt x="1777" y="12309"/>
                  </a:lnTo>
                  <a:lnTo>
                    <a:pt x="1868" y="12465"/>
                  </a:lnTo>
                  <a:lnTo>
                    <a:pt x="1946" y="12621"/>
                  </a:lnTo>
                  <a:lnTo>
                    <a:pt x="2017" y="12776"/>
                  </a:lnTo>
                  <a:lnTo>
                    <a:pt x="2075" y="12945"/>
                  </a:lnTo>
                  <a:lnTo>
                    <a:pt x="2127" y="13113"/>
                  </a:lnTo>
                  <a:lnTo>
                    <a:pt x="2173" y="13282"/>
                  </a:lnTo>
                  <a:lnTo>
                    <a:pt x="2231" y="13542"/>
                  </a:lnTo>
                  <a:lnTo>
                    <a:pt x="2296" y="13794"/>
                  </a:lnTo>
                  <a:lnTo>
                    <a:pt x="2374" y="14041"/>
                  </a:lnTo>
                  <a:lnTo>
                    <a:pt x="2458" y="14268"/>
                  </a:lnTo>
                  <a:lnTo>
                    <a:pt x="2549" y="14488"/>
                  </a:lnTo>
                  <a:lnTo>
                    <a:pt x="2646" y="14702"/>
                  </a:lnTo>
                  <a:lnTo>
                    <a:pt x="2743" y="14903"/>
                  </a:lnTo>
                  <a:lnTo>
                    <a:pt x="2854" y="15091"/>
                  </a:lnTo>
                  <a:lnTo>
                    <a:pt x="2964" y="15273"/>
                  </a:lnTo>
                  <a:lnTo>
                    <a:pt x="3074" y="15448"/>
                  </a:lnTo>
                  <a:lnTo>
                    <a:pt x="3191" y="15610"/>
                  </a:lnTo>
                  <a:lnTo>
                    <a:pt x="3307" y="15759"/>
                  </a:lnTo>
                  <a:lnTo>
                    <a:pt x="3424" y="15902"/>
                  </a:lnTo>
                  <a:lnTo>
                    <a:pt x="3547" y="16038"/>
                  </a:lnTo>
                  <a:lnTo>
                    <a:pt x="3664" y="16168"/>
                  </a:lnTo>
                  <a:lnTo>
                    <a:pt x="3781" y="16285"/>
                  </a:lnTo>
                  <a:lnTo>
                    <a:pt x="3898" y="16395"/>
                  </a:lnTo>
                  <a:lnTo>
                    <a:pt x="4008" y="16499"/>
                  </a:lnTo>
                  <a:lnTo>
                    <a:pt x="4228" y="16674"/>
                  </a:lnTo>
                  <a:lnTo>
                    <a:pt x="4423" y="16823"/>
                  </a:lnTo>
                  <a:lnTo>
                    <a:pt x="4598" y="16940"/>
                  </a:lnTo>
                  <a:lnTo>
                    <a:pt x="4747" y="17030"/>
                  </a:lnTo>
                  <a:lnTo>
                    <a:pt x="4857" y="17095"/>
                  </a:lnTo>
                  <a:lnTo>
                    <a:pt x="4948" y="17141"/>
                  </a:lnTo>
                  <a:lnTo>
                    <a:pt x="9170" y="17141"/>
                  </a:lnTo>
                  <a:lnTo>
                    <a:pt x="9267" y="17095"/>
                  </a:lnTo>
                  <a:lnTo>
                    <a:pt x="9377" y="17030"/>
                  </a:lnTo>
                  <a:lnTo>
                    <a:pt x="9520" y="16940"/>
                  </a:lnTo>
                  <a:lnTo>
                    <a:pt x="9695" y="16823"/>
                  </a:lnTo>
                  <a:lnTo>
                    <a:pt x="9896" y="16674"/>
                  </a:lnTo>
                  <a:lnTo>
                    <a:pt x="10110" y="16499"/>
                  </a:lnTo>
                  <a:lnTo>
                    <a:pt x="10227" y="16395"/>
                  </a:lnTo>
                  <a:lnTo>
                    <a:pt x="10337" y="16285"/>
                  </a:lnTo>
                  <a:lnTo>
                    <a:pt x="10454" y="16168"/>
                  </a:lnTo>
                  <a:lnTo>
                    <a:pt x="10577" y="16038"/>
                  </a:lnTo>
                  <a:lnTo>
                    <a:pt x="10694" y="15902"/>
                  </a:lnTo>
                  <a:lnTo>
                    <a:pt x="10811" y="15759"/>
                  </a:lnTo>
                  <a:lnTo>
                    <a:pt x="10927" y="15610"/>
                  </a:lnTo>
                  <a:lnTo>
                    <a:pt x="11044" y="15448"/>
                  </a:lnTo>
                  <a:lnTo>
                    <a:pt x="11161" y="15273"/>
                  </a:lnTo>
                  <a:lnTo>
                    <a:pt x="11271" y="15091"/>
                  </a:lnTo>
                  <a:lnTo>
                    <a:pt x="11375" y="14903"/>
                  </a:lnTo>
                  <a:lnTo>
                    <a:pt x="11479" y="14702"/>
                  </a:lnTo>
                  <a:lnTo>
                    <a:pt x="11569" y="14488"/>
                  </a:lnTo>
                  <a:lnTo>
                    <a:pt x="11660" y="14268"/>
                  </a:lnTo>
                  <a:lnTo>
                    <a:pt x="11744" y="14041"/>
                  </a:lnTo>
                  <a:lnTo>
                    <a:pt x="11822" y="13794"/>
                  </a:lnTo>
                  <a:lnTo>
                    <a:pt x="11894" y="13542"/>
                  </a:lnTo>
                  <a:lnTo>
                    <a:pt x="11952" y="13282"/>
                  </a:lnTo>
                  <a:lnTo>
                    <a:pt x="11991" y="13113"/>
                  </a:lnTo>
                  <a:lnTo>
                    <a:pt x="12043" y="12945"/>
                  </a:lnTo>
                  <a:lnTo>
                    <a:pt x="12108" y="12776"/>
                  </a:lnTo>
                  <a:lnTo>
                    <a:pt x="12172" y="12621"/>
                  </a:lnTo>
                  <a:lnTo>
                    <a:pt x="12257" y="12465"/>
                  </a:lnTo>
                  <a:lnTo>
                    <a:pt x="12348" y="12309"/>
                  </a:lnTo>
                  <a:lnTo>
                    <a:pt x="12445" y="12167"/>
                  </a:lnTo>
                  <a:lnTo>
                    <a:pt x="12549" y="12024"/>
                  </a:lnTo>
                  <a:lnTo>
                    <a:pt x="12743" y="11758"/>
                  </a:lnTo>
                  <a:lnTo>
                    <a:pt x="12931" y="11492"/>
                  </a:lnTo>
                  <a:lnTo>
                    <a:pt x="13100" y="11220"/>
                  </a:lnTo>
                  <a:lnTo>
                    <a:pt x="13262" y="10941"/>
                  </a:lnTo>
                  <a:lnTo>
                    <a:pt x="13411" y="10656"/>
                  </a:lnTo>
                  <a:lnTo>
                    <a:pt x="13541" y="10370"/>
                  </a:lnTo>
                  <a:lnTo>
                    <a:pt x="13664" y="10079"/>
                  </a:lnTo>
                  <a:lnTo>
                    <a:pt x="13768" y="9780"/>
                  </a:lnTo>
                  <a:lnTo>
                    <a:pt x="13859" y="9482"/>
                  </a:lnTo>
                  <a:lnTo>
                    <a:pt x="13936" y="9177"/>
                  </a:lnTo>
                  <a:lnTo>
                    <a:pt x="14001" y="8872"/>
                  </a:lnTo>
                  <a:lnTo>
                    <a:pt x="14053" y="8568"/>
                  </a:lnTo>
                  <a:lnTo>
                    <a:pt x="14092" y="8256"/>
                  </a:lnTo>
                  <a:lnTo>
                    <a:pt x="14111" y="7945"/>
                  </a:lnTo>
                  <a:lnTo>
                    <a:pt x="14118" y="7627"/>
                  </a:lnTo>
                  <a:lnTo>
                    <a:pt x="14111" y="7316"/>
                  </a:lnTo>
                  <a:lnTo>
                    <a:pt x="14092" y="7050"/>
                  </a:lnTo>
                  <a:lnTo>
                    <a:pt x="14060" y="6784"/>
                  </a:lnTo>
                  <a:lnTo>
                    <a:pt x="14021" y="6531"/>
                  </a:lnTo>
                  <a:lnTo>
                    <a:pt x="13969" y="6285"/>
                  </a:lnTo>
                  <a:lnTo>
                    <a:pt x="13910" y="6045"/>
                  </a:lnTo>
                  <a:lnTo>
                    <a:pt x="13846" y="5811"/>
                  </a:lnTo>
                  <a:lnTo>
                    <a:pt x="13768" y="5591"/>
                  </a:lnTo>
                  <a:lnTo>
                    <a:pt x="13677" y="5377"/>
                  </a:lnTo>
                  <a:lnTo>
                    <a:pt x="13586" y="5176"/>
                  </a:lnTo>
                  <a:lnTo>
                    <a:pt x="13482" y="4988"/>
                  </a:lnTo>
                  <a:lnTo>
                    <a:pt x="13372" y="4806"/>
                  </a:lnTo>
                  <a:lnTo>
                    <a:pt x="13255" y="4644"/>
                  </a:lnTo>
                  <a:lnTo>
                    <a:pt x="13132" y="4495"/>
                  </a:lnTo>
                  <a:lnTo>
                    <a:pt x="13002" y="4359"/>
                  </a:lnTo>
                  <a:lnTo>
                    <a:pt x="12938" y="4300"/>
                  </a:lnTo>
                  <a:lnTo>
                    <a:pt x="12866" y="4242"/>
                  </a:lnTo>
                  <a:lnTo>
                    <a:pt x="12795" y="4190"/>
                  </a:lnTo>
                  <a:lnTo>
                    <a:pt x="12724" y="4138"/>
                  </a:lnTo>
                  <a:lnTo>
                    <a:pt x="12600" y="4067"/>
                  </a:lnTo>
                  <a:lnTo>
                    <a:pt x="12471" y="3996"/>
                  </a:lnTo>
                  <a:lnTo>
                    <a:pt x="12341" y="3937"/>
                  </a:lnTo>
                  <a:lnTo>
                    <a:pt x="12211" y="3892"/>
                  </a:lnTo>
                  <a:lnTo>
                    <a:pt x="12082" y="3846"/>
                  </a:lnTo>
                  <a:lnTo>
                    <a:pt x="11952" y="3820"/>
                  </a:lnTo>
                  <a:lnTo>
                    <a:pt x="11822" y="3795"/>
                  </a:lnTo>
                  <a:lnTo>
                    <a:pt x="11693" y="3782"/>
                  </a:lnTo>
                  <a:lnTo>
                    <a:pt x="11563" y="3775"/>
                  </a:lnTo>
                  <a:lnTo>
                    <a:pt x="11433" y="3782"/>
                  </a:lnTo>
                  <a:lnTo>
                    <a:pt x="11303" y="3795"/>
                  </a:lnTo>
                  <a:lnTo>
                    <a:pt x="11180" y="3814"/>
                  </a:lnTo>
                  <a:lnTo>
                    <a:pt x="11051" y="3846"/>
                  </a:lnTo>
                  <a:lnTo>
                    <a:pt x="10927" y="3892"/>
                  </a:lnTo>
                  <a:lnTo>
                    <a:pt x="10811" y="3937"/>
                  </a:lnTo>
                  <a:lnTo>
                    <a:pt x="10687" y="3996"/>
                  </a:lnTo>
                  <a:lnTo>
                    <a:pt x="10577" y="4060"/>
                  </a:lnTo>
                  <a:lnTo>
                    <a:pt x="10473" y="4132"/>
                  </a:lnTo>
                  <a:lnTo>
                    <a:pt x="10370" y="4216"/>
                  </a:lnTo>
                  <a:lnTo>
                    <a:pt x="10266" y="4300"/>
                  </a:lnTo>
                  <a:lnTo>
                    <a:pt x="10175" y="4391"/>
                  </a:lnTo>
                  <a:lnTo>
                    <a:pt x="10078" y="4495"/>
                  </a:lnTo>
                  <a:lnTo>
                    <a:pt x="9993" y="4599"/>
                  </a:lnTo>
                  <a:lnTo>
                    <a:pt x="9909" y="4709"/>
                  </a:lnTo>
                  <a:lnTo>
                    <a:pt x="9831" y="4832"/>
                  </a:lnTo>
                  <a:lnTo>
                    <a:pt x="9760" y="4955"/>
                  </a:lnTo>
                  <a:lnTo>
                    <a:pt x="9689" y="5085"/>
                  </a:lnTo>
                  <a:lnTo>
                    <a:pt x="9624" y="5221"/>
                  </a:lnTo>
                  <a:lnTo>
                    <a:pt x="9565" y="5364"/>
                  </a:lnTo>
                  <a:lnTo>
                    <a:pt x="9507" y="5513"/>
                  </a:lnTo>
                  <a:lnTo>
                    <a:pt x="9455" y="5662"/>
                  </a:lnTo>
                  <a:lnTo>
                    <a:pt x="9410" y="5824"/>
                  </a:lnTo>
                  <a:lnTo>
                    <a:pt x="9189" y="5513"/>
                  </a:lnTo>
                  <a:lnTo>
                    <a:pt x="8975" y="5208"/>
                  </a:lnTo>
                  <a:lnTo>
                    <a:pt x="8878" y="5053"/>
                  </a:lnTo>
                  <a:lnTo>
                    <a:pt x="8781" y="4897"/>
                  </a:lnTo>
                  <a:lnTo>
                    <a:pt x="8690" y="4741"/>
                  </a:lnTo>
                  <a:lnTo>
                    <a:pt x="8606" y="4586"/>
                  </a:lnTo>
                  <a:lnTo>
                    <a:pt x="8528" y="4430"/>
                  </a:lnTo>
                  <a:lnTo>
                    <a:pt x="8457" y="4268"/>
                  </a:lnTo>
                  <a:lnTo>
                    <a:pt x="8385" y="4106"/>
                  </a:lnTo>
                  <a:lnTo>
                    <a:pt x="8327" y="3944"/>
                  </a:lnTo>
                  <a:lnTo>
                    <a:pt x="8275" y="3775"/>
                  </a:lnTo>
                  <a:lnTo>
                    <a:pt x="8230" y="3613"/>
                  </a:lnTo>
                  <a:lnTo>
                    <a:pt x="8191" y="3438"/>
                  </a:lnTo>
                  <a:lnTo>
                    <a:pt x="8165" y="3269"/>
                  </a:lnTo>
                  <a:lnTo>
                    <a:pt x="8145" y="3094"/>
                  </a:lnTo>
                  <a:lnTo>
                    <a:pt x="8132" y="2913"/>
                  </a:lnTo>
                  <a:lnTo>
                    <a:pt x="8132" y="2731"/>
                  </a:lnTo>
                  <a:lnTo>
                    <a:pt x="8139" y="2549"/>
                  </a:lnTo>
                  <a:lnTo>
                    <a:pt x="8158" y="2361"/>
                  </a:lnTo>
                  <a:lnTo>
                    <a:pt x="8184" y="2167"/>
                  </a:lnTo>
                  <a:lnTo>
                    <a:pt x="8230" y="1972"/>
                  </a:lnTo>
                  <a:lnTo>
                    <a:pt x="8281" y="1771"/>
                  </a:lnTo>
                  <a:lnTo>
                    <a:pt x="8346" y="1570"/>
                  </a:lnTo>
                  <a:lnTo>
                    <a:pt x="8424" y="1363"/>
                  </a:lnTo>
                  <a:lnTo>
                    <a:pt x="8515" y="1149"/>
                  </a:lnTo>
                  <a:lnTo>
                    <a:pt x="8619" y="928"/>
                  </a:lnTo>
                  <a:lnTo>
                    <a:pt x="8735" y="708"/>
                  </a:lnTo>
                  <a:lnTo>
                    <a:pt x="8865" y="474"/>
                  </a:lnTo>
                  <a:lnTo>
                    <a:pt x="9008" y="241"/>
                  </a:lnTo>
                  <a:lnTo>
                    <a:pt x="91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9" name="Google Shape;3722;p68"/>
            <p:cNvGrpSpPr/>
            <p:nvPr/>
          </p:nvGrpSpPr>
          <p:grpSpPr>
            <a:xfrm>
              <a:off x="889825" y="2334112"/>
              <a:ext cx="3085076" cy="2505446"/>
              <a:chOff x="-1082025" y="1389675"/>
              <a:chExt cx="3085076" cy="2505446"/>
            </a:xfrm>
          </p:grpSpPr>
          <p:sp>
            <p:nvSpPr>
              <p:cNvPr id="731" name="Google Shape;3723;p68"/>
              <p:cNvSpPr/>
              <p:nvPr/>
            </p:nvSpPr>
            <p:spPr>
              <a:xfrm>
                <a:off x="1474651" y="3289781"/>
                <a:ext cx="172416" cy="234013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4443" extrusionOk="0">
                    <a:moveTo>
                      <a:pt x="3276" y="1"/>
                    </a:moveTo>
                    <a:lnTo>
                      <a:pt x="1" y="3522"/>
                    </a:lnTo>
                    <a:lnTo>
                      <a:pt x="1" y="4443"/>
                    </a:lnTo>
                    <a:lnTo>
                      <a:pt x="3276" y="928"/>
                    </a:lnTo>
                    <a:lnTo>
                      <a:pt x="32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3724;p68"/>
              <p:cNvSpPr/>
              <p:nvPr/>
            </p:nvSpPr>
            <p:spPr>
              <a:xfrm>
                <a:off x="1750113" y="3289781"/>
                <a:ext cx="172363" cy="234013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4443" extrusionOk="0">
                    <a:moveTo>
                      <a:pt x="0" y="1"/>
                    </a:moveTo>
                    <a:lnTo>
                      <a:pt x="0" y="928"/>
                    </a:lnTo>
                    <a:lnTo>
                      <a:pt x="3275" y="4443"/>
                    </a:lnTo>
                    <a:lnTo>
                      <a:pt x="3275" y="352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3725;p68"/>
              <p:cNvSpPr/>
              <p:nvPr/>
            </p:nvSpPr>
            <p:spPr>
              <a:xfrm>
                <a:off x="1484546" y="3280933"/>
                <a:ext cx="428408" cy="66312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1259" extrusionOk="0">
                    <a:moveTo>
                      <a:pt x="1" y="0"/>
                    </a:moveTo>
                    <a:lnTo>
                      <a:pt x="1" y="1258"/>
                    </a:lnTo>
                    <a:lnTo>
                      <a:pt x="8139" y="1258"/>
                    </a:lnTo>
                    <a:lnTo>
                      <a:pt x="813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3726;p68"/>
              <p:cNvSpPr/>
              <p:nvPr/>
            </p:nvSpPr>
            <p:spPr>
              <a:xfrm>
                <a:off x="-1082025" y="3237902"/>
                <a:ext cx="2075517" cy="221003"/>
              </a:xfrm>
              <a:custGeom>
                <a:avLst/>
                <a:gdLst/>
                <a:ahLst/>
                <a:cxnLst/>
                <a:rect l="l" t="t" r="r" b="b"/>
                <a:pathLst>
                  <a:path w="39436" h="4196" extrusionOk="0">
                    <a:moveTo>
                      <a:pt x="5273" y="0"/>
                    </a:moveTo>
                    <a:lnTo>
                      <a:pt x="5007" y="7"/>
                    </a:lnTo>
                    <a:lnTo>
                      <a:pt x="4735" y="26"/>
                    </a:lnTo>
                    <a:lnTo>
                      <a:pt x="4469" y="52"/>
                    </a:lnTo>
                    <a:lnTo>
                      <a:pt x="4209" y="97"/>
                    </a:lnTo>
                    <a:lnTo>
                      <a:pt x="3944" y="149"/>
                    </a:lnTo>
                    <a:lnTo>
                      <a:pt x="3691" y="214"/>
                    </a:lnTo>
                    <a:lnTo>
                      <a:pt x="3431" y="285"/>
                    </a:lnTo>
                    <a:lnTo>
                      <a:pt x="3178" y="370"/>
                    </a:lnTo>
                    <a:lnTo>
                      <a:pt x="2932" y="473"/>
                    </a:lnTo>
                    <a:lnTo>
                      <a:pt x="2692" y="577"/>
                    </a:lnTo>
                    <a:lnTo>
                      <a:pt x="2459" y="700"/>
                    </a:lnTo>
                    <a:lnTo>
                      <a:pt x="2225" y="830"/>
                    </a:lnTo>
                    <a:lnTo>
                      <a:pt x="1998" y="973"/>
                    </a:lnTo>
                    <a:lnTo>
                      <a:pt x="1778" y="1122"/>
                    </a:lnTo>
                    <a:lnTo>
                      <a:pt x="1570" y="1291"/>
                    </a:lnTo>
                    <a:lnTo>
                      <a:pt x="1363" y="1459"/>
                    </a:lnTo>
                    <a:lnTo>
                      <a:pt x="1226" y="1589"/>
                    </a:lnTo>
                    <a:lnTo>
                      <a:pt x="1090" y="1725"/>
                    </a:lnTo>
                    <a:lnTo>
                      <a:pt x="960" y="1861"/>
                    </a:lnTo>
                    <a:lnTo>
                      <a:pt x="837" y="2004"/>
                    </a:lnTo>
                    <a:lnTo>
                      <a:pt x="721" y="2153"/>
                    </a:lnTo>
                    <a:lnTo>
                      <a:pt x="610" y="2315"/>
                    </a:lnTo>
                    <a:lnTo>
                      <a:pt x="500" y="2471"/>
                    </a:lnTo>
                    <a:lnTo>
                      <a:pt x="403" y="2639"/>
                    </a:lnTo>
                    <a:lnTo>
                      <a:pt x="318" y="2815"/>
                    </a:lnTo>
                    <a:lnTo>
                      <a:pt x="241" y="2996"/>
                    </a:lnTo>
                    <a:lnTo>
                      <a:pt x="169" y="3178"/>
                    </a:lnTo>
                    <a:lnTo>
                      <a:pt x="111" y="3372"/>
                    </a:lnTo>
                    <a:lnTo>
                      <a:pt x="66" y="3567"/>
                    </a:lnTo>
                    <a:lnTo>
                      <a:pt x="33" y="3774"/>
                    </a:lnTo>
                    <a:lnTo>
                      <a:pt x="7" y="3982"/>
                    </a:lnTo>
                    <a:lnTo>
                      <a:pt x="1" y="4196"/>
                    </a:lnTo>
                    <a:lnTo>
                      <a:pt x="39436" y="4196"/>
                    </a:lnTo>
                    <a:lnTo>
                      <a:pt x="39429" y="3982"/>
                    </a:lnTo>
                    <a:lnTo>
                      <a:pt x="39410" y="3774"/>
                    </a:lnTo>
                    <a:lnTo>
                      <a:pt x="39377" y="3567"/>
                    </a:lnTo>
                    <a:lnTo>
                      <a:pt x="39326" y="3372"/>
                    </a:lnTo>
                    <a:lnTo>
                      <a:pt x="39274" y="3178"/>
                    </a:lnTo>
                    <a:lnTo>
                      <a:pt x="39202" y="2996"/>
                    </a:lnTo>
                    <a:lnTo>
                      <a:pt x="39125" y="2815"/>
                    </a:lnTo>
                    <a:lnTo>
                      <a:pt x="39034" y="2639"/>
                    </a:lnTo>
                    <a:lnTo>
                      <a:pt x="38936" y="2471"/>
                    </a:lnTo>
                    <a:lnTo>
                      <a:pt x="38833" y="2315"/>
                    </a:lnTo>
                    <a:lnTo>
                      <a:pt x="38722" y="2153"/>
                    </a:lnTo>
                    <a:lnTo>
                      <a:pt x="38599" y="2004"/>
                    </a:lnTo>
                    <a:lnTo>
                      <a:pt x="38476" y="1861"/>
                    </a:lnTo>
                    <a:lnTo>
                      <a:pt x="38346" y="1725"/>
                    </a:lnTo>
                    <a:lnTo>
                      <a:pt x="38210" y="1589"/>
                    </a:lnTo>
                    <a:lnTo>
                      <a:pt x="38074" y="1459"/>
                    </a:lnTo>
                    <a:lnTo>
                      <a:pt x="37873" y="1291"/>
                    </a:lnTo>
                    <a:lnTo>
                      <a:pt x="37659" y="1122"/>
                    </a:lnTo>
                    <a:lnTo>
                      <a:pt x="37438" y="973"/>
                    </a:lnTo>
                    <a:lnTo>
                      <a:pt x="37218" y="830"/>
                    </a:lnTo>
                    <a:lnTo>
                      <a:pt x="36985" y="700"/>
                    </a:lnTo>
                    <a:lnTo>
                      <a:pt x="36745" y="577"/>
                    </a:lnTo>
                    <a:lnTo>
                      <a:pt x="36505" y="473"/>
                    </a:lnTo>
                    <a:lnTo>
                      <a:pt x="36258" y="370"/>
                    </a:lnTo>
                    <a:lnTo>
                      <a:pt x="36005" y="285"/>
                    </a:lnTo>
                    <a:lnTo>
                      <a:pt x="35752" y="214"/>
                    </a:lnTo>
                    <a:lnTo>
                      <a:pt x="35493" y="149"/>
                    </a:lnTo>
                    <a:lnTo>
                      <a:pt x="35234" y="97"/>
                    </a:lnTo>
                    <a:lnTo>
                      <a:pt x="34968" y="52"/>
                    </a:lnTo>
                    <a:lnTo>
                      <a:pt x="34702" y="26"/>
                    </a:lnTo>
                    <a:lnTo>
                      <a:pt x="34436" y="7"/>
                    </a:lnTo>
                    <a:lnTo>
                      <a:pt x="341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3727;p68"/>
              <p:cNvSpPr/>
              <p:nvPr/>
            </p:nvSpPr>
            <p:spPr>
              <a:xfrm>
                <a:off x="1108089" y="3029172"/>
                <a:ext cx="209310" cy="855677"/>
              </a:xfrm>
              <a:custGeom>
                <a:avLst/>
                <a:gdLst/>
                <a:ahLst/>
                <a:cxnLst/>
                <a:rect l="l" t="t" r="r" b="b"/>
                <a:pathLst>
                  <a:path w="3977" h="16246" extrusionOk="0">
                    <a:moveTo>
                      <a:pt x="1" y="1"/>
                    </a:moveTo>
                    <a:lnTo>
                      <a:pt x="1" y="241"/>
                    </a:lnTo>
                    <a:lnTo>
                      <a:pt x="7" y="513"/>
                    </a:lnTo>
                    <a:lnTo>
                      <a:pt x="40" y="1174"/>
                    </a:lnTo>
                    <a:lnTo>
                      <a:pt x="85" y="1953"/>
                    </a:lnTo>
                    <a:lnTo>
                      <a:pt x="143" y="2841"/>
                    </a:lnTo>
                    <a:lnTo>
                      <a:pt x="221" y="3807"/>
                    </a:lnTo>
                    <a:lnTo>
                      <a:pt x="299" y="4832"/>
                    </a:lnTo>
                    <a:lnTo>
                      <a:pt x="481" y="6985"/>
                    </a:lnTo>
                    <a:lnTo>
                      <a:pt x="675" y="9132"/>
                    </a:lnTo>
                    <a:lnTo>
                      <a:pt x="863" y="11110"/>
                    </a:lnTo>
                    <a:lnTo>
                      <a:pt x="1129" y="13866"/>
                    </a:lnTo>
                    <a:lnTo>
                      <a:pt x="1136" y="13976"/>
                    </a:lnTo>
                    <a:lnTo>
                      <a:pt x="1129" y="14080"/>
                    </a:lnTo>
                    <a:lnTo>
                      <a:pt x="1116" y="14183"/>
                    </a:lnTo>
                    <a:lnTo>
                      <a:pt x="1090" y="14287"/>
                    </a:lnTo>
                    <a:lnTo>
                      <a:pt x="1058" y="14384"/>
                    </a:lnTo>
                    <a:lnTo>
                      <a:pt x="1019" y="14482"/>
                    </a:lnTo>
                    <a:lnTo>
                      <a:pt x="967" y="14579"/>
                    </a:lnTo>
                    <a:lnTo>
                      <a:pt x="909" y="14663"/>
                    </a:lnTo>
                    <a:lnTo>
                      <a:pt x="779" y="14858"/>
                    </a:lnTo>
                    <a:lnTo>
                      <a:pt x="662" y="15039"/>
                    </a:lnTo>
                    <a:lnTo>
                      <a:pt x="558" y="15208"/>
                    </a:lnTo>
                    <a:lnTo>
                      <a:pt x="474" y="15364"/>
                    </a:lnTo>
                    <a:lnTo>
                      <a:pt x="403" y="15506"/>
                    </a:lnTo>
                    <a:lnTo>
                      <a:pt x="344" y="15643"/>
                    </a:lnTo>
                    <a:lnTo>
                      <a:pt x="299" y="15759"/>
                    </a:lnTo>
                    <a:lnTo>
                      <a:pt x="260" y="15870"/>
                    </a:lnTo>
                    <a:lnTo>
                      <a:pt x="247" y="15902"/>
                    </a:lnTo>
                    <a:lnTo>
                      <a:pt x="247" y="15934"/>
                    </a:lnTo>
                    <a:lnTo>
                      <a:pt x="247" y="15973"/>
                    </a:lnTo>
                    <a:lnTo>
                      <a:pt x="247" y="16006"/>
                    </a:lnTo>
                    <a:lnTo>
                      <a:pt x="254" y="16038"/>
                    </a:lnTo>
                    <a:lnTo>
                      <a:pt x="267" y="16071"/>
                    </a:lnTo>
                    <a:lnTo>
                      <a:pt x="299" y="16129"/>
                    </a:lnTo>
                    <a:lnTo>
                      <a:pt x="344" y="16174"/>
                    </a:lnTo>
                    <a:lnTo>
                      <a:pt x="370" y="16194"/>
                    </a:lnTo>
                    <a:lnTo>
                      <a:pt x="396" y="16213"/>
                    </a:lnTo>
                    <a:lnTo>
                      <a:pt x="429" y="16226"/>
                    </a:lnTo>
                    <a:lnTo>
                      <a:pt x="461" y="16239"/>
                    </a:lnTo>
                    <a:lnTo>
                      <a:pt x="500" y="16246"/>
                    </a:lnTo>
                    <a:lnTo>
                      <a:pt x="3717" y="16246"/>
                    </a:lnTo>
                    <a:lnTo>
                      <a:pt x="3756" y="16239"/>
                    </a:lnTo>
                    <a:lnTo>
                      <a:pt x="3814" y="16213"/>
                    </a:lnTo>
                    <a:lnTo>
                      <a:pt x="3866" y="16181"/>
                    </a:lnTo>
                    <a:lnTo>
                      <a:pt x="3911" y="16135"/>
                    </a:lnTo>
                    <a:lnTo>
                      <a:pt x="3950" y="16077"/>
                    </a:lnTo>
                    <a:lnTo>
                      <a:pt x="3970" y="16019"/>
                    </a:lnTo>
                    <a:lnTo>
                      <a:pt x="3976" y="15986"/>
                    </a:lnTo>
                    <a:lnTo>
                      <a:pt x="3976" y="15954"/>
                    </a:lnTo>
                    <a:lnTo>
                      <a:pt x="3970" y="15921"/>
                    </a:lnTo>
                    <a:lnTo>
                      <a:pt x="3963" y="15882"/>
                    </a:lnTo>
                    <a:lnTo>
                      <a:pt x="3918" y="15733"/>
                    </a:lnTo>
                    <a:lnTo>
                      <a:pt x="3866" y="15597"/>
                    </a:lnTo>
                    <a:lnTo>
                      <a:pt x="3807" y="15461"/>
                    </a:lnTo>
                    <a:lnTo>
                      <a:pt x="3749" y="15344"/>
                    </a:lnTo>
                    <a:lnTo>
                      <a:pt x="3691" y="15215"/>
                    </a:lnTo>
                    <a:lnTo>
                      <a:pt x="3632" y="15078"/>
                    </a:lnTo>
                    <a:lnTo>
                      <a:pt x="3587" y="14942"/>
                    </a:lnTo>
                    <a:lnTo>
                      <a:pt x="3555" y="14806"/>
                    </a:lnTo>
                    <a:lnTo>
                      <a:pt x="3522" y="14663"/>
                    </a:lnTo>
                    <a:lnTo>
                      <a:pt x="3503" y="14521"/>
                    </a:lnTo>
                    <a:lnTo>
                      <a:pt x="3490" y="14371"/>
                    </a:lnTo>
                    <a:lnTo>
                      <a:pt x="3490" y="14229"/>
                    </a:lnTo>
                    <a:lnTo>
                      <a:pt x="3749" y="1"/>
                    </a:lnTo>
                    <a:close/>
                  </a:path>
                </a:pathLst>
              </a:custGeom>
              <a:solidFill>
                <a:srgbClr val="FDC0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3728;p68"/>
              <p:cNvSpPr/>
              <p:nvPr/>
            </p:nvSpPr>
            <p:spPr>
              <a:xfrm>
                <a:off x="1108089" y="3029172"/>
                <a:ext cx="209310" cy="855677"/>
              </a:xfrm>
              <a:custGeom>
                <a:avLst/>
                <a:gdLst/>
                <a:ahLst/>
                <a:cxnLst/>
                <a:rect l="l" t="t" r="r" b="b"/>
                <a:pathLst>
                  <a:path w="3977" h="16246" extrusionOk="0">
                    <a:moveTo>
                      <a:pt x="1" y="1"/>
                    </a:moveTo>
                    <a:lnTo>
                      <a:pt x="1" y="241"/>
                    </a:lnTo>
                    <a:lnTo>
                      <a:pt x="7" y="513"/>
                    </a:lnTo>
                    <a:lnTo>
                      <a:pt x="40" y="1174"/>
                    </a:lnTo>
                    <a:lnTo>
                      <a:pt x="85" y="1953"/>
                    </a:lnTo>
                    <a:lnTo>
                      <a:pt x="143" y="2841"/>
                    </a:lnTo>
                    <a:lnTo>
                      <a:pt x="221" y="3807"/>
                    </a:lnTo>
                    <a:lnTo>
                      <a:pt x="299" y="4832"/>
                    </a:lnTo>
                    <a:lnTo>
                      <a:pt x="481" y="6985"/>
                    </a:lnTo>
                    <a:lnTo>
                      <a:pt x="675" y="9132"/>
                    </a:lnTo>
                    <a:lnTo>
                      <a:pt x="863" y="11110"/>
                    </a:lnTo>
                    <a:lnTo>
                      <a:pt x="1129" y="13866"/>
                    </a:lnTo>
                    <a:lnTo>
                      <a:pt x="1136" y="13976"/>
                    </a:lnTo>
                    <a:lnTo>
                      <a:pt x="1129" y="14080"/>
                    </a:lnTo>
                    <a:lnTo>
                      <a:pt x="1116" y="14183"/>
                    </a:lnTo>
                    <a:lnTo>
                      <a:pt x="1090" y="14287"/>
                    </a:lnTo>
                    <a:lnTo>
                      <a:pt x="1058" y="14384"/>
                    </a:lnTo>
                    <a:lnTo>
                      <a:pt x="1019" y="14482"/>
                    </a:lnTo>
                    <a:lnTo>
                      <a:pt x="967" y="14579"/>
                    </a:lnTo>
                    <a:lnTo>
                      <a:pt x="909" y="14663"/>
                    </a:lnTo>
                    <a:lnTo>
                      <a:pt x="779" y="14858"/>
                    </a:lnTo>
                    <a:lnTo>
                      <a:pt x="662" y="15039"/>
                    </a:lnTo>
                    <a:lnTo>
                      <a:pt x="558" y="15208"/>
                    </a:lnTo>
                    <a:lnTo>
                      <a:pt x="474" y="15364"/>
                    </a:lnTo>
                    <a:lnTo>
                      <a:pt x="403" y="15506"/>
                    </a:lnTo>
                    <a:lnTo>
                      <a:pt x="344" y="15643"/>
                    </a:lnTo>
                    <a:lnTo>
                      <a:pt x="299" y="15759"/>
                    </a:lnTo>
                    <a:lnTo>
                      <a:pt x="260" y="15870"/>
                    </a:lnTo>
                    <a:lnTo>
                      <a:pt x="247" y="15902"/>
                    </a:lnTo>
                    <a:lnTo>
                      <a:pt x="247" y="15934"/>
                    </a:lnTo>
                    <a:lnTo>
                      <a:pt x="247" y="15973"/>
                    </a:lnTo>
                    <a:lnTo>
                      <a:pt x="247" y="16006"/>
                    </a:lnTo>
                    <a:lnTo>
                      <a:pt x="254" y="16038"/>
                    </a:lnTo>
                    <a:lnTo>
                      <a:pt x="267" y="16071"/>
                    </a:lnTo>
                    <a:lnTo>
                      <a:pt x="299" y="16129"/>
                    </a:lnTo>
                    <a:lnTo>
                      <a:pt x="344" y="16174"/>
                    </a:lnTo>
                    <a:lnTo>
                      <a:pt x="370" y="16194"/>
                    </a:lnTo>
                    <a:lnTo>
                      <a:pt x="396" y="16213"/>
                    </a:lnTo>
                    <a:lnTo>
                      <a:pt x="429" y="16226"/>
                    </a:lnTo>
                    <a:lnTo>
                      <a:pt x="461" y="16239"/>
                    </a:lnTo>
                    <a:lnTo>
                      <a:pt x="500" y="16246"/>
                    </a:lnTo>
                    <a:lnTo>
                      <a:pt x="3717" y="16246"/>
                    </a:lnTo>
                    <a:lnTo>
                      <a:pt x="3756" y="16239"/>
                    </a:lnTo>
                    <a:lnTo>
                      <a:pt x="3814" y="16213"/>
                    </a:lnTo>
                    <a:lnTo>
                      <a:pt x="3866" y="16181"/>
                    </a:lnTo>
                    <a:lnTo>
                      <a:pt x="3911" y="16135"/>
                    </a:lnTo>
                    <a:lnTo>
                      <a:pt x="3950" y="16077"/>
                    </a:lnTo>
                    <a:lnTo>
                      <a:pt x="3970" y="16019"/>
                    </a:lnTo>
                    <a:lnTo>
                      <a:pt x="3976" y="15986"/>
                    </a:lnTo>
                    <a:lnTo>
                      <a:pt x="3976" y="15954"/>
                    </a:lnTo>
                    <a:lnTo>
                      <a:pt x="3970" y="15921"/>
                    </a:lnTo>
                    <a:lnTo>
                      <a:pt x="3963" y="15882"/>
                    </a:lnTo>
                    <a:lnTo>
                      <a:pt x="3918" y="15733"/>
                    </a:lnTo>
                    <a:lnTo>
                      <a:pt x="3866" y="15597"/>
                    </a:lnTo>
                    <a:lnTo>
                      <a:pt x="3807" y="15461"/>
                    </a:lnTo>
                    <a:lnTo>
                      <a:pt x="3749" y="15344"/>
                    </a:lnTo>
                    <a:lnTo>
                      <a:pt x="3691" y="15215"/>
                    </a:lnTo>
                    <a:lnTo>
                      <a:pt x="3632" y="15078"/>
                    </a:lnTo>
                    <a:lnTo>
                      <a:pt x="3587" y="14942"/>
                    </a:lnTo>
                    <a:lnTo>
                      <a:pt x="3555" y="14806"/>
                    </a:lnTo>
                    <a:lnTo>
                      <a:pt x="3522" y="14663"/>
                    </a:lnTo>
                    <a:lnTo>
                      <a:pt x="3503" y="14521"/>
                    </a:lnTo>
                    <a:lnTo>
                      <a:pt x="3490" y="14371"/>
                    </a:lnTo>
                    <a:lnTo>
                      <a:pt x="3490" y="14229"/>
                    </a:lnTo>
                    <a:lnTo>
                      <a:pt x="3749" y="1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3729;p68"/>
              <p:cNvSpPr/>
              <p:nvPr/>
            </p:nvSpPr>
            <p:spPr>
              <a:xfrm>
                <a:off x="1121088" y="3457165"/>
                <a:ext cx="196310" cy="427680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8120" extrusionOk="0">
                    <a:moveTo>
                      <a:pt x="337" y="0"/>
                    </a:moveTo>
                    <a:lnTo>
                      <a:pt x="506" y="1816"/>
                    </a:lnTo>
                    <a:lnTo>
                      <a:pt x="662" y="3450"/>
                    </a:lnTo>
                    <a:lnTo>
                      <a:pt x="882" y="5740"/>
                    </a:lnTo>
                    <a:lnTo>
                      <a:pt x="889" y="5850"/>
                    </a:lnTo>
                    <a:lnTo>
                      <a:pt x="882" y="5954"/>
                    </a:lnTo>
                    <a:lnTo>
                      <a:pt x="869" y="6057"/>
                    </a:lnTo>
                    <a:lnTo>
                      <a:pt x="843" y="6161"/>
                    </a:lnTo>
                    <a:lnTo>
                      <a:pt x="811" y="6258"/>
                    </a:lnTo>
                    <a:lnTo>
                      <a:pt x="772" y="6356"/>
                    </a:lnTo>
                    <a:lnTo>
                      <a:pt x="720" y="6453"/>
                    </a:lnTo>
                    <a:lnTo>
                      <a:pt x="662" y="6537"/>
                    </a:lnTo>
                    <a:lnTo>
                      <a:pt x="532" y="6732"/>
                    </a:lnTo>
                    <a:lnTo>
                      <a:pt x="415" y="6913"/>
                    </a:lnTo>
                    <a:lnTo>
                      <a:pt x="311" y="7082"/>
                    </a:lnTo>
                    <a:lnTo>
                      <a:pt x="227" y="7238"/>
                    </a:lnTo>
                    <a:lnTo>
                      <a:pt x="156" y="7380"/>
                    </a:lnTo>
                    <a:lnTo>
                      <a:pt x="97" y="7517"/>
                    </a:lnTo>
                    <a:lnTo>
                      <a:pt x="52" y="7633"/>
                    </a:lnTo>
                    <a:lnTo>
                      <a:pt x="13" y="7744"/>
                    </a:lnTo>
                    <a:lnTo>
                      <a:pt x="0" y="7776"/>
                    </a:lnTo>
                    <a:lnTo>
                      <a:pt x="0" y="7808"/>
                    </a:lnTo>
                    <a:lnTo>
                      <a:pt x="0" y="7847"/>
                    </a:lnTo>
                    <a:lnTo>
                      <a:pt x="0" y="7880"/>
                    </a:lnTo>
                    <a:lnTo>
                      <a:pt x="7" y="7912"/>
                    </a:lnTo>
                    <a:lnTo>
                      <a:pt x="20" y="7945"/>
                    </a:lnTo>
                    <a:lnTo>
                      <a:pt x="52" y="8003"/>
                    </a:lnTo>
                    <a:lnTo>
                      <a:pt x="97" y="8048"/>
                    </a:lnTo>
                    <a:lnTo>
                      <a:pt x="123" y="8068"/>
                    </a:lnTo>
                    <a:lnTo>
                      <a:pt x="149" y="8087"/>
                    </a:lnTo>
                    <a:lnTo>
                      <a:pt x="182" y="8100"/>
                    </a:lnTo>
                    <a:lnTo>
                      <a:pt x="214" y="8113"/>
                    </a:lnTo>
                    <a:lnTo>
                      <a:pt x="253" y="8120"/>
                    </a:lnTo>
                    <a:lnTo>
                      <a:pt x="3470" y="8120"/>
                    </a:lnTo>
                    <a:lnTo>
                      <a:pt x="3509" y="8113"/>
                    </a:lnTo>
                    <a:lnTo>
                      <a:pt x="3567" y="8087"/>
                    </a:lnTo>
                    <a:lnTo>
                      <a:pt x="3619" y="8055"/>
                    </a:lnTo>
                    <a:lnTo>
                      <a:pt x="3664" y="8009"/>
                    </a:lnTo>
                    <a:lnTo>
                      <a:pt x="3703" y="7951"/>
                    </a:lnTo>
                    <a:lnTo>
                      <a:pt x="3723" y="7893"/>
                    </a:lnTo>
                    <a:lnTo>
                      <a:pt x="3729" y="7860"/>
                    </a:lnTo>
                    <a:lnTo>
                      <a:pt x="3729" y="7828"/>
                    </a:lnTo>
                    <a:lnTo>
                      <a:pt x="3723" y="7795"/>
                    </a:lnTo>
                    <a:lnTo>
                      <a:pt x="3716" y="7756"/>
                    </a:lnTo>
                    <a:lnTo>
                      <a:pt x="3671" y="7607"/>
                    </a:lnTo>
                    <a:lnTo>
                      <a:pt x="3619" y="7471"/>
                    </a:lnTo>
                    <a:lnTo>
                      <a:pt x="3560" y="7335"/>
                    </a:lnTo>
                    <a:lnTo>
                      <a:pt x="3502" y="7218"/>
                    </a:lnTo>
                    <a:lnTo>
                      <a:pt x="3444" y="7089"/>
                    </a:lnTo>
                    <a:lnTo>
                      <a:pt x="3385" y="6952"/>
                    </a:lnTo>
                    <a:lnTo>
                      <a:pt x="3340" y="6816"/>
                    </a:lnTo>
                    <a:lnTo>
                      <a:pt x="3308" y="6680"/>
                    </a:lnTo>
                    <a:lnTo>
                      <a:pt x="3275" y="6537"/>
                    </a:lnTo>
                    <a:lnTo>
                      <a:pt x="3256" y="6395"/>
                    </a:lnTo>
                    <a:lnTo>
                      <a:pt x="3243" y="6245"/>
                    </a:lnTo>
                    <a:lnTo>
                      <a:pt x="3243" y="6103"/>
                    </a:lnTo>
                    <a:lnTo>
                      <a:pt x="335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3730;p68"/>
              <p:cNvSpPr/>
              <p:nvPr/>
            </p:nvSpPr>
            <p:spPr>
              <a:xfrm>
                <a:off x="375700" y="1523930"/>
                <a:ext cx="66577" cy="69050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1311" extrusionOk="0">
                    <a:moveTo>
                      <a:pt x="454" y="0"/>
                    </a:moveTo>
                    <a:lnTo>
                      <a:pt x="396" y="13"/>
                    </a:lnTo>
                    <a:lnTo>
                      <a:pt x="337" y="26"/>
                    </a:lnTo>
                    <a:lnTo>
                      <a:pt x="285" y="46"/>
                    </a:lnTo>
                    <a:lnTo>
                      <a:pt x="233" y="78"/>
                    </a:lnTo>
                    <a:lnTo>
                      <a:pt x="188" y="111"/>
                    </a:lnTo>
                    <a:lnTo>
                      <a:pt x="143" y="149"/>
                    </a:lnTo>
                    <a:lnTo>
                      <a:pt x="104" y="195"/>
                    </a:lnTo>
                    <a:lnTo>
                      <a:pt x="71" y="247"/>
                    </a:lnTo>
                    <a:lnTo>
                      <a:pt x="45" y="299"/>
                    </a:lnTo>
                    <a:lnTo>
                      <a:pt x="26" y="350"/>
                    </a:lnTo>
                    <a:lnTo>
                      <a:pt x="7" y="409"/>
                    </a:lnTo>
                    <a:lnTo>
                      <a:pt x="0" y="467"/>
                    </a:lnTo>
                    <a:lnTo>
                      <a:pt x="0" y="532"/>
                    </a:lnTo>
                    <a:lnTo>
                      <a:pt x="0" y="590"/>
                    </a:lnTo>
                    <a:lnTo>
                      <a:pt x="7" y="655"/>
                    </a:lnTo>
                    <a:lnTo>
                      <a:pt x="19" y="720"/>
                    </a:lnTo>
                    <a:lnTo>
                      <a:pt x="45" y="785"/>
                    </a:lnTo>
                    <a:lnTo>
                      <a:pt x="71" y="843"/>
                    </a:lnTo>
                    <a:lnTo>
                      <a:pt x="97" y="908"/>
                    </a:lnTo>
                    <a:lnTo>
                      <a:pt x="136" y="967"/>
                    </a:lnTo>
                    <a:lnTo>
                      <a:pt x="182" y="1025"/>
                    </a:lnTo>
                    <a:lnTo>
                      <a:pt x="227" y="1077"/>
                    </a:lnTo>
                    <a:lnTo>
                      <a:pt x="279" y="1129"/>
                    </a:lnTo>
                    <a:lnTo>
                      <a:pt x="331" y="1168"/>
                    </a:lnTo>
                    <a:lnTo>
                      <a:pt x="389" y="1206"/>
                    </a:lnTo>
                    <a:lnTo>
                      <a:pt x="447" y="1239"/>
                    </a:lnTo>
                    <a:lnTo>
                      <a:pt x="506" y="1265"/>
                    </a:lnTo>
                    <a:lnTo>
                      <a:pt x="564" y="1284"/>
                    </a:lnTo>
                    <a:lnTo>
                      <a:pt x="629" y="1304"/>
                    </a:lnTo>
                    <a:lnTo>
                      <a:pt x="687" y="1310"/>
                    </a:lnTo>
                    <a:lnTo>
                      <a:pt x="811" y="1310"/>
                    </a:lnTo>
                    <a:lnTo>
                      <a:pt x="869" y="1304"/>
                    </a:lnTo>
                    <a:lnTo>
                      <a:pt x="921" y="1284"/>
                    </a:lnTo>
                    <a:lnTo>
                      <a:pt x="979" y="1265"/>
                    </a:lnTo>
                    <a:lnTo>
                      <a:pt x="1031" y="1232"/>
                    </a:lnTo>
                    <a:lnTo>
                      <a:pt x="1077" y="1200"/>
                    </a:lnTo>
                    <a:lnTo>
                      <a:pt x="1122" y="1161"/>
                    </a:lnTo>
                    <a:lnTo>
                      <a:pt x="1161" y="1116"/>
                    </a:lnTo>
                    <a:lnTo>
                      <a:pt x="1193" y="1064"/>
                    </a:lnTo>
                    <a:lnTo>
                      <a:pt x="1219" y="1012"/>
                    </a:lnTo>
                    <a:lnTo>
                      <a:pt x="1239" y="960"/>
                    </a:lnTo>
                    <a:lnTo>
                      <a:pt x="1252" y="902"/>
                    </a:lnTo>
                    <a:lnTo>
                      <a:pt x="1258" y="843"/>
                    </a:lnTo>
                    <a:lnTo>
                      <a:pt x="1265" y="778"/>
                    </a:lnTo>
                    <a:lnTo>
                      <a:pt x="1258" y="720"/>
                    </a:lnTo>
                    <a:lnTo>
                      <a:pt x="1252" y="655"/>
                    </a:lnTo>
                    <a:lnTo>
                      <a:pt x="1239" y="590"/>
                    </a:lnTo>
                    <a:lnTo>
                      <a:pt x="1219" y="532"/>
                    </a:lnTo>
                    <a:lnTo>
                      <a:pt x="1193" y="467"/>
                    </a:lnTo>
                    <a:lnTo>
                      <a:pt x="1161" y="402"/>
                    </a:lnTo>
                    <a:lnTo>
                      <a:pt x="1122" y="344"/>
                    </a:lnTo>
                    <a:lnTo>
                      <a:pt x="1083" y="286"/>
                    </a:lnTo>
                    <a:lnTo>
                      <a:pt x="1031" y="234"/>
                    </a:lnTo>
                    <a:lnTo>
                      <a:pt x="979" y="188"/>
                    </a:lnTo>
                    <a:lnTo>
                      <a:pt x="927" y="143"/>
                    </a:lnTo>
                    <a:lnTo>
                      <a:pt x="869" y="104"/>
                    </a:lnTo>
                    <a:lnTo>
                      <a:pt x="811" y="72"/>
                    </a:lnTo>
                    <a:lnTo>
                      <a:pt x="752" y="46"/>
                    </a:lnTo>
                    <a:lnTo>
                      <a:pt x="694" y="26"/>
                    </a:lnTo>
                    <a:lnTo>
                      <a:pt x="636" y="13"/>
                    </a:lnTo>
                    <a:lnTo>
                      <a:pt x="571" y="0"/>
                    </a:lnTo>
                    <a:close/>
                  </a:path>
                </a:pathLst>
              </a:custGeom>
              <a:solidFill>
                <a:srgbClr val="AE70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3731;p68"/>
              <p:cNvSpPr/>
              <p:nvPr/>
            </p:nvSpPr>
            <p:spPr>
              <a:xfrm>
                <a:off x="390015" y="1545103"/>
                <a:ext cx="39630" cy="27704"/>
              </a:xfrm>
              <a:custGeom>
                <a:avLst/>
                <a:gdLst/>
                <a:ahLst/>
                <a:cxnLst/>
                <a:rect l="l" t="t" r="r" b="b"/>
                <a:pathLst>
                  <a:path w="753" h="526" fill="none" extrusionOk="0">
                    <a:moveTo>
                      <a:pt x="0" y="13"/>
                    </a:moveTo>
                    <a:lnTo>
                      <a:pt x="0" y="13"/>
                    </a:lnTo>
                    <a:lnTo>
                      <a:pt x="46" y="0"/>
                    </a:lnTo>
                    <a:lnTo>
                      <a:pt x="91" y="0"/>
                    </a:lnTo>
                    <a:lnTo>
                      <a:pt x="137" y="0"/>
                    </a:lnTo>
                    <a:lnTo>
                      <a:pt x="188" y="13"/>
                    </a:lnTo>
                    <a:lnTo>
                      <a:pt x="240" y="26"/>
                    </a:lnTo>
                    <a:lnTo>
                      <a:pt x="292" y="46"/>
                    </a:lnTo>
                    <a:lnTo>
                      <a:pt x="344" y="78"/>
                    </a:lnTo>
                    <a:lnTo>
                      <a:pt x="396" y="104"/>
                    </a:lnTo>
                    <a:lnTo>
                      <a:pt x="448" y="143"/>
                    </a:lnTo>
                    <a:lnTo>
                      <a:pt x="500" y="188"/>
                    </a:lnTo>
                    <a:lnTo>
                      <a:pt x="552" y="234"/>
                    </a:lnTo>
                    <a:lnTo>
                      <a:pt x="597" y="286"/>
                    </a:lnTo>
                    <a:lnTo>
                      <a:pt x="642" y="338"/>
                    </a:lnTo>
                    <a:lnTo>
                      <a:pt x="681" y="396"/>
                    </a:lnTo>
                    <a:lnTo>
                      <a:pt x="720" y="461"/>
                    </a:lnTo>
                    <a:lnTo>
                      <a:pt x="753" y="526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3732;p68"/>
              <p:cNvSpPr/>
              <p:nvPr/>
            </p:nvSpPr>
            <p:spPr>
              <a:xfrm>
                <a:off x="406067" y="1581287"/>
                <a:ext cx="14052" cy="34235"/>
              </a:xfrm>
              <a:custGeom>
                <a:avLst/>
                <a:gdLst/>
                <a:ahLst/>
                <a:cxnLst/>
                <a:rect l="l" t="t" r="r" b="b"/>
                <a:pathLst>
                  <a:path w="267" h="650" extrusionOk="0">
                    <a:moveTo>
                      <a:pt x="0" y="1"/>
                    </a:moveTo>
                    <a:lnTo>
                      <a:pt x="0" y="649"/>
                    </a:lnTo>
                    <a:lnTo>
                      <a:pt x="266" y="649"/>
                    </a:lnTo>
                    <a:lnTo>
                      <a:pt x="2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3733;p68"/>
              <p:cNvSpPr/>
              <p:nvPr/>
            </p:nvSpPr>
            <p:spPr>
              <a:xfrm>
                <a:off x="583164" y="1535201"/>
                <a:ext cx="66630" cy="69366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1317" extrusionOk="0">
                    <a:moveTo>
                      <a:pt x="688" y="0"/>
                    </a:moveTo>
                    <a:lnTo>
                      <a:pt x="630" y="13"/>
                    </a:lnTo>
                    <a:lnTo>
                      <a:pt x="572" y="26"/>
                    </a:lnTo>
                    <a:lnTo>
                      <a:pt x="507" y="46"/>
                    </a:lnTo>
                    <a:lnTo>
                      <a:pt x="448" y="72"/>
                    </a:lnTo>
                    <a:lnTo>
                      <a:pt x="390" y="104"/>
                    </a:lnTo>
                    <a:lnTo>
                      <a:pt x="338" y="143"/>
                    </a:lnTo>
                    <a:lnTo>
                      <a:pt x="280" y="188"/>
                    </a:lnTo>
                    <a:lnTo>
                      <a:pt x="228" y="234"/>
                    </a:lnTo>
                    <a:lnTo>
                      <a:pt x="182" y="292"/>
                    </a:lnTo>
                    <a:lnTo>
                      <a:pt x="137" y="344"/>
                    </a:lnTo>
                    <a:lnTo>
                      <a:pt x="105" y="409"/>
                    </a:lnTo>
                    <a:lnTo>
                      <a:pt x="72" y="467"/>
                    </a:lnTo>
                    <a:lnTo>
                      <a:pt x="46" y="532"/>
                    </a:lnTo>
                    <a:lnTo>
                      <a:pt x="27" y="597"/>
                    </a:lnTo>
                    <a:lnTo>
                      <a:pt x="7" y="655"/>
                    </a:lnTo>
                    <a:lnTo>
                      <a:pt x="1" y="720"/>
                    </a:lnTo>
                    <a:lnTo>
                      <a:pt x="1" y="785"/>
                    </a:lnTo>
                    <a:lnTo>
                      <a:pt x="1" y="843"/>
                    </a:lnTo>
                    <a:lnTo>
                      <a:pt x="14" y="902"/>
                    </a:lnTo>
                    <a:lnTo>
                      <a:pt x="27" y="960"/>
                    </a:lnTo>
                    <a:lnTo>
                      <a:pt x="46" y="1018"/>
                    </a:lnTo>
                    <a:lnTo>
                      <a:pt x="72" y="1070"/>
                    </a:lnTo>
                    <a:lnTo>
                      <a:pt x="105" y="1116"/>
                    </a:lnTo>
                    <a:lnTo>
                      <a:pt x="144" y="1161"/>
                    </a:lnTo>
                    <a:lnTo>
                      <a:pt x="189" y="1200"/>
                    </a:lnTo>
                    <a:lnTo>
                      <a:pt x="234" y="1239"/>
                    </a:lnTo>
                    <a:lnTo>
                      <a:pt x="286" y="1265"/>
                    </a:lnTo>
                    <a:lnTo>
                      <a:pt x="338" y="1284"/>
                    </a:lnTo>
                    <a:lnTo>
                      <a:pt x="396" y="1304"/>
                    </a:lnTo>
                    <a:lnTo>
                      <a:pt x="455" y="1310"/>
                    </a:lnTo>
                    <a:lnTo>
                      <a:pt x="513" y="1317"/>
                    </a:lnTo>
                    <a:lnTo>
                      <a:pt x="572" y="1310"/>
                    </a:lnTo>
                    <a:lnTo>
                      <a:pt x="636" y="1304"/>
                    </a:lnTo>
                    <a:lnTo>
                      <a:pt x="695" y="1291"/>
                    </a:lnTo>
                    <a:lnTo>
                      <a:pt x="753" y="1265"/>
                    </a:lnTo>
                    <a:lnTo>
                      <a:pt x="818" y="1239"/>
                    </a:lnTo>
                    <a:lnTo>
                      <a:pt x="876" y="1207"/>
                    </a:lnTo>
                    <a:lnTo>
                      <a:pt x="928" y="1168"/>
                    </a:lnTo>
                    <a:lnTo>
                      <a:pt x="980" y="1129"/>
                    </a:lnTo>
                    <a:lnTo>
                      <a:pt x="1032" y="1077"/>
                    </a:lnTo>
                    <a:lnTo>
                      <a:pt x="1084" y="1025"/>
                    </a:lnTo>
                    <a:lnTo>
                      <a:pt x="1123" y="967"/>
                    </a:lnTo>
                    <a:lnTo>
                      <a:pt x="1162" y="908"/>
                    </a:lnTo>
                    <a:lnTo>
                      <a:pt x="1194" y="843"/>
                    </a:lnTo>
                    <a:lnTo>
                      <a:pt x="1220" y="785"/>
                    </a:lnTo>
                    <a:lnTo>
                      <a:pt x="1240" y="720"/>
                    </a:lnTo>
                    <a:lnTo>
                      <a:pt x="1252" y="655"/>
                    </a:lnTo>
                    <a:lnTo>
                      <a:pt x="1265" y="597"/>
                    </a:lnTo>
                    <a:lnTo>
                      <a:pt x="1265" y="532"/>
                    </a:lnTo>
                    <a:lnTo>
                      <a:pt x="1265" y="467"/>
                    </a:lnTo>
                    <a:lnTo>
                      <a:pt x="1252" y="409"/>
                    </a:lnTo>
                    <a:lnTo>
                      <a:pt x="1240" y="350"/>
                    </a:lnTo>
                    <a:lnTo>
                      <a:pt x="1220" y="299"/>
                    </a:lnTo>
                    <a:lnTo>
                      <a:pt x="1194" y="247"/>
                    </a:lnTo>
                    <a:lnTo>
                      <a:pt x="1162" y="195"/>
                    </a:lnTo>
                    <a:lnTo>
                      <a:pt x="1123" y="149"/>
                    </a:lnTo>
                    <a:lnTo>
                      <a:pt x="1077" y="111"/>
                    </a:lnTo>
                    <a:lnTo>
                      <a:pt x="1032" y="78"/>
                    </a:lnTo>
                    <a:lnTo>
                      <a:pt x="980" y="52"/>
                    </a:lnTo>
                    <a:lnTo>
                      <a:pt x="922" y="26"/>
                    </a:lnTo>
                    <a:lnTo>
                      <a:pt x="870" y="13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AE70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3734;p68"/>
              <p:cNvSpPr/>
              <p:nvPr/>
            </p:nvSpPr>
            <p:spPr>
              <a:xfrm>
                <a:off x="595795" y="1556374"/>
                <a:ext cx="39315" cy="27704"/>
              </a:xfrm>
              <a:custGeom>
                <a:avLst/>
                <a:gdLst/>
                <a:ahLst/>
                <a:cxnLst/>
                <a:rect l="l" t="t" r="r" b="b"/>
                <a:pathLst>
                  <a:path w="747" h="526" fill="none" extrusionOk="0">
                    <a:moveTo>
                      <a:pt x="747" y="13"/>
                    </a:moveTo>
                    <a:lnTo>
                      <a:pt x="747" y="13"/>
                    </a:lnTo>
                    <a:lnTo>
                      <a:pt x="708" y="0"/>
                    </a:lnTo>
                    <a:lnTo>
                      <a:pt x="662" y="0"/>
                    </a:lnTo>
                    <a:lnTo>
                      <a:pt x="610" y="0"/>
                    </a:lnTo>
                    <a:lnTo>
                      <a:pt x="565" y="13"/>
                    </a:lnTo>
                    <a:lnTo>
                      <a:pt x="513" y="26"/>
                    </a:lnTo>
                    <a:lnTo>
                      <a:pt x="461" y="52"/>
                    </a:lnTo>
                    <a:lnTo>
                      <a:pt x="403" y="78"/>
                    </a:lnTo>
                    <a:lnTo>
                      <a:pt x="351" y="111"/>
                    </a:lnTo>
                    <a:lnTo>
                      <a:pt x="299" y="143"/>
                    </a:lnTo>
                    <a:lnTo>
                      <a:pt x="247" y="188"/>
                    </a:lnTo>
                    <a:lnTo>
                      <a:pt x="202" y="234"/>
                    </a:lnTo>
                    <a:lnTo>
                      <a:pt x="156" y="286"/>
                    </a:lnTo>
                    <a:lnTo>
                      <a:pt x="111" y="338"/>
                    </a:lnTo>
                    <a:lnTo>
                      <a:pt x="72" y="402"/>
                    </a:lnTo>
                    <a:lnTo>
                      <a:pt x="33" y="461"/>
                    </a:lnTo>
                    <a:lnTo>
                      <a:pt x="1" y="526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3735;p68"/>
              <p:cNvSpPr/>
              <p:nvPr/>
            </p:nvSpPr>
            <p:spPr>
              <a:xfrm>
                <a:off x="613584" y="1593611"/>
                <a:ext cx="14000" cy="34183"/>
              </a:xfrm>
              <a:custGeom>
                <a:avLst/>
                <a:gdLst/>
                <a:ahLst/>
                <a:cxnLst/>
                <a:rect l="l" t="t" r="r" b="b"/>
                <a:pathLst>
                  <a:path w="266" h="649" extrusionOk="0">
                    <a:moveTo>
                      <a:pt x="0" y="0"/>
                    </a:moveTo>
                    <a:lnTo>
                      <a:pt x="0" y="649"/>
                    </a:lnTo>
                    <a:lnTo>
                      <a:pt x="266" y="649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3736;p68"/>
              <p:cNvSpPr/>
              <p:nvPr/>
            </p:nvSpPr>
            <p:spPr>
              <a:xfrm>
                <a:off x="344964" y="1389675"/>
                <a:ext cx="110312" cy="110396"/>
              </a:xfrm>
              <a:custGeom>
                <a:avLst/>
                <a:gdLst/>
                <a:ahLst/>
                <a:cxnLst/>
                <a:rect l="l" t="t" r="r" b="b"/>
                <a:pathLst>
                  <a:path w="2096" h="2096" extrusionOk="0">
                    <a:moveTo>
                      <a:pt x="1044" y="1"/>
                    </a:moveTo>
                    <a:lnTo>
                      <a:pt x="941" y="7"/>
                    </a:lnTo>
                    <a:lnTo>
                      <a:pt x="837" y="20"/>
                    </a:lnTo>
                    <a:lnTo>
                      <a:pt x="733" y="46"/>
                    </a:lnTo>
                    <a:lnTo>
                      <a:pt x="636" y="85"/>
                    </a:lnTo>
                    <a:lnTo>
                      <a:pt x="545" y="124"/>
                    </a:lnTo>
                    <a:lnTo>
                      <a:pt x="461" y="182"/>
                    </a:lnTo>
                    <a:lnTo>
                      <a:pt x="377" y="241"/>
                    </a:lnTo>
                    <a:lnTo>
                      <a:pt x="305" y="305"/>
                    </a:lnTo>
                    <a:lnTo>
                      <a:pt x="240" y="383"/>
                    </a:lnTo>
                    <a:lnTo>
                      <a:pt x="175" y="461"/>
                    </a:lnTo>
                    <a:lnTo>
                      <a:pt x="124" y="545"/>
                    </a:lnTo>
                    <a:lnTo>
                      <a:pt x="78" y="643"/>
                    </a:lnTo>
                    <a:lnTo>
                      <a:pt x="46" y="733"/>
                    </a:lnTo>
                    <a:lnTo>
                      <a:pt x="20" y="837"/>
                    </a:lnTo>
                    <a:lnTo>
                      <a:pt x="0" y="941"/>
                    </a:lnTo>
                    <a:lnTo>
                      <a:pt x="0" y="1045"/>
                    </a:lnTo>
                    <a:lnTo>
                      <a:pt x="0" y="1155"/>
                    </a:lnTo>
                    <a:lnTo>
                      <a:pt x="20" y="1259"/>
                    </a:lnTo>
                    <a:lnTo>
                      <a:pt x="46" y="1363"/>
                    </a:lnTo>
                    <a:lnTo>
                      <a:pt x="78" y="1453"/>
                    </a:lnTo>
                    <a:lnTo>
                      <a:pt x="124" y="1544"/>
                    </a:lnTo>
                    <a:lnTo>
                      <a:pt x="175" y="1635"/>
                    </a:lnTo>
                    <a:lnTo>
                      <a:pt x="240" y="1713"/>
                    </a:lnTo>
                    <a:lnTo>
                      <a:pt x="305" y="1791"/>
                    </a:lnTo>
                    <a:lnTo>
                      <a:pt x="377" y="1855"/>
                    </a:lnTo>
                    <a:lnTo>
                      <a:pt x="461" y="1914"/>
                    </a:lnTo>
                    <a:lnTo>
                      <a:pt x="545" y="1972"/>
                    </a:lnTo>
                    <a:lnTo>
                      <a:pt x="636" y="2011"/>
                    </a:lnTo>
                    <a:lnTo>
                      <a:pt x="733" y="2050"/>
                    </a:lnTo>
                    <a:lnTo>
                      <a:pt x="837" y="2076"/>
                    </a:lnTo>
                    <a:lnTo>
                      <a:pt x="941" y="2089"/>
                    </a:lnTo>
                    <a:lnTo>
                      <a:pt x="1044" y="2095"/>
                    </a:lnTo>
                    <a:lnTo>
                      <a:pt x="1155" y="2089"/>
                    </a:lnTo>
                    <a:lnTo>
                      <a:pt x="1258" y="2076"/>
                    </a:lnTo>
                    <a:lnTo>
                      <a:pt x="1356" y="2050"/>
                    </a:lnTo>
                    <a:lnTo>
                      <a:pt x="1453" y="2011"/>
                    </a:lnTo>
                    <a:lnTo>
                      <a:pt x="1544" y="1972"/>
                    </a:lnTo>
                    <a:lnTo>
                      <a:pt x="1635" y="1914"/>
                    </a:lnTo>
                    <a:lnTo>
                      <a:pt x="1712" y="1855"/>
                    </a:lnTo>
                    <a:lnTo>
                      <a:pt x="1784" y="1791"/>
                    </a:lnTo>
                    <a:lnTo>
                      <a:pt x="1855" y="1713"/>
                    </a:lnTo>
                    <a:lnTo>
                      <a:pt x="1913" y="1635"/>
                    </a:lnTo>
                    <a:lnTo>
                      <a:pt x="1965" y="1544"/>
                    </a:lnTo>
                    <a:lnTo>
                      <a:pt x="2011" y="1453"/>
                    </a:lnTo>
                    <a:lnTo>
                      <a:pt x="2043" y="1363"/>
                    </a:lnTo>
                    <a:lnTo>
                      <a:pt x="2069" y="1259"/>
                    </a:lnTo>
                    <a:lnTo>
                      <a:pt x="2089" y="1155"/>
                    </a:lnTo>
                    <a:lnTo>
                      <a:pt x="2095" y="1045"/>
                    </a:lnTo>
                    <a:lnTo>
                      <a:pt x="2089" y="941"/>
                    </a:lnTo>
                    <a:lnTo>
                      <a:pt x="2069" y="837"/>
                    </a:lnTo>
                    <a:lnTo>
                      <a:pt x="2043" y="733"/>
                    </a:lnTo>
                    <a:lnTo>
                      <a:pt x="2011" y="643"/>
                    </a:lnTo>
                    <a:lnTo>
                      <a:pt x="1965" y="545"/>
                    </a:lnTo>
                    <a:lnTo>
                      <a:pt x="1913" y="461"/>
                    </a:lnTo>
                    <a:lnTo>
                      <a:pt x="1855" y="383"/>
                    </a:lnTo>
                    <a:lnTo>
                      <a:pt x="1784" y="305"/>
                    </a:lnTo>
                    <a:lnTo>
                      <a:pt x="1712" y="241"/>
                    </a:lnTo>
                    <a:lnTo>
                      <a:pt x="1635" y="182"/>
                    </a:lnTo>
                    <a:lnTo>
                      <a:pt x="1544" y="124"/>
                    </a:lnTo>
                    <a:lnTo>
                      <a:pt x="1453" y="85"/>
                    </a:lnTo>
                    <a:lnTo>
                      <a:pt x="1356" y="46"/>
                    </a:lnTo>
                    <a:lnTo>
                      <a:pt x="1258" y="20"/>
                    </a:lnTo>
                    <a:lnTo>
                      <a:pt x="1155" y="7"/>
                    </a:lnTo>
                    <a:lnTo>
                      <a:pt x="104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3737;p68"/>
              <p:cNvSpPr/>
              <p:nvPr/>
            </p:nvSpPr>
            <p:spPr>
              <a:xfrm>
                <a:off x="403646" y="1401631"/>
                <a:ext cx="51630" cy="98072"/>
              </a:xfrm>
              <a:custGeom>
                <a:avLst/>
                <a:gdLst/>
                <a:ahLst/>
                <a:cxnLst/>
                <a:rect l="l" t="t" r="r" b="b"/>
                <a:pathLst>
                  <a:path w="981" h="1862" extrusionOk="0">
                    <a:moveTo>
                      <a:pt x="578" y="1"/>
                    </a:moveTo>
                    <a:lnTo>
                      <a:pt x="494" y="66"/>
                    </a:lnTo>
                    <a:lnTo>
                      <a:pt x="416" y="150"/>
                    </a:lnTo>
                    <a:lnTo>
                      <a:pt x="345" y="247"/>
                    </a:lnTo>
                    <a:lnTo>
                      <a:pt x="280" y="351"/>
                    </a:lnTo>
                    <a:lnTo>
                      <a:pt x="221" y="461"/>
                    </a:lnTo>
                    <a:lnTo>
                      <a:pt x="169" y="578"/>
                    </a:lnTo>
                    <a:lnTo>
                      <a:pt x="124" y="708"/>
                    </a:lnTo>
                    <a:lnTo>
                      <a:pt x="85" y="837"/>
                    </a:lnTo>
                    <a:lnTo>
                      <a:pt x="53" y="967"/>
                    </a:lnTo>
                    <a:lnTo>
                      <a:pt x="27" y="1103"/>
                    </a:lnTo>
                    <a:lnTo>
                      <a:pt x="7" y="1233"/>
                    </a:lnTo>
                    <a:lnTo>
                      <a:pt x="1" y="1369"/>
                    </a:lnTo>
                    <a:lnTo>
                      <a:pt x="1" y="1499"/>
                    </a:lnTo>
                    <a:lnTo>
                      <a:pt x="14" y="1622"/>
                    </a:lnTo>
                    <a:lnTo>
                      <a:pt x="33" y="1745"/>
                    </a:lnTo>
                    <a:lnTo>
                      <a:pt x="59" y="1862"/>
                    </a:lnTo>
                    <a:lnTo>
                      <a:pt x="156" y="1842"/>
                    </a:lnTo>
                    <a:lnTo>
                      <a:pt x="247" y="1816"/>
                    </a:lnTo>
                    <a:lnTo>
                      <a:pt x="338" y="1784"/>
                    </a:lnTo>
                    <a:lnTo>
                      <a:pt x="422" y="1745"/>
                    </a:lnTo>
                    <a:lnTo>
                      <a:pt x="507" y="1700"/>
                    </a:lnTo>
                    <a:lnTo>
                      <a:pt x="578" y="1641"/>
                    </a:lnTo>
                    <a:lnTo>
                      <a:pt x="649" y="1583"/>
                    </a:lnTo>
                    <a:lnTo>
                      <a:pt x="714" y="1518"/>
                    </a:lnTo>
                    <a:lnTo>
                      <a:pt x="773" y="1447"/>
                    </a:lnTo>
                    <a:lnTo>
                      <a:pt x="824" y="1369"/>
                    </a:lnTo>
                    <a:lnTo>
                      <a:pt x="870" y="1285"/>
                    </a:lnTo>
                    <a:lnTo>
                      <a:pt x="909" y="1200"/>
                    </a:lnTo>
                    <a:lnTo>
                      <a:pt x="941" y="1110"/>
                    </a:lnTo>
                    <a:lnTo>
                      <a:pt x="961" y="1019"/>
                    </a:lnTo>
                    <a:lnTo>
                      <a:pt x="974" y="922"/>
                    </a:lnTo>
                    <a:lnTo>
                      <a:pt x="980" y="818"/>
                    </a:lnTo>
                    <a:lnTo>
                      <a:pt x="974" y="695"/>
                    </a:lnTo>
                    <a:lnTo>
                      <a:pt x="948" y="578"/>
                    </a:lnTo>
                    <a:lnTo>
                      <a:pt x="915" y="461"/>
                    </a:lnTo>
                    <a:lnTo>
                      <a:pt x="870" y="357"/>
                    </a:lnTo>
                    <a:lnTo>
                      <a:pt x="811" y="254"/>
                    </a:lnTo>
                    <a:lnTo>
                      <a:pt x="740" y="163"/>
                    </a:lnTo>
                    <a:lnTo>
                      <a:pt x="662" y="72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3738;p68"/>
              <p:cNvSpPr/>
              <p:nvPr/>
            </p:nvSpPr>
            <p:spPr>
              <a:xfrm>
                <a:off x="198866" y="3657309"/>
                <a:ext cx="250940" cy="205360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3899" extrusionOk="0">
                    <a:moveTo>
                      <a:pt x="2141" y="1"/>
                    </a:moveTo>
                    <a:lnTo>
                      <a:pt x="1920" y="1337"/>
                    </a:lnTo>
                    <a:lnTo>
                      <a:pt x="1901" y="1434"/>
                    </a:lnTo>
                    <a:lnTo>
                      <a:pt x="1868" y="1518"/>
                    </a:lnTo>
                    <a:lnTo>
                      <a:pt x="1830" y="1602"/>
                    </a:lnTo>
                    <a:lnTo>
                      <a:pt x="1778" y="1680"/>
                    </a:lnTo>
                    <a:lnTo>
                      <a:pt x="1719" y="1752"/>
                    </a:lnTo>
                    <a:lnTo>
                      <a:pt x="1648" y="1810"/>
                    </a:lnTo>
                    <a:lnTo>
                      <a:pt x="1577" y="1868"/>
                    </a:lnTo>
                    <a:lnTo>
                      <a:pt x="1492" y="1914"/>
                    </a:lnTo>
                    <a:lnTo>
                      <a:pt x="1" y="2627"/>
                    </a:lnTo>
                    <a:lnTo>
                      <a:pt x="53" y="3898"/>
                    </a:lnTo>
                    <a:lnTo>
                      <a:pt x="4093" y="3898"/>
                    </a:lnTo>
                    <a:lnTo>
                      <a:pt x="4177" y="3892"/>
                    </a:lnTo>
                    <a:lnTo>
                      <a:pt x="4255" y="3879"/>
                    </a:lnTo>
                    <a:lnTo>
                      <a:pt x="4326" y="3853"/>
                    </a:lnTo>
                    <a:lnTo>
                      <a:pt x="4398" y="3820"/>
                    </a:lnTo>
                    <a:lnTo>
                      <a:pt x="4469" y="3781"/>
                    </a:lnTo>
                    <a:lnTo>
                      <a:pt x="4527" y="3736"/>
                    </a:lnTo>
                    <a:lnTo>
                      <a:pt x="4579" y="3684"/>
                    </a:lnTo>
                    <a:lnTo>
                      <a:pt x="4631" y="3626"/>
                    </a:lnTo>
                    <a:lnTo>
                      <a:pt x="4670" y="3567"/>
                    </a:lnTo>
                    <a:lnTo>
                      <a:pt x="4709" y="3496"/>
                    </a:lnTo>
                    <a:lnTo>
                      <a:pt x="4735" y="3425"/>
                    </a:lnTo>
                    <a:lnTo>
                      <a:pt x="4754" y="3353"/>
                    </a:lnTo>
                    <a:lnTo>
                      <a:pt x="4761" y="3276"/>
                    </a:lnTo>
                    <a:lnTo>
                      <a:pt x="4767" y="3198"/>
                    </a:lnTo>
                    <a:lnTo>
                      <a:pt x="4754" y="3113"/>
                    </a:lnTo>
                    <a:lnTo>
                      <a:pt x="4735" y="3036"/>
                    </a:lnTo>
                    <a:lnTo>
                      <a:pt x="4417" y="1940"/>
                    </a:lnTo>
                    <a:lnTo>
                      <a:pt x="465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3739;p68"/>
              <p:cNvSpPr/>
              <p:nvPr/>
            </p:nvSpPr>
            <p:spPr>
              <a:xfrm>
                <a:off x="836416" y="3649462"/>
                <a:ext cx="233151" cy="217948"/>
              </a:xfrm>
              <a:custGeom>
                <a:avLst/>
                <a:gdLst/>
                <a:ahLst/>
                <a:cxnLst/>
                <a:rect l="l" t="t" r="r" b="b"/>
                <a:pathLst>
                  <a:path w="4430" h="4138" extrusionOk="0">
                    <a:moveTo>
                      <a:pt x="1" y="0"/>
                    </a:moveTo>
                    <a:lnTo>
                      <a:pt x="513" y="2536"/>
                    </a:lnTo>
                    <a:lnTo>
                      <a:pt x="312" y="3399"/>
                    </a:lnTo>
                    <a:lnTo>
                      <a:pt x="299" y="3470"/>
                    </a:lnTo>
                    <a:lnTo>
                      <a:pt x="299" y="3541"/>
                    </a:lnTo>
                    <a:lnTo>
                      <a:pt x="306" y="3606"/>
                    </a:lnTo>
                    <a:lnTo>
                      <a:pt x="312" y="3677"/>
                    </a:lnTo>
                    <a:lnTo>
                      <a:pt x="331" y="3742"/>
                    </a:lnTo>
                    <a:lnTo>
                      <a:pt x="357" y="3801"/>
                    </a:lnTo>
                    <a:lnTo>
                      <a:pt x="390" y="3859"/>
                    </a:lnTo>
                    <a:lnTo>
                      <a:pt x="429" y="3911"/>
                    </a:lnTo>
                    <a:lnTo>
                      <a:pt x="474" y="3963"/>
                    </a:lnTo>
                    <a:lnTo>
                      <a:pt x="526" y="4008"/>
                    </a:lnTo>
                    <a:lnTo>
                      <a:pt x="578" y="4047"/>
                    </a:lnTo>
                    <a:lnTo>
                      <a:pt x="636" y="4080"/>
                    </a:lnTo>
                    <a:lnTo>
                      <a:pt x="695" y="4105"/>
                    </a:lnTo>
                    <a:lnTo>
                      <a:pt x="766" y="4125"/>
                    </a:lnTo>
                    <a:lnTo>
                      <a:pt x="831" y="4138"/>
                    </a:lnTo>
                    <a:lnTo>
                      <a:pt x="4430" y="4138"/>
                    </a:lnTo>
                    <a:lnTo>
                      <a:pt x="4430" y="3295"/>
                    </a:lnTo>
                    <a:lnTo>
                      <a:pt x="3353" y="2484"/>
                    </a:lnTo>
                    <a:lnTo>
                      <a:pt x="3230" y="2387"/>
                    </a:lnTo>
                    <a:lnTo>
                      <a:pt x="3120" y="2277"/>
                    </a:lnTo>
                    <a:lnTo>
                      <a:pt x="3023" y="2160"/>
                    </a:lnTo>
                    <a:lnTo>
                      <a:pt x="2938" y="2037"/>
                    </a:lnTo>
                    <a:lnTo>
                      <a:pt x="2861" y="1901"/>
                    </a:lnTo>
                    <a:lnTo>
                      <a:pt x="2796" y="1764"/>
                    </a:lnTo>
                    <a:lnTo>
                      <a:pt x="2744" y="1615"/>
                    </a:lnTo>
                    <a:lnTo>
                      <a:pt x="2711" y="1466"/>
                    </a:lnTo>
                    <a:lnTo>
                      <a:pt x="241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3740;p68"/>
              <p:cNvSpPr/>
              <p:nvPr/>
            </p:nvSpPr>
            <p:spPr>
              <a:xfrm>
                <a:off x="177393" y="2293484"/>
                <a:ext cx="892184" cy="1393596"/>
              </a:xfrm>
              <a:custGeom>
                <a:avLst/>
                <a:gdLst/>
                <a:ahLst/>
                <a:cxnLst/>
                <a:rect l="l" t="t" r="r" b="b"/>
                <a:pathLst>
                  <a:path w="16952" h="26459" extrusionOk="0">
                    <a:moveTo>
                      <a:pt x="2088" y="0"/>
                    </a:moveTo>
                    <a:lnTo>
                      <a:pt x="0" y="26459"/>
                    </a:lnTo>
                    <a:lnTo>
                      <a:pt x="5960" y="26459"/>
                    </a:lnTo>
                    <a:lnTo>
                      <a:pt x="6699" y="4364"/>
                    </a:lnTo>
                    <a:lnTo>
                      <a:pt x="10843" y="26459"/>
                    </a:lnTo>
                    <a:lnTo>
                      <a:pt x="16952" y="26459"/>
                    </a:lnTo>
                    <a:lnTo>
                      <a:pt x="110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3741;p68"/>
              <p:cNvSpPr/>
              <p:nvPr/>
            </p:nvSpPr>
            <p:spPr>
              <a:xfrm>
                <a:off x="452486" y="2314973"/>
                <a:ext cx="57367" cy="152374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2893" fill="none" extrusionOk="0">
                    <a:moveTo>
                      <a:pt x="1090" y="1"/>
                    </a:moveTo>
                    <a:lnTo>
                      <a:pt x="1090" y="1"/>
                    </a:lnTo>
                    <a:lnTo>
                      <a:pt x="979" y="150"/>
                    </a:lnTo>
                    <a:lnTo>
                      <a:pt x="869" y="299"/>
                    </a:lnTo>
                    <a:lnTo>
                      <a:pt x="772" y="442"/>
                    </a:lnTo>
                    <a:lnTo>
                      <a:pt x="675" y="584"/>
                    </a:lnTo>
                    <a:lnTo>
                      <a:pt x="590" y="720"/>
                    </a:lnTo>
                    <a:lnTo>
                      <a:pt x="506" y="857"/>
                    </a:lnTo>
                    <a:lnTo>
                      <a:pt x="435" y="986"/>
                    </a:lnTo>
                    <a:lnTo>
                      <a:pt x="363" y="1116"/>
                    </a:lnTo>
                    <a:lnTo>
                      <a:pt x="305" y="1239"/>
                    </a:lnTo>
                    <a:lnTo>
                      <a:pt x="247" y="1362"/>
                    </a:lnTo>
                    <a:lnTo>
                      <a:pt x="195" y="1486"/>
                    </a:lnTo>
                    <a:lnTo>
                      <a:pt x="149" y="1596"/>
                    </a:lnTo>
                    <a:lnTo>
                      <a:pt x="117" y="1706"/>
                    </a:lnTo>
                    <a:lnTo>
                      <a:pt x="84" y="1816"/>
                    </a:lnTo>
                    <a:lnTo>
                      <a:pt x="52" y="1920"/>
                    </a:lnTo>
                    <a:lnTo>
                      <a:pt x="33" y="2017"/>
                    </a:lnTo>
                    <a:lnTo>
                      <a:pt x="20" y="2108"/>
                    </a:lnTo>
                    <a:lnTo>
                      <a:pt x="7" y="2199"/>
                    </a:lnTo>
                    <a:lnTo>
                      <a:pt x="0" y="2283"/>
                    </a:lnTo>
                    <a:lnTo>
                      <a:pt x="0" y="2361"/>
                    </a:lnTo>
                    <a:lnTo>
                      <a:pt x="7" y="2439"/>
                    </a:lnTo>
                    <a:lnTo>
                      <a:pt x="20" y="2504"/>
                    </a:lnTo>
                    <a:lnTo>
                      <a:pt x="33" y="2569"/>
                    </a:lnTo>
                    <a:lnTo>
                      <a:pt x="59" y="2627"/>
                    </a:lnTo>
                    <a:lnTo>
                      <a:pt x="84" y="2685"/>
                    </a:lnTo>
                    <a:lnTo>
                      <a:pt x="110" y="2731"/>
                    </a:lnTo>
                    <a:lnTo>
                      <a:pt x="149" y="2776"/>
                    </a:lnTo>
                    <a:lnTo>
                      <a:pt x="188" y="2809"/>
                    </a:lnTo>
                    <a:lnTo>
                      <a:pt x="234" y="2841"/>
                    </a:lnTo>
                    <a:lnTo>
                      <a:pt x="285" y="2860"/>
                    </a:lnTo>
                    <a:lnTo>
                      <a:pt x="337" y="2880"/>
                    </a:lnTo>
                    <a:lnTo>
                      <a:pt x="396" y="2893"/>
                    </a:lnTo>
                    <a:lnTo>
                      <a:pt x="396" y="2893"/>
                    </a:lnTo>
                    <a:lnTo>
                      <a:pt x="454" y="2893"/>
                    </a:lnTo>
                    <a:lnTo>
                      <a:pt x="512" y="2886"/>
                    </a:lnTo>
                    <a:lnTo>
                      <a:pt x="564" y="2860"/>
                    </a:lnTo>
                    <a:lnTo>
                      <a:pt x="610" y="2828"/>
                    </a:lnTo>
                    <a:lnTo>
                      <a:pt x="655" y="2789"/>
                    </a:lnTo>
                    <a:lnTo>
                      <a:pt x="701" y="2737"/>
                    </a:lnTo>
                    <a:lnTo>
                      <a:pt x="739" y="2679"/>
                    </a:lnTo>
                    <a:lnTo>
                      <a:pt x="778" y="2614"/>
                    </a:lnTo>
                    <a:lnTo>
                      <a:pt x="811" y="2536"/>
                    </a:lnTo>
                    <a:lnTo>
                      <a:pt x="843" y="2458"/>
                    </a:lnTo>
                    <a:lnTo>
                      <a:pt x="876" y="2368"/>
                    </a:lnTo>
                    <a:lnTo>
                      <a:pt x="902" y="2277"/>
                    </a:lnTo>
                    <a:lnTo>
                      <a:pt x="947" y="2069"/>
                    </a:lnTo>
                    <a:lnTo>
                      <a:pt x="986" y="1849"/>
                    </a:lnTo>
                    <a:lnTo>
                      <a:pt x="1018" y="1615"/>
                    </a:lnTo>
                    <a:lnTo>
                      <a:pt x="1044" y="1375"/>
                    </a:lnTo>
                    <a:lnTo>
                      <a:pt x="1064" y="1129"/>
                    </a:lnTo>
                    <a:lnTo>
                      <a:pt x="1077" y="883"/>
                    </a:lnTo>
                    <a:lnTo>
                      <a:pt x="1090" y="416"/>
                    </a:lnTo>
                    <a:lnTo>
                      <a:pt x="1090" y="1"/>
                    </a:lnTo>
                    <a:lnTo>
                      <a:pt x="1090" y="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3742;p68"/>
              <p:cNvSpPr/>
              <p:nvPr/>
            </p:nvSpPr>
            <p:spPr>
              <a:xfrm>
                <a:off x="522430" y="2314973"/>
                <a:ext cx="57419" cy="152374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2893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17" y="150"/>
                    </a:lnTo>
                    <a:lnTo>
                      <a:pt x="221" y="299"/>
                    </a:lnTo>
                    <a:lnTo>
                      <a:pt x="325" y="442"/>
                    </a:lnTo>
                    <a:lnTo>
                      <a:pt x="416" y="584"/>
                    </a:lnTo>
                    <a:lnTo>
                      <a:pt x="500" y="720"/>
                    </a:lnTo>
                    <a:lnTo>
                      <a:pt x="584" y="857"/>
                    </a:lnTo>
                    <a:lnTo>
                      <a:pt x="656" y="986"/>
                    </a:lnTo>
                    <a:lnTo>
                      <a:pt x="727" y="1116"/>
                    </a:lnTo>
                    <a:lnTo>
                      <a:pt x="792" y="1239"/>
                    </a:lnTo>
                    <a:lnTo>
                      <a:pt x="844" y="1362"/>
                    </a:lnTo>
                    <a:lnTo>
                      <a:pt x="895" y="1486"/>
                    </a:lnTo>
                    <a:lnTo>
                      <a:pt x="941" y="1596"/>
                    </a:lnTo>
                    <a:lnTo>
                      <a:pt x="980" y="1706"/>
                    </a:lnTo>
                    <a:lnTo>
                      <a:pt x="1012" y="1816"/>
                    </a:lnTo>
                    <a:lnTo>
                      <a:pt x="1038" y="1920"/>
                    </a:lnTo>
                    <a:lnTo>
                      <a:pt x="1058" y="2017"/>
                    </a:lnTo>
                    <a:lnTo>
                      <a:pt x="1077" y="2108"/>
                    </a:lnTo>
                    <a:lnTo>
                      <a:pt x="1084" y="2199"/>
                    </a:lnTo>
                    <a:lnTo>
                      <a:pt x="1090" y="2283"/>
                    </a:lnTo>
                    <a:lnTo>
                      <a:pt x="1090" y="2361"/>
                    </a:lnTo>
                    <a:lnTo>
                      <a:pt x="1084" y="2439"/>
                    </a:lnTo>
                    <a:lnTo>
                      <a:pt x="1071" y="2504"/>
                    </a:lnTo>
                    <a:lnTo>
                      <a:pt x="1058" y="2569"/>
                    </a:lnTo>
                    <a:lnTo>
                      <a:pt x="1038" y="2627"/>
                    </a:lnTo>
                    <a:lnTo>
                      <a:pt x="1012" y="2685"/>
                    </a:lnTo>
                    <a:lnTo>
                      <a:pt x="980" y="2731"/>
                    </a:lnTo>
                    <a:lnTo>
                      <a:pt x="941" y="2776"/>
                    </a:lnTo>
                    <a:lnTo>
                      <a:pt x="902" y="2809"/>
                    </a:lnTo>
                    <a:lnTo>
                      <a:pt x="857" y="2841"/>
                    </a:lnTo>
                    <a:lnTo>
                      <a:pt x="811" y="2860"/>
                    </a:lnTo>
                    <a:lnTo>
                      <a:pt x="753" y="2880"/>
                    </a:lnTo>
                    <a:lnTo>
                      <a:pt x="694" y="2893"/>
                    </a:lnTo>
                    <a:lnTo>
                      <a:pt x="694" y="2893"/>
                    </a:lnTo>
                    <a:lnTo>
                      <a:pt x="636" y="2893"/>
                    </a:lnTo>
                    <a:lnTo>
                      <a:pt x="584" y="2886"/>
                    </a:lnTo>
                    <a:lnTo>
                      <a:pt x="532" y="2860"/>
                    </a:lnTo>
                    <a:lnTo>
                      <a:pt x="480" y="2828"/>
                    </a:lnTo>
                    <a:lnTo>
                      <a:pt x="435" y="2789"/>
                    </a:lnTo>
                    <a:lnTo>
                      <a:pt x="390" y="2737"/>
                    </a:lnTo>
                    <a:lnTo>
                      <a:pt x="351" y="2679"/>
                    </a:lnTo>
                    <a:lnTo>
                      <a:pt x="312" y="2614"/>
                    </a:lnTo>
                    <a:lnTo>
                      <a:pt x="279" y="2536"/>
                    </a:lnTo>
                    <a:lnTo>
                      <a:pt x="247" y="2458"/>
                    </a:lnTo>
                    <a:lnTo>
                      <a:pt x="221" y="2368"/>
                    </a:lnTo>
                    <a:lnTo>
                      <a:pt x="189" y="2277"/>
                    </a:lnTo>
                    <a:lnTo>
                      <a:pt x="143" y="2069"/>
                    </a:lnTo>
                    <a:lnTo>
                      <a:pt x="104" y="1849"/>
                    </a:lnTo>
                    <a:lnTo>
                      <a:pt x="72" y="1615"/>
                    </a:lnTo>
                    <a:lnTo>
                      <a:pt x="52" y="1375"/>
                    </a:lnTo>
                    <a:lnTo>
                      <a:pt x="33" y="1129"/>
                    </a:lnTo>
                    <a:lnTo>
                      <a:pt x="20" y="883"/>
                    </a:lnTo>
                    <a:lnTo>
                      <a:pt x="1" y="416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3743;p68"/>
              <p:cNvSpPr/>
              <p:nvPr/>
            </p:nvSpPr>
            <p:spPr>
              <a:xfrm>
                <a:off x="464064" y="2518225"/>
                <a:ext cx="124312" cy="13009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247" fill="none" extrusionOk="0">
                    <a:moveTo>
                      <a:pt x="1" y="0"/>
                    </a:moveTo>
                    <a:lnTo>
                      <a:pt x="2361" y="247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3744;p68"/>
              <p:cNvSpPr/>
              <p:nvPr/>
            </p:nvSpPr>
            <p:spPr>
              <a:xfrm>
                <a:off x="431329" y="2521965"/>
                <a:ext cx="69682" cy="116511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22121" fill="none" extrusionOk="0">
                    <a:moveTo>
                      <a:pt x="1323" y="0"/>
                    </a:moveTo>
                    <a:lnTo>
                      <a:pt x="0" y="2212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3745;p68"/>
              <p:cNvSpPr/>
              <p:nvPr/>
            </p:nvSpPr>
            <p:spPr>
              <a:xfrm>
                <a:off x="560323" y="2528443"/>
                <a:ext cx="235572" cy="1158635"/>
              </a:xfrm>
              <a:custGeom>
                <a:avLst/>
                <a:gdLst/>
                <a:ahLst/>
                <a:cxnLst/>
                <a:rect l="l" t="t" r="r" b="b"/>
                <a:pathLst>
                  <a:path w="4476" h="21998" fill="none" extrusionOk="0">
                    <a:moveTo>
                      <a:pt x="0" y="1"/>
                    </a:moveTo>
                    <a:lnTo>
                      <a:pt x="4475" y="21998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3746;p68"/>
              <p:cNvSpPr/>
              <p:nvPr/>
            </p:nvSpPr>
            <p:spPr>
              <a:xfrm>
                <a:off x="88292" y="3773130"/>
                <a:ext cx="385725" cy="120930"/>
              </a:xfrm>
              <a:custGeom>
                <a:avLst/>
                <a:gdLst/>
                <a:ahLst/>
                <a:cxnLst/>
                <a:rect l="l" t="t" r="r" b="b"/>
                <a:pathLst>
                  <a:path w="7329" h="2296" extrusionOk="0">
                    <a:moveTo>
                      <a:pt x="2433" y="0"/>
                    </a:moveTo>
                    <a:lnTo>
                      <a:pt x="2335" y="7"/>
                    </a:lnTo>
                    <a:lnTo>
                      <a:pt x="2244" y="26"/>
                    </a:lnTo>
                    <a:lnTo>
                      <a:pt x="2095" y="58"/>
                    </a:lnTo>
                    <a:lnTo>
                      <a:pt x="1959" y="97"/>
                    </a:lnTo>
                    <a:lnTo>
                      <a:pt x="1823" y="143"/>
                    </a:lnTo>
                    <a:lnTo>
                      <a:pt x="1693" y="188"/>
                    </a:lnTo>
                    <a:lnTo>
                      <a:pt x="1570" y="234"/>
                    </a:lnTo>
                    <a:lnTo>
                      <a:pt x="1453" y="279"/>
                    </a:lnTo>
                    <a:lnTo>
                      <a:pt x="1343" y="331"/>
                    </a:lnTo>
                    <a:lnTo>
                      <a:pt x="1233" y="383"/>
                    </a:lnTo>
                    <a:lnTo>
                      <a:pt x="1136" y="435"/>
                    </a:lnTo>
                    <a:lnTo>
                      <a:pt x="1038" y="493"/>
                    </a:lnTo>
                    <a:lnTo>
                      <a:pt x="863" y="603"/>
                    </a:lnTo>
                    <a:lnTo>
                      <a:pt x="714" y="720"/>
                    </a:lnTo>
                    <a:lnTo>
                      <a:pt x="578" y="843"/>
                    </a:lnTo>
                    <a:lnTo>
                      <a:pt x="455" y="966"/>
                    </a:lnTo>
                    <a:lnTo>
                      <a:pt x="357" y="1090"/>
                    </a:lnTo>
                    <a:lnTo>
                      <a:pt x="267" y="1213"/>
                    </a:lnTo>
                    <a:lnTo>
                      <a:pt x="195" y="1336"/>
                    </a:lnTo>
                    <a:lnTo>
                      <a:pt x="130" y="1453"/>
                    </a:lnTo>
                    <a:lnTo>
                      <a:pt x="85" y="1569"/>
                    </a:lnTo>
                    <a:lnTo>
                      <a:pt x="46" y="1680"/>
                    </a:lnTo>
                    <a:lnTo>
                      <a:pt x="14" y="1783"/>
                    </a:lnTo>
                    <a:lnTo>
                      <a:pt x="7" y="1835"/>
                    </a:lnTo>
                    <a:lnTo>
                      <a:pt x="1" y="1881"/>
                    </a:lnTo>
                    <a:lnTo>
                      <a:pt x="1" y="1926"/>
                    </a:lnTo>
                    <a:lnTo>
                      <a:pt x="14" y="1971"/>
                    </a:lnTo>
                    <a:lnTo>
                      <a:pt x="20" y="2017"/>
                    </a:lnTo>
                    <a:lnTo>
                      <a:pt x="40" y="2062"/>
                    </a:lnTo>
                    <a:lnTo>
                      <a:pt x="59" y="2101"/>
                    </a:lnTo>
                    <a:lnTo>
                      <a:pt x="85" y="2140"/>
                    </a:lnTo>
                    <a:lnTo>
                      <a:pt x="117" y="2173"/>
                    </a:lnTo>
                    <a:lnTo>
                      <a:pt x="150" y="2205"/>
                    </a:lnTo>
                    <a:lnTo>
                      <a:pt x="189" y="2231"/>
                    </a:lnTo>
                    <a:lnTo>
                      <a:pt x="228" y="2257"/>
                    </a:lnTo>
                    <a:lnTo>
                      <a:pt x="267" y="2270"/>
                    </a:lnTo>
                    <a:lnTo>
                      <a:pt x="312" y="2283"/>
                    </a:lnTo>
                    <a:lnTo>
                      <a:pt x="357" y="2296"/>
                    </a:lnTo>
                    <a:lnTo>
                      <a:pt x="6940" y="2296"/>
                    </a:lnTo>
                    <a:lnTo>
                      <a:pt x="6985" y="2289"/>
                    </a:lnTo>
                    <a:lnTo>
                      <a:pt x="7024" y="2276"/>
                    </a:lnTo>
                    <a:lnTo>
                      <a:pt x="7063" y="2263"/>
                    </a:lnTo>
                    <a:lnTo>
                      <a:pt x="7102" y="2244"/>
                    </a:lnTo>
                    <a:lnTo>
                      <a:pt x="7141" y="2224"/>
                    </a:lnTo>
                    <a:lnTo>
                      <a:pt x="7173" y="2198"/>
                    </a:lnTo>
                    <a:lnTo>
                      <a:pt x="7199" y="2173"/>
                    </a:lnTo>
                    <a:lnTo>
                      <a:pt x="7231" y="2140"/>
                    </a:lnTo>
                    <a:lnTo>
                      <a:pt x="7251" y="2108"/>
                    </a:lnTo>
                    <a:lnTo>
                      <a:pt x="7277" y="2075"/>
                    </a:lnTo>
                    <a:lnTo>
                      <a:pt x="7296" y="2036"/>
                    </a:lnTo>
                    <a:lnTo>
                      <a:pt x="7309" y="1997"/>
                    </a:lnTo>
                    <a:lnTo>
                      <a:pt x="7316" y="1952"/>
                    </a:lnTo>
                    <a:lnTo>
                      <a:pt x="7322" y="1913"/>
                    </a:lnTo>
                    <a:lnTo>
                      <a:pt x="7329" y="1868"/>
                    </a:lnTo>
                    <a:lnTo>
                      <a:pt x="7322" y="1822"/>
                    </a:lnTo>
                    <a:lnTo>
                      <a:pt x="7316" y="1783"/>
                    </a:lnTo>
                    <a:lnTo>
                      <a:pt x="7309" y="1745"/>
                    </a:lnTo>
                    <a:lnTo>
                      <a:pt x="7296" y="1699"/>
                    </a:lnTo>
                    <a:lnTo>
                      <a:pt x="7277" y="1667"/>
                    </a:lnTo>
                    <a:lnTo>
                      <a:pt x="7251" y="1628"/>
                    </a:lnTo>
                    <a:lnTo>
                      <a:pt x="7231" y="1595"/>
                    </a:lnTo>
                    <a:lnTo>
                      <a:pt x="7199" y="1563"/>
                    </a:lnTo>
                    <a:lnTo>
                      <a:pt x="7173" y="1537"/>
                    </a:lnTo>
                    <a:lnTo>
                      <a:pt x="7141" y="1511"/>
                    </a:lnTo>
                    <a:lnTo>
                      <a:pt x="7102" y="1492"/>
                    </a:lnTo>
                    <a:lnTo>
                      <a:pt x="7063" y="1472"/>
                    </a:lnTo>
                    <a:lnTo>
                      <a:pt x="7024" y="1459"/>
                    </a:lnTo>
                    <a:lnTo>
                      <a:pt x="6985" y="1446"/>
                    </a:lnTo>
                    <a:lnTo>
                      <a:pt x="6940" y="1440"/>
                    </a:lnTo>
                    <a:lnTo>
                      <a:pt x="4488" y="1440"/>
                    </a:lnTo>
                    <a:lnTo>
                      <a:pt x="4430" y="1433"/>
                    </a:lnTo>
                    <a:lnTo>
                      <a:pt x="4378" y="1420"/>
                    </a:lnTo>
                    <a:lnTo>
                      <a:pt x="4320" y="1407"/>
                    </a:lnTo>
                    <a:lnTo>
                      <a:pt x="4216" y="1368"/>
                    </a:lnTo>
                    <a:lnTo>
                      <a:pt x="4125" y="1317"/>
                    </a:lnTo>
                    <a:lnTo>
                      <a:pt x="4034" y="1252"/>
                    </a:lnTo>
                    <a:lnTo>
                      <a:pt x="3957" y="1180"/>
                    </a:lnTo>
                    <a:lnTo>
                      <a:pt x="3885" y="1090"/>
                    </a:lnTo>
                    <a:lnTo>
                      <a:pt x="3833" y="992"/>
                    </a:lnTo>
                    <a:lnTo>
                      <a:pt x="3794" y="921"/>
                    </a:lnTo>
                    <a:lnTo>
                      <a:pt x="3749" y="850"/>
                    </a:lnTo>
                    <a:lnTo>
                      <a:pt x="3704" y="778"/>
                    </a:lnTo>
                    <a:lnTo>
                      <a:pt x="3652" y="713"/>
                    </a:lnTo>
                    <a:lnTo>
                      <a:pt x="3541" y="590"/>
                    </a:lnTo>
                    <a:lnTo>
                      <a:pt x="3431" y="480"/>
                    </a:lnTo>
                    <a:lnTo>
                      <a:pt x="3308" y="376"/>
                    </a:lnTo>
                    <a:lnTo>
                      <a:pt x="3191" y="285"/>
                    </a:lnTo>
                    <a:lnTo>
                      <a:pt x="3075" y="201"/>
                    </a:lnTo>
                    <a:lnTo>
                      <a:pt x="2964" y="130"/>
                    </a:lnTo>
                    <a:lnTo>
                      <a:pt x="2880" y="91"/>
                    </a:lnTo>
                    <a:lnTo>
                      <a:pt x="2796" y="52"/>
                    </a:lnTo>
                    <a:lnTo>
                      <a:pt x="2705" y="26"/>
                    </a:lnTo>
                    <a:lnTo>
                      <a:pt x="2614" y="7"/>
                    </a:lnTo>
                    <a:lnTo>
                      <a:pt x="25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3747;p68"/>
              <p:cNvSpPr/>
              <p:nvPr/>
            </p:nvSpPr>
            <p:spPr>
              <a:xfrm>
                <a:off x="805733" y="3773130"/>
                <a:ext cx="333464" cy="120930"/>
              </a:xfrm>
              <a:custGeom>
                <a:avLst/>
                <a:gdLst/>
                <a:ahLst/>
                <a:cxnLst/>
                <a:rect l="l" t="t" r="r" b="b"/>
                <a:pathLst>
                  <a:path w="6336" h="2296" extrusionOk="0">
                    <a:moveTo>
                      <a:pt x="3813" y="0"/>
                    </a:moveTo>
                    <a:lnTo>
                      <a:pt x="3722" y="7"/>
                    </a:lnTo>
                    <a:lnTo>
                      <a:pt x="3632" y="26"/>
                    </a:lnTo>
                    <a:lnTo>
                      <a:pt x="3541" y="52"/>
                    </a:lnTo>
                    <a:lnTo>
                      <a:pt x="3457" y="91"/>
                    </a:lnTo>
                    <a:lnTo>
                      <a:pt x="3372" y="130"/>
                    </a:lnTo>
                    <a:lnTo>
                      <a:pt x="3262" y="201"/>
                    </a:lnTo>
                    <a:lnTo>
                      <a:pt x="3145" y="285"/>
                    </a:lnTo>
                    <a:lnTo>
                      <a:pt x="3029" y="376"/>
                    </a:lnTo>
                    <a:lnTo>
                      <a:pt x="2905" y="480"/>
                    </a:lnTo>
                    <a:lnTo>
                      <a:pt x="2789" y="590"/>
                    </a:lnTo>
                    <a:lnTo>
                      <a:pt x="2685" y="713"/>
                    </a:lnTo>
                    <a:lnTo>
                      <a:pt x="2633" y="778"/>
                    </a:lnTo>
                    <a:lnTo>
                      <a:pt x="2588" y="850"/>
                    </a:lnTo>
                    <a:lnTo>
                      <a:pt x="2542" y="921"/>
                    </a:lnTo>
                    <a:lnTo>
                      <a:pt x="2503" y="992"/>
                    </a:lnTo>
                    <a:lnTo>
                      <a:pt x="2445" y="1090"/>
                    </a:lnTo>
                    <a:lnTo>
                      <a:pt x="2380" y="1180"/>
                    </a:lnTo>
                    <a:lnTo>
                      <a:pt x="2302" y="1252"/>
                    </a:lnTo>
                    <a:lnTo>
                      <a:pt x="2211" y="1317"/>
                    </a:lnTo>
                    <a:lnTo>
                      <a:pt x="2114" y="1368"/>
                    </a:lnTo>
                    <a:lnTo>
                      <a:pt x="2010" y="1407"/>
                    </a:lnTo>
                    <a:lnTo>
                      <a:pt x="1959" y="1420"/>
                    </a:lnTo>
                    <a:lnTo>
                      <a:pt x="1907" y="1433"/>
                    </a:lnTo>
                    <a:lnTo>
                      <a:pt x="1848" y="1440"/>
                    </a:lnTo>
                    <a:lnTo>
                      <a:pt x="383" y="1440"/>
                    </a:lnTo>
                    <a:lnTo>
                      <a:pt x="337" y="1446"/>
                    </a:lnTo>
                    <a:lnTo>
                      <a:pt x="298" y="1459"/>
                    </a:lnTo>
                    <a:lnTo>
                      <a:pt x="260" y="1472"/>
                    </a:lnTo>
                    <a:lnTo>
                      <a:pt x="221" y="1492"/>
                    </a:lnTo>
                    <a:lnTo>
                      <a:pt x="188" y="1511"/>
                    </a:lnTo>
                    <a:lnTo>
                      <a:pt x="156" y="1537"/>
                    </a:lnTo>
                    <a:lnTo>
                      <a:pt x="123" y="1563"/>
                    </a:lnTo>
                    <a:lnTo>
                      <a:pt x="97" y="1595"/>
                    </a:lnTo>
                    <a:lnTo>
                      <a:pt x="71" y="1628"/>
                    </a:lnTo>
                    <a:lnTo>
                      <a:pt x="52" y="1667"/>
                    </a:lnTo>
                    <a:lnTo>
                      <a:pt x="33" y="1699"/>
                    </a:lnTo>
                    <a:lnTo>
                      <a:pt x="20" y="1745"/>
                    </a:lnTo>
                    <a:lnTo>
                      <a:pt x="7" y="1783"/>
                    </a:lnTo>
                    <a:lnTo>
                      <a:pt x="0" y="1822"/>
                    </a:lnTo>
                    <a:lnTo>
                      <a:pt x="0" y="1868"/>
                    </a:lnTo>
                    <a:lnTo>
                      <a:pt x="0" y="1913"/>
                    </a:lnTo>
                    <a:lnTo>
                      <a:pt x="7" y="1952"/>
                    </a:lnTo>
                    <a:lnTo>
                      <a:pt x="20" y="1997"/>
                    </a:lnTo>
                    <a:lnTo>
                      <a:pt x="33" y="2036"/>
                    </a:lnTo>
                    <a:lnTo>
                      <a:pt x="52" y="2075"/>
                    </a:lnTo>
                    <a:lnTo>
                      <a:pt x="71" y="2108"/>
                    </a:lnTo>
                    <a:lnTo>
                      <a:pt x="97" y="2140"/>
                    </a:lnTo>
                    <a:lnTo>
                      <a:pt x="123" y="2173"/>
                    </a:lnTo>
                    <a:lnTo>
                      <a:pt x="156" y="2198"/>
                    </a:lnTo>
                    <a:lnTo>
                      <a:pt x="188" y="2224"/>
                    </a:lnTo>
                    <a:lnTo>
                      <a:pt x="221" y="2244"/>
                    </a:lnTo>
                    <a:lnTo>
                      <a:pt x="260" y="2263"/>
                    </a:lnTo>
                    <a:lnTo>
                      <a:pt x="298" y="2276"/>
                    </a:lnTo>
                    <a:lnTo>
                      <a:pt x="337" y="2289"/>
                    </a:lnTo>
                    <a:lnTo>
                      <a:pt x="383" y="2296"/>
                    </a:lnTo>
                    <a:lnTo>
                      <a:pt x="5973" y="2296"/>
                    </a:lnTo>
                    <a:lnTo>
                      <a:pt x="6025" y="2283"/>
                    </a:lnTo>
                    <a:lnTo>
                      <a:pt x="6070" y="2270"/>
                    </a:lnTo>
                    <a:lnTo>
                      <a:pt x="6109" y="2257"/>
                    </a:lnTo>
                    <a:lnTo>
                      <a:pt x="6148" y="2231"/>
                    </a:lnTo>
                    <a:lnTo>
                      <a:pt x="6187" y="2205"/>
                    </a:lnTo>
                    <a:lnTo>
                      <a:pt x="6219" y="2173"/>
                    </a:lnTo>
                    <a:lnTo>
                      <a:pt x="6245" y="2140"/>
                    </a:lnTo>
                    <a:lnTo>
                      <a:pt x="6271" y="2101"/>
                    </a:lnTo>
                    <a:lnTo>
                      <a:pt x="6297" y="2062"/>
                    </a:lnTo>
                    <a:lnTo>
                      <a:pt x="6310" y="2017"/>
                    </a:lnTo>
                    <a:lnTo>
                      <a:pt x="6323" y="1971"/>
                    </a:lnTo>
                    <a:lnTo>
                      <a:pt x="6329" y="1926"/>
                    </a:lnTo>
                    <a:lnTo>
                      <a:pt x="6336" y="1881"/>
                    </a:lnTo>
                    <a:lnTo>
                      <a:pt x="6329" y="1835"/>
                    </a:lnTo>
                    <a:lnTo>
                      <a:pt x="6323" y="1783"/>
                    </a:lnTo>
                    <a:lnTo>
                      <a:pt x="6291" y="1680"/>
                    </a:lnTo>
                    <a:lnTo>
                      <a:pt x="6252" y="1569"/>
                    </a:lnTo>
                    <a:lnTo>
                      <a:pt x="6200" y="1453"/>
                    </a:lnTo>
                    <a:lnTo>
                      <a:pt x="6141" y="1336"/>
                    </a:lnTo>
                    <a:lnTo>
                      <a:pt x="6070" y="1213"/>
                    </a:lnTo>
                    <a:lnTo>
                      <a:pt x="5979" y="1090"/>
                    </a:lnTo>
                    <a:lnTo>
                      <a:pt x="5875" y="966"/>
                    </a:lnTo>
                    <a:lnTo>
                      <a:pt x="5759" y="843"/>
                    </a:lnTo>
                    <a:lnTo>
                      <a:pt x="5623" y="720"/>
                    </a:lnTo>
                    <a:lnTo>
                      <a:pt x="5467" y="603"/>
                    </a:lnTo>
                    <a:lnTo>
                      <a:pt x="5292" y="493"/>
                    </a:lnTo>
                    <a:lnTo>
                      <a:pt x="5201" y="435"/>
                    </a:lnTo>
                    <a:lnTo>
                      <a:pt x="5097" y="383"/>
                    </a:lnTo>
                    <a:lnTo>
                      <a:pt x="4994" y="331"/>
                    </a:lnTo>
                    <a:lnTo>
                      <a:pt x="4883" y="279"/>
                    </a:lnTo>
                    <a:lnTo>
                      <a:pt x="4767" y="234"/>
                    </a:lnTo>
                    <a:lnTo>
                      <a:pt x="4643" y="188"/>
                    </a:lnTo>
                    <a:lnTo>
                      <a:pt x="4514" y="143"/>
                    </a:lnTo>
                    <a:lnTo>
                      <a:pt x="4377" y="97"/>
                    </a:lnTo>
                    <a:lnTo>
                      <a:pt x="4235" y="58"/>
                    </a:lnTo>
                    <a:lnTo>
                      <a:pt x="4086" y="26"/>
                    </a:lnTo>
                    <a:lnTo>
                      <a:pt x="3995" y="7"/>
                    </a:lnTo>
                    <a:lnTo>
                      <a:pt x="390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3748;p68"/>
              <p:cNvSpPr/>
              <p:nvPr/>
            </p:nvSpPr>
            <p:spPr>
              <a:xfrm>
                <a:off x="432329" y="1642120"/>
                <a:ext cx="183994" cy="236752"/>
              </a:xfrm>
              <a:custGeom>
                <a:avLst/>
                <a:gdLst/>
                <a:ahLst/>
                <a:cxnLst/>
                <a:rect l="l" t="t" r="r" b="b"/>
                <a:pathLst>
                  <a:path w="3496" h="4495" extrusionOk="0">
                    <a:moveTo>
                      <a:pt x="610" y="0"/>
                    </a:moveTo>
                    <a:lnTo>
                      <a:pt x="552" y="1401"/>
                    </a:lnTo>
                    <a:lnTo>
                      <a:pt x="545" y="1446"/>
                    </a:lnTo>
                    <a:lnTo>
                      <a:pt x="539" y="1492"/>
                    </a:lnTo>
                    <a:lnTo>
                      <a:pt x="519" y="1531"/>
                    </a:lnTo>
                    <a:lnTo>
                      <a:pt x="500" y="1569"/>
                    </a:lnTo>
                    <a:lnTo>
                      <a:pt x="474" y="1608"/>
                    </a:lnTo>
                    <a:lnTo>
                      <a:pt x="442" y="1641"/>
                    </a:lnTo>
                    <a:lnTo>
                      <a:pt x="409" y="1673"/>
                    </a:lnTo>
                    <a:lnTo>
                      <a:pt x="370" y="1693"/>
                    </a:lnTo>
                    <a:lnTo>
                      <a:pt x="1" y="1900"/>
                    </a:lnTo>
                    <a:lnTo>
                      <a:pt x="1" y="4494"/>
                    </a:lnTo>
                    <a:lnTo>
                      <a:pt x="3496" y="4494"/>
                    </a:lnTo>
                    <a:lnTo>
                      <a:pt x="3496" y="2160"/>
                    </a:lnTo>
                    <a:lnTo>
                      <a:pt x="2822" y="1835"/>
                    </a:lnTo>
                    <a:lnTo>
                      <a:pt x="2757" y="1796"/>
                    </a:lnTo>
                    <a:lnTo>
                      <a:pt x="2705" y="1758"/>
                    </a:lnTo>
                    <a:lnTo>
                      <a:pt x="2653" y="1706"/>
                    </a:lnTo>
                    <a:lnTo>
                      <a:pt x="2614" y="1647"/>
                    </a:lnTo>
                    <a:lnTo>
                      <a:pt x="2582" y="1589"/>
                    </a:lnTo>
                    <a:lnTo>
                      <a:pt x="2556" y="1524"/>
                    </a:lnTo>
                    <a:lnTo>
                      <a:pt x="2543" y="1453"/>
                    </a:lnTo>
                    <a:lnTo>
                      <a:pt x="2536" y="1381"/>
                    </a:lnTo>
                    <a:lnTo>
                      <a:pt x="2536" y="221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AE70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3749;p68"/>
              <p:cNvSpPr/>
              <p:nvPr/>
            </p:nvSpPr>
            <p:spPr>
              <a:xfrm>
                <a:off x="463749" y="1642120"/>
                <a:ext cx="102102" cy="71052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1349" extrusionOk="0">
                    <a:moveTo>
                      <a:pt x="13" y="0"/>
                    </a:moveTo>
                    <a:lnTo>
                      <a:pt x="0" y="311"/>
                    </a:lnTo>
                    <a:lnTo>
                      <a:pt x="71" y="428"/>
                    </a:lnTo>
                    <a:lnTo>
                      <a:pt x="149" y="538"/>
                    </a:lnTo>
                    <a:lnTo>
                      <a:pt x="227" y="636"/>
                    </a:lnTo>
                    <a:lnTo>
                      <a:pt x="311" y="733"/>
                    </a:lnTo>
                    <a:lnTo>
                      <a:pt x="402" y="830"/>
                    </a:lnTo>
                    <a:lnTo>
                      <a:pt x="500" y="914"/>
                    </a:lnTo>
                    <a:lnTo>
                      <a:pt x="597" y="992"/>
                    </a:lnTo>
                    <a:lnTo>
                      <a:pt x="701" y="1064"/>
                    </a:lnTo>
                    <a:lnTo>
                      <a:pt x="804" y="1128"/>
                    </a:lnTo>
                    <a:lnTo>
                      <a:pt x="915" y="1187"/>
                    </a:lnTo>
                    <a:lnTo>
                      <a:pt x="1031" y="1232"/>
                    </a:lnTo>
                    <a:lnTo>
                      <a:pt x="1148" y="1271"/>
                    </a:lnTo>
                    <a:lnTo>
                      <a:pt x="1271" y="1304"/>
                    </a:lnTo>
                    <a:lnTo>
                      <a:pt x="1401" y="1330"/>
                    </a:lnTo>
                    <a:lnTo>
                      <a:pt x="1531" y="1342"/>
                    </a:lnTo>
                    <a:lnTo>
                      <a:pt x="1667" y="1349"/>
                    </a:lnTo>
                    <a:lnTo>
                      <a:pt x="1809" y="1342"/>
                    </a:lnTo>
                    <a:lnTo>
                      <a:pt x="1939" y="1323"/>
                    </a:lnTo>
                    <a:lnTo>
                      <a:pt x="1939" y="22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3750;p68"/>
              <p:cNvSpPr/>
              <p:nvPr/>
            </p:nvSpPr>
            <p:spPr>
              <a:xfrm>
                <a:off x="390015" y="1836102"/>
                <a:ext cx="261834" cy="457386"/>
              </a:xfrm>
              <a:custGeom>
                <a:avLst/>
                <a:gdLst/>
                <a:ahLst/>
                <a:cxnLst/>
                <a:rect l="l" t="t" r="r" b="b"/>
                <a:pathLst>
                  <a:path w="4975" h="8684" extrusionOk="0">
                    <a:moveTo>
                      <a:pt x="0" y="1"/>
                    </a:moveTo>
                    <a:lnTo>
                      <a:pt x="0" y="8684"/>
                    </a:lnTo>
                    <a:lnTo>
                      <a:pt x="4974" y="8684"/>
                    </a:lnTo>
                    <a:lnTo>
                      <a:pt x="49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3751;p68"/>
              <p:cNvSpPr/>
              <p:nvPr/>
            </p:nvSpPr>
            <p:spPr>
              <a:xfrm>
                <a:off x="468485" y="2097080"/>
                <a:ext cx="82682" cy="119930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2277" fill="none" extrusionOk="0">
                    <a:moveTo>
                      <a:pt x="1570" y="0"/>
                    </a:moveTo>
                    <a:lnTo>
                      <a:pt x="1570" y="0"/>
                    </a:lnTo>
                    <a:lnTo>
                      <a:pt x="1551" y="58"/>
                    </a:lnTo>
                    <a:lnTo>
                      <a:pt x="1480" y="221"/>
                    </a:lnTo>
                    <a:lnTo>
                      <a:pt x="1363" y="461"/>
                    </a:lnTo>
                    <a:lnTo>
                      <a:pt x="1285" y="610"/>
                    </a:lnTo>
                    <a:lnTo>
                      <a:pt x="1194" y="772"/>
                    </a:lnTo>
                    <a:lnTo>
                      <a:pt x="1097" y="940"/>
                    </a:lnTo>
                    <a:lnTo>
                      <a:pt x="980" y="1122"/>
                    </a:lnTo>
                    <a:lnTo>
                      <a:pt x="850" y="1310"/>
                    </a:lnTo>
                    <a:lnTo>
                      <a:pt x="708" y="1505"/>
                    </a:lnTo>
                    <a:lnTo>
                      <a:pt x="552" y="1699"/>
                    </a:lnTo>
                    <a:lnTo>
                      <a:pt x="384" y="1894"/>
                    </a:lnTo>
                    <a:lnTo>
                      <a:pt x="202" y="2088"/>
                    </a:lnTo>
                    <a:lnTo>
                      <a:pt x="1" y="2276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3752;p68"/>
              <p:cNvSpPr/>
              <p:nvPr/>
            </p:nvSpPr>
            <p:spPr>
              <a:xfrm>
                <a:off x="468485" y="1918056"/>
                <a:ext cx="102102" cy="53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1" fill="none" extrusionOk="0">
                    <a:moveTo>
                      <a:pt x="1" y="1"/>
                    </a:moveTo>
                    <a:lnTo>
                      <a:pt x="1940" y="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3753;p68"/>
              <p:cNvSpPr/>
              <p:nvPr/>
            </p:nvSpPr>
            <p:spPr>
              <a:xfrm>
                <a:off x="588322" y="1742192"/>
                <a:ext cx="448513" cy="925675"/>
              </a:xfrm>
              <a:custGeom>
                <a:avLst/>
                <a:gdLst/>
                <a:ahLst/>
                <a:cxnLst/>
                <a:rect l="l" t="t" r="r" b="b"/>
                <a:pathLst>
                  <a:path w="8522" h="17575" extrusionOk="0">
                    <a:moveTo>
                      <a:pt x="0" y="0"/>
                    </a:moveTo>
                    <a:lnTo>
                      <a:pt x="564" y="16725"/>
                    </a:lnTo>
                    <a:lnTo>
                      <a:pt x="571" y="16809"/>
                    </a:lnTo>
                    <a:lnTo>
                      <a:pt x="590" y="16894"/>
                    </a:lnTo>
                    <a:lnTo>
                      <a:pt x="616" y="16978"/>
                    </a:lnTo>
                    <a:lnTo>
                      <a:pt x="642" y="17056"/>
                    </a:lnTo>
                    <a:lnTo>
                      <a:pt x="681" y="17134"/>
                    </a:lnTo>
                    <a:lnTo>
                      <a:pt x="726" y="17198"/>
                    </a:lnTo>
                    <a:lnTo>
                      <a:pt x="778" y="17270"/>
                    </a:lnTo>
                    <a:lnTo>
                      <a:pt x="837" y="17328"/>
                    </a:lnTo>
                    <a:lnTo>
                      <a:pt x="895" y="17380"/>
                    </a:lnTo>
                    <a:lnTo>
                      <a:pt x="966" y="17432"/>
                    </a:lnTo>
                    <a:lnTo>
                      <a:pt x="1038" y="17471"/>
                    </a:lnTo>
                    <a:lnTo>
                      <a:pt x="1109" y="17510"/>
                    </a:lnTo>
                    <a:lnTo>
                      <a:pt x="1193" y="17536"/>
                    </a:lnTo>
                    <a:lnTo>
                      <a:pt x="1271" y="17555"/>
                    </a:lnTo>
                    <a:lnTo>
                      <a:pt x="1362" y="17568"/>
                    </a:lnTo>
                    <a:lnTo>
                      <a:pt x="1446" y="17575"/>
                    </a:lnTo>
                    <a:lnTo>
                      <a:pt x="8521" y="17575"/>
                    </a:lnTo>
                    <a:lnTo>
                      <a:pt x="8093" y="16083"/>
                    </a:lnTo>
                    <a:lnTo>
                      <a:pt x="7108" y="12639"/>
                    </a:lnTo>
                    <a:lnTo>
                      <a:pt x="6537" y="10662"/>
                    </a:lnTo>
                    <a:lnTo>
                      <a:pt x="5986" y="8774"/>
                    </a:lnTo>
                    <a:lnTo>
                      <a:pt x="5512" y="7166"/>
                    </a:lnTo>
                    <a:lnTo>
                      <a:pt x="5175" y="6031"/>
                    </a:lnTo>
                    <a:lnTo>
                      <a:pt x="5039" y="5610"/>
                    </a:lnTo>
                    <a:lnTo>
                      <a:pt x="4903" y="5188"/>
                    </a:lnTo>
                    <a:lnTo>
                      <a:pt x="4760" y="4767"/>
                    </a:lnTo>
                    <a:lnTo>
                      <a:pt x="4682" y="4553"/>
                    </a:lnTo>
                    <a:lnTo>
                      <a:pt x="4598" y="4345"/>
                    </a:lnTo>
                    <a:lnTo>
                      <a:pt x="4514" y="4131"/>
                    </a:lnTo>
                    <a:lnTo>
                      <a:pt x="4423" y="3924"/>
                    </a:lnTo>
                    <a:lnTo>
                      <a:pt x="4326" y="3716"/>
                    </a:lnTo>
                    <a:lnTo>
                      <a:pt x="4222" y="3509"/>
                    </a:lnTo>
                    <a:lnTo>
                      <a:pt x="4112" y="3301"/>
                    </a:lnTo>
                    <a:lnTo>
                      <a:pt x="3995" y="3100"/>
                    </a:lnTo>
                    <a:lnTo>
                      <a:pt x="3865" y="2899"/>
                    </a:lnTo>
                    <a:lnTo>
                      <a:pt x="3736" y="2698"/>
                    </a:lnTo>
                    <a:lnTo>
                      <a:pt x="3593" y="2503"/>
                    </a:lnTo>
                    <a:lnTo>
                      <a:pt x="3437" y="2309"/>
                    </a:lnTo>
                    <a:lnTo>
                      <a:pt x="3275" y="2121"/>
                    </a:lnTo>
                    <a:lnTo>
                      <a:pt x="3100" y="1933"/>
                    </a:lnTo>
                    <a:lnTo>
                      <a:pt x="2918" y="1745"/>
                    </a:lnTo>
                    <a:lnTo>
                      <a:pt x="2724" y="1563"/>
                    </a:lnTo>
                    <a:lnTo>
                      <a:pt x="2516" y="1388"/>
                    </a:lnTo>
                    <a:lnTo>
                      <a:pt x="2296" y="1213"/>
                    </a:lnTo>
                    <a:lnTo>
                      <a:pt x="2056" y="1044"/>
                    </a:lnTo>
                    <a:lnTo>
                      <a:pt x="1809" y="882"/>
                    </a:lnTo>
                    <a:lnTo>
                      <a:pt x="1550" y="720"/>
                    </a:lnTo>
                    <a:lnTo>
                      <a:pt x="1271" y="571"/>
                    </a:lnTo>
                    <a:lnTo>
                      <a:pt x="979" y="422"/>
                    </a:lnTo>
                    <a:lnTo>
                      <a:pt x="668" y="273"/>
                    </a:lnTo>
                    <a:lnTo>
                      <a:pt x="344" y="1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3754;p68"/>
              <p:cNvSpPr/>
              <p:nvPr/>
            </p:nvSpPr>
            <p:spPr>
              <a:xfrm>
                <a:off x="766104" y="1978520"/>
                <a:ext cx="98365" cy="68934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088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" y="241"/>
                    </a:lnTo>
                    <a:lnTo>
                      <a:pt x="20" y="507"/>
                    </a:lnTo>
                    <a:lnTo>
                      <a:pt x="33" y="844"/>
                    </a:lnTo>
                    <a:lnTo>
                      <a:pt x="40" y="1226"/>
                    </a:lnTo>
                    <a:lnTo>
                      <a:pt x="40" y="1635"/>
                    </a:lnTo>
                    <a:lnTo>
                      <a:pt x="27" y="2044"/>
                    </a:lnTo>
                    <a:lnTo>
                      <a:pt x="14" y="2238"/>
                    </a:lnTo>
                    <a:lnTo>
                      <a:pt x="1" y="2433"/>
                    </a:lnTo>
                    <a:lnTo>
                      <a:pt x="1" y="2433"/>
                    </a:lnTo>
                    <a:lnTo>
                      <a:pt x="92" y="2738"/>
                    </a:lnTo>
                    <a:lnTo>
                      <a:pt x="176" y="3029"/>
                    </a:lnTo>
                    <a:lnTo>
                      <a:pt x="241" y="3308"/>
                    </a:lnTo>
                    <a:lnTo>
                      <a:pt x="306" y="3574"/>
                    </a:lnTo>
                    <a:lnTo>
                      <a:pt x="351" y="3827"/>
                    </a:lnTo>
                    <a:lnTo>
                      <a:pt x="396" y="4060"/>
                    </a:lnTo>
                    <a:lnTo>
                      <a:pt x="429" y="4274"/>
                    </a:lnTo>
                    <a:lnTo>
                      <a:pt x="455" y="4475"/>
                    </a:lnTo>
                    <a:lnTo>
                      <a:pt x="487" y="4819"/>
                    </a:lnTo>
                    <a:lnTo>
                      <a:pt x="507" y="5072"/>
                    </a:lnTo>
                    <a:lnTo>
                      <a:pt x="513" y="5228"/>
                    </a:lnTo>
                    <a:lnTo>
                      <a:pt x="513" y="5280"/>
                    </a:lnTo>
                    <a:lnTo>
                      <a:pt x="513" y="5280"/>
                    </a:lnTo>
                    <a:lnTo>
                      <a:pt x="565" y="5500"/>
                    </a:lnTo>
                    <a:lnTo>
                      <a:pt x="708" y="6103"/>
                    </a:lnTo>
                    <a:lnTo>
                      <a:pt x="909" y="7005"/>
                    </a:lnTo>
                    <a:lnTo>
                      <a:pt x="1019" y="7543"/>
                    </a:lnTo>
                    <a:lnTo>
                      <a:pt x="1142" y="8127"/>
                    </a:lnTo>
                    <a:lnTo>
                      <a:pt x="1265" y="8736"/>
                    </a:lnTo>
                    <a:lnTo>
                      <a:pt x="1382" y="9372"/>
                    </a:lnTo>
                    <a:lnTo>
                      <a:pt x="1499" y="10020"/>
                    </a:lnTo>
                    <a:lnTo>
                      <a:pt x="1603" y="10675"/>
                    </a:lnTo>
                    <a:lnTo>
                      <a:pt x="1693" y="11317"/>
                    </a:lnTo>
                    <a:lnTo>
                      <a:pt x="1771" y="11940"/>
                    </a:lnTo>
                    <a:lnTo>
                      <a:pt x="1804" y="12238"/>
                    </a:lnTo>
                    <a:lnTo>
                      <a:pt x="1830" y="12536"/>
                    </a:lnTo>
                    <a:lnTo>
                      <a:pt x="1849" y="12815"/>
                    </a:lnTo>
                    <a:lnTo>
                      <a:pt x="1869" y="13088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3755;p68"/>
              <p:cNvSpPr/>
              <p:nvPr/>
            </p:nvSpPr>
            <p:spPr>
              <a:xfrm>
                <a:off x="812523" y="2211847"/>
                <a:ext cx="40683" cy="46508"/>
              </a:xfrm>
              <a:custGeom>
                <a:avLst/>
                <a:gdLst/>
                <a:ahLst/>
                <a:cxnLst/>
                <a:rect l="l" t="t" r="r" b="b"/>
                <a:pathLst>
                  <a:path w="773" h="883" fill="none" extrusionOk="0">
                    <a:moveTo>
                      <a:pt x="773" y="0"/>
                    </a:moveTo>
                    <a:lnTo>
                      <a:pt x="773" y="0"/>
                    </a:lnTo>
                    <a:lnTo>
                      <a:pt x="695" y="104"/>
                    </a:lnTo>
                    <a:lnTo>
                      <a:pt x="500" y="350"/>
                    </a:lnTo>
                    <a:lnTo>
                      <a:pt x="377" y="493"/>
                    </a:lnTo>
                    <a:lnTo>
                      <a:pt x="247" y="636"/>
                    </a:lnTo>
                    <a:lnTo>
                      <a:pt x="124" y="772"/>
                    </a:lnTo>
                    <a:lnTo>
                      <a:pt x="1" y="882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3756;p68"/>
              <p:cNvSpPr/>
              <p:nvPr/>
            </p:nvSpPr>
            <p:spPr>
              <a:xfrm>
                <a:off x="825522" y="2253139"/>
                <a:ext cx="52946" cy="12009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228" fill="none" extrusionOk="0">
                    <a:moveTo>
                      <a:pt x="0" y="228"/>
                    </a:moveTo>
                    <a:lnTo>
                      <a:pt x="1005" y="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3757;p68"/>
              <p:cNvSpPr/>
              <p:nvPr/>
            </p:nvSpPr>
            <p:spPr>
              <a:xfrm>
                <a:off x="588322" y="1742192"/>
                <a:ext cx="115733" cy="925675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7575" extrusionOk="0">
                    <a:moveTo>
                      <a:pt x="0" y="0"/>
                    </a:moveTo>
                    <a:lnTo>
                      <a:pt x="564" y="16725"/>
                    </a:lnTo>
                    <a:lnTo>
                      <a:pt x="571" y="16809"/>
                    </a:lnTo>
                    <a:lnTo>
                      <a:pt x="590" y="16894"/>
                    </a:lnTo>
                    <a:lnTo>
                      <a:pt x="616" y="16978"/>
                    </a:lnTo>
                    <a:lnTo>
                      <a:pt x="642" y="17056"/>
                    </a:lnTo>
                    <a:lnTo>
                      <a:pt x="681" y="17134"/>
                    </a:lnTo>
                    <a:lnTo>
                      <a:pt x="726" y="17198"/>
                    </a:lnTo>
                    <a:lnTo>
                      <a:pt x="778" y="17270"/>
                    </a:lnTo>
                    <a:lnTo>
                      <a:pt x="837" y="17328"/>
                    </a:lnTo>
                    <a:lnTo>
                      <a:pt x="895" y="17380"/>
                    </a:lnTo>
                    <a:lnTo>
                      <a:pt x="966" y="17432"/>
                    </a:lnTo>
                    <a:lnTo>
                      <a:pt x="1038" y="17471"/>
                    </a:lnTo>
                    <a:lnTo>
                      <a:pt x="1109" y="17510"/>
                    </a:lnTo>
                    <a:lnTo>
                      <a:pt x="1193" y="17536"/>
                    </a:lnTo>
                    <a:lnTo>
                      <a:pt x="1271" y="17555"/>
                    </a:lnTo>
                    <a:lnTo>
                      <a:pt x="1362" y="17568"/>
                    </a:lnTo>
                    <a:lnTo>
                      <a:pt x="1446" y="17575"/>
                    </a:lnTo>
                    <a:lnTo>
                      <a:pt x="2199" y="17575"/>
                    </a:lnTo>
                    <a:lnTo>
                      <a:pt x="1077" y="467"/>
                    </a:lnTo>
                    <a:lnTo>
                      <a:pt x="824" y="350"/>
                    </a:lnTo>
                    <a:lnTo>
                      <a:pt x="564" y="227"/>
                    </a:lnTo>
                    <a:lnTo>
                      <a:pt x="286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3758;p68"/>
              <p:cNvSpPr/>
              <p:nvPr/>
            </p:nvSpPr>
            <p:spPr>
              <a:xfrm>
                <a:off x="519694" y="1783854"/>
                <a:ext cx="46157" cy="15748"/>
              </a:xfrm>
              <a:custGeom>
                <a:avLst/>
                <a:gdLst/>
                <a:ahLst/>
                <a:cxnLst/>
                <a:rect l="l" t="t" r="r" b="b"/>
                <a:pathLst>
                  <a:path w="877" h="299" fill="none" extrusionOk="0">
                    <a:moveTo>
                      <a:pt x="1" y="299"/>
                    </a:moveTo>
                    <a:lnTo>
                      <a:pt x="876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3759;p68"/>
              <p:cNvSpPr/>
              <p:nvPr/>
            </p:nvSpPr>
            <p:spPr>
              <a:xfrm>
                <a:off x="-109331" y="1738084"/>
                <a:ext cx="549247" cy="929784"/>
              </a:xfrm>
              <a:custGeom>
                <a:avLst/>
                <a:gdLst/>
                <a:ahLst/>
                <a:cxnLst/>
                <a:rect l="l" t="t" r="r" b="b"/>
                <a:pathLst>
                  <a:path w="10436" h="17653" extrusionOk="0">
                    <a:moveTo>
                      <a:pt x="10435" y="0"/>
                    </a:moveTo>
                    <a:lnTo>
                      <a:pt x="10176" y="98"/>
                    </a:lnTo>
                    <a:lnTo>
                      <a:pt x="9923" y="214"/>
                    </a:lnTo>
                    <a:lnTo>
                      <a:pt x="9676" y="338"/>
                    </a:lnTo>
                    <a:lnTo>
                      <a:pt x="9430" y="474"/>
                    </a:lnTo>
                    <a:lnTo>
                      <a:pt x="9190" y="616"/>
                    </a:lnTo>
                    <a:lnTo>
                      <a:pt x="8963" y="766"/>
                    </a:lnTo>
                    <a:lnTo>
                      <a:pt x="8736" y="928"/>
                    </a:lnTo>
                    <a:lnTo>
                      <a:pt x="8509" y="1096"/>
                    </a:lnTo>
                    <a:lnTo>
                      <a:pt x="8295" y="1278"/>
                    </a:lnTo>
                    <a:lnTo>
                      <a:pt x="8088" y="1460"/>
                    </a:lnTo>
                    <a:lnTo>
                      <a:pt x="7887" y="1654"/>
                    </a:lnTo>
                    <a:lnTo>
                      <a:pt x="7692" y="1849"/>
                    </a:lnTo>
                    <a:lnTo>
                      <a:pt x="7510" y="2050"/>
                    </a:lnTo>
                    <a:lnTo>
                      <a:pt x="7329" y="2257"/>
                    </a:lnTo>
                    <a:lnTo>
                      <a:pt x="7154" y="2471"/>
                    </a:lnTo>
                    <a:lnTo>
                      <a:pt x="6992" y="2685"/>
                    </a:lnTo>
                    <a:lnTo>
                      <a:pt x="6836" y="2899"/>
                    </a:lnTo>
                    <a:lnTo>
                      <a:pt x="6687" y="3126"/>
                    </a:lnTo>
                    <a:lnTo>
                      <a:pt x="6551" y="3347"/>
                    </a:lnTo>
                    <a:lnTo>
                      <a:pt x="6421" y="3574"/>
                    </a:lnTo>
                    <a:lnTo>
                      <a:pt x="6298" y="3794"/>
                    </a:lnTo>
                    <a:lnTo>
                      <a:pt x="6188" y="4021"/>
                    </a:lnTo>
                    <a:lnTo>
                      <a:pt x="6084" y="4248"/>
                    </a:lnTo>
                    <a:lnTo>
                      <a:pt x="5993" y="4475"/>
                    </a:lnTo>
                    <a:lnTo>
                      <a:pt x="5915" y="4702"/>
                    </a:lnTo>
                    <a:lnTo>
                      <a:pt x="5837" y="4923"/>
                    </a:lnTo>
                    <a:lnTo>
                      <a:pt x="5779" y="5149"/>
                    </a:lnTo>
                    <a:lnTo>
                      <a:pt x="5727" y="5363"/>
                    </a:lnTo>
                    <a:lnTo>
                      <a:pt x="5688" y="5577"/>
                    </a:lnTo>
                    <a:lnTo>
                      <a:pt x="5662" y="5791"/>
                    </a:lnTo>
                    <a:lnTo>
                      <a:pt x="5643" y="5999"/>
                    </a:lnTo>
                    <a:lnTo>
                      <a:pt x="5636" y="6200"/>
                    </a:lnTo>
                    <a:lnTo>
                      <a:pt x="5571" y="6278"/>
                    </a:lnTo>
                    <a:lnTo>
                      <a:pt x="5513" y="6356"/>
                    </a:lnTo>
                    <a:lnTo>
                      <a:pt x="5390" y="6518"/>
                    </a:lnTo>
                    <a:lnTo>
                      <a:pt x="5280" y="6706"/>
                    </a:lnTo>
                    <a:lnTo>
                      <a:pt x="5169" y="6900"/>
                    </a:lnTo>
                    <a:lnTo>
                      <a:pt x="5066" y="7114"/>
                    </a:lnTo>
                    <a:lnTo>
                      <a:pt x="4968" y="7335"/>
                    </a:lnTo>
                    <a:lnTo>
                      <a:pt x="4884" y="7568"/>
                    </a:lnTo>
                    <a:lnTo>
                      <a:pt x="4800" y="7802"/>
                    </a:lnTo>
                    <a:lnTo>
                      <a:pt x="4728" y="8048"/>
                    </a:lnTo>
                    <a:lnTo>
                      <a:pt x="4664" y="8295"/>
                    </a:lnTo>
                    <a:lnTo>
                      <a:pt x="4605" y="8548"/>
                    </a:lnTo>
                    <a:lnTo>
                      <a:pt x="4560" y="8801"/>
                    </a:lnTo>
                    <a:lnTo>
                      <a:pt x="4521" y="9053"/>
                    </a:lnTo>
                    <a:lnTo>
                      <a:pt x="4488" y="9300"/>
                    </a:lnTo>
                    <a:lnTo>
                      <a:pt x="4469" y="9546"/>
                    </a:lnTo>
                    <a:lnTo>
                      <a:pt x="4463" y="9780"/>
                    </a:lnTo>
                    <a:lnTo>
                      <a:pt x="4138" y="9922"/>
                    </a:lnTo>
                    <a:lnTo>
                      <a:pt x="3801" y="10091"/>
                    </a:lnTo>
                    <a:lnTo>
                      <a:pt x="3438" y="10266"/>
                    </a:lnTo>
                    <a:lnTo>
                      <a:pt x="3075" y="10461"/>
                    </a:lnTo>
                    <a:lnTo>
                      <a:pt x="2699" y="10662"/>
                    </a:lnTo>
                    <a:lnTo>
                      <a:pt x="2329" y="10869"/>
                    </a:lnTo>
                    <a:lnTo>
                      <a:pt x="1616" y="11278"/>
                    </a:lnTo>
                    <a:lnTo>
                      <a:pt x="980" y="11660"/>
                    </a:lnTo>
                    <a:lnTo>
                      <a:pt x="468" y="11972"/>
                    </a:lnTo>
                    <a:lnTo>
                      <a:pt x="1" y="12257"/>
                    </a:lnTo>
                    <a:lnTo>
                      <a:pt x="1201" y="15895"/>
                    </a:lnTo>
                    <a:lnTo>
                      <a:pt x="6058" y="13548"/>
                    </a:lnTo>
                    <a:lnTo>
                      <a:pt x="5999" y="13697"/>
                    </a:lnTo>
                    <a:lnTo>
                      <a:pt x="5941" y="13846"/>
                    </a:lnTo>
                    <a:lnTo>
                      <a:pt x="5883" y="14002"/>
                    </a:lnTo>
                    <a:lnTo>
                      <a:pt x="5837" y="14157"/>
                    </a:lnTo>
                    <a:lnTo>
                      <a:pt x="5792" y="14319"/>
                    </a:lnTo>
                    <a:lnTo>
                      <a:pt x="5747" y="14488"/>
                    </a:lnTo>
                    <a:lnTo>
                      <a:pt x="5675" y="14825"/>
                    </a:lnTo>
                    <a:lnTo>
                      <a:pt x="5617" y="15169"/>
                    </a:lnTo>
                    <a:lnTo>
                      <a:pt x="5565" y="15506"/>
                    </a:lnTo>
                    <a:lnTo>
                      <a:pt x="5526" y="15843"/>
                    </a:lnTo>
                    <a:lnTo>
                      <a:pt x="5500" y="16168"/>
                    </a:lnTo>
                    <a:lnTo>
                      <a:pt x="5474" y="16472"/>
                    </a:lnTo>
                    <a:lnTo>
                      <a:pt x="5461" y="16751"/>
                    </a:lnTo>
                    <a:lnTo>
                      <a:pt x="5448" y="17225"/>
                    </a:lnTo>
                    <a:lnTo>
                      <a:pt x="5448" y="17536"/>
                    </a:lnTo>
                    <a:lnTo>
                      <a:pt x="5448" y="17653"/>
                    </a:lnTo>
                    <a:lnTo>
                      <a:pt x="9086" y="17653"/>
                    </a:lnTo>
                    <a:lnTo>
                      <a:pt x="9210" y="17646"/>
                    </a:lnTo>
                    <a:lnTo>
                      <a:pt x="9326" y="17627"/>
                    </a:lnTo>
                    <a:lnTo>
                      <a:pt x="9443" y="17601"/>
                    </a:lnTo>
                    <a:lnTo>
                      <a:pt x="9547" y="17562"/>
                    </a:lnTo>
                    <a:lnTo>
                      <a:pt x="9651" y="17510"/>
                    </a:lnTo>
                    <a:lnTo>
                      <a:pt x="9754" y="17452"/>
                    </a:lnTo>
                    <a:lnTo>
                      <a:pt x="9845" y="17380"/>
                    </a:lnTo>
                    <a:lnTo>
                      <a:pt x="9929" y="17309"/>
                    </a:lnTo>
                    <a:lnTo>
                      <a:pt x="10007" y="17225"/>
                    </a:lnTo>
                    <a:lnTo>
                      <a:pt x="10072" y="17134"/>
                    </a:lnTo>
                    <a:lnTo>
                      <a:pt x="10137" y="17030"/>
                    </a:lnTo>
                    <a:lnTo>
                      <a:pt x="10182" y="16926"/>
                    </a:lnTo>
                    <a:lnTo>
                      <a:pt x="10228" y="16822"/>
                    </a:lnTo>
                    <a:lnTo>
                      <a:pt x="10254" y="16706"/>
                    </a:lnTo>
                    <a:lnTo>
                      <a:pt x="10273" y="16589"/>
                    </a:lnTo>
                    <a:lnTo>
                      <a:pt x="10280" y="16466"/>
                    </a:lnTo>
                    <a:lnTo>
                      <a:pt x="1043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3760;p68"/>
              <p:cNvSpPr/>
              <p:nvPr/>
            </p:nvSpPr>
            <p:spPr>
              <a:xfrm>
                <a:off x="146342" y="2293484"/>
                <a:ext cx="71366" cy="11640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221" fill="none" extrusionOk="0">
                    <a:moveTo>
                      <a:pt x="0" y="0"/>
                    </a:moveTo>
                    <a:lnTo>
                      <a:pt x="1355" y="22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3761;p68"/>
              <p:cNvSpPr/>
              <p:nvPr/>
            </p:nvSpPr>
            <p:spPr>
              <a:xfrm>
                <a:off x="84187" y="2332723"/>
                <a:ext cx="116786" cy="43769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831" fill="none" extrusionOk="0">
                    <a:moveTo>
                      <a:pt x="2219" y="1"/>
                    </a:moveTo>
                    <a:lnTo>
                      <a:pt x="1" y="83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3762;p68"/>
              <p:cNvSpPr/>
              <p:nvPr/>
            </p:nvSpPr>
            <p:spPr>
              <a:xfrm>
                <a:off x="216970" y="1948499"/>
                <a:ext cx="59419" cy="493571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9371" fill="none" extrusionOk="0">
                    <a:moveTo>
                      <a:pt x="1129" y="0"/>
                    </a:moveTo>
                    <a:lnTo>
                      <a:pt x="1129" y="0"/>
                    </a:lnTo>
                    <a:lnTo>
                      <a:pt x="1096" y="318"/>
                    </a:lnTo>
                    <a:lnTo>
                      <a:pt x="1071" y="668"/>
                    </a:lnTo>
                    <a:lnTo>
                      <a:pt x="1045" y="1103"/>
                    </a:lnTo>
                    <a:lnTo>
                      <a:pt x="1038" y="1343"/>
                    </a:lnTo>
                    <a:lnTo>
                      <a:pt x="1032" y="1595"/>
                    </a:lnTo>
                    <a:lnTo>
                      <a:pt x="1032" y="1848"/>
                    </a:lnTo>
                    <a:lnTo>
                      <a:pt x="1038" y="2101"/>
                    </a:lnTo>
                    <a:lnTo>
                      <a:pt x="1045" y="2354"/>
                    </a:lnTo>
                    <a:lnTo>
                      <a:pt x="1064" y="2601"/>
                    </a:lnTo>
                    <a:lnTo>
                      <a:pt x="1090" y="2834"/>
                    </a:lnTo>
                    <a:lnTo>
                      <a:pt x="1129" y="3055"/>
                    </a:lnTo>
                    <a:lnTo>
                      <a:pt x="1129" y="3055"/>
                    </a:lnTo>
                    <a:lnTo>
                      <a:pt x="1071" y="3184"/>
                    </a:lnTo>
                    <a:lnTo>
                      <a:pt x="1019" y="3327"/>
                    </a:lnTo>
                    <a:lnTo>
                      <a:pt x="967" y="3463"/>
                    </a:lnTo>
                    <a:lnTo>
                      <a:pt x="921" y="3606"/>
                    </a:lnTo>
                    <a:lnTo>
                      <a:pt x="844" y="3898"/>
                    </a:lnTo>
                    <a:lnTo>
                      <a:pt x="772" y="4196"/>
                    </a:lnTo>
                    <a:lnTo>
                      <a:pt x="720" y="4488"/>
                    </a:lnTo>
                    <a:lnTo>
                      <a:pt x="675" y="4780"/>
                    </a:lnTo>
                    <a:lnTo>
                      <a:pt x="643" y="5058"/>
                    </a:lnTo>
                    <a:lnTo>
                      <a:pt x="617" y="5331"/>
                    </a:lnTo>
                    <a:lnTo>
                      <a:pt x="604" y="5584"/>
                    </a:lnTo>
                    <a:lnTo>
                      <a:pt x="591" y="5817"/>
                    </a:lnTo>
                    <a:lnTo>
                      <a:pt x="584" y="6200"/>
                    </a:lnTo>
                    <a:lnTo>
                      <a:pt x="584" y="6459"/>
                    </a:lnTo>
                    <a:lnTo>
                      <a:pt x="584" y="6550"/>
                    </a:lnTo>
                    <a:lnTo>
                      <a:pt x="584" y="6550"/>
                    </a:lnTo>
                    <a:lnTo>
                      <a:pt x="558" y="6615"/>
                    </a:lnTo>
                    <a:lnTo>
                      <a:pt x="480" y="6796"/>
                    </a:lnTo>
                    <a:lnTo>
                      <a:pt x="377" y="7082"/>
                    </a:lnTo>
                    <a:lnTo>
                      <a:pt x="318" y="7257"/>
                    </a:lnTo>
                    <a:lnTo>
                      <a:pt x="260" y="7451"/>
                    </a:lnTo>
                    <a:lnTo>
                      <a:pt x="202" y="7659"/>
                    </a:lnTo>
                    <a:lnTo>
                      <a:pt x="143" y="7879"/>
                    </a:lnTo>
                    <a:lnTo>
                      <a:pt x="98" y="8113"/>
                    </a:lnTo>
                    <a:lnTo>
                      <a:pt x="59" y="8353"/>
                    </a:lnTo>
                    <a:lnTo>
                      <a:pt x="26" y="8599"/>
                    </a:lnTo>
                    <a:lnTo>
                      <a:pt x="7" y="8859"/>
                    </a:lnTo>
                    <a:lnTo>
                      <a:pt x="1" y="8982"/>
                    </a:lnTo>
                    <a:lnTo>
                      <a:pt x="1" y="9112"/>
                    </a:lnTo>
                    <a:lnTo>
                      <a:pt x="1" y="9241"/>
                    </a:lnTo>
                    <a:lnTo>
                      <a:pt x="13" y="937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3763;p68"/>
              <p:cNvSpPr/>
              <p:nvPr/>
            </p:nvSpPr>
            <p:spPr>
              <a:xfrm>
                <a:off x="346649" y="1738084"/>
                <a:ext cx="93260" cy="929784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7653" extrusionOk="0">
                    <a:moveTo>
                      <a:pt x="1771" y="0"/>
                    </a:moveTo>
                    <a:lnTo>
                      <a:pt x="1531" y="91"/>
                    </a:lnTo>
                    <a:lnTo>
                      <a:pt x="1291" y="201"/>
                    </a:lnTo>
                    <a:lnTo>
                      <a:pt x="1058" y="312"/>
                    </a:lnTo>
                    <a:lnTo>
                      <a:pt x="824" y="441"/>
                    </a:lnTo>
                    <a:lnTo>
                      <a:pt x="1" y="17653"/>
                    </a:lnTo>
                    <a:lnTo>
                      <a:pt x="422" y="17653"/>
                    </a:lnTo>
                    <a:lnTo>
                      <a:pt x="546" y="17646"/>
                    </a:lnTo>
                    <a:lnTo>
                      <a:pt x="662" y="17627"/>
                    </a:lnTo>
                    <a:lnTo>
                      <a:pt x="779" y="17601"/>
                    </a:lnTo>
                    <a:lnTo>
                      <a:pt x="883" y="17562"/>
                    </a:lnTo>
                    <a:lnTo>
                      <a:pt x="987" y="17510"/>
                    </a:lnTo>
                    <a:lnTo>
                      <a:pt x="1090" y="17452"/>
                    </a:lnTo>
                    <a:lnTo>
                      <a:pt x="1181" y="17380"/>
                    </a:lnTo>
                    <a:lnTo>
                      <a:pt x="1265" y="17309"/>
                    </a:lnTo>
                    <a:lnTo>
                      <a:pt x="1343" y="17225"/>
                    </a:lnTo>
                    <a:lnTo>
                      <a:pt x="1408" y="17134"/>
                    </a:lnTo>
                    <a:lnTo>
                      <a:pt x="1473" y="17030"/>
                    </a:lnTo>
                    <a:lnTo>
                      <a:pt x="1518" y="16926"/>
                    </a:lnTo>
                    <a:lnTo>
                      <a:pt x="1564" y="16822"/>
                    </a:lnTo>
                    <a:lnTo>
                      <a:pt x="1590" y="16706"/>
                    </a:lnTo>
                    <a:lnTo>
                      <a:pt x="1609" y="16589"/>
                    </a:lnTo>
                    <a:lnTo>
                      <a:pt x="1616" y="16466"/>
                    </a:lnTo>
                    <a:lnTo>
                      <a:pt x="177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3764;p68"/>
              <p:cNvSpPr/>
              <p:nvPr/>
            </p:nvSpPr>
            <p:spPr>
              <a:xfrm>
                <a:off x="498905" y="1444662"/>
                <a:ext cx="102418" cy="61571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169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46"/>
                    </a:lnTo>
                    <a:lnTo>
                      <a:pt x="169" y="169"/>
                    </a:lnTo>
                    <a:lnTo>
                      <a:pt x="363" y="344"/>
                    </a:lnTo>
                    <a:lnTo>
                      <a:pt x="480" y="442"/>
                    </a:lnTo>
                    <a:lnTo>
                      <a:pt x="616" y="546"/>
                    </a:lnTo>
                    <a:lnTo>
                      <a:pt x="759" y="649"/>
                    </a:lnTo>
                    <a:lnTo>
                      <a:pt x="908" y="753"/>
                    </a:lnTo>
                    <a:lnTo>
                      <a:pt x="1070" y="850"/>
                    </a:lnTo>
                    <a:lnTo>
                      <a:pt x="1239" y="941"/>
                    </a:lnTo>
                    <a:lnTo>
                      <a:pt x="1407" y="1019"/>
                    </a:lnTo>
                    <a:lnTo>
                      <a:pt x="1589" y="1084"/>
                    </a:lnTo>
                    <a:lnTo>
                      <a:pt x="1673" y="1110"/>
                    </a:lnTo>
                    <a:lnTo>
                      <a:pt x="1764" y="1136"/>
                    </a:lnTo>
                    <a:lnTo>
                      <a:pt x="1855" y="1155"/>
                    </a:lnTo>
                    <a:lnTo>
                      <a:pt x="1946" y="1168"/>
                    </a:lnTo>
                  </a:path>
                </a:pathLst>
              </a:custGeom>
              <a:noFill/>
              <a:ln w="650" cap="rnd" cmpd="sng">
                <a:solidFill>
                  <a:srgbClr val="1D2D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3765;p68"/>
              <p:cNvSpPr/>
              <p:nvPr/>
            </p:nvSpPr>
            <p:spPr>
              <a:xfrm>
                <a:off x="543587" y="1454248"/>
                <a:ext cx="57735" cy="36237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688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72" y="65"/>
                    </a:lnTo>
                    <a:lnTo>
                      <a:pt x="163" y="143"/>
                    </a:lnTo>
                    <a:lnTo>
                      <a:pt x="286" y="240"/>
                    </a:lnTo>
                    <a:lnTo>
                      <a:pt x="442" y="351"/>
                    </a:lnTo>
                    <a:lnTo>
                      <a:pt x="623" y="461"/>
                    </a:lnTo>
                    <a:lnTo>
                      <a:pt x="733" y="519"/>
                    </a:lnTo>
                    <a:lnTo>
                      <a:pt x="844" y="578"/>
                    </a:lnTo>
                    <a:lnTo>
                      <a:pt x="967" y="629"/>
                    </a:lnTo>
                    <a:lnTo>
                      <a:pt x="1097" y="688"/>
                    </a:lnTo>
                  </a:path>
                </a:pathLst>
              </a:custGeom>
              <a:noFill/>
              <a:ln w="650" cap="rnd" cmpd="sng">
                <a:solidFill>
                  <a:srgbClr val="1D2D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3766;p68"/>
              <p:cNvSpPr/>
              <p:nvPr/>
            </p:nvSpPr>
            <p:spPr>
              <a:xfrm>
                <a:off x="417645" y="1410848"/>
                <a:ext cx="203152" cy="271935"/>
              </a:xfrm>
              <a:custGeom>
                <a:avLst/>
                <a:gdLst/>
                <a:ahLst/>
                <a:cxnLst/>
                <a:rect l="l" t="t" r="r" b="b"/>
                <a:pathLst>
                  <a:path w="3860" h="5163" extrusionOk="0">
                    <a:moveTo>
                      <a:pt x="1849" y="1"/>
                    </a:moveTo>
                    <a:lnTo>
                      <a:pt x="1687" y="7"/>
                    </a:lnTo>
                    <a:lnTo>
                      <a:pt x="1518" y="20"/>
                    </a:lnTo>
                    <a:lnTo>
                      <a:pt x="1382" y="40"/>
                    </a:lnTo>
                    <a:lnTo>
                      <a:pt x="1252" y="66"/>
                    </a:lnTo>
                    <a:lnTo>
                      <a:pt x="1136" y="92"/>
                    </a:lnTo>
                    <a:lnTo>
                      <a:pt x="1019" y="130"/>
                    </a:lnTo>
                    <a:lnTo>
                      <a:pt x="915" y="169"/>
                    </a:lnTo>
                    <a:lnTo>
                      <a:pt x="811" y="221"/>
                    </a:lnTo>
                    <a:lnTo>
                      <a:pt x="721" y="273"/>
                    </a:lnTo>
                    <a:lnTo>
                      <a:pt x="636" y="331"/>
                    </a:lnTo>
                    <a:lnTo>
                      <a:pt x="558" y="396"/>
                    </a:lnTo>
                    <a:lnTo>
                      <a:pt x="481" y="461"/>
                    </a:lnTo>
                    <a:lnTo>
                      <a:pt x="416" y="533"/>
                    </a:lnTo>
                    <a:lnTo>
                      <a:pt x="351" y="610"/>
                    </a:lnTo>
                    <a:lnTo>
                      <a:pt x="299" y="688"/>
                    </a:lnTo>
                    <a:lnTo>
                      <a:pt x="247" y="772"/>
                    </a:lnTo>
                    <a:lnTo>
                      <a:pt x="202" y="863"/>
                    </a:lnTo>
                    <a:lnTo>
                      <a:pt x="156" y="954"/>
                    </a:lnTo>
                    <a:lnTo>
                      <a:pt x="124" y="1051"/>
                    </a:lnTo>
                    <a:lnTo>
                      <a:pt x="91" y="1149"/>
                    </a:lnTo>
                    <a:lnTo>
                      <a:pt x="66" y="1246"/>
                    </a:lnTo>
                    <a:lnTo>
                      <a:pt x="46" y="1350"/>
                    </a:lnTo>
                    <a:lnTo>
                      <a:pt x="27" y="1460"/>
                    </a:lnTo>
                    <a:lnTo>
                      <a:pt x="14" y="1564"/>
                    </a:lnTo>
                    <a:lnTo>
                      <a:pt x="7" y="1674"/>
                    </a:lnTo>
                    <a:lnTo>
                      <a:pt x="1" y="1791"/>
                    </a:lnTo>
                    <a:lnTo>
                      <a:pt x="1" y="2018"/>
                    </a:lnTo>
                    <a:lnTo>
                      <a:pt x="14" y="2251"/>
                    </a:lnTo>
                    <a:lnTo>
                      <a:pt x="40" y="2491"/>
                    </a:lnTo>
                    <a:lnTo>
                      <a:pt x="72" y="2731"/>
                    </a:lnTo>
                    <a:lnTo>
                      <a:pt x="117" y="2971"/>
                    </a:lnTo>
                    <a:lnTo>
                      <a:pt x="176" y="3204"/>
                    </a:lnTo>
                    <a:lnTo>
                      <a:pt x="247" y="3431"/>
                    </a:lnTo>
                    <a:lnTo>
                      <a:pt x="325" y="3652"/>
                    </a:lnTo>
                    <a:lnTo>
                      <a:pt x="422" y="3866"/>
                    </a:lnTo>
                    <a:lnTo>
                      <a:pt x="474" y="3970"/>
                    </a:lnTo>
                    <a:lnTo>
                      <a:pt x="526" y="4067"/>
                    </a:lnTo>
                    <a:lnTo>
                      <a:pt x="584" y="4164"/>
                    </a:lnTo>
                    <a:lnTo>
                      <a:pt x="649" y="4255"/>
                    </a:lnTo>
                    <a:lnTo>
                      <a:pt x="714" y="4346"/>
                    </a:lnTo>
                    <a:lnTo>
                      <a:pt x="779" y="4430"/>
                    </a:lnTo>
                    <a:lnTo>
                      <a:pt x="850" y="4508"/>
                    </a:lnTo>
                    <a:lnTo>
                      <a:pt x="922" y="4586"/>
                    </a:lnTo>
                    <a:lnTo>
                      <a:pt x="993" y="4663"/>
                    </a:lnTo>
                    <a:lnTo>
                      <a:pt x="1071" y="4735"/>
                    </a:lnTo>
                    <a:lnTo>
                      <a:pt x="1155" y="4800"/>
                    </a:lnTo>
                    <a:lnTo>
                      <a:pt x="1239" y="4858"/>
                    </a:lnTo>
                    <a:lnTo>
                      <a:pt x="1324" y="4910"/>
                    </a:lnTo>
                    <a:lnTo>
                      <a:pt x="1414" y="4962"/>
                    </a:lnTo>
                    <a:lnTo>
                      <a:pt x="1512" y="5007"/>
                    </a:lnTo>
                    <a:lnTo>
                      <a:pt x="1602" y="5046"/>
                    </a:lnTo>
                    <a:lnTo>
                      <a:pt x="1700" y="5085"/>
                    </a:lnTo>
                    <a:lnTo>
                      <a:pt x="1804" y="5111"/>
                    </a:lnTo>
                    <a:lnTo>
                      <a:pt x="1907" y="5130"/>
                    </a:lnTo>
                    <a:lnTo>
                      <a:pt x="2018" y="5150"/>
                    </a:lnTo>
                    <a:lnTo>
                      <a:pt x="2121" y="5156"/>
                    </a:lnTo>
                    <a:lnTo>
                      <a:pt x="2238" y="5163"/>
                    </a:lnTo>
                    <a:lnTo>
                      <a:pt x="2348" y="5156"/>
                    </a:lnTo>
                    <a:lnTo>
                      <a:pt x="2452" y="5143"/>
                    </a:lnTo>
                    <a:lnTo>
                      <a:pt x="2556" y="5130"/>
                    </a:lnTo>
                    <a:lnTo>
                      <a:pt x="2647" y="5104"/>
                    </a:lnTo>
                    <a:lnTo>
                      <a:pt x="2737" y="5072"/>
                    </a:lnTo>
                    <a:lnTo>
                      <a:pt x="2822" y="5027"/>
                    </a:lnTo>
                    <a:lnTo>
                      <a:pt x="2906" y="4981"/>
                    </a:lnTo>
                    <a:lnTo>
                      <a:pt x="2977" y="4929"/>
                    </a:lnTo>
                    <a:lnTo>
                      <a:pt x="3049" y="4871"/>
                    </a:lnTo>
                    <a:lnTo>
                      <a:pt x="3120" y="4806"/>
                    </a:lnTo>
                    <a:lnTo>
                      <a:pt x="3178" y="4741"/>
                    </a:lnTo>
                    <a:lnTo>
                      <a:pt x="3243" y="4663"/>
                    </a:lnTo>
                    <a:lnTo>
                      <a:pt x="3295" y="4586"/>
                    </a:lnTo>
                    <a:lnTo>
                      <a:pt x="3347" y="4501"/>
                    </a:lnTo>
                    <a:lnTo>
                      <a:pt x="3399" y="4411"/>
                    </a:lnTo>
                    <a:lnTo>
                      <a:pt x="3438" y="4320"/>
                    </a:lnTo>
                    <a:lnTo>
                      <a:pt x="3483" y="4222"/>
                    </a:lnTo>
                    <a:lnTo>
                      <a:pt x="3522" y="4119"/>
                    </a:lnTo>
                    <a:lnTo>
                      <a:pt x="3593" y="3905"/>
                    </a:lnTo>
                    <a:lnTo>
                      <a:pt x="3652" y="3684"/>
                    </a:lnTo>
                    <a:lnTo>
                      <a:pt x="3697" y="3444"/>
                    </a:lnTo>
                    <a:lnTo>
                      <a:pt x="3743" y="3204"/>
                    </a:lnTo>
                    <a:lnTo>
                      <a:pt x="3781" y="2951"/>
                    </a:lnTo>
                    <a:lnTo>
                      <a:pt x="3814" y="2692"/>
                    </a:lnTo>
                    <a:lnTo>
                      <a:pt x="3840" y="2433"/>
                    </a:lnTo>
                    <a:lnTo>
                      <a:pt x="3846" y="2303"/>
                    </a:lnTo>
                    <a:lnTo>
                      <a:pt x="3853" y="2173"/>
                    </a:lnTo>
                    <a:lnTo>
                      <a:pt x="3859" y="2050"/>
                    </a:lnTo>
                    <a:lnTo>
                      <a:pt x="3853" y="1920"/>
                    </a:lnTo>
                    <a:lnTo>
                      <a:pt x="3846" y="1797"/>
                    </a:lnTo>
                    <a:lnTo>
                      <a:pt x="3833" y="1674"/>
                    </a:lnTo>
                    <a:lnTo>
                      <a:pt x="3814" y="1557"/>
                    </a:lnTo>
                    <a:lnTo>
                      <a:pt x="3794" y="1440"/>
                    </a:lnTo>
                    <a:lnTo>
                      <a:pt x="3762" y="1330"/>
                    </a:lnTo>
                    <a:lnTo>
                      <a:pt x="3730" y="1220"/>
                    </a:lnTo>
                    <a:lnTo>
                      <a:pt x="3691" y="1110"/>
                    </a:lnTo>
                    <a:lnTo>
                      <a:pt x="3652" y="1006"/>
                    </a:lnTo>
                    <a:lnTo>
                      <a:pt x="3600" y="909"/>
                    </a:lnTo>
                    <a:lnTo>
                      <a:pt x="3548" y="811"/>
                    </a:lnTo>
                    <a:lnTo>
                      <a:pt x="3483" y="721"/>
                    </a:lnTo>
                    <a:lnTo>
                      <a:pt x="3418" y="630"/>
                    </a:lnTo>
                    <a:lnTo>
                      <a:pt x="3347" y="545"/>
                    </a:lnTo>
                    <a:lnTo>
                      <a:pt x="3269" y="468"/>
                    </a:lnTo>
                    <a:lnTo>
                      <a:pt x="3185" y="396"/>
                    </a:lnTo>
                    <a:lnTo>
                      <a:pt x="3094" y="331"/>
                    </a:lnTo>
                    <a:lnTo>
                      <a:pt x="2997" y="267"/>
                    </a:lnTo>
                    <a:lnTo>
                      <a:pt x="2899" y="215"/>
                    </a:lnTo>
                    <a:lnTo>
                      <a:pt x="2789" y="163"/>
                    </a:lnTo>
                    <a:lnTo>
                      <a:pt x="2672" y="117"/>
                    </a:lnTo>
                    <a:lnTo>
                      <a:pt x="2549" y="79"/>
                    </a:lnTo>
                    <a:lnTo>
                      <a:pt x="2426" y="53"/>
                    </a:lnTo>
                    <a:lnTo>
                      <a:pt x="2290" y="27"/>
                    </a:lnTo>
                    <a:lnTo>
                      <a:pt x="2147" y="14"/>
                    </a:lnTo>
                    <a:lnTo>
                      <a:pt x="1998" y="1"/>
                    </a:lnTo>
                    <a:close/>
                  </a:path>
                </a:pathLst>
              </a:custGeom>
              <a:solidFill>
                <a:srgbClr val="AE70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3767;p68"/>
              <p:cNvSpPr/>
              <p:nvPr/>
            </p:nvSpPr>
            <p:spPr>
              <a:xfrm>
                <a:off x="417645" y="1410848"/>
                <a:ext cx="203152" cy="135994"/>
              </a:xfrm>
              <a:custGeom>
                <a:avLst/>
                <a:gdLst/>
                <a:ahLst/>
                <a:cxnLst/>
                <a:rect l="l" t="t" r="r" b="b"/>
                <a:pathLst>
                  <a:path w="3860" h="2582" extrusionOk="0">
                    <a:moveTo>
                      <a:pt x="1836" y="1"/>
                    </a:moveTo>
                    <a:lnTo>
                      <a:pt x="1680" y="7"/>
                    </a:lnTo>
                    <a:lnTo>
                      <a:pt x="1518" y="20"/>
                    </a:lnTo>
                    <a:lnTo>
                      <a:pt x="1388" y="40"/>
                    </a:lnTo>
                    <a:lnTo>
                      <a:pt x="1265" y="59"/>
                    </a:lnTo>
                    <a:lnTo>
                      <a:pt x="1149" y="92"/>
                    </a:lnTo>
                    <a:lnTo>
                      <a:pt x="1038" y="124"/>
                    </a:lnTo>
                    <a:lnTo>
                      <a:pt x="935" y="163"/>
                    </a:lnTo>
                    <a:lnTo>
                      <a:pt x="837" y="208"/>
                    </a:lnTo>
                    <a:lnTo>
                      <a:pt x="746" y="260"/>
                    </a:lnTo>
                    <a:lnTo>
                      <a:pt x="662" y="312"/>
                    </a:lnTo>
                    <a:lnTo>
                      <a:pt x="584" y="370"/>
                    </a:lnTo>
                    <a:lnTo>
                      <a:pt x="513" y="435"/>
                    </a:lnTo>
                    <a:lnTo>
                      <a:pt x="442" y="500"/>
                    </a:lnTo>
                    <a:lnTo>
                      <a:pt x="383" y="571"/>
                    </a:lnTo>
                    <a:lnTo>
                      <a:pt x="325" y="649"/>
                    </a:lnTo>
                    <a:lnTo>
                      <a:pt x="273" y="727"/>
                    </a:lnTo>
                    <a:lnTo>
                      <a:pt x="228" y="811"/>
                    </a:lnTo>
                    <a:lnTo>
                      <a:pt x="182" y="896"/>
                    </a:lnTo>
                    <a:lnTo>
                      <a:pt x="150" y="986"/>
                    </a:lnTo>
                    <a:lnTo>
                      <a:pt x="117" y="1077"/>
                    </a:lnTo>
                    <a:lnTo>
                      <a:pt x="85" y="1175"/>
                    </a:lnTo>
                    <a:lnTo>
                      <a:pt x="59" y="1272"/>
                    </a:lnTo>
                    <a:lnTo>
                      <a:pt x="40" y="1369"/>
                    </a:lnTo>
                    <a:lnTo>
                      <a:pt x="27" y="1473"/>
                    </a:lnTo>
                    <a:lnTo>
                      <a:pt x="7" y="1680"/>
                    </a:lnTo>
                    <a:lnTo>
                      <a:pt x="1" y="1901"/>
                    </a:lnTo>
                    <a:lnTo>
                      <a:pt x="1" y="2121"/>
                    </a:lnTo>
                    <a:lnTo>
                      <a:pt x="20" y="2348"/>
                    </a:lnTo>
                    <a:lnTo>
                      <a:pt x="46" y="2582"/>
                    </a:lnTo>
                    <a:lnTo>
                      <a:pt x="111" y="2556"/>
                    </a:lnTo>
                    <a:lnTo>
                      <a:pt x="260" y="2491"/>
                    </a:lnTo>
                    <a:lnTo>
                      <a:pt x="364" y="2439"/>
                    </a:lnTo>
                    <a:lnTo>
                      <a:pt x="481" y="2374"/>
                    </a:lnTo>
                    <a:lnTo>
                      <a:pt x="604" y="2296"/>
                    </a:lnTo>
                    <a:lnTo>
                      <a:pt x="733" y="2212"/>
                    </a:lnTo>
                    <a:lnTo>
                      <a:pt x="863" y="2108"/>
                    </a:lnTo>
                    <a:lnTo>
                      <a:pt x="986" y="1998"/>
                    </a:lnTo>
                    <a:lnTo>
                      <a:pt x="1051" y="1933"/>
                    </a:lnTo>
                    <a:lnTo>
                      <a:pt x="1110" y="1868"/>
                    </a:lnTo>
                    <a:lnTo>
                      <a:pt x="1161" y="1804"/>
                    </a:lnTo>
                    <a:lnTo>
                      <a:pt x="1213" y="1732"/>
                    </a:lnTo>
                    <a:lnTo>
                      <a:pt x="1265" y="1654"/>
                    </a:lnTo>
                    <a:lnTo>
                      <a:pt x="1311" y="1577"/>
                    </a:lnTo>
                    <a:lnTo>
                      <a:pt x="1350" y="1499"/>
                    </a:lnTo>
                    <a:lnTo>
                      <a:pt x="1382" y="1414"/>
                    </a:lnTo>
                    <a:lnTo>
                      <a:pt x="1414" y="1324"/>
                    </a:lnTo>
                    <a:lnTo>
                      <a:pt x="1434" y="1233"/>
                    </a:lnTo>
                    <a:lnTo>
                      <a:pt x="1453" y="1142"/>
                    </a:lnTo>
                    <a:lnTo>
                      <a:pt x="1460" y="1045"/>
                    </a:lnTo>
                    <a:lnTo>
                      <a:pt x="1538" y="1149"/>
                    </a:lnTo>
                    <a:lnTo>
                      <a:pt x="1628" y="1259"/>
                    </a:lnTo>
                    <a:lnTo>
                      <a:pt x="1739" y="1369"/>
                    </a:lnTo>
                    <a:lnTo>
                      <a:pt x="1855" y="1479"/>
                    </a:lnTo>
                    <a:lnTo>
                      <a:pt x="1985" y="1583"/>
                    </a:lnTo>
                    <a:lnTo>
                      <a:pt x="2128" y="1687"/>
                    </a:lnTo>
                    <a:lnTo>
                      <a:pt x="2277" y="1791"/>
                    </a:lnTo>
                    <a:lnTo>
                      <a:pt x="2433" y="1881"/>
                    </a:lnTo>
                    <a:lnTo>
                      <a:pt x="2601" y="1966"/>
                    </a:lnTo>
                    <a:lnTo>
                      <a:pt x="2770" y="2050"/>
                    </a:lnTo>
                    <a:lnTo>
                      <a:pt x="2945" y="2121"/>
                    </a:lnTo>
                    <a:lnTo>
                      <a:pt x="3126" y="2180"/>
                    </a:lnTo>
                    <a:lnTo>
                      <a:pt x="3308" y="2232"/>
                    </a:lnTo>
                    <a:lnTo>
                      <a:pt x="3490" y="2271"/>
                    </a:lnTo>
                    <a:lnTo>
                      <a:pt x="3671" y="2296"/>
                    </a:lnTo>
                    <a:lnTo>
                      <a:pt x="3846" y="2309"/>
                    </a:lnTo>
                    <a:lnTo>
                      <a:pt x="3853" y="2180"/>
                    </a:lnTo>
                    <a:lnTo>
                      <a:pt x="3859" y="2056"/>
                    </a:lnTo>
                    <a:lnTo>
                      <a:pt x="3853" y="1933"/>
                    </a:lnTo>
                    <a:lnTo>
                      <a:pt x="3846" y="1817"/>
                    </a:lnTo>
                    <a:lnTo>
                      <a:pt x="3833" y="1700"/>
                    </a:lnTo>
                    <a:lnTo>
                      <a:pt x="3820" y="1583"/>
                    </a:lnTo>
                    <a:lnTo>
                      <a:pt x="3801" y="1466"/>
                    </a:lnTo>
                    <a:lnTo>
                      <a:pt x="3775" y="1356"/>
                    </a:lnTo>
                    <a:lnTo>
                      <a:pt x="3743" y="1252"/>
                    </a:lnTo>
                    <a:lnTo>
                      <a:pt x="3704" y="1142"/>
                    </a:lnTo>
                    <a:lnTo>
                      <a:pt x="3665" y="1045"/>
                    </a:lnTo>
                    <a:lnTo>
                      <a:pt x="3619" y="948"/>
                    </a:lnTo>
                    <a:lnTo>
                      <a:pt x="3567" y="850"/>
                    </a:lnTo>
                    <a:lnTo>
                      <a:pt x="3516" y="759"/>
                    </a:lnTo>
                    <a:lnTo>
                      <a:pt x="3451" y="675"/>
                    </a:lnTo>
                    <a:lnTo>
                      <a:pt x="3386" y="591"/>
                    </a:lnTo>
                    <a:lnTo>
                      <a:pt x="3315" y="513"/>
                    </a:lnTo>
                    <a:lnTo>
                      <a:pt x="3237" y="442"/>
                    </a:lnTo>
                    <a:lnTo>
                      <a:pt x="3152" y="370"/>
                    </a:lnTo>
                    <a:lnTo>
                      <a:pt x="3062" y="306"/>
                    </a:lnTo>
                    <a:lnTo>
                      <a:pt x="2964" y="247"/>
                    </a:lnTo>
                    <a:lnTo>
                      <a:pt x="2867" y="195"/>
                    </a:lnTo>
                    <a:lnTo>
                      <a:pt x="2757" y="150"/>
                    </a:lnTo>
                    <a:lnTo>
                      <a:pt x="2647" y="111"/>
                    </a:lnTo>
                    <a:lnTo>
                      <a:pt x="2523" y="72"/>
                    </a:lnTo>
                    <a:lnTo>
                      <a:pt x="2400" y="46"/>
                    </a:lnTo>
                    <a:lnTo>
                      <a:pt x="2270" y="27"/>
                    </a:lnTo>
                    <a:lnTo>
                      <a:pt x="2128" y="7"/>
                    </a:lnTo>
                    <a:lnTo>
                      <a:pt x="198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3768;p68"/>
              <p:cNvSpPr/>
              <p:nvPr/>
            </p:nvSpPr>
            <p:spPr>
              <a:xfrm>
                <a:off x="528219" y="1556374"/>
                <a:ext cx="14052" cy="41715"/>
              </a:xfrm>
              <a:custGeom>
                <a:avLst/>
                <a:gdLst/>
                <a:ahLst/>
                <a:cxnLst/>
                <a:rect l="l" t="t" r="r" b="b"/>
                <a:pathLst>
                  <a:path w="267" h="792" fill="none" extrusionOk="0">
                    <a:moveTo>
                      <a:pt x="143" y="0"/>
                    </a:moveTo>
                    <a:lnTo>
                      <a:pt x="143" y="0"/>
                    </a:lnTo>
                    <a:lnTo>
                      <a:pt x="131" y="52"/>
                    </a:lnTo>
                    <a:lnTo>
                      <a:pt x="124" y="111"/>
                    </a:lnTo>
                    <a:lnTo>
                      <a:pt x="124" y="182"/>
                    </a:lnTo>
                    <a:lnTo>
                      <a:pt x="131" y="260"/>
                    </a:lnTo>
                    <a:lnTo>
                      <a:pt x="150" y="351"/>
                    </a:lnTo>
                    <a:lnTo>
                      <a:pt x="163" y="389"/>
                    </a:lnTo>
                    <a:lnTo>
                      <a:pt x="182" y="435"/>
                    </a:lnTo>
                    <a:lnTo>
                      <a:pt x="208" y="474"/>
                    </a:lnTo>
                    <a:lnTo>
                      <a:pt x="241" y="513"/>
                    </a:lnTo>
                    <a:lnTo>
                      <a:pt x="241" y="513"/>
                    </a:lnTo>
                    <a:lnTo>
                      <a:pt x="254" y="539"/>
                    </a:lnTo>
                    <a:lnTo>
                      <a:pt x="260" y="558"/>
                    </a:lnTo>
                    <a:lnTo>
                      <a:pt x="267" y="584"/>
                    </a:lnTo>
                    <a:lnTo>
                      <a:pt x="267" y="603"/>
                    </a:lnTo>
                    <a:lnTo>
                      <a:pt x="260" y="629"/>
                    </a:lnTo>
                    <a:lnTo>
                      <a:pt x="247" y="649"/>
                    </a:lnTo>
                    <a:lnTo>
                      <a:pt x="234" y="668"/>
                    </a:lnTo>
                    <a:lnTo>
                      <a:pt x="208" y="681"/>
                    </a:lnTo>
                    <a:lnTo>
                      <a:pt x="1" y="792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3769;p68"/>
              <p:cNvSpPr/>
              <p:nvPr/>
            </p:nvSpPr>
            <p:spPr>
              <a:xfrm>
                <a:off x="479432" y="1552266"/>
                <a:ext cx="22210" cy="22279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23" extrusionOk="0">
                    <a:moveTo>
                      <a:pt x="169" y="1"/>
                    </a:moveTo>
                    <a:lnTo>
                      <a:pt x="124" y="14"/>
                    </a:lnTo>
                    <a:lnTo>
                      <a:pt x="91" y="33"/>
                    </a:lnTo>
                    <a:lnTo>
                      <a:pt x="59" y="59"/>
                    </a:lnTo>
                    <a:lnTo>
                      <a:pt x="33" y="91"/>
                    </a:lnTo>
                    <a:lnTo>
                      <a:pt x="13" y="130"/>
                    </a:lnTo>
                    <a:lnTo>
                      <a:pt x="0" y="169"/>
                    </a:lnTo>
                    <a:lnTo>
                      <a:pt x="0" y="208"/>
                    </a:lnTo>
                    <a:lnTo>
                      <a:pt x="0" y="253"/>
                    </a:lnTo>
                    <a:lnTo>
                      <a:pt x="13" y="292"/>
                    </a:lnTo>
                    <a:lnTo>
                      <a:pt x="33" y="331"/>
                    </a:lnTo>
                    <a:lnTo>
                      <a:pt x="59" y="357"/>
                    </a:lnTo>
                    <a:lnTo>
                      <a:pt x="91" y="383"/>
                    </a:lnTo>
                    <a:lnTo>
                      <a:pt x="124" y="403"/>
                    </a:lnTo>
                    <a:lnTo>
                      <a:pt x="169" y="416"/>
                    </a:lnTo>
                    <a:lnTo>
                      <a:pt x="208" y="422"/>
                    </a:lnTo>
                    <a:lnTo>
                      <a:pt x="253" y="416"/>
                    </a:lnTo>
                    <a:lnTo>
                      <a:pt x="292" y="403"/>
                    </a:lnTo>
                    <a:lnTo>
                      <a:pt x="325" y="383"/>
                    </a:lnTo>
                    <a:lnTo>
                      <a:pt x="357" y="357"/>
                    </a:lnTo>
                    <a:lnTo>
                      <a:pt x="383" y="331"/>
                    </a:lnTo>
                    <a:lnTo>
                      <a:pt x="403" y="292"/>
                    </a:lnTo>
                    <a:lnTo>
                      <a:pt x="416" y="253"/>
                    </a:lnTo>
                    <a:lnTo>
                      <a:pt x="422" y="208"/>
                    </a:lnTo>
                    <a:lnTo>
                      <a:pt x="416" y="169"/>
                    </a:lnTo>
                    <a:lnTo>
                      <a:pt x="403" y="130"/>
                    </a:lnTo>
                    <a:lnTo>
                      <a:pt x="383" y="91"/>
                    </a:lnTo>
                    <a:lnTo>
                      <a:pt x="357" y="59"/>
                    </a:lnTo>
                    <a:lnTo>
                      <a:pt x="325" y="33"/>
                    </a:lnTo>
                    <a:lnTo>
                      <a:pt x="292" y="14"/>
                    </a:lnTo>
                    <a:lnTo>
                      <a:pt x="25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3770;p68"/>
              <p:cNvSpPr/>
              <p:nvPr/>
            </p:nvSpPr>
            <p:spPr>
              <a:xfrm>
                <a:off x="562376" y="1552266"/>
                <a:ext cx="22210" cy="22279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23" extrusionOk="0">
                    <a:moveTo>
                      <a:pt x="169" y="1"/>
                    </a:moveTo>
                    <a:lnTo>
                      <a:pt x="124" y="14"/>
                    </a:lnTo>
                    <a:lnTo>
                      <a:pt x="91" y="33"/>
                    </a:lnTo>
                    <a:lnTo>
                      <a:pt x="59" y="59"/>
                    </a:lnTo>
                    <a:lnTo>
                      <a:pt x="33" y="91"/>
                    </a:lnTo>
                    <a:lnTo>
                      <a:pt x="13" y="130"/>
                    </a:lnTo>
                    <a:lnTo>
                      <a:pt x="0" y="169"/>
                    </a:lnTo>
                    <a:lnTo>
                      <a:pt x="0" y="208"/>
                    </a:lnTo>
                    <a:lnTo>
                      <a:pt x="0" y="253"/>
                    </a:lnTo>
                    <a:lnTo>
                      <a:pt x="13" y="292"/>
                    </a:lnTo>
                    <a:lnTo>
                      <a:pt x="33" y="331"/>
                    </a:lnTo>
                    <a:lnTo>
                      <a:pt x="59" y="357"/>
                    </a:lnTo>
                    <a:lnTo>
                      <a:pt x="91" y="383"/>
                    </a:lnTo>
                    <a:lnTo>
                      <a:pt x="124" y="403"/>
                    </a:lnTo>
                    <a:lnTo>
                      <a:pt x="169" y="416"/>
                    </a:lnTo>
                    <a:lnTo>
                      <a:pt x="208" y="422"/>
                    </a:lnTo>
                    <a:lnTo>
                      <a:pt x="253" y="416"/>
                    </a:lnTo>
                    <a:lnTo>
                      <a:pt x="292" y="403"/>
                    </a:lnTo>
                    <a:lnTo>
                      <a:pt x="325" y="383"/>
                    </a:lnTo>
                    <a:lnTo>
                      <a:pt x="357" y="357"/>
                    </a:lnTo>
                    <a:lnTo>
                      <a:pt x="383" y="331"/>
                    </a:lnTo>
                    <a:lnTo>
                      <a:pt x="402" y="292"/>
                    </a:lnTo>
                    <a:lnTo>
                      <a:pt x="415" y="253"/>
                    </a:lnTo>
                    <a:lnTo>
                      <a:pt x="422" y="208"/>
                    </a:lnTo>
                    <a:lnTo>
                      <a:pt x="415" y="169"/>
                    </a:lnTo>
                    <a:lnTo>
                      <a:pt x="402" y="130"/>
                    </a:lnTo>
                    <a:lnTo>
                      <a:pt x="383" y="91"/>
                    </a:lnTo>
                    <a:lnTo>
                      <a:pt x="357" y="59"/>
                    </a:lnTo>
                    <a:lnTo>
                      <a:pt x="325" y="33"/>
                    </a:lnTo>
                    <a:lnTo>
                      <a:pt x="292" y="14"/>
                    </a:lnTo>
                    <a:lnTo>
                      <a:pt x="25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3771;p68"/>
              <p:cNvSpPr/>
              <p:nvPr/>
            </p:nvSpPr>
            <p:spPr>
              <a:xfrm>
                <a:off x="508799" y="1615469"/>
                <a:ext cx="39946" cy="7216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37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33" y="26"/>
                    </a:lnTo>
                    <a:lnTo>
                      <a:pt x="78" y="52"/>
                    </a:lnTo>
                    <a:lnTo>
                      <a:pt x="117" y="78"/>
                    </a:lnTo>
                    <a:lnTo>
                      <a:pt x="162" y="98"/>
                    </a:lnTo>
                    <a:lnTo>
                      <a:pt x="214" y="117"/>
                    </a:lnTo>
                    <a:lnTo>
                      <a:pt x="266" y="123"/>
                    </a:lnTo>
                    <a:lnTo>
                      <a:pt x="318" y="136"/>
                    </a:lnTo>
                    <a:lnTo>
                      <a:pt x="370" y="136"/>
                    </a:lnTo>
                    <a:lnTo>
                      <a:pt x="422" y="136"/>
                    </a:lnTo>
                    <a:lnTo>
                      <a:pt x="474" y="130"/>
                    </a:lnTo>
                    <a:lnTo>
                      <a:pt x="525" y="123"/>
                    </a:lnTo>
                    <a:lnTo>
                      <a:pt x="577" y="111"/>
                    </a:lnTo>
                    <a:lnTo>
                      <a:pt x="629" y="91"/>
                    </a:lnTo>
                    <a:lnTo>
                      <a:pt x="675" y="65"/>
                    </a:lnTo>
                    <a:lnTo>
                      <a:pt x="720" y="33"/>
                    </a:lnTo>
                    <a:lnTo>
                      <a:pt x="759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3772;p68"/>
              <p:cNvSpPr/>
              <p:nvPr/>
            </p:nvSpPr>
            <p:spPr>
              <a:xfrm>
                <a:off x="468485" y="1531093"/>
                <a:ext cx="42736" cy="9270"/>
              </a:xfrm>
              <a:custGeom>
                <a:avLst/>
                <a:gdLst/>
                <a:ahLst/>
                <a:cxnLst/>
                <a:rect l="l" t="t" r="r" b="b"/>
                <a:pathLst>
                  <a:path w="812" h="176" fill="none" extrusionOk="0">
                    <a:moveTo>
                      <a:pt x="1" y="117"/>
                    </a:moveTo>
                    <a:lnTo>
                      <a:pt x="1" y="117"/>
                    </a:lnTo>
                    <a:lnTo>
                      <a:pt x="53" y="85"/>
                    </a:lnTo>
                    <a:lnTo>
                      <a:pt x="111" y="52"/>
                    </a:lnTo>
                    <a:lnTo>
                      <a:pt x="163" y="33"/>
                    </a:lnTo>
                    <a:lnTo>
                      <a:pt x="221" y="13"/>
                    </a:lnTo>
                    <a:lnTo>
                      <a:pt x="286" y="0"/>
                    </a:lnTo>
                    <a:lnTo>
                      <a:pt x="345" y="0"/>
                    </a:lnTo>
                    <a:lnTo>
                      <a:pt x="403" y="0"/>
                    </a:lnTo>
                    <a:lnTo>
                      <a:pt x="461" y="0"/>
                    </a:lnTo>
                    <a:lnTo>
                      <a:pt x="520" y="13"/>
                    </a:lnTo>
                    <a:lnTo>
                      <a:pt x="572" y="26"/>
                    </a:lnTo>
                    <a:lnTo>
                      <a:pt x="624" y="39"/>
                    </a:lnTo>
                    <a:lnTo>
                      <a:pt x="669" y="65"/>
                    </a:lnTo>
                    <a:lnTo>
                      <a:pt x="714" y="85"/>
                    </a:lnTo>
                    <a:lnTo>
                      <a:pt x="753" y="117"/>
                    </a:lnTo>
                    <a:lnTo>
                      <a:pt x="786" y="143"/>
                    </a:lnTo>
                    <a:lnTo>
                      <a:pt x="812" y="176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3773;p68"/>
              <p:cNvSpPr/>
              <p:nvPr/>
            </p:nvSpPr>
            <p:spPr>
              <a:xfrm>
                <a:off x="554850" y="1531093"/>
                <a:ext cx="42736" cy="9270"/>
              </a:xfrm>
              <a:custGeom>
                <a:avLst/>
                <a:gdLst/>
                <a:ahLst/>
                <a:cxnLst/>
                <a:rect l="l" t="t" r="r" b="b"/>
                <a:pathLst>
                  <a:path w="812" h="176" fill="none" extrusionOk="0">
                    <a:moveTo>
                      <a:pt x="1" y="117"/>
                    </a:moveTo>
                    <a:lnTo>
                      <a:pt x="1" y="117"/>
                    </a:lnTo>
                    <a:lnTo>
                      <a:pt x="53" y="85"/>
                    </a:lnTo>
                    <a:lnTo>
                      <a:pt x="111" y="52"/>
                    </a:lnTo>
                    <a:lnTo>
                      <a:pt x="169" y="33"/>
                    </a:lnTo>
                    <a:lnTo>
                      <a:pt x="228" y="13"/>
                    </a:lnTo>
                    <a:lnTo>
                      <a:pt x="286" y="0"/>
                    </a:lnTo>
                    <a:lnTo>
                      <a:pt x="344" y="0"/>
                    </a:lnTo>
                    <a:lnTo>
                      <a:pt x="403" y="0"/>
                    </a:lnTo>
                    <a:lnTo>
                      <a:pt x="461" y="0"/>
                    </a:lnTo>
                    <a:lnTo>
                      <a:pt x="519" y="13"/>
                    </a:lnTo>
                    <a:lnTo>
                      <a:pt x="571" y="26"/>
                    </a:lnTo>
                    <a:lnTo>
                      <a:pt x="623" y="39"/>
                    </a:lnTo>
                    <a:lnTo>
                      <a:pt x="675" y="65"/>
                    </a:lnTo>
                    <a:lnTo>
                      <a:pt x="714" y="85"/>
                    </a:lnTo>
                    <a:lnTo>
                      <a:pt x="753" y="117"/>
                    </a:lnTo>
                    <a:lnTo>
                      <a:pt x="785" y="143"/>
                    </a:lnTo>
                    <a:lnTo>
                      <a:pt x="811" y="176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3774;p68"/>
              <p:cNvSpPr/>
              <p:nvPr/>
            </p:nvSpPr>
            <p:spPr>
              <a:xfrm>
                <a:off x="468485" y="1584026"/>
                <a:ext cx="33157" cy="33182"/>
              </a:xfrm>
              <a:custGeom>
                <a:avLst/>
                <a:gdLst/>
                <a:ahLst/>
                <a:cxnLst/>
                <a:rect l="l" t="t" r="r" b="b"/>
                <a:pathLst>
                  <a:path w="630" h="630" extrusionOk="0">
                    <a:moveTo>
                      <a:pt x="319" y="1"/>
                    </a:moveTo>
                    <a:lnTo>
                      <a:pt x="254" y="7"/>
                    </a:lnTo>
                    <a:lnTo>
                      <a:pt x="195" y="27"/>
                    </a:lnTo>
                    <a:lnTo>
                      <a:pt x="144" y="59"/>
                    </a:lnTo>
                    <a:lnTo>
                      <a:pt x="92" y="91"/>
                    </a:lnTo>
                    <a:lnTo>
                      <a:pt x="59" y="143"/>
                    </a:lnTo>
                    <a:lnTo>
                      <a:pt x="27" y="195"/>
                    </a:lnTo>
                    <a:lnTo>
                      <a:pt x="7" y="254"/>
                    </a:lnTo>
                    <a:lnTo>
                      <a:pt x="1" y="318"/>
                    </a:lnTo>
                    <a:lnTo>
                      <a:pt x="7" y="377"/>
                    </a:lnTo>
                    <a:lnTo>
                      <a:pt x="27" y="435"/>
                    </a:lnTo>
                    <a:lnTo>
                      <a:pt x="59" y="494"/>
                    </a:lnTo>
                    <a:lnTo>
                      <a:pt x="92" y="539"/>
                    </a:lnTo>
                    <a:lnTo>
                      <a:pt x="144" y="578"/>
                    </a:lnTo>
                    <a:lnTo>
                      <a:pt x="195" y="604"/>
                    </a:lnTo>
                    <a:lnTo>
                      <a:pt x="254" y="623"/>
                    </a:lnTo>
                    <a:lnTo>
                      <a:pt x="319" y="630"/>
                    </a:lnTo>
                    <a:lnTo>
                      <a:pt x="377" y="623"/>
                    </a:lnTo>
                    <a:lnTo>
                      <a:pt x="435" y="604"/>
                    </a:lnTo>
                    <a:lnTo>
                      <a:pt x="487" y="578"/>
                    </a:lnTo>
                    <a:lnTo>
                      <a:pt x="539" y="539"/>
                    </a:lnTo>
                    <a:lnTo>
                      <a:pt x="578" y="494"/>
                    </a:lnTo>
                    <a:lnTo>
                      <a:pt x="604" y="435"/>
                    </a:lnTo>
                    <a:lnTo>
                      <a:pt x="624" y="377"/>
                    </a:lnTo>
                    <a:lnTo>
                      <a:pt x="630" y="318"/>
                    </a:lnTo>
                    <a:lnTo>
                      <a:pt x="624" y="254"/>
                    </a:lnTo>
                    <a:lnTo>
                      <a:pt x="604" y="195"/>
                    </a:lnTo>
                    <a:lnTo>
                      <a:pt x="578" y="143"/>
                    </a:lnTo>
                    <a:lnTo>
                      <a:pt x="539" y="91"/>
                    </a:lnTo>
                    <a:lnTo>
                      <a:pt x="487" y="59"/>
                    </a:lnTo>
                    <a:lnTo>
                      <a:pt x="435" y="27"/>
                    </a:lnTo>
                    <a:lnTo>
                      <a:pt x="377" y="7"/>
                    </a:lnTo>
                    <a:lnTo>
                      <a:pt x="319" y="1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3775;p68"/>
              <p:cNvSpPr/>
              <p:nvPr/>
            </p:nvSpPr>
            <p:spPr>
              <a:xfrm>
                <a:off x="551429" y="1589819"/>
                <a:ext cx="33157" cy="32866"/>
              </a:xfrm>
              <a:custGeom>
                <a:avLst/>
                <a:gdLst/>
                <a:ahLst/>
                <a:cxnLst/>
                <a:rect l="l" t="t" r="r" b="b"/>
                <a:pathLst>
                  <a:path w="630" h="624" extrusionOk="0">
                    <a:moveTo>
                      <a:pt x="319" y="1"/>
                    </a:moveTo>
                    <a:lnTo>
                      <a:pt x="254" y="7"/>
                    </a:lnTo>
                    <a:lnTo>
                      <a:pt x="195" y="27"/>
                    </a:lnTo>
                    <a:lnTo>
                      <a:pt x="143" y="53"/>
                    </a:lnTo>
                    <a:lnTo>
                      <a:pt x="92" y="92"/>
                    </a:lnTo>
                    <a:lnTo>
                      <a:pt x="59" y="137"/>
                    </a:lnTo>
                    <a:lnTo>
                      <a:pt x="27" y="189"/>
                    </a:lnTo>
                    <a:lnTo>
                      <a:pt x="7" y="247"/>
                    </a:lnTo>
                    <a:lnTo>
                      <a:pt x="1" y="312"/>
                    </a:lnTo>
                    <a:lnTo>
                      <a:pt x="7" y="377"/>
                    </a:lnTo>
                    <a:lnTo>
                      <a:pt x="27" y="435"/>
                    </a:lnTo>
                    <a:lnTo>
                      <a:pt x="59" y="487"/>
                    </a:lnTo>
                    <a:lnTo>
                      <a:pt x="92" y="533"/>
                    </a:lnTo>
                    <a:lnTo>
                      <a:pt x="143" y="572"/>
                    </a:lnTo>
                    <a:lnTo>
                      <a:pt x="195" y="604"/>
                    </a:lnTo>
                    <a:lnTo>
                      <a:pt x="254" y="617"/>
                    </a:lnTo>
                    <a:lnTo>
                      <a:pt x="319" y="623"/>
                    </a:lnTo>
                    <a:lnTo>
                      <a:pt x="377" y="617"/>
                    </a:lnTo>
                    <a:lnTo>
                      <a:pt x="435" y="604"/>
                    </a:lnTo>
                    <a:lnTo>
                      <a:pt x="487" y="572"/>
                    </a:lnTo>
                    <a:lnTo>
                      <a:pt x="539" y="533"/>
                    </a:lnTo>
                    <a:lnTo>
                      <a:pt x="578" y="487"/>
                    </a:lnTo>
                    <a:lnTo>
                      <a:pt x="604" y="435"/>
                    </a:lnTo>
                    <a:lnTo>
                      <a:pt x="623" y="377"/>
                    </a:lnTo>
                    <a:lnTo>
                      <a:pt x="630" y="312"/>
                    </a:lnTo>
                    <a:lnTo>
                      <a:pt x="623" y="247"/>
                    </a:lnTo>
                    <a:lnTo>
                      <a:pt x="604" y="189"/>
                    </a:lnTo>
                    <a:lnTo>
                      <a:pt x="578" y="137"/>
                    </a:lnTo>
                    <a:lnTo>
                      <a:pt x="539" y="92"/>
                    </a:lnTo>
                    <a:lnTo>
                      <a:pt x="487" y="53"/>
                    </a:lnTo>
                    <a:lnTo>
                      <a:pt x="435" y="27"/>
                    </a:lnTo>
                    <a:lnTo>
                      <a:pt x="377" y="7"/>
                    </a:lnTo>
                    <a:lnTo>
                      <a:pt x="319" y="1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3776;p68"/>
              <p:cNvSpPr/>
              <p:nvPr/>
            </p:nvSpPr>
            <p:spPr>
              <a:xfrm>
                <a:off x="1545332" y="2881961"/>
                <a:ext cx="323569" cy="71104"/>
              </a:xfrm>
              <a:custGeom>
                <a:avLst/>
                <a:gdLst/>
                <a:ahLst/>
                <a:cxnLst/>
                <a:rect l="l" t="t" r="r" b="b"/>
                <a:pathLst>
                  <a:path w="6148" h="1350" extrusionOk="0">
                    <a:moveTo>
                      <a:pt x="0" y="1"/>
                    </a:moveTo>
                    <a:lnTo>
                      <a:pt x="0" y="1350"/>
                    </a:lnTo>
                    <a:lnTo>
                      <a:pt x="6148" y="1350"/>
                    </a:lnTo>
                    <a:lnTo>
                      <a:pt x="614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3777;p68"/>
              <p:cNvSpPr/>
              <p:nvPr/>
            </p:nvSpPr>
            <p:spPr>
              <a:xfrm>
                <a:off x="1545332" y="2881961"/>
                <a:ext cx="323569" cy="26019"/>
              </a:xfrm>
              <a:custGeom>
                <a:avLst/>
                <a:gdLst/>
                <a:ahLst/>
                <a:cxnLst/>
                <a:rect l="l" t="t" r="r" b="b"/>
                <a:pathLst>
                  <a:path w="6148" h="494" extrusionOk="0">
                    <a:moveTo>
                      <a:pt x="0" y="1"/>
                    </a:moveTo>
                    <a:lnTo>
                      <a:pt x="0" y="494"/>
                    </a:lnTo>
                    <a:lnTo>
                      <a:pt x="6148" y="494"/>
                    </a:lnTo>
                    <a:lnTo>
                      <a:pt x="6148" y="1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3778;p68"/>
              <p:cNvSpPr/>
              <p:nvPr/>
            </p:nvSpPr>
            <p:spPr>
              <a:xfrm>
                <a:off x="1462020" y="2838930"/>
                <a:ext cx="490196" cy="61519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1168" extrusionOk="0">
                    <a:moveTo>
                      <a:pt x="1" y="1"/>
                    </a:moveTo>
                    <a:lnTo>
                      <a:pt x="1" y="1168"/>
                    </a:lnTo>
                    <a:lnTo>
                      <a:pt x="9313" y="1168"/>
                    </a:lnTo>
                    <a:lnTo>
                      <a:pt x="931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3779;p68"/>
              <p:cNvSpPr/>
              <p:nvPr/>
            </p:nvSpPr>
            <p:spPr>
              <a:xfrm>
                <a:off x="1484546" y="3280933"/>
                <a:ext cx="428408" cy="66312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1259" extrusionOk="0">
                    <a:moveTo>
                      <a:pt x="1" y="0"/>
                    </a:moveTo>
                    <a:lnTo>
                      <a:pt x="1" y="1258"/>
                    </a:lnTo>
                    <a:lnTo>
                      <a:pt x="8139" y="1258"/>
                    </a:lnTo>
                    <a:lnTo>
                      <a:pt x="8139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3780;p68"/>
              <p:cNvSpPr/>
              <p:nvPr/>
            </p:nvSpPr>
            <p:spPr>
              <a:xfrm>
                <a:off x="1410128" y="2900395"/>
                <a:ext cx="148522" cy="994726"/>
              </a:xfrm>
              <a:custGeom>
                <a:avLst/>
                <a:gdLst/>
                <a:ahLst/>
                <a:cxnLst/>
                <a:rect l="l" t="t" r="r" b="b"/>
                <a:pathLst>
                  <a:path w="2822" h="18886" extrusionOk="0">
                    <a:moveTo>
                      <a:pt x="1480" y="1"/>
                    </a:moveTo>
                    <a:lnTo>
                      <a:pt x="1" y="18885"/>
                    </a:lnTo>
                    <a:lnTo>
                      <a:pt x="1343" y="18885"/>
                    </a:lnTo>
                    <a:lnTo>
                      <a:pt x="28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3781;p68"/>
              <p:cNvSpPr/>
              <p:nvPr/>
            </p:nvSpPr>
            <p:spPr>
              <a:xfrm>
                <a:off x="1480809" y="2900395"/>
                <a:ext cx="77840" cy="9227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752" extrusionOk="0">
                    <a:moveTo>
                      <a:pt x="137" y="1"/>
                    </a:moveTo>
                    <a:lnTo>
                      <a:pt x="0" y="1752"/>
                    </a:lnTo>
                    <a:lnTo>
                      <a:pt x="681" y="1466"/>
                    </a:lnTo>
                    <a:lnTo>
                      <a:pt x="759" y="1428"/>
                    </a:lnTo>
                    <a:lnTo>
                      <a:pt x="837" y="1382"/>
                    </a:lnTo>
                    <a:lnTo>
                      <a:pt x="908" y="1337"/>
                    </a:lnTo>
                    <a:lnTo>
                      <a:pt x="980" y="1285"/>
                    </a:lnTo>
                    <a:lnTo>
                      <a:pt x="1044" y="1233"/>
                    </a:lnTo>
                    <a:lnTo>
                      <a:pt x="1103" y="1168"/>
                    </a:lnTo>
                    <a:lnTo>
                      <a:pt x="1161" y="1103"/>
                    </a:lnTo>
                    <a:lnTo>
                      <a:pt x="1213" y="1038"/>
                    </a:lnTo>
                    <a:lnTo>
                      <a:pt x="1258" y="967"/>
                    </a:lnTo>
                    <a:lnTo>
                      <a:pt x="1304" y="896"/>
                    </a:lnTo>
                    <a:lnTo>
                      <a:pt x="1336" y="818"/>
                    </a:lnTo>
                    <a:lnTo>
                      <a:pt x="1369" y="734"/>
                    </a:lnTo>
                    <a:lnTo>
                      <a:pt x="1401" y="656"/>
                    </a:lnTo>
                    <a:lnTo>
                      <a:pt x="1421" y="572"/>
                    </a:lnTo>
                    <a:lnTo>
                      <a:pt x="1434" y="487"/>
                    </a:lnTo>
                    <a:lnTo>
                      <a:pt x="1447" y="396"/>
                    </a:lnTo>
                    <a:lnTo>
                      <a:pt x="1479" y="1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3782;p68"/>
              <p:cNvSpPr/>
              <p:nvPr/>
            </p:nvSpPr>
            <p:spPr>
              <a:xfrm>
                <a:off x="1838846" y="2900395"/>
                <a:ext cx="148153" cy="994726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18886" extrusionOk="0">
                    <a:moveTo>
                      <a:pt x="0" y="1"/>
                    </a:moveTo>
                    <a:lnTo>
                      <a:pt x="1472" y="18885"/>
                    </a:lnTo>
                    <a:lnTo>
                      <a:pt x="2815" y="18885"/>
                    </a:lnTo>
                    <a:lnTo>
                      <a:pt x="133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3783;p68"/>
              <p:cNvSpPr/>
              <p:nvPr/>
            </p:nvSpPr>
            <p:spPr>
              <a:xfrm>
                <a:off x="1838846" y="2900395"/>
                <a:ext cx="77524" cy="92278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752" extrusionOk="0">
                    <a:moveTo>
                      <a:pt x="0" y="1"/>
                    </a:moveTo>
                    <a:lnTo>
                      <a:pt x="33" y="396"/>
                    </a:lnTo>
                    <a:lnTo>
                      <a:pt x="39" y="487"/>
                    </a:lnTo>
                    <a:lnTo>
                      <a:pt x="58" y="572"/>
                    </a:lnTo>
                    <a:lnTo>
                      <a:pt x="78" y="656"/>
                    </a:lnTo>
                    <a:lnTo>
                      <a:pt x="104" y="734"/>
                    </a:lnTo>
                    <a:lnTo>
                      <a:pt x="136" y="818"/>
                    </a:lnTo>
                    <a:lnTo>
                      <a:pt x="175" y="896"/>
                    </a:lnTo>
                    <a:lnTo>
                      <a:pt x="214" y="967"/>
                    </a:lnTo>
                    <a:lnTo>
                      <a:pt x="266" y="1038"/>
                    </a:lnTo>
                    <a:lnTo>
                      <a:pt x="318" y="1103"/>
                    </a:lnTo>
                    <a:lnTo>
                      <a:pt x="370" y="1168"/>
                    </a:lnTo>
                    <a:lnTo>
                      <a:pt x="435" y="1233"/>
                    </a:lnTo>
                    <a:lnTo>
                      <a:pt x="499" y="1285"/>
                    </a:lnTo>
                    <a:lnTo>
                      <a:pt x="564" y="1337"/>
                    </a:lnTo>
                    <a:lnTo>
                      <a:pt x="642" y="1382"/>
                    </a:lnTo>
                    <a:lnTo>
                      <a:pt x="713" y="1428"/>
                    </a:lnTo>
                    <a:lnTo>
                      <a:pt x="798" y="1466"/>
                    </a:lnTo>
                    <a:lnTo>
                      <a:pt x="1472" y="1752"/>
                    </a:lnTo>
                    <a:lnTo>
                      <a:pt x="1336" y="1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3784;p68"/>
              <p:cNvSpPr/>
              <p:nvPr/>
            </p:nvSpPr>
            <p:spPr>
              <a:xfrm>
                <a:off x="-914085" y="2578321"/>
                <a:ext cx="1740000" cy="842035"/>
              </a:xfrm>
              <a:custGeom>
                <a:avLst/>
                <a:gdLst/>
                <a:ahLst/>
                <a:cxnLst/>
                <a:rect l="l" t="t" r="r" b="b"/>
                <a:pathLst>
                  <a:path w="33061" h="15987" extrusionOk="0">
                    <a:moveTo>
                      <a:pt x="4579" y="1"/>
                    </a:moveTo>
                    <a:lnTo>
                      <a:pt x="4326" y="7"/>
                    </a:lnTo>
                    <a:lnTo>
                      <a:pt x="4079" y="26"/>
                    </a:lnTo>
                    <a:lnTo>
                      <a:pt x="3833" y="59"/>
                    </a:lnTo>
                    <a:lnTo>
                      <a:pt x="3593" y="104"/>
                    </a:lnTo>
                    <a:lnTo>
                      <a:pt x="3360" y="163"/>
                    </a:lnTo>
                    <a:lnTo>
                      <a:pt x="3133" y="234"/>
                    </a:lnTo>
                    <a:lnTo>
                      <a:pt x="2906" y="312"/>
                    </a:lnTo>
                    <a:lnTo>
                      <a:pt x="2685" y="403"/>
                    </a:lnTo>
                    <a:lnTo>
                      <a:pt x="2478" y="506"/>
                    </a:lnTo>
                    <a:lnTo>
                      <a:pt x="2270" y="623"/>
                    </a:lnTo>
                    <a:lnTo>
                      <a:pt x="2069" y="746"/>
                    </a:lnTo>
                    <a:lnTo>
                      <a:pt x="1874" y="882"/>
                    </a:lnTo>
                    <a:lnTo>
                      <a:pt x="1693" y="1025"/>
                    </a:lnTo>
                    <a:lnTo>
                      <a:pt x="1518" y="1174"/>
                    </a:lnTo>
                    <a:lnTo>
                      <a:pt x="1343" y="1336"/>
                    </a:lnTo>
                    <a:lnTo>
                      <a:pt x="1187" y="1505"/>
                    </a:lnTo>
                    <a:lnTo>
                      <a:pt x="1031" y="1680"/>
                    </a:lnTo>
                    <a:lnTo>
                      <a:pt x="889" y="1862"/>
                    </a:lnTo>
                    <a:lnTo>
                      <a:pt x="759" y="2056"/>
                    </a:lnTo>
                    <a:lnTo>
                      <a:pt x="629" y="2251"/>
                    </a:lnTo>
                    <a:lnTo>
                      <a:pt x="519" y="2458"/>
                    </a:lnTo>
                    <a:lnTo>
                      <a:pt x="415" y="2666"/>
                    </a:lnTo>
                    <a:lnTo>
                      <a:pt x="325" y="2886"/>
                    </a:lnTo>
                    <a:lnTo>
                      <a:pt x="240" y="3107"/>
                    </a:lnTo>
                    <a:lnTo>
                      <a:pt x="169" y="3334"/>
                    </a:lnTo>
                    <a:lnTo>
                      <a:pt x="111" y="3567"/>
                    </a:lnTo>
                    <a:lnTo>
                      <a:pt x="65" y="3801"/>
                    </a:lnTo>
                    <a:lnTo>
                      <a:pt x="26" y="4041"/>
                    </a:lnTo>
                    <a:lnTo>
                      <a:pt x="7" y="4281"/>
                    </a:lnTo>
                    <a:lnTo>
                      <a:pt x="0" y="4527"/>
                    </a:lnTo>
                    <a:lnTo>
                      <a:pt x="0" y="4780"/>
                    </a:lnTo>
                    <a:lnTo>
                      <a:pt x="20" y="5033"/>
                    </a:lnTo>
                    <a:lnTo>
                      <a:pt x="1096" y="15986"/>
                    </a:lnTo>
                    <a:lnTo>
                      <a:pt x="31958" y="15986"/>
                    </a:lnTo>
                    <a:lnTo>
                      <a:pt x="33035" y="5033"/>
                    </a:lnTo>
                    <a:lnTo>
                      <a:pt x="33054" y="4780"/>
                    </a:lnTo>
                    <a:lnTo>
                      <a:pt x="33061" y="4527"/>
                    </a:lnTo>
                    <a:lnTo>
                      <a:pt x="33054" y="4281"/>
                    </a:lnTo>
                    <a:lnTo>
                      <a:pt x="33028" y="4041"/>
                    </a:lnTo>
                    <a:lnTo>
                      <a:pt x="32996" y="3801"/>
                    </a:lnTo>
                    <a:lnTo>
                      <a:pt x="32950" y="3567"/>
                    </a:lnTo>
                    <a:lnTo>
                      <a:pt x="32892" y="3334"/>
                    </a:lnTo>
                    <a:lnTo>
                      <a:pt x="32821" y="3107"/>
                    </a:lnTo>
                    <a:lnTo>
                      <a:pt x="32736" y="2886"/>
                    </a:lnTo>
                    <a:lnTo>
                      <a:pt x="32646" y="2666"/>
                    </a:lnTo>
                    <a:lnTo>
                      <a:pt x="32542" y="2458"/>
                    </a:lnTo>
                    <a:lnTo>
                      <a:pt x="32425" y="2251"/>
                    </a:lnTo>
                    <a:lnTo>
                      <a:pt x="32302" y="2056"/>
                    </a:lnTo>
                    <a:lnTo>
                      <a:pt x="32166" y="1862"/>
                    </a:lnTo>
                    <a:lnTo>
                      <a:pt x="32023" y="1680"/>
                    </a:lnTo>
                    <a:lnTo>
                      <a:pt x="31874" y="1505"/>
                    </a:lnTo>
                    <a:lnTo>
                      <a:pt x="31712" y="1336"/>
                    </a:lnTo>
                    <a:lnTo>
                      <a:pt x="31543" y="1174"/>
                    </a:lnTo>
                    <a:lnTo>
                      <a:pt x="31368" y="1025"/>
                    </a:lnTo>
                    <a:lnTo>
                      <a:pt x="31180" y="882"/>
                    </a:lnTo>
                    <a:lnTo>
                      <a:pt x="30986" y="746"/>
                    </a:lnTo>
                    <a:lnTo>
                      <a:pt x="30791" y="623"/>
                    </a:lnTo>
                    <a:lnTo>
                      <a:pt x="30583" y="506"/>
                    </a:lnTo>
                    <a:lnTo>
                      <a:pt x="30369" y="403"/>
                    </a:lnTo>
                    <a:lnTo>
                      <a:pt x="30149" y="312"/>
                    </a:lnTo>
                    <a:lnTo>
                      <a:pt x="29928" y="234"/>
                    </a:lnTo>
                    <a:lnTo>
                      <a:pt x="29695" y="163"/>
                    </a:lnTo>
                    <a:lnTo>
                      <a:pt x="29462" y="104"/>
                    </a:lnTo>
                    <a:lnTo>
                      <a:pt x="29222" y="59"/>
                    </a:lnTo>
                    <a:lnTo>
                      <a:pt x="28975" y="26"/>
                    </a:lnTo>
                    <a:lnTo>
                      <a:pt x="28729" y="7"/>
                    </a:lnTo>
                    <a:lnTo>
                      <a:pt x="284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3785;p68"/>
              <p:cNvSpPr/>
              <p:nvPr/>
            </p:nvSpPr>
            <p:spPr>
              <a:xfrm>
                <a:off x="-1082025" y="3237902"/>
                <a:ext cx="2075517" cy="221003"/>
              </a:xfrm>
              <a:custGeom>
                <a:avLst/>
                <a:gdLst/>
                <a:ahLst/>
                <a:cxnLst/>
                <a:rect l="l" t="t" r="r" b="b"/>
                <a:pathLst>
                  <a:path w="39436" h="4196" extrusionOk="0">
                    <a:moveTo>
                      <a:pt x="5273" y="0"/>
                    </a:moveTo>
                    <a:lnTo>
                      <a:pt x="5007" y="7"/>
                    </a:lnTo>
                    <a:lnTo>
                      <a:pt x="4735" y="26"/>
                    </a:lnTo>
                    <a:lnTo>
                      <a:pt x="4469" y="52"/>
                    </a:lnTo>
                    <a:lnTo>
                      <a:pt x="4209" y="97"/>
                    </a:lnTo>
                    <a:lnTo>
                      <a:pt x="3944" y="149"/>
                    </a:lnTo>
                    <a:lnTo>
                      <a:pt x="3691" y="214"/>
                    </a:lnTo>
                    <a:lnTo>
                      <a:pt x="3431" y="285"/>
                    </a:lnTo>
                    <a:lnTo>
                      <a:pt x="3178" y="370"/>
                    </a:lnTo>
                    <a:lnTo>
                      <a:pt x="2932" y="473"/>
                    </a:lnTo>
                    <a:lnTo>
                      <a:pt x="2692" y="577"/>
                    </a:lnTo>
                    <a:lnTo>
                      <a:pt x="2459" y="700"/>
                    </a:lnTo>
                    <a:lnTo>
                      <a:pt x="2225" y="830"/>
                    </a:lnTo>
                    <a:lnTo>
                      <a:pt x="1998" y="973"/>
                    </a:lnTo>
                    <a:lnTo>
                      <a:pt x="1778" y="1122"/>
                    </a:lnTo>
                    <a:lnTo>
                      <a:pt x="1570" y="1291"/>
                    </a:lnTo>
                    <a:lnTo>
                      <a:pt x="1363" y="1459"/>
                    </a:lnTo>
                    <a:lnTo>
                      <a:pt x="1226" y="1589"/>
                    </a:lnTo>
                    <a:lnTo>
                      <a:pt x="1090" y="1725"/>
                    </a:lnTo>
                    <a:lnTo>
                      <a:pt x="960" y="1861"/>
                    </a:lnTo>
                    <a:lnTo>
                      <a:pt x="837" y="2004"/>
                    </a:lnTo>
                    <a:lnTo>
                      <a:pt x="721" y="2153"/>
                    </a:lnTo>
                    <a:lnTo>
                      <a:pt x="610" y="2315"/>
                    </a:lnTo>
                    <a:lnTo>
                      <a:pt x="500" y="2471"/>
                    </a:lnTo>
                    <a:lnTo>
                      <a:pt x="403" y="2639"/>
                    </a:lnTo>
                    <a:lnTo>
                      <a:pt x="318" y="2815"/>
                    </a:lnTo>
                    <a:lnTo>
                      <a:pt x="241" y="2996"/>
                    </a:lnTo>
                    <a:lnTo>
                      <a:pt x="169" y="3178"/>
                    </a:lnTo>
                    <a:lnTo>
                      <a:pt x="111" y="3372"/>
                    </a:lnTo>
                    <a:lnTo>
                      <a:pt x="66" y="3567"/>
                    </a:lnTo>
                    <a:lnTo>
                      <a:pt x="33" y="3774"/>
                    </a:lnTo>
                    <a:lnTo>
                      <a:pt x="7" y="3982"/>
                    </a:lnTo>
                    <a:lnTo>
                      <a:pt x="1" y="4196"/>
                    </a:lnTo>
                    <a:lnTo>
                      <a:pt x="39436" y="4196"/>
                    </a:lnTo>
                    <a:lnTo>
                      <a:pt x="39429" y="3982"/>
                    </a:lnTo>
                    <a:lnTo>
                      <a:pt x="39410" y="3774"/>
                    </a:lnTo>
                    <a:lnTo>
                      <a:pt x="39377" y="3567"/>
                    </a:lnTo>
                    <a:lnTo>
                      <a:pt x="39326" y="3372"/>
                    </a:lnTo>
                    <a:lnTo>
                      <a:pt x="39274" y="3178"/>
                    </a:lnTo>
                    <a:lnTo>
                      <a:pt x="39202" y="2996"/>
                    </a:lnTo>
                    <a:lnTo>
                      <a:pt x="39125" y="2815"/>
                    </a:lnTo>
                    <a:lnTo>
                      <a:pt x="39034" y="2639"/>
                    </a:lnTo>
                    <a:lnTo>
                      <a:pt x="38936" y="2471"/>
                    </a:lnTo>
                    <a:lnTo>
                      <a:pt x="38833" y="2315"/>
                    </a:lnTo>
                    <a:lnTo>
                      <a:pt x="38722" y="2153"/>
                    </a:lnTo>
                    <a:lnTo>
                      <a:pt x="38599" y="2004"/>
                    </a:lnTo>
                    <a:lnTo>
                      <a:pt x="38476" y="1861"/>
                    </a:lnTo>
                    <a:lnTo>
                      <a:pt x="38346" y="1725"/>
                    </a:lnTo>
                    <a:lnTo>
                      <a:pt x="38210" y="1589"/>
                    </a:lnTo>
                    <a:lnTo>
                      <a:pt x="38074" y="1459"/>
                    </a:lnTo>
                    <a:lnTo>
                      <a:pt x="37873" y="1291"/>
                    </a:lnTo>
                    <a:lnTo>
                      <a:pt x="37659" y="1122"/>
                    </a:lnTo>
                    <a:lnTo>
                      <a:pt x="37438" y="973"/>
                    </a:lnTo>
                    <a:lnTo>
                      <a:pt x="37218" y="830"/>
                    </a:lnTo>
                    <a:lnTo>
                      <a:pt x="36985" y="700"/>
                    </a:lnTo>
                    <a:lnTo>
                      <a:pt x="36745" y="577"/>
                    </a:lnTo>
                    <a:lnTo>
                      <a:pt x="36505" y="473"/>
                    </a:lnTo>
                    <a:lnTo>
                      <a:pt x="36258" y="370"/>
                    </a:lnTo>
                    <a:lnTo>
                      <a:pt x="36005" y="285"/>
                    </a:lnTo>
                    <a:lnTo>
                      <a:pt x="35752" y="214"/>
                    </a:lnTo>
                    <a:lnTo>
                      <a:pt x="35493" y="149"/>
                    </a:lnTo>
                    <a:lnTo>
                      <a:pt x="35234" y="97"/>
                    </a:lnTo>
                    <a:lnTo>
                      <a:pt x="34968" y="52"/>
                    </a:lnTo>
                    <a:lnTo>
                      <a:pt x="34702" y="26"/>
                    </a:lnTo>
                    <a:lnTo>
                      <a:pt x="34436" y="7"/>
                    </a:lnTo>
                    <a:lnTo>
                      <a:pt x="34164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3786;p68"/>
              <p:cNvSpPr/>
              <p:nvPr/>
            </p:nvSpPr>
            <p:spPr>
              <a:xfrm>
                <a:off x="-1062236" y="3565770"/>
                <a:ext cx="152995" cy="329346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6253" extrusionOk="0">
                    <a:moveTo>
                      <a:pt x="1343" y="1"/>
                    </a:moveTo>
                    <a:lnTo>
                      <a:pt x="1" y="6252"/>
                    </a:lnTo>
                    <a:lnTo>
                      <a:pt x="896" y="6252"/>
                    </a:lnTo>
                    <a:lnTo>
                      <a:pt x="29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3787;p68"/>
              <p:cNvSpPr/>
              <p:nvPr/>
            </p:nvSpPr>
            <p:spPr>
              <a:xfrm>
                <a:off x="-889191" y="3565770"/>
                <a:ext cx="152627" cy="329346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6253" extrusionOk="0">
                    <a:moveTo>
                      <a:pt x="1337" y="1"/>
                    </a:moveTo>
                    <a:lnTo>
                      <a:pt x="1" y="6252"/>
                    </a:lnTo>
                    <a:lnTo>
                      <a:pt x="889" y="6252"/>
                    </a:lnTo>
                    <a:lnTo>
                      <a:pt x="289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3788;p68"/>
              <p:cNvSpPr/>
              <p:nvPr/>
            </p:nvSpPr>
            <p:spPr>
              <a:xfrm>
                <a:off x="821049" y="3565770"/>
                <a:ext cx="152627" cy="329346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6253" extrusionOk="0">
                    <a:moveTo>
                      <a:pt x="1" y="1"/>
                    </a:moveTo>
                    <a:lnTo>
                      <a:pt x="2011" y="6252"/>
                    </a:lnTo>
                    <a:lnTo>
                      <a:pt x="2900" y="6252"/>
                    </a:lnTo>
                    <a:lnTo>
                      <a:pt x="156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3789;p68"/>
              <p:cNvSpPr/>
              <p:nvPr/>
            </p:nvSpPr>
            <p:spPr>
              <a:xfrm>
                <a:off x="648372" y="3565770"/>
                <a:ext cx="152627" cy="329346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6253" extrusionOk="0">
                    <a:moveTo>
                      <a:pt x="1" y="1"/>
                    </a:moveTo>
                    <a:lnTo>
                      <a:pt x="2004" y="6252"/>
                    </a:lnTo>
                    <a:lnTo>
                      <a:pt x="2899" y="6252"/>
                    </a:lnTo>
                    <a:lnTo>
                      <a:pt x="156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3790;p68"/>
              <p:cNvSpPr/>
              <p:nvPr/>
            </p:nvSpPr>
            <p:spPr>
              <a:xfrm>
                <a:off x="-1082025" y="3329441"/>
                <a:ext cx="2075517" cy="258926"/>
              </a:xfrm>
              <a:custGeom>
                <a:avLst/>
                <a:gdLst/>
                <a:ahLst/>
                <a:cxnLst/>
                <a:rect l="l" t="t" r="r" b="b"/>
                <a:pathLst>
                  <a:path w="39436" h="4916" extrusionOk="0">
                    <a:moveTo>
                      <a:pt x="461" y="0"/>
                    </a:moveTo>
                    <a:lnTo>
                      <a:pt x="409" y="7"/>
                    </a:lnTo>
                    <a:lnTo>
                      <a:pt x="364" y="19"/>
                    </a:lnTo>
                    <a:lnTo>
                      <a:pt x="312" y="39"/>
                    </a:lnTo>
                    <a:lnTo>
                      <a:pt x="273" y="58"/>
                    </a:lnTo>
                    <a:lnTo>
                      <a:pt x="228" y="84"/>
                    </a:lnTo>
                    <a:lnTo>
                      <a:pt x="189" y="117"/>
                    </a:lnTo>
                    <a:lnTo>
                      <a:pt x="150" y="149"/>
                    </a:lnTo>
                    <a:lnTo>
                      <a:pt x="117" y="182"/>
                    </a:lnTo>
                    <a:lnTo>
                      <a:pt x="91" y="221"/>
                    </a:lnTo>
                    <a:lnTo>
                      <a:pt x="66" y="266"/>
                    </a:lnTo>
                    <a:lnTo>
                      <a:pt x="46" y="311"/>
                    </a:lnTo>
                    <a:lnTo>
                      <a:pt x="27" y="357"/>
                    </a:lnTo>
                    <a:lnTo>
                      <a:pt x="14" y="402"/>
                    </a:lnTo>
                    <a:lnTo>
                      <a:pt x="7" y="454"/>
                    </a:lnTo>
                    <a:lnTo>
                      <a:pt x="1" y="506"/>
                    </a:lnTo>
                    <a:lnTo>
                      <a:pt x="1" y="4410"/>
                    </a:lnTo>
                    <a:lnTo>
                      <a:pt x="7" y="4462"/>
                    </a:lnTo>
                    <a:lnTo>
                      <a:pt x="14" y="4514"/>
                    </a:lnTo>
                    <a:lnTo>
                      <a:pt x="27" y="4559"/>
                    </a:lnTo>
                    <a:lnTo>
                      <a:pt x="46" y="4604"/>
                    </a:lnTo>
                    <a:lnTo>
                      <a:pt x="66" y="4650"/>
                    </a:lnTo>
                    <a:lnTo>
                      <a:pt x="91" y="4695"/>
                    </a:lnTo>
                    <a:lnTo>
                      <a:pt x="117" y="4734"/>
                    </a:lnTo>
                    <a:lnTo>
                      <a:pt x="150" y="4767"/>
                    </a:lnTo>
                    <a:lnTo>
                      <a:pt x="189" y="4805"/>
                    </a:lnTo>
                    <a:lnTo>
                      <a:pt x="228" y="4831"/>
                    </a:lnTo>
                    <a:lnTo>
                      <a:pt x="273" y="4857"/>
                    </a:lnTo>
                    <a:lnTo>
                      <a:pt x="312" y="4877"/>
                    </a:lnTo>
                    <a:lnTo>
                      <a:pt x="364" y="4896"/>
                    </a:lnTo>
                    <a:lnTo>
                      <a:pt x="409" y="4909"/>
                    </a:lnTo>
                    <a:lnTo>
                      <a:pt x="461" y="4916"/>
                    </a:lnTo>
                    <a:lnTo>
                      <a:pt x="38982" y="4916"/>
                    </a:lnTo>
                    <a:lnTo>
                      <a:pt x="39027" y="4909"/>
                    </a:lnTo>
                    <a:lnTo>
                      <a:pt x="39079" y="4896"/>
                    </a:lnTo>
                    <a:lnTo>
                      <a:pt x="39125" y="4877"/>
                    </a:lnTo>
                    <a:lnTo>
                      <a:pt x="39170" y="4857"/>
                    </a:lnTo>
                    <a:lnTo>
                      <a:pt x="39215" y="4831"/>
                    </a:lnTo>
                    <a:lnTo>
                      <a:pt x="39254" y="4805"/>
                    </a:lnTo>
                    <a:lnTo>
                      <a:pt x="39287" y="4767"/>
                    </a:lnTo>
                    <a:lnTo>
                      <a:pt x="39319" y="4734"/>
                    </a:lnTo>
                    <a:lnTo>
                      <a:pt x="39352" y="4695"/>
                    </a:lnTo>
                    <a:lnTo>
                      <a:pt x="39377" y="4650"/>
                    </a:lnTo>
                    <a:lnTo>
                      <a:pt x="39397" y="4604"/>
                    </a:lnTo>
                    <a:lnTo>
                      <a:pt x="39416" y="4559"/>
                    </a:lnTo>
                    <a:lnTo>
                      <a:pt x="39429" y="4514"/>
                    </a:lnTo>
                    <a:lnTo>
                      <a:pt x="39436" y="4462"/>
                    </a:lnTo>
                    <a:lnTo>
                      <a:pt x="39436" y="4410"/>
                    </a:lnTo>
                    <a:lnTo>
                      <a:pt x="39436" y="506"/>
                    </a:lnTo>
                    <a:lnTo>
                      <a:pt x="39436" y="454"/>
                    </a:lnTo>
                    <a:lnTo>
                      <a:pt x="39429" y="402"/>
                    </a:lnTo>
                    <a:lnTo>
                      <a:pt x="39416" y="357"/>
                    </a:lnTo>
                    <a:lnTo>
                      <a:pt x="39397" y="311"/>
                    </a:lnTo>
                    <a:lnTo>
                      <a:pt x="39377" y="266"/>
                    </a:lnTo>
                    <a:lnTo>
                      <a:pt x="39352" y="221"/>
                    </a:lnTo>
                    <a:lnTo>
                      <a:pt x="39319" y="182"/>
                    </a:lnTo>
                    <a:lnTo>
                      <a:pt x="39287" y="149"/>
                    </a:lnTo>
                    <a:lnTo>
                      <a:pt x="39254" y="117"/>
                    </a:lnTo>
                    <a:lnTo>
                      <a:pt x="39215" y="84"/>
                    </a:lnTo>
                    <a:lnTo>
                      <a:pt x="39170" y="58"/>
                    </a:lnTo>
                    <a:lnTo>
                      <a:pt x="39125" y="39"/>
                    </a:lnTo>
                    <a:lnTo>
                      <a:pt x="39079" y="19"/>
                    </a:lnTo>
                    <a:lnTo>
                      <a:pt x="39027" y="7"/>
                    </a:lnTo>
                    <a:lnTo>
                      <a:pt x="389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3791;p68"/>
              <p:cNvSpPr/>
              <p:nvPr/>
            </p:nvSpPr>
            <p:spPr>
              <a:xfrm>
                <a:off x="-156434" y="1987422"/>
                <a:ext cx="343411" cy="195406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3710" extrusionOk="0">
                    <a:moveTo>
                      <a:pt x="1797" y="0"/>
                    </a:moveTo>
                    <a:lnTo>
                      <a:pt x="1726" y="7"/>
                    </a:lnTo>
                    <a:lnTo>
                      <a:pt x="1648" y="20"/>
                    </a:lnTo>
                    <a:lnTo>
                      <a:pt x="1583" y="39"/>
                    </a:lnTo>
                    <a:lnTo>
                      <a:pt x="1512" y="65"/>
                    </a:lnTo>
                    <a:lnTo>
                      <a:pt x="1441" y="91"/>
                    </a:lnTo>
                    <a:lnTo>
                      <a:pt x="1376" y="124"/>
                    </a:lnTo>
                    <a:lnTo>
                      <a:pt x="1317" y="163"/>
                    </a:lnTo>
                    <a:lnTo>
                      <a:pt x="1259" y="208"/>
                    </a:lnTo>
                    <a:lnTo>
                      <a:pt x="1201" y="253"/>
                    </a:lnTo>
                    <a:lnTo>
                      <a:pt x="1149" y="305"/>
                    </a:lnTo>
                    <a:lnTo>
                      <a:pt x="1103" y="357"/>
                    </a:lnTo>
                    <a:lnTo>
                      <a:pt x="1058" y="415"/>
                    </a:lnTo>
                    <a:lnTo>
                      <a:pt x="1019" y="474"/>
                    </a:lnTo>
                    <a:lnTo>
                      <a:pt x="987" y="539"/>
                    </a:lnTo>
                    <a:lnTo>
                      <a:pt x="954" y="610"/>
                    </a:lnTo>
                    <a:lnTo>
                      <a:pt x="935" y="681"/>
                    </a:lnTo>
                    <a:lnTo>
                      <a:pt x="915" y="753"/>
                    </a:lnTo>
                    <a:lnTo>
                      <a:pt x="902" y="831"/>
                    </a:lnTo>
                    <a:lnTo>
                      <a:pt x="902" y="908"/>
                    </a:lnTo>
                    <a:lnTo>
                      <a:pt x="902" y="993"/>
                    </a:lnTo>
                    <a:lnTo>
                      <a:pt x="792" y="1012"/>
                    </a:lnTo>
                    <a:lnTo>
                      <a:pt x="682" y="1032"/>
                    </a:lnTo>
                    <a:lnTo>
                      <a:pt x="591" y="1057"/>
                    </a:lnTo>
                    <a:lnTo>
                      <a:pt x="500" y="1090"/>
                    </a:lnTo>
                    <a:lnTo>
                      <a:pt x="422" y="1129"/>
                    </a:lnTo>
                    <a:lnTo>
                      <a:pt x="358" y="1168"/>
                    </a:lnTo>
                    <a:lnTo>
                      <a:pt x="293" y="1213"/>
                    </a:lnTo>
                    <a:lnTo>
                      <a:pt x="234" y="1265"/>
                    </a:lnTo>
                    <a:lnTo>
                      <a:pt x="189" y="1317"/>
                    </a:lnTo>
                    <a:lnTo>
                      <a:pt x="150" y="1375"/>
                    </a:lnTo>
                    <a:lnTo>
                      <a:pt x="111" y="1434"/>
                    </a:lnTo>
                    <a:lnTo>
                      <a:pt x="79" y="1498"/>
                    </a:lnTo>
                    <a:lnTo>
                      <a:pt x="59" y="1563"/>
                    </a:lnTo>
                    <a:lnTo>
                      <a:pt x="40" y="1635"/>
                    </a:lnTo>
                    <a:lnTo>
                      <a:pt x="20" y="1706"/>
                    </a:lnTo>
                    <a:lnTo>
                      <a:pt x="14" y="1777"/>
                    </a:lnTo>
                    <a:lnTo>
                      <a:pt x="1" y="1933"/>
                    </a:lnTo>
                    <a:lnTo>
                      <a:pt x="7" y="2095"/>
                    </a:lnTo>
                    <a:lnTo>
                      <a:pt x="20" y="2257"/>
                    </a:lnTo>
                    <a:lnTo>
                      <a:pt x="33" y="2432"/>
                    </a:lnTo>
                    <a:lnTo>
                      <a:pt x="79" y="2776"/>
                    </a:lnTo>
                    <a:lnTo>
                      <a:pt x="98" y="2945"/>
                    </a:lnTo>
                    <a:lnTo>
                      <a:pt x="111" y="3120"/>
                    </a:lnTo>
                    <a:lnTo>
                      <a:pt x="649" y="3710"/>
                    </a:lnTo>
                    <a:lnTo>
                      <a:pt x="4625" y="2958"/>
                    </a:lnTo>
                    <a:lnTo>
                      <a:pt x="4767" y="3003"/>
                    </a:lnTo>
                    <a:lnTo>
                      <a:pt x="4917" y="3042"/>
                    </a:lnTo>
                    <a:lnTo>
                      <a:pt x="5066" y="3074"/>
                    </a:lnTo>
                    <a:lnTo>
                      <a:pt x="5215" y="3094"/>
                    </a:lnTo>
                    <a:lnTo>
                      <a:pt x="5358" y="3100"/>
                    </a:lnTo>
                    <a:lnTo>
                      <a:pt x="5507" y="3094"/>
                    </a:lnTo>
                    <a:lnTo>
                      <a:pt x="5643" y="3081"/>
                    </a:lnTo>
                    <a:lnTo>
                      <a:pt x="5779" y="3048"/>
                    </a:lnTo>
                    <a:lnTo>
                      <a:pt x="5844" y="3029"/>
                    </a:lnTo>
                    <a:lnTo>
                      <a:pt x="5909" y="3003"/>
                    </a:lnTo>
                    <a:lnTo>
                      <a:pt x="5967" y="2977"/>
                    </a:lnTo>
                    <a:lnTo>
                      <a:pt x="6025" y="2951"/>
                    </a:lnTo>
                    <a:lnTo>
                      <a:pt x="6084" y="2912"/>
                    </a:lnTo>
                    <a:lnTo>
                      <a:pt x="6136" y="2880"/>
                    </a:lnTo>
                    <a:lnTo>
                      <a:pt x="6188" y="2834"/>
                    </a:lnTo>
                    <a:lnTo>
                      <a:pt x="6240" y="2789"/>
                    </a:lnTo>
                    <a:lnTo>
                      <a:pt x="6285" y="2744"/>
                    </a:lnTo>
                    <a:lnTo>
                      <a:pt x="6324" y="2685"/>
                    </a:lnTo>
                    <a:lnTo>
                      <a:pt x="6363" y="2627"/>
                    </a:lnTo>
                    <a:lnTo>
                      <a:pt x="6402" y="2569"/>
                    </a:lnTo>
                    <a:lnTo>
                      <a:pt x="6434" y="2504"/>
                    </a:lnTo>
                    <a:lnTo>
                      <a:pt x="6460" y="2432"/>
                    </a:lnTo>
                    <a:lnTo>
                      <a:pt x="6479" y="2355"/>
                    </a:lnTo>
                    <a:lnTo>
                      <a:pt x="6499" y="2277"/>
                    </a:lnTo>
                    <a:lnTo>
                      <a:pt x="6518" y="2186"/>
                    </a:lnTo>
                    <a:lnTo>
                      <a:pt x="6525" y="2095"/>
                    </a:lnTo>
                    <a:lnTo>
                      <a:pt x="6518" y="2004"/>
                    </a:lnTo>
                    <a:lnTo>
                      <a:pt x="6512" y="1920"/>
                    </a:lnTo>
                    <a:lnTo>
                      <a:pt x="6492" y="1836"/>
                    </a:lnTo>
                    <a:lnTo>
                      <a:pt x="6466" y="1751"/>
                    </a:lnTo>
                    <a:lnTo>
                      <a:pt x="6434" y="1674"/>
                    </a:lnTo>
                    <a:lnTo>
                      <a:pt x="6402" y="1596"/>
                    </a:lnTo>
                    <a:lnTo>
                      <a:pt x="6356" y="1524"/>
                    </a:lnTo>
                    <a:lnTo>
                      <a:pt x="6304" y="1453"/>
                    </a:lnTo>
                    <a:lnTo>
                      <a:pt x="6252" y="1388"/>
                    </a:lnTo>
                    <a:lnTo>
                      <a:pt x="6188" y="1323"/>
                    </a:lnTo>
                    <a:lnTo>
                      <a:pt x="6123" y="1259"/>
                    </a:lnTo>
                    <a:lnTo>
                      <a:pt x="6051" y="1207"/>
                    </a:lnTo>
                    <a:lnTo>
                      <a:pt x="5980" y="1148"/>
                    </a:lnTo>
                    <a:lnTo>
                      <a:pt x="5902" y="1103"/>
                    </a:lnTo>
                    <a:lnTo>
                      <a:pt x="5824" y="1057"/>
                    </a:lnTo>
                    <a:lnTo>
                      <a:pt x="5740" y="1012"/>
                    </a:lnTo>
                    <a:lnTo>
                      <a:pt x="5649" y="980"/>
                    </a:lnTo>
                    <a:lnTo>
                      <a:pt x="5565" y="947"/>
                    </a:lnTo>
                    <a:lnTo>
                      <a:pt x="5474" y="915"/>
                    </a:lnTo>
                    <a:lnTo>
                      <a:pt x="5377" y="895"/>
                    </a:lnTo>
                    <a:lnTo>
                      <a:pt x="5286" y="876"/>
                    </a:lnTo>
                    <a:lnTo>
                      <a:pt x="5189" y="863"/>
                    </a:lnTo>
                    <a:lnTo>
                      <a:pt x="5098" y="856"/>
                    </a:lnTo>
                    <a:lnTo>
                      <a:pt x="5001" y="850"/>
                    </a:lnTo>
                    <a:lnTo>
                      <a:pt x="4904" y="856"/>
                    </a:lnTo>
                    <a:lnTo>
                      <a:pt x="4806" y="863"/>
                    </a:lnTo>
                    <a:lnTo>
                      <a:pt x="4716" y="876"/>
                    </a:lnTo>
                    <a:lnTo>
                      <a:pt x="4625" y="895"/>
                    </a:lnTo>
                    <a:lnTo>
                      <a:pt x="4527" y="921"/>
                    </a:lnTo>
                    <a:lnTo>
                      <a:pt x="4443" y="954"/>
                    </a:lnTo>
                    <a:lnTo>
                      <a:pt x="4333" y="843"/>
                    </a:lnTo>
                    <a:lnTo>
                      <a:pt x="4229" y="740"/>
                    </a:lnTo>
                    <a:lnTo>
                      <a:pt x="4119" y="649"/>
                    </a:lnTo>
                    <a:lnTo>
                      <a:pt x="4002" y="571"/>
                    </a:lnTo>
                    <a:lnTo>
                      <a:pt x="3892" y="500"/>
                    </a:lnTo>
                    <a:lnTo>
                      <a:pt x="3775" y="441"/>
                    </a:lnTo>
                    <a:lnTo>
                      <a:pt x="3658" y="390"/>
                    </a:lnTo>
                    <a:lnTo>
                      <a:pt x="3548" y="357"/>
                    </a:lnTo>
                    <a:lnTo>
                      <a:pt x="3432" y="325"/>
                    </a:lnTo>
                    <a:lnTo>
                      <a:pt x="3315" y="312"/>
                    </a:lnTo>
                    <a:lnTo>
                      <a:pt x="3198" y="299"/>
                    </a:lnTo>
                    <a:lnTo>
                      <a:pt x="3088" y="299"/>
                    </a:lnTo>
                    <a:lnTo>
                      <a:pt x="2978" y="312"/>
                    </a:lnTo>
                    <a:lnTo>
                      <a:pt x="2867" y="331"/>
                    </a:lnTo>
                    <a:lnTo>
                      <a:pt x="2757" y="357"/>
                    </a:lnTo>
                    <a:lnTo>
                      <a:pt x="2653" y="396"/>
                    </a:lnTo>
                    <a:lnTo>
                      <a:pt x="2588" y="325"/>
                    </a:lnTo>
                    <a:lnTo>
                      <a:pt x="2524" y="260"/>
                    </a:lnTo>
                    <a:lnTo>
                      <a:pt x="2459" y="208"/>
                    </a:lnTo>
                    <a:lnTo>
                      <a:pt x="2387" y="156"/>
                    </a:lnTo>
                    <a:lnTo>
                      <a:pt x="2316" y="111"/>
                    </a:lnTo>
                    <a:lnTo>
                      <a:pt x="2245" y="78"/>
                    </a:lnTo>
                    <a:lnTo>
                      <a:pt x="2173" y="52"/>
                    </a:lnTo>
                    <a:lnTo>
                      <a:pt x="2096" y="26"/>
                    </a:lnTo>
                    <a:lnTo>
                      <a:pt x="2024" y="13"/>
                    </a:lnTo>
                    <a:lnTo>
                      <a:pt x="19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3792;p68"/>
              <p:cNvSpPr/>
              <p:nvPr/>
            </p:nvSpPr>
            <p:spPr>
              <a:xfrm>
                <a:off x="-554048" y="2370329"/>
                <a:ext cx="874816" cy="826287"/>
              </a:xfrm>
              <a:custGeom>
                <a:avLst/>
                <a:gdLst/>
                <a:ahLst/>
                <a:cxnLst/>
                <a:rect l="l" t="t" r="r" b="b"/>
                <a:pathLst>
                  <a:path w="16622" h="15688" extrusionOk="0">
                    <a:moveTo>
                      <a:pt x="6026" y="0"/>
                    </a:moveTo>
                    <a:lnTo>
                      <a:pt x="5837" y="13"/>
                    </a:lnTo>
                    <a:lnTo>
                      <a:pt x="5656" y="26"/>
                    </a:lnTo>
                    <a:lnTo>
                      <a:pt x="5474" y="52"/>
                    </a:lnTo>
                    <a:lnTo>
                      <a:pt x="5299" y="78"/>
                    </a:lnTo>
                    <a:lnTo>
                      <a:pt x="5118" y="117"/>
                    </a:lnTo>
                    <a:lnTo>
                      <a:pt x="4943" y="156"/>
                    </a:lnTo>
                    <a:lnTo>
                      <a:pt x="4774" y="208"/>
                    </a:lnTo>
                    <a:lnTo>
                      <a:pt x="4599" y="260"/>
                    </a:lnTo>
                    <a:lnTo>
                      <a:pt x="4430" y="318"/>
                    </a:lnTo>
                    <a:lnTo>
                      <a:pt x="4262" y="383"/>
                    </a:lnTo>
                    <a:lnTo>
                      <a:pt x="4099" y="454"/>
                    </a:lnTo>
                    <a:lnTo>
                      <a:pt x="3937" y="532"/>
                    </a:lnTo>
                    <a:lnTo>
                      <a:pt x="3782" y="616"/>
                    </a:lnTo>
                    <a:lnTo>
                      <a:pt x="3626" y="707"/>
                    </a:lnTo>
                    <a:lnTo>
                      <a:pt x="3477" y="798"/>
                    </a:lnTo>
                    <a:lnTo>
                      <a:pt x="3328" y="895"/>
                    </a:lnTo>
                    <a:lnTo>
                      <a:pt x="3179" y="999"/>
                    </a:lnTo>
                    <a:lnTo>
                      <a:pt x="3042" y="1109"/>
                    </a:lnTo>
                    <a:lnTo>
                      <a:pt x="2900" y="1226"/>
                    </a:lnTo>
                    <a:lnTo>
                      <a:pt x="2770" y="1343"/>
                    </a:lnTo>
                    <a:lnTo>
                      <a:pt x="2640" y="1466"/>
                    </a:lnTo>
                    <a:lnTo>
                      <a:pt x="2517" y="1595"/>
                    </a:lnTo>
                    <a:lnTo>
                      <a:pt x="2394" y="1732"/>
                    </a:lnTo>
                    <a:lnTo>
                      <a:pt x="2284" y="1868"/>
                    </a:lnTo>
                    <a:lnTo>
                      <a:pt x="2167" y="2010"/>
                    </a:lnTo>
                    <a:lnTo>
                      <a:pt x="2063" y="2160"/>
                    </a:lnTo>
                    <a:lnTo>
                      <a:pt x="1966" y="2309"/>
                    </a:lnTo>
                    <a:lnTo>
                      <a:pt x="1869" y="2464"/>
                    </a:lnTo>
                    <a:lnTo>
                      <a:pt x="1778" y="2620"/>
                    </a:lnTo>
                    <a:lnTo>
                      <a:pt x="1694" y="2789"/>
                    </a:lnTo>
                    <a:lnTo>
                      <a:pt x="1616" y="2951"/>
                    </a:lnTo>
                    <a:lnTo>
                      <a:pt x="1382" y="3476"/>
                    </a:lnTo>
                    <a:lnTo>
                      <a:pt x="1155" y="4001"/>
                    </a:lnTo>
                    <a:lnTo>
                      <a:pt x="941" y="4527"/>
                    </a:lnTo>
                    <a:lnTo>
                      <a:pt x="740" y="5058"/>
                    </a:lnTo>
                    <a:lnTo>
                      <a:pt x="539" y="5584"/>
                    </a:lnTo>
                    <a:lnTo>
                      <a:pt x="351" y="6109"/>
                    </a:lnTo>
                    <a:lnTo>
                      <a:pt x="170" y="6641"/>
                    </a:lnTo>
                    <a:lnTo>
                      <a:pt x="1" y="7166"/>
                    </a:lnTo>
                    <a:lnTo>
                      <a:pt x="3503" y="7166"/>
                    </a:lnTo>
                    <a:lnTo>
                      <a:pt x="3483" y="7588"/>
                    </a:lnTo>
                    <a:lnTo>
                      <a:pt x="3470" y="7996"/>
                    </a:lnTo>
                    <a:lnTo>
                      <a:pt x="3477" y="8398"/>
                    </a:lnTo>
                    <a:lnTo>
                      <a:pt x="3490" y="8787"/>
                    </a:lnTo>
                    <a:lnTo>
                      <a:pt x="3509" y="9163"/>
                    </a:lnTo>
                    <a:lnTo>
                      <a:pt x="3542" y="9533"/>
                    </a:lnTo>
                    <a:lnTo>
                      <a:pt x="3587" y="9890"/>
                    </a:lnTo>
                    <a:lnTo>
                      <a:pt x="3639" y="10240"/>
                    </a:lnTo>
                    <a:lnTo>
                      <a:pt x="3697" y="10577"/>
                    </a:lnTo>
                    <a:lnTo>
                      <a:pt x="3762" y="10901"/>
                    </a:lnTo>
                    <a:lnTo>
                      <a:pt x="3840" y="11219"/>
                    </a:lnTo>
                    <a:lnTo>
                      <a:pt x="3918" y="11524"/>
                    </a:lnTo>
                    <a:lnTo>
                      <a:pt x="4002" y="11816"/>
                    </a:lnTo>
                    <a:lnTo>
                      <a:pt x="4093" y="12101"/>
                    </a:lnTo>
                    <a:lnTo>
                      <a:pt x="4190" y="12374"/>
                    </a:lnTo>
                    <a:lnTo>
                      <a:pt x="4288" y="12633"/>
                    </a:lnTo>
                    <a:lnTo>
                      <a:pt x="4242" y="12717"/>
                    </a:lnTo>
                    <a:lnTo>
                      <a:pt x="4210" y="12795"/>
                    </a:lnTo>
                    <a:lnTo>
                      <a:pt x="4177" y="12873"/>
                    </a:lnTo>
                    <a:lnTo>
                      <a:pt x="4151" y="12951"/>
                    </a:lnTo>
                    <a:lnTo>
                      <a:pt x="4132" y="13029"/>
                    </a:lnTo>
                    <a:lnTo>
                      <a:pt x="4119" y="13100"/>
                    </a:lnTo>
                    <a:lnTo>
                      <a:pt x="4106" y="13178"/>
                    </a:lnTo>
                    <a:lnTo>
                      <a:pt x="4106" y="13243"/>
                    </a:lnTo>
                    <a:lnTo>
                      <a:pt x="4106" y="13314"/>
                    </a:lnTo>
                    <a:lnTo>
                      <a:pt x="4106" y="13379"/>
                    </a:lnTo>
                    <a:lnTo>
                      <a:pt x="4119" y="13444"/>
                    </a:lnTo>
                    <a:lnTo>
                      <a:pt x="4132" y="13508"/>
                    </a:lnTo>
                    <a:lnTo>
                      <a:pt x="4151" y="13567"/>
                    </a:lnTo>
                    <a:lnTo>
                      <a:pt x="4171" y="13625"/>
                    </a:lnTo>
                    <a:lnTo>
                      <a:pt x="4197" y="13677"/>
                    </a:lnTo>
                    <a:lnTo>
                      <a:pt x="4229" y="13729"/>
                    </a:lnTo>
                    <a:lnTo>
                      <a:pt x="4262" y="13781"/>
                    </a:lnTo>
                    <a:lnTo>
                      <a:pt x="4294" y="13826"/>
                    </a:lnTo>
                    <a:lnTo>
                      <a:pt x="4333" y="13872"/>
                    </a:lnTo>
                    <a:lnTo>
                      <a:pt x="4372" y="13910"/>
                    </a:lnTo>
                    <a:lnTo>
                      <a:pt x="4417" y="13949"/>
                    </a:lnTo>
                    <a:lnTo>
                      <a:pt x="4463" y="13982"/>
                    </a:lnTo>
                    <a:lnTo>
                      <a:pt x="4560" y="14047"/>
                    </a:lnTo>
                    <a:lnTo>
                      <a:pt x="4664" y="14092"/>
                    </a:lnTo>
                    <a:lnTo>
                      <a:pt x="4722" y="14105"/>
                    </a:lnTo>
                    <a:lnTo>
                      <a:pt x="4780" y="14118"/>
                    </a:lnTo>
                    <a:lnTo>
                      <a:pt x="4832" y="14131"/>
                    </a:lnTo>
                    <a:lnTo>
                      <a:pt x="4891" y="14137"/>
                    </a:lnTo>
                    <a:lnTo>
                      <a:pt x="5007" y="14137"/>
                    </a:lnTo>
                    <a:lnTo>
                      <a:pt x="5124" y="14326"/>
                    </a:lnTo>
                    <a:lnTo>
                      <a:pt x="5234" y="14501"/>
                    </a:lnTo>
                    <a:lnTo>
                      <a:pt x="5338" y="14663"/>
                    </a:lnTo>
                    <a:lnTo>
                      <a:pt x="5442" y="14812"/>
                    </a:lnTo>
                    <a:lnTo>
                      <a:pt x="5636" y="15078"/>
                    </a:lnTo>
                    <a:lnTo>
                      <a:pt x="5805" y="15298"/>
                    </a:lnTo>
                    <a:lnTo>
                      <a:pt x="5954" y="15473"/>
                    </a:lnTo>
                    <a:lnTo>
                      <a:pt x="6064" y="15590"/>
                    </a:lnTo>
                    <a:lnTo>
                      <a:pt x="6155" y="15687"/>
                    </a:lnTo>
                    <a:lnTo>
                      <a:pt x="16622" y="5506"/>
                    </a:lnTo>
                    <a:lnTo>
                      <a:pt x="14903" y="2212"/>
                    </a:lnTo>
                    <a:lnTo>
                      <a:pt x="14839" y="2082"/>
                    </a:lnTo>
                    <a:lnTo>
                      <a:pt x="14767" y="1959"/>
                    </a:lnTo>
                    <a:lnTo>
                      <a:pt x="14689" y="1842"/>
                    </a:lnTo>
                    <a:lnTo>
                      <a:pt x="14612" y="1725"/>
                    </a:lnTo>
                    <a:lnTo>
                      <a:pt x="14527" y="1608"/>
                    </a:lnTo>
                    <a:lnTo>
                      <a:pt x="14437" y="1498"/>
                    </a:lnTo>
                    <a:lnTo>
                      <a:pt x="14346" y="1394"/>
                    </a:lnTo>
                    <a:lnTo>
                      <a:pt x="14255" y="1291"/>
                    </a:lnTo>
                    <a:lnTo>
                      <a:pt x="14158" y="1193"/>
                    </a:lnTo>
                    <a:lnTo>
                      <a:pt x="14054" y="1096"/>
                    </a:lnTo>
                    <a:lnTo>
                      <a:pt x="13950" y="999"/>
                    </a:lnTo>
                    <a:lnTo>
                      <a:pt x="13846" y="915"/>
                    </a:lnTo>
                    <a:lnTo>
                      <a:pt x="13736" y="830"/>
                    </a:lnTo>
                    <a:lnTo>
                      <a:pt x="13626" y="746"/>
                    </a:lnTo>
                    <a:lnTo>
                      <a:pt x="13509" y="668"/>
                    </a:lnTo>
                    <a:lnTo>
                      <a:pt x="13392" y="597"/>
                    </a:lnTo>
                    <a:lnTo>
                      <a:pt x="13276" y="525"/>
                    </a:lnTo>
                    <a:lnTo>
                      <a:pt x="13152" y="461"/>
                    </a:lnTo>
                    <a:lnTo>
                      <a:pt x="13029" y="396"/>
                    </a:lnTo>
                    <a:lnTo>
                      <a:pt x="12900" y="337"/>
                    </a:lnTo>
                    <a:lnTo>
                      <a:pt x="12770" y="285"/>
                    </a:lnTo>
                    <a:lnTo>
                      <a:pt x="12640" y="240"/>
                    </a:lnTo>
                    <a:lnTo>
                      <a:pt x="12510" y="195"/>
                    </a:lnTo>
                    <a:lnTo>
                      <a:pt x="12374" y="149"/>
                    </a:lnTo>
                    <a:lnTo>
                      <a:pt x="12245" y="117"/>
                    </a:lnTo>
                    <a:lnTo>
                      <a:pt x="12102" y="84"/>
                    </a:lnTo>
                    <a:lnTo>
                      <a:pt x="11966" y="59"/>
                    </a:lnTo>
                    <a:lnTo>
                      <a:pt x="11830" y="39"/>
                    </a:lnTo>
                    <a:lnTo>
                      <a:pt x="11687" y="20"/>
                    </a:lnTo>
                    <a:lnTo>
                      <a:pt x="11544" y="7"/>
                    </a:lnTo>
                    <a:lnTo>
                      <a:pt x="1140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3793;p68"/>
              <p:cNvSpPr/>
              <p:nvPr/>
            </p:nvSpPr>
            <p:spPr>
              <a:xfrm>
                <a:off x="-201485" y="2370329"/>
                <a:ext cx="201099" cy="70736"/>
              </a:xfrm>
              <a:custGeom>
                <a:avLst/>
                <a:gdLst/>
                <a:ahLst/>
                <a:cxnLst/>
                <a:rect l="l" t="t" r="r" b="b"/>
                <a:pathLst>
                  <a:path w="3821" h="1343" extrusionOk="0">
                    <a:moveTo>
                      <a:pt x="1" y="0"/>
                    </a:moveTo>
                    <a:lnTo>
                      <a:pt x="20" y="71"/>
                    </a:lnTo>
                    <a:lnTo>
                      <a:pt x="40" y="136"/>
                    </a:lnTo>
                    <a:lnTo>
                      <a:pt x="85" y="273"/>
                    </a:lnTo>
                    <a:lnTo>
                      <a:pt x="144" y="402"/>
                    </a:lnTo>
                    <a:lnTo>
                      <a:pt x="221" y="525"/>
                    </a:lnTo>
                    <a:lnTo>
                      <a:pt x="312" y="649"/>
                    </a:lnTo>
                    <a:lnTo>
                      <a:pt x="409" y="759"/>
                    </a:lnTo>
                    <a:lnTo>
                      <a:pt x="520" y="863"/>
                    </a:lnTo>
                    <a:lnTo>
                      <a:pt x="643" y="953"/>
                    </a:lnTo>
                    <a:lnTo>
                      <a:pt x="779" y="1038"/>
                    </a:lnTo>
                    <a:lnTo>
                      <a:pt x="915" y="1116"/>
                    </a:lnTo>
                    <a:lnTo>
                      <a:pt x="1064" y="1180"/>
                    </a:lnTo>
                    <a:lnTo>
                      <a:pt x="1227" y="1239"/>
                    </a:lnTo>
                    <a:lnTo>
                      <a:pt x="1389" y="1284"/>
                    </a:lnTo>
                    <a:lnTo>
                      <a:pt x="1557" y="1317"/>
                    </a:lnTo>
                    <a:lnTo>
                      <a:pt x="1732" y="1336"/>
                    </a:lnTo>
                    <a:lnTo>
                      <a:pt x="1914" y="1343"/>
                    </a:lnTo>
                    <a:lnTo>
                      <a:pt x="2096" y="1336"/>
                    </a:lnTo>
                    <a:lnTo>
                      <a:pt x="2271" y="1317"/>
                    </a:lnTo>
                    <a:lnTo>
                      <a:pt x="2439" y="1284"/>
                    </a:lnTo>
                    <a:lnTo>
                      <a:pt x="2601" y="1239"/>
                    </a:lnTo>
                    <a:lnTo>
                      <a:pt x="2764" y="1180"/>
                    </a:lnTo>
                    <a:lnTo>
                      <a:pt x="2913" y="1116"/>
                    </a:lnTo>
                    <a:lnTo>
                      <a:pt x="3049" y="1038"/>
                    </a:lnTo>
                    <a:lnTo>
                      <a:pt x="3185" y="953"/>
                    </a:lnTo>
                    <a:lnTo>
                      <a:pt x="3308" y="863"/>
                    </a:lnTo>
                    <a:lnTo>
                      <a:pt x="3419" y="759"/>
                    </a:lnTo>
                    <a:lnTo>
                      <a:pt x="3516" y="649"/>
                    </a:lnTo>
                    <a:lnTo>
                      <a:pt x="3607" y="525"/>
                    </a:lnTo>
                    <a:lnTo>
                      <a:pt x="3678" y="402"/>
                    </a:lnTo>
                    <a:lnTo>
                      <a:pt x="3743" y="273"/>
                    </a:lnTo>
                    <a:lnTo>
                      <a:pt x="3788" y="136"/>
                    </a:lnTo>
                    <a:lnTo>
                      <a:pt x="3808" y="71"/>
                    </a:lnTo>
                    <a:lnTo>
                      <a:pt x="38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3794;p68"/>
              <p:cNvSpPr/>
              <p:nvPr/>
            </p:nvSpPr>
            <p:spPr>
              <a:xfrm>
                <a:off x="-304217" y="2566365"/>
                <a:ext cx="43788" cy="156483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971" fill="none" extrusionOk="0">
                    <a:moveTo>
                      <a:pt x="831" y="1"/>
                    </a:moveTo>
                    <a:lnTo>
                      <a:pt x="1" y="297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3795;p68"/>
              <p:cNvSpPr/>
              <p:nvPr/>
            </p:nvSpPr>
            <p:spPr>
              <a:xfrm>
                <a:off x="-293955" y="2875483"/>
                <a:ext cx="271729" cy="109027"/>
              </a:xfrm>
              <a:custGeom>
                <a:avLst/>
                <a:gdLst/>
                <a:ahLst/>
                <a:cxnLst/>
                <a:rect l="l" t="t" r="r" b="b"/>
                <a:pathLst>
                  <a:path w="5163" h="2070" fill="none" extrusionOk="0">
                    <a:moveTo>
                      <a:pt x="1" y="2069"/>
                    </a:moveTo>
                    <a:lnTo>
                      <a:pt x="1" y="2069"/>
                    </a:lnTo>
                    <a:lnTo>
                      <a:pt x="91" y="1998"/>
                    </a:lnTo>
                    <a:lnTo>
                      <a:pt x="195" y="1914"/>
                    </a:lnTo>
                    <a:lnTo>
                      <a:pt x="344" y="1797"/>
                    </a:lnTo>
                    <a:lnTo>
                      <a:pt x="539" y="1667"/>
                    </a:lnTo>
                    <a:lnTo>
                      <a:pt x="766" y="1511"/>
                    </a:lnTo>
                    <a:lnTo>
                      <a:pt x="1038" y="1349"/>
                    </a:lnTo>
                    <a:lnTo>
                      <a:pt x="1349" y="1174"/>
                    </a:lnTo>
                    <a:lnTo>
                      <a:pt x="1518" y="1090"/>
                    </a:lnTo>
                    <a:lnTo>
                      <a:pt x="1700" y="999"/>
                    </a:lnTo>
                    <a:lnTo>
                      <a:pt x="1888" y="908"/>
                    </a:lnTo>
                    <a:lnTo>
                      <a:pt x="2089" y="824"/>
                    </a:lnTo>
                    <a:lnTo>
                      <a:pt x="2296" y="733"/>
                    </a:lnTo>
                    <a:lnTo>
                      <a:pt x="2510" y="649"/>
                    </a:lnTo>
                    <a:lnTo>
                      <a:pt x="2737" y="565"/>
                    </a:lnTo>
                    <a:lnTo>
                      <a:pt x="2971" y="480"/>
                    </a:lnTo>
                    <a:lnTo>
                      <a:pt x="3217" y="403"/>
                    </a:lnTo>
                    <a:lnTo>
                      <a:pt x="3470" y="331"/>
                    </a:lnTo>
                    <a:lnTo>
                      <a:pt x="3729" y="260"/>
                    </a:lnTo>
                    <a:lnTo>
                      <a:pt x="4002" y="195"/>
                    </a:lnTo>
                    <a:lnTo>
                      <a:pt x="4274" y="137"/>
                    </a:lnTo>
                    <a:lnTo>
                      <a:pt x="4566" y="85"/>
                    </a:lnTo>
                    <a:lnTo>
                      <a:pt x="4858" y="39"/>
                    </a:lnTo>
                    <a:lnTo>
                      <a:pt x="5163" y="0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3796;p68"/>
              <p:cNvSpPr/>
              <p:nvPr/>
            </p:nvSpPr>
            <p:spPr>
              <a:xfrm>
                <a:off x="-207274" y="2854626"/>
                <a:ext cx="200415" cy="384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73" fill="none" extrusionOk="0">
                    <a:moveTo>
                      <a:pt x="1" y="72"/>
                    </a:moveTo>
                    <a:lnTo>
                      <a:pt x="3807" y="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3797;p68"/>
              <p:cNvSpPr/>
              <p:nvPr/>
            </p:nvSpPr>
            <p:spPr>
              <a:xfrm>
                <a:off x="-160171" y="2480619"/>
                <a:ext cx="469354" cy="286999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5449" extrusionOk="0">
                    <a:moveTo>
                      <a:pt x="3301" y="1"/>
                    </a:moveTo>
                    <a:lnTo>
                      <a:pt x="3062" y="7"/>
                    </a:lnTo>
                    <a:lnTo>
                      <a:pt x="2822" y="14"/>
                    </a:lnTo>
                    <a:lnTo>
                      <a:pt x="2575" y="33"/>
                    </a:lnTo>
                    <a:lnTo>
                      <a:pt x="2335" y="59"/>
                    </a:lnTo>
                    <a:lnTo>
                      <a:pt x="2089" y="92"/>
                    </a:lnTo>
                    <a:lnTo>
                      <a:pt x="1842" y="137"/>
                    </a:lnTo>
                    <a:lnTo>
                      <a:pt x="1596" y="182"/>
                    </a:lnTo>
                    <a:lnTo>
                      <a:pt x="1349" y="241"/>
                    </a:lnTo>
                    <a:lnTo>
                      <a:pt x="1" y="5448"/>
                    </a:lnTo>
                    <a:lnTo>
                      <a:pt x="247" y="5396"/>
                    </a:lnTo>
                    <a:lnTo>
                      <a:pt x="500" y="5344"/>
                    </a:lnTo>
                    <a:lnTo>
                      <a:pt x="746" y="5306"/>
                    </a:lnTo>
                    <a:lnTo>
                      <a:pt x="986" y="5273"/>
                    </a:lnTo>
                    <a:lnTo>
                      <a:pt x="1233" y="5247"/>
                    </a:lnTo>
                    <a:lnTo>
                      <a:pt x="1473" y="5228"/>
                    </a:lnTo>
                    <a:lnTo>
                      <a:pt x="1719" y="5215"/>
                    </a:lnTo>
                    <a:lnTo>
                      <a:pt x="2193" y="5215"/>
                    </a:lnTo>
                    <a:lnTo>
                      <a:pt x="2426" y="5228"/>
                    </a:lnTo>
                    <a:lnTo>
                      <a:pt x="2659" y="5247"/>
                    </a:lnTo>
                    <a:lnTo>
                      <a:pt x="2893" y="5273"/>
                    </a:lnTo>
                    <a:lnTo>
                      <a:pt x="3120" y="5306"/>
                    </a:lnTo>
                    <a:lnTo>
                      <a:pt x="3347" y="5344"/>
                    </a:lnTo>
                    <a:lnTo>
                      <a:pt x="3567" y="5396"/>
                    </a:lnTo>
                    <a:lnTo>
                      <a:pt x="3788" y="5448"/>
                    </a:lnTo>
                    <a:lnTo>
                      <a:pt x="4034" y="5396"/>
                    </a:lnTo>
                    <a:lnTo>
                      <a:pt x="4281" y="5344"/>
                    </a:lnTo>
                    <a:lnTo>
                      <a:pt x="4527" y="5306"/>
                    </a:lnTo>
                    <a:lnTo>
                      <a:pt x="4774" y="5273"/>
                    </a:lnTo>
                    <a:lnTo>
                      <a:pt x="5014" y="5247"/>
                    </a:lnTo>
                    <a:lnTo>
                      <a:pt x="5260" y="5228"/>
                    </a:lnTo>
                    <a:lnTo>
                      <a:pt x="5500" y="5215"/>
                    </a:lnTo>
                    <a:lnTo>
                      <a:pt x="5980" y="5215"/>
                    </a:lnTo>
                    <a:lnTo>
                      <a:pt x="6213" y="5228"/>
                    </a:lnTo>
                    <a:lnTo>
                      <a:pt x="6447" y="5247"/>
                    </a:lnTo>
                    <a:lnTo>
                      <a:pt x="6674" y="5273"/>
                    </a:lnTo>
                    <a:lnTo>
                      <a:pt x="6901" y="5306"/>
                    </a:lnTo>
                    <a:lnTo>
                      <a:pt x="7128" y="5344"/>
                    </a:lnTo>
                    <a:lnTo>
                      <a:pt x="7348" y="5396"/>
                    </a:lnTo>
                    <a:lnTo>
                      <a:pt x="7569" y="5448"/>
                    </a:lnTo>
                    <a:lnTo>
                      <a:pt x="8917" y="241"/>
                    </a:lnTo>
                    <a:lnTo>
                      <a:pt x="8697" y="182"/>
                    </a:lnTo>
                    <a:lnTo>
                      <a:pt x="8476" y="137"/>
                    </a:lnTo>
                    <a:lnTo>
                      <a:pt x="8250" y="92"/>
                    </a:lnTo>
                    <a:lnTo>
                      <a:pt x="8023" y="59"/>
                    </a:lnTo>
                    <a:lnTo>
                      <a:pt x="7789" y="33"/>
                    </a:lnTo>
                    <a:lnTo>
                      <a:pt x="7556" y="14"/>
                    </a:lnTo>
                    <a:lnTo>
                      <a:pt x="7322" y="7"/>
                    </a:lnTo>
                    <a:lnTo>
                      <a:pt x="7082" y="1"/>
                    </a:lnTo>
                    <a:lnTo>
                      <a:pt x="6842" y="7"/>
                    </a:lnTo>
                    <a:lnTo>
                      <a:pt x="6602" y="14"/>
                    </a:lnTo>
                    <a:lnTo>
                      <a:pt x="6362" y="33"/>
                    </a:lnTo>
                    <a:lnTo>
                      <a:pt x="6116" y="59"/>
                    </a:lnTo>
                    <a:lnTo>
                      <a:pt x="5870" y="92"/>
                    </a:lnTo>
                    <a:lnTo>
                      <a:pt x="5623" y="137"/>
                    </a:lnTo>
                    <a:lnTo>
                      <a:pt x="5377" y="182"/>
                    </a:lnTo>
                    <a:lnTo>
                      <a:pt x="5130" y="241"/>
                    </a:lnTo>
                    <a:lnTo>
                      <a:pt x="4910" y="182"/>
                    </a:lnTo>
                    <a:lnTo>
                      <a:pt x="4689" y="137"/>
                    </a:lnTo>
                    <a:lnTo>
                      <a:pt x="4462" y="92"/>
                    </a:lnTo>
                    <a:lnTo>
                      <a:pt x="4235" y="59"/>
                    </a:lnTo>
                    <a:lnTo>
                      <a:pt x="4008" y="33"/>
                    </a:lnTo>
                    <a:lnTo>
                      <a:pt x="3775" y="14"/>
                    </a:lnTo>
                    <a:lnTo>
                      <a:pt x="3541" y="7"/>
                    </a:lnTo>
                    <a:lnTo>
                      <a:pt x="33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3798;p68"/>
              <p:cNvSpPr/>
              <p:nvPr/>
            </p:nvSpPr>
            <p:spPr>
              <a:xfrm>
                <a:off x="43925" y="2508323"/>
                <a:ext cx="62156" cy="240807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4572" fill="none" extrusionOk="0">
                    <a:moveTo>
                      <a:pt x="1181" y="0"/>
                    </a:moveTo>
                    <a:lnTo>
                      <a:pt x="1" y="4572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3799;p68"/>
              <p:cNvSpPr/>
              <p:nvPr/>
            </p:nvSpPr>
            <p:spPr>
              <a:xfrm>
                <a:off x="64398" y="2508323"/>
                <a:ext cx="62156" cy="240807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4572" fill="none" extrusionOk="0">
                    <a:moveTo>
                      <a:pt x="1181" y="0"/>
                    </a:moveTo>
                    <a:lnTo>
                      <a:pt x="1" y="4572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3800;p68"/>
              <p:cNvSpPr/>
              <p:nvPr/>
            </p:nvSpPr>
            <p:spPr>
              <a:xfrm>
                <a:off x="453170" y="3270346"/>
                <a:ext cx="314727" cy="217948"/>
              </a:xfrm>
              <a:custGeom>
                <a:avLst/>
                <a:gdLst/>
                <a:ahLst/>
                <a:cxnLst/>
                <a:rect l="l" t="t" r="r" b="b"/>
                <a:pathLst>
                  <a:path w="5980" h="4138" extrusionOk="0">
                    <a:moveTo>
                      <a:pt x="5979" y="0"/>
                    </a:moveTo>
                    <a:lnTo>
                      <a:pt x="0" y="1343"/>
                    </a:lnTo>
                    <a:lnTo>
                      <a:pt x="162" y="4138"/>
                    </a:lnTo>
                    <a:lnTo>
                      <a:pt x="221" y="4105"/>
                    </a:lnTo>
                    <a:lnTo>
                      <a:pt x="389" y="4008"/>
                    </a:lnTo>
                    <a:lnTo>
                      <a:pt x="642" y="3859"/>
                    </a:lnTo>
                    <a:lnTo>
                      <a:pt x="785" y="3761"/>
                    </a:lnTo>
                    <a:lnTo>
                      <a:pt x="940" y="3658"/>
                    </a:lnTo>
                    <a:lnTo>
                      <a:pt x="1103" y="3534"/>
                    </a:lnTo>
                    <a:lnTo>
                      <a:pt x="1265" y="3411"/>
                    </a:lnTo>
                    <a:lnTo>
                      <a:pt x="1427" y="3269"/>
                    </a:lnTo>
                    <a:lnTo>
                      <a:pt x="1582" y="3126"/>
                    </a:lnTo>
                    <a:lnTo>
                      <a:pt x="1732" y="2970"/>
                    </a:lnTo>
                    <a:lnTo>
                      <a:pt x="1874" y="2808"/>
                    </a:lnTo>
                    <a:lnTo>
                      <a:pt x="1939" y="2724"/>
                    </a:lnTo>
                    <a:lnTo>
                      <a:pt x="1997" y="2640"/>
                    </a:lnTo>
                    <a:lnTo>
                      <a:pt x="2049" y="2555"/>
                    </a:lnTo>
                    <a:lnTo>
                      <a:pt x="2101" y="2464"/>
                    </a:lnTo>
                    <a:lnTo>
                      <a:pt x="2224" y="2451"/>
                    </a:lnTo>
                    <a:lnTo>
                      <a:pt x="2348" y="2432"/>
                    </a:lnTo>
                    <a:lnTo>
                      <a:pt x="2471" y="2406"/>
                    </a:lnTo>
                    <a:lnTo>
                      <a:pt x="2594" y="2374"/>
                    </a:lnTo>
                    <a:lnTo>
                      <a:pt x="2724" y="2328"/>
                    </a:lnTo>
                    <a:lnTo>
                      <a:pt x="2854" y="2283"/>
                    </a:lnTo>
                    <a:lnTo>
                      <a:pt x="2990" y="2218"/>
                    </a:lnTo>
                    <a:lnTo>
                      <a:pt x="3119" y="2153"/>
                    </a:lnTo>
                    <a:lnTo>
                      <a:pt x="3256" y="2069"/>
                    </a:lnTo>
                    <a:lnTo>
                      <a:pt x="3392" y="1978"/>
                    </a:lnTo>
                    <a:lnTo>
                      <a:pt x="3534" y="1868"/>
                    </a:lnTo>
                    <a:lnTo>
                      <a:pt x="3671" y="1751"/>
                    </a:lnTo>
                    <a:lnTo>
                      <a:pt x="3813" y="1615"/>
                    </a:lnTo>
                    <a:lnTo>
                      <a:pt x="3962" y="1466"/>
                    </a:lnTo>
                    <a:lnTo>
                      <a:pt x="4105" y="1304"/>
                    </a:lnTo>
                    <a:lnTo>
                      <a:pt x="4254" y="1122"/>
                    </a:lnTo>
                    <a:lnTo>
                      <a:pt x="4365" y="1116"/>
                    </a:lnTo>
                    <a:lnTo>
                      <a:pt x="4468" y="1103"/>
                    </a:lnTo>
                    <a:lnTo>
                      <a:pt x="4572" y="1083"/>
                    </a:lnTo>
                    <a:lnTo>
                      <a:pt x="4676" y="1057"/>
                    </a:lnTo>
                    <a:lnTo>
                      <a:pt x="4767" y="1031"/>
                    </a:lnTo>
                    <a:lnTo>
                      <a:pt x="4864" y="999"/>
                    </a:lnTo>
                    <a:lnTo>
                      <a:pt x="4948" y="966"/>
                    </a:lnTo>
                    <a:lnTo>
                      <a:pt x="5032" y="927"/>
                    </a:lnTo>
                    <a:lnTo>
                      <a:pt x="5110" y="889"/>
                    </a:lnTo>
                    <a:lnTo>
                      <a:pt x="5188" y="843"/>
                    </a:lnTo>
                    <a:lnTo>
                      <a:pt x="5331" y="746"/>
                    </a:lnTo>
                    <a:lnTo>
                      <a:pt x="5460" y="649"/>
                    </a:lnTo>
                    <a:lnTo>
                      <a:pt x="5571" y="545"/>
                    </a:lnTo>
                    <a:lnTo>
                      <a:pt x="5668" y="441"/>
                    </a:lnTo>
                    <a:lnTo>
                      <a:pt x="5752" y="344"/>
                    </a:lnTo>
                    <a:lnTo>
                      <a:pt x="5824" y="253"/>
                    </a:lnTo>
                    <a:lnTo>
                      <a:pt x="5882" y="169"/>
                    </a:lnTo>
                    <a:lnTo>
                      <a:pt x="5953" y="46"/>
                    </a:lnTo>
                    <a:lnTo>
                      <a:pt x="597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3801;p68"/>
              <p:cNvSpPr/>
              <p:nvPr/>
            </p:nvSpPr>
            <p:spPr>
              <a:xfrm>
                <a:off x="-170381" y="2222433"/>
                <a:ext cx="158416" cy="190297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3613" extrusionOk="0">
                    <a:moveTo>
                      <a:pt x="636" y="0"/>
                    </a:moveTo>
                    <a:lnTo>
                      <a:pt x="0" y="2808"/>
                    </a:lnTo>
                    <a:lnTo>
                      <a:pt x="136" y="2964"/>
                    </a:lnTo>
                    <a:lnTo>
                      <a:pt x="266" y="3106"/>
                    </a:lnTo>
                    <a:lnTo>
                      <a:pt x="396" y="3223"/>
                    </a:lnTo>
                    <a:lnTo>
                      <a:pt x="525" y="3327"/>
                    </a:lnTo>
                    <a:lnTo>
                      <a:pt x="655" y="3411"/>
                    </a:lnTo>
                    <a:lnTo>
                      <a:pt x="778" y="3476"/>
                    </a:lnTo>
                    <a:lnTo>
                      <a:pt x="901" y="3528"/>
                    </a:lnTo>
                    <a:lnTo>
                      <a:pt x="1025" y="3567"/>
                    </a:lnTo>
                    <a:lnTo>
                      <a:pt x="1148" y="3593"/>
                    </a:lnTo>
                    <a:lnTo>
                      <a:pt x="1265" y="3606"/>
                    </a:lnTo>
                    <a:lnTo>
                      <a:pt x="1381" y="3612"/>
                    </a:lnTo>
                    <a:lnTo>
                      <a:pt x="1492" y="3599"/>
                    </a:lnTo>
                    <a:lnTo>
                      <a:pt x="1602" y="3586"/>
                    </a:lnTo>
                    <a:lnTo>
                      <a:pt x="1706" y="3560"/>
                    </a:lnTo>
                    <a:lnTo>
                      <a:pt x="1809" y="3521"/>
                    </a:lnTo>
                    <a:lnTo>
                      <a:pt x="1907" y="3483"/>
                    </a:lnTo>
                    <a:lnTo>
                      <a:pt x="1997" y="3437"/>
                    </a:lnTo>
                    <a:lnTo>
                      <a:pt x="2088" y="3392"/>
                    </a:lnTo>
                    <a:lnTo>
                      <a:pt x="2173" y="3340"/>
                    </a:lnTo>
                    <a:lnTo>
                      <a:pt x="2250" y="3282"/>
                    </a:lnTo>
                    <a:lnTo>
                      <a:pt x="2400" y="3171"/>
                    </a:lnTo>
                    <a:lnTo>
                      <a:pt x="2523" y="3061"/>
                    </a:lnTo>
                    <a:lnTo>
                      <a:pt x="2620" y="2964"/>
                    </a:lnTo>
                    <a:lnTo>
                      <a:pt x="2691" y="2879"/>
                    </a:lnTo>
                    <a:lnTo>
                      <a:pt x="2750" y="2808"/>
                    </a:lnTo>
                    <a:lnTo>
                      <a:pt x="3009" y="1129"/>
                    </a:lnTo>
                    <a:lnTo>
                      <a:pt x="636" y="0"/>
                    </a:lnTo>
                    <a:close/>
                  </a:path>
                </a:pathLst>
              </a:custGeom>
              <a:solidFill>
                <a:srgbClr val="B55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3802;p68"/>
              <p:cNvSpPr/>
              <p:nvPr/>
            </p:nvSpPr>
            <p:spPr>
              <a:xfrm>
                <a:off x="-122278" y="2230281"/>
                <a:ext cx="110312" cy="133571"/>
              </a:xfrm>
              <a:custGeom>
                <a:avLst/>
                <a:gdLst/>
                <a:ahLst/>
                <a:cxnLst/>
                <a:rect l="l" t="t" r="r" b="b"/>
                <a:pathLst>
                  <a:path w="2096" h="2536" extrusionOk="0">
                    <a:moveTo>
                      <a:pt x="39" y="0"/>
                    </a:moveTo>
                    <a:lnTo>
                      <a:pt x="20" y="136"/>
                    </a:lnTo>
                    <a:lnTo>
                      <a:pt x="7" y="286"/>
                    </a:lnTo>
                    <a:lnTo>
                      <a:pt x="0" y="448"/>
                    </a:lnTo>
                    <a:lnTo>
                      <a:pt x="0" y="616"/>
                    </a:lnTo>
                    <a:lnTo>
                      <a:pt x="13" y="791"/>
                    </a:lnTo>
                    <a:lnTo>
                      <a:pt x="26" y="973"/>
                    </a:lnTo>
                    <a:lnTo>
                      <a:pt x="59" y="1148"/>
                    </a:lnTo>
                    <a:lnTo>
                      <a:pt x="104" y="1330"/>
                    </a:lnTo>
                    <a:lnTo>
                      <a:pt x="130" y="1414"/>
                    </a:lnTo>
                    <a:lnTo>
                      <a:pt x="163" y="1498"/>
                    </a:lnTo>
                    <a:lnTo>
                      <a:pt x="195" y="1589"/>
                    </a:lnTo>
                    <a:lnTo>
                      <a:pt x="234" y="1667"/>
                    </a:lnTo>
                    <a:lnTo>
                      <a:pt x="279" y="1751"/>
                    </a:lnTo>
                    <a:lnTo>
                      <a:pt x="331" y="1829"/>
                    </a:lnTo>
                    <a:lnTo>
                      <a:pt x="383" y="1900"/>
                    </a:lnTo>
                    <a:lnTo>
                      <a:pt x="441" y="1978"/>
                    </a:lnTo>
                    <a:lnTo>
                      <a:pt x="506" y="2043"/>
                    </a:lnTo>
                    <a:lnTo>
                      <a:pt x="578" y="2108"/>
                    </a:lnTo>
                    <a:lnTo>
                      <a:pt x="649" y="2173"/>
                    </a:lnTo>
                    <a:lnTo>
                      <a:pt x="733" y="2231"/>
                    </a:lnTo>
                    <a:lnTo>
                      <a:pt x="818" y="2283"/>
                    </a:lnTo>
                    <a:lnTo>
                      <a:pt x="915" y="2328"/>
                    </a:lnTo>
                    <a:lnTo>
                      <a:pt x="1012" y="2374"/>
                    </a:lnTo>
                    <a:lnTo>
                      <a:pt x="1122" y="2413"/>
                    </a:lnTo>
                    <a:lnTo>
                      <a:pt x="1317" y="2465"/>
                    </a:lnTo>
                    <a:lnTo>
                      <a:pt x="1498" y="2503"/>
                    </a:lnTo>
                    <a:lnTo>
                      <a:pt x="1680" y="2529"/>
                    </a:lnTo>
                    <a:lnTo>
                      <a:pt x="1855" y="2536"/>
                    </a:lnTo>
                    <a:lnTo>
                      <a:pt x="2095" y="98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3803;p68"/>
              <p:cNvSpPr/>
              <p:nvPr/>
            </p:nvSpPr>
            <p:spPr>
              <a:xfrm>
                <a:off x="-133541" y="2077276"/>
                <a:ext cx="220520" cy="250709"/>
              </a:xfrm>
              <a:custGeom>
                <a:avLst/>
                <a:gdLst/>
                <a:ahLst/>
                <a:cxnLst/>
                <a:rect l="l" t="t" r="r" b="b"/>
                <a:pathLst>
                  <a:path w="4190" h="4760" extrusionOk="0">
                    <a:moveTo>
                      <a:pt x="993" y="0"/>
                    </a:moveTo>
                    <a:lnTo>
                      <a:pt x="986" y="91"/>
                    </a:lnTo>
                    <a:lnTo>
                      <a:pt x="973" y="175"/>
                    </a:lnTo>
                    <a:lnTo>
                      <a:pt x="941" y="344"/>
                    </a:lnTo>
                    <a:lnTo>
                      <a:pt x="895" y="512"/>
                    </a:lnTo>
                    <a:lnTo>
                      <a:pt x="837" y="674"/>
                    </a:lnTo>
                    <a:lnTo>
                      <a:pt x="766" y="830"/>
                    </a:lnTo>
                    <a:lnTo>
                      <a:pt x="694" y="979"/>
                    </a:lnTo>
                    <a:lnTo>
                      <a:pt x="617" y="1115"/>
                    </a:lnTo>
                    <a:lnTo>
                      <a:pt x="532" y="1245"/>
                    </a:lnTo>
                    <a:lnTo>
                      <a:pt x="454" y="1362"/>
                    </a:lnTo>
                    <a:lnTo>
                      <a:pt x="377" y="1472"/>
                    </a:lnTo>
                    <a:lnTo>
                      <a:pt x="240" y="1641"/>
                    </a:lnTo>
                    <a:lnTo>
                      <a:pt x="150" y="1757"/>
                    </a:lnTo>
                    <a:lnTo>
                      <a:pt x="111" y="1796"/>
                    </a:lnTo>
                    <a:lnTo>
                      <a:pt x="91" y="1894"/>
                    </a:lnTo>
                    <a:lnTo>
                      <a:pt x="65" y="2010"/>
                    </a:lnTo>
                    <a:lnTo>
                      <a:pt x="46" y="2166"/>
                    </a:lnTo>
                    <a:lnTo>
                      <a:pt x="20" y="2348"/>
                    </a:lnTo>
                    <a:lnTo>
                      <a:pt x="7" y="2555"/>
                    </a:lnTo>
                    <a:lnTo>
                      <a:pt x="0" y="2782"/>
                    </a:lnTo>
                    <a:lnTo>
                      <a:pt x="7" y="2905"/>
                    </a:lnTo>
                    <a:lnTo>
                      <a:pt x="13" y="3022"/>
                    </a:lnTo>
                    <a:lnTo>
                      <a:pt x="26" y="3145"/>
                    </a:lnTo>
                    <a:lnTo>
                      <a:pt x="39" y="3268"/>
                    </a:lnTo>
                    <a:lnTo>
                      <a:pt x="65" y="3392"/>
                    </a:lnTo>
                    <a:lnTo>
                      <a:pt x="91" y="3508"/>
                    </a:lnTo>
                    <a:lnTo>
                      <a:pt x="130" y="3632"/>
                    </a:lnTo>
                    <a:lnTo>
                      <a:pt x="176" y="3748"/>
                    </a:lnTo>
                    <a:lnTo>
                      <a:pt x="221" y="3865"/>
                    </a:lnTo>
                    <a:lnTo>
                      <a:pt x="286" y="3975"/>
                    </a:lnTo>
                    <a:lnTo>
                      <a:pt x="351" y="4079"/>
                    </a:lnTo>
                    <a:lnTo>
                      <a:pt x="428" y="4183"/>
                    </a:lnTo>
                    <a:lnTo>
                      <a:pt x="519" y="4274"/>
                    </a:lnTo>
                    <a:lnTo>
                      <a:pt x="617" y="4364"/>
                    </a:lnTo>
                    <a:lnTo>
                      <a:pt x="720" y="4442"/>
                    </a:lnTo>
                    <a:lnTo>
                      <a:pt x="843" y="4514"/>
                    </a:lnTo>
                    <a:lnTo>
                      <a:pt x="973" y="4578"/>
                    </a:lnTo>
                    <a:lnTo>
                      <a:pt x="1122" y="4630"/>
                    </a:lnTo>
                    <a:lnTo>
                      <a:pt x="1272" y="4669"/>
                    </a:lnTo>
                    <a:lnTo>
                      <a:pt x="1414" y="4708"/>
                    </a:lnTo>
                    <a:lnTo>
                      <a:pt x="1557" y="4734"/>
                    </a:lnTo>
                    <a:lnTo>
                      <a:pt x="1693" y="4747"/>
                    </a:lnTo>
                    <a:lnTo>
                      <a:pt x="1829" y="4760"/>
                    </a:lnTo>
                    <a:lnTo>
                      <a:pt x="1959" y="4760"/>
                    </a:lnTo>
                    <a:lnTo>
                      <a:pt x="2082" y="4754"/>
                    </a:lnTo>
                    <a:lnTo>
                      <a:pt x="2205" y="4734"/>
                    </a:lnTo>
                    <a:lnTo>
                      <a:pt x="2322" y="4715"/>
                    </a:lnTo>
                    <a:lnTo>
                      <a:pt x="2432" y="4689"/>
                    </a:lnTo>
                    <a:lnTo>
                      <a:pt x="2543" y="4650"/>
                    </a:lnTo>
                    <a:lnTo>
                      <a:pt x="2646" y="4611"/>
                    </a:lnTo>
                    <a:lnTo>
                      <a:pt x="2744" y="4559"/>
                    </a:lnTo>
                    <a:lnTo>
                      <a:pt x="2834" y="4507"/>
                    </a:lnTo>
                    <a:lnTo>
                      <a:pt x="2925" y="4449"/>
                    </a:lnTo>
                    <a:lnTo>
                      <a:pt x="3009" y="4384"/>
                    </a:lnTo>
                    <a:lnTo>
                      <a:pt x="3087" y="4313"/>
                    </a:lnTo>
                    <a:lnTo>
                      <a:pt x="3165" y="4235"/>
                    </a:lnTo>
                    <a:lnTo>
                      <a:pt x="3230" y="4150"/>
                    </a:lnTo>
                    <a:lnTo>
                      <a:pt x="3295" y="4066"/>
                    </a:lnTo>
                    <a:lnTo>
                      <a:pt x="3353" y="3975"/>
                    </a:lnTo>
                    <a:lnTo>
                      <a:pt x="3405" y="3885"/>
                    </a:lnTo>
                    <a:lnTo>
                      <a:pt x="3457" y="3781"/>
                    </a:lnTo>
                    <a:lnTo>
                      <a:pt x="3496" y="3683"/>
                    </a:lnTo>
                    <a:lnTo>
                      <a:pt x="3535" y="3573"/>
                    </a:lnTo>
                    <a:lnTo>
                      <a:pt x="3567" y="3463"/>
                    </a:lnTo>
                    <a:lnTo>
                      <a:pt x="3593" y="3353"/>
                    </a:lnTo>
                    <a:lnTo>
                      <a:pt x="3613" y="3236"/>
                    </a:lnTo>
                    <a:lnTo>
                      <a:pt x="3626" y="3119"/>
                    </a:lnTo>
                    <a:lnTo>
                      <a:pt x="3632" y="3003"/>
                    </a:lnTo>
                    <a:lnTo>
                      <a:pt x="3632" y="2879"/>
                    </a:lnTo>
                    <a:lnTo>
                      <a:pt x="3626" y="2756"/>
                    </a:lnTo>
                    <a:lnTo>
                      <a:pt x="4190" y="1252"/>
                    </a:lnTo>
                    <a:lnTo>
                      <a:pt x="4144" y="1245"/>
                    </a:lnTo>
                    <a:lnTo>
                      <a:pt x="4099" y="1226"/>
                    </a:lnTo>
                    <a:lnTo>
                      <a:pt x="4034" y="1193"/>
                    </a:lnTo>
                    <a:lnTo>
                      <a:pt x="3963" y="1148"/>
                    </a:lnTo>
                    <a:lnTo>
                      <a:pt x="3885" y="1077"/>
                    </a:lnTo>
                    <a:lnTo>
                      <a:pt x="3846" y="1031"/>
                    </a:lnTo>
                    <a:lnTo>
                      <a:pt x="3801" y="986"/>
                    </a:lnTo>
                    <a:lnTo>
                      <a:pt x="3762" y="927"/>
                    </a:lnTo>
                    <a:lnTo>
                      <a:pt x="3723" y="863"/>
                    </a:lnTo>
                    <a:lnTo>
                      <a:pt x="3632" y="888"/>
                    </a:lnTo>
                    <a:lnTo>
                      <a:pt x="3535" y="908"/>
                    </a:lnTo>
                    <a:lnTo>
                      <a:pt x="3437" y="921"/>
                    </a:lnTo>
                    <a:lnTo>
                      <a:pt x="3340" y="927"/>
                    </a:lnTo>
                    <a:lnTo>
                      <a:pt x="3243" y="927"/>
                    </a:lnTo>
                    <a:lnTo>
                      <a:pt x="3146" y="921"/>
                    </a:lnTo>
                    <a:lnTo>
                      <a:pt x="3048" y="901"/>
                    </a:lnTo>
                    <a:lnTo>
                      <a:pt x="2951" y="882"/>
                    </a:lnTo>
                    <a:lnTo>
                      <a:pt x="2860" y="850"/>
                    </a:lnTo>
                    <a:lnTo>
                      <a:pt x="2770" y="817"/>
                    </a:lnTo>
                    <a:lnTo>
                      <a:pt x="2685" y="772"/>
                    </a:lnTo>
                    <a:lnTo>
                      <a:pt x="2601" y="720"/>
                    </a:lnTo>
                    <a:lnTo>
                      <a:pt x="2523" y="655"/>
                    </a:lnTo>
                    <a:lnTo>
                      <a:pt x="2445" y="590"/>
                    </a:lnTo>
                    <a:lnTo>
                      <a:pt x="2374" y="512"/>
                    </a:lnTo>
                    <a:lnTo>
                      <a:pt x="2309" y="428"/>
                    </a:lnTo>
                    <a:lnTo>
                      <a:pt x="2140" y="434"/>
                    </a:lnTo>
                    <a:lnTo>
                      <a:pt x="1985" y="434"/>
                    </a:lnTo>
                    <a:lnTo>
                      <a:pt x="1842" y="422"/>
                    </a:lnTo>
                    <a:lnTo>
                      <a:pt x="1712" y="396"/>
                    </a:lnTo>
                    <a:lnTo>
                      <a:pt x="1596" y="370"/>
                    </a:lnTo>
                    <a:lnTo>
                      <a:pt x="1486" y="331"/>
                    </a:lnTo>
                    <a:lnTo>
                      <a:pt x="1388" y="292"/>
                    </a:lnTo>
                    <a:lnTo>
                      <a:pt x="1304" y="246"/>
                    </a:lnTo>
                    <a:lnTo>
                      <a:pt x="1233" y="201"/>
                    </a:lnTo>
                    <a:lnTo>
                      <a:pt x="1168" y="162"/>
                    </a:lnTo>
                    <a:lnTo>
                      <a:pt x="1116" y="117"/>
                    </a:lnTo>
                    <a:lnTo>
                      <a:pt x="1070" y="78"/>
                    </a:lnTo>
                    <a:lnTo>
                      <a:pt x="1012" y="26"/>
                    </a:lnTo>
                    <a:lnTo>
                      <a:pt x="993" y="0"/>
                    </a:lnTo>
                    <a:close/>
                  </a:path>
                </a:pathLst>
              </a:custGeom>
              <a:solidFill>
                <a:srgbClr val="B55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3804;p68"/>
              <p:cNvSpPr/>
              <p:nvPr/>
            </p:nvSpPr>
            <p:spPr>
              <a:xfrm>
                <a:off x="-86806" y="2207054"/>
                <a:ext cx="42736" cy="42715"/>
              </a:xfrm>
              <a:custGeom>
                <a:avLst/>
                <a:gdLst/>
                <a:ahLst/>
                <a:cxnLst/>
                <a:rect l="l" t="t" r="r" b="b"/>
                <a:pathLst>
                  <a:path w="812" h="811" extrusionOk="0">
                    <a:moveTo>
                      <a:pt x="409" y="0"/>
                    </a:moveTo>
                    <a:lnTo>
                      <a:pt x="364" y="7"/>
                    </a:lnTo>
                    <a:lnTo>
                      <a:pt x="325" y="13"/>
                    </a:lnTo>
                    <a:lnTo>
                      <a:pt x="286" y="20"/>
                    </a:lnTo>
                    <a:lnTo>
                      <a:pt x="247" y="33"/>
                    </a:lnTo>
                    <a:lnTo>
                      <a:pt x="182" y="72"/>
                    </a:lnTo>
                    <a:lnTo>
                      <a:pt x="124" y="124"/>
                    </a:lnTo>
                    <a:lnTo>
                      <a:pt x="72" y="182"/>
                    </a:lnTo>
                    <a:lnTo>
                      <a:pt x="33" y="247"/>
                    </a:lnTo>
                    <a:lnTo>
                      <a:pt x="20" y="286"/>
                    </a:lnTo>
                    <a:lnTo>
                      <a:pt x="14" y="325"/>
                    </a:lnTo>
                    <a:lnTo>
                      <a:pt x="7" y="363"/>
                    </a:lnTo>
                    <a:lnTo>
                      <a:pt x="1" y="402"/>
                    </a:lnTo>
                    <a:lnTo>
                      <a:pt x="7" y="448"/>
                    </a:lnTo>
                    <a:lnTo>
                      <a:pt x="14" y="487"/>
                    </a:lnTo>
                    <a:lnTo>
                      <a:pt x="20" y="526"/>
                    </a:lnTo>
                    <a:lnTo>
                      <a:pt x="33" y="564"/>
                    </a:lnTo>
                    <a:lnTo>
                      <a:pt x="72" y="629"/>
                    </a:lnTo>
                    <a:lnTo>
                      <a:pt x="124" y="688"/>
                    </a:lnTo>
                    <a:lnTo>
                      <a:pt x="182" y="740"/>
                    </a:lnTo>
                    <a:lnTo>
                      <a:pt x="247" y="779"/>
                    </a:lnTo>
                    <a:lnTo>
                      <a:pt x="286" y="791"/>
                    </a:lnTo>
                    <a:lnTo>
                      <a:pt x="325" y="798"/>
                    </a:lnTo>
                    <a:lnTo>
                      <a:pt x="364" y="804"/>
                    </a:lnTo>
                    <a:lnTo>
                      <a:pt x="409" y="811"/>
                    </a:lnTo>
                    <a:lnTo>
                      <a:pt x="448" y="804"/>
                    </a:lnTo>
                    <a:lnTo>
                      <a:pt x="487" y="798"/>
                    </a:lnTo>
                    <a:lnTo>
                      <a:pt x="526" y="791"/>
                    </a:lnTo>
                    <a:lnTo>
                      <a:pt x="565" y="779"/>
                    </a:lnTo>
                    <a:lnTo>
                      <a:pt x="630" y="740"/>
                    </a:lnTo>
                    <a:lnTo>
                      <a:pt x="695" y="688"/>
                    </a:lnTo>
                    <a:lnTo>
                      <a:pt x="740" y="629"/>
                    </a:lnTo>
                    <a:lnTo>
                      <a:pt x="779" y="564"/>
                    </a:lnTo>
                    <a:lnTo>
                      <a:pt x="792" y="526"/>
                    </a:lnTo>
                    <a:lnTo>
                      <a:pt x="799" y="487"/>
                    </a:lnTo>
                    <a:lnTo>
                      <a:pt x="805" y="448"/>
                    </a:lnTo>
                    <a:lnTo>
                      <a:pt x="812" y="402"/>
                    </a:lnTo>
                    <a:lnTo>
                      <a:pt x="805" y="363"/>
                    </a:lnTo>
                    <a:lnTo>
                      <a:pt x="799" y="325"/>
                    </a:lnTo>
                    <a:lnTo>
                      <a:pt x="792" y="286"/>
                    </a:lnTo>
                    <a:lnTo>
                      <a:pt x="779" y="247"/>
                    </a:lnTo>
                    <a:lnTo>
                      <a:pt x="740" y="182"/>
                    </a:lnTo>
                    <a:lnTo>
                      <a:pt x="695" y="124"/>
                    </a:lnTo>
                    <a:lnTo>
                      <a:pt x="630" y="72"/>
                    </a:lnTo>
                    <a:lnTo>
                      <a:pt x="565" y="33"/>
                    </a:lnTo>
                    <a:lnTo>
                      <a:pt x="526" y="20"/>
                    </a:lnTo>
                    <a:lnTo>
                      <a:pt x="487" y="13"/>
                    </a:lnTo>
                    <a:lnTo>
                      <a:pt x="448" y="7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3805;p68"/>
              <p:cNvSpPr/>
              <p:nvPr/>
            </p:nvSpPr>
            <p:spPr>
              <a:xfrm>
                <a:off x="243" y="2228227"/>
                <a:ext cx="42367" cy="42715"/>
              </a:xfrm>
              <a:custGeom>
                <a:avLst/>
                <a:gdLst/>
                <a:ahLst/>
                <a:cxnLst/>
                <a:rect l="l" t="t" r="r" b="b"/>
                <a:pathLst>
                  <a:path w="805" h="811" extrusionOk="0">
                    <a:moveTo>
                      <a:pt x="403" y="0"/>
                    </a:moveTo>
                    <a:lnTo>
                      <a:pt x="364" y="7"/>
                    </a:lnTo>
                    <a:lnTo>
                      <a:pt x="325" y="13"/>
                    </a:lnTo>
                    <a:lnTo>
                      <a:pt x="286" y="20"/>
                    </a:lnTo>
                    <a:lnTo>
                      <a:pt x="247" y="33"/>
                    </a:lnTo>
                    <a:lnTo>
                      <a:pt x="182" y="72"/>
                    </a:lnTo>
                    <a:lnTo>
                      <a:pt x="117" y="124"/>
                    </a:lnTo>
                    <a:lnTo>
                      <a:pt x="72" y="182"/>
                    </a:lnTo>
                    <a:lnTo>
                      <a:pt x="33" y="247"/>
                    </a:lnTo>
                    <a:lnTo>
                      <a:pt x="20" y="286"/>
                    </a:lnTo>
                    <a:lnTo>
                      <a:pt x="7" y="325"/>
                    </a:lnTo>
                    <a:lnTo>
                      <a:pt x="1" y="364"/>
                    </a:lnTo>
                    <a:lnTo>
                      <a:pt x="1" y="409"/>
                    </a:lnTo>
                    <a:lnTo>
                      <a:pt x="1" y="448"/>
                    </a:lnTo>
                    <a:lnTo>
                      <a:pt x="7" y="487"/>
                    </a:lnTo>
                    <a:lnTo>
                      <a:pt x="20" y="526"/>
                    </a:lnTo>
                    <a:lnTo>
                      <a:pt x="33" y="565"/>
                    </a:lnTo>
                    <a:lnTo>
                      <a:pt x="72" y="629"/>
                    </a:lnTo>
                    <a:lnTo>
                      <a:pt x="117" y="694"/>
                    </a:lnTo>
                    <a:lnTo>
                      <a:pt x="182" y="740"/>
                    </a:lnTo>
                    <a:lnTo>
                      <a:pt x="247" y="779"/>
                    </a:lnTo>
                    <a:lnTo>
                      <a:pt x="286" y="792"/>
                    </a:lnTo>
                    <a:lnTo>
                      <a:pt x="325" y="805"/>
                    </a:lnTo>
                    <a:lnTo>
                      <a:pt x="364" y="811"/>
                    </a:lnTo>
                    <a:lnTo>
                      <a:pt x="448" y="811"/>
                    </a:lnTo>
                    <a:lnTo>
                      <a:pt x="487" y="805"/>
                    </a:lnTo>
                    <a:lnTo>
                      <a:pt x="526" y="792"/>
                    </a:lnTo>
                    <a:lnTo>
                      <a:pt x="558" y="779"/>
                    </a:lnTo>
                    <a:lnTo>
                      <a:pt x="630" y="740"/>
                    </a:lnTo>
                    <a:lnTo>
                      <a:pt x="688" y="694"/>
                    </a:lnTo>
                    <a:lnTo>
                      <a:pt x="740" y="629"/>
                    </a:lnTo>
                    <a:lnTo>
                      <a:pt x="779" y="565"/>
                    </a:lnTo>
                    <a:lnTo>
                      <a:pt x="792" y="526"/>
                    </a:lnTo>
                    <a:lnTo>
                      <a:pt x="798" y="487"/>
                    </a:lnTo>
                    <a:lnTo>
                      <a:pt x="805" y="448"/>
                    </a:lnTo>
                    <a:lnTo>
                      <a:pt x="805" y="409"/>
                    </a:lnTo>
                    <a:lnTo>
                      <a:pt x="805" y="364"/>
                    </a:lnTo>
                    <a:lnTo>
                      <a:pt x="798" y="325"/>
                    </a:lnTo>
                    <a:lnTo>
                      <a:pt x="792" y="286"/>
                    </a:lnTo>
                    <a:lnTo>
                      <a:pt x="779" y="247"/>
                    </a:lnTo>
                    <a:lnTo>
                      <a:pt x="740" y="182"/>
                    </a:lnTo>
                    <a:lnTo>
                      <a:pt x="688" y="124"/>
                    </a:lnTo>
                    <a:lnTo>
                      <a:pt x="630" y="72"/>
                    </a:lnTo>
                    <a:lnTo>
                      <a:pt x="558" y="33"/>
                    </a:lnTo>
                    <a:lnTo>
                      <a:pt x="526" y="20"/>
                    </a:lnTo>
                    <a:lnTo>
                      <a:pt x="487" y="13"/>
                    </a:lnTo>
                    <a:lnTo>
                      <a:pt x="448" y="7"/>
                    </a:lnTo>
                    <a:lnTo>
                      <a:pt x="403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3806;p68"/>
              <p:cNvSpPr/>
              <p:nvPr/>
            </p:nvSpPr>
            <p:spPr>
              <a:xfrm>
                <a:off x="-565311" y="2700936"/>
                <a:ext cx="280623" cy="53355"/>
              </a:xfrm>
              <a:custGeom>
                <a:avLst/>
                <a:gdLst/>
                <a:ahLst/>
                <a:cxnLst/>
                <a:rect l="l" t="t" r="r" b="b"/>
                <a:pathLst>
                  <a:path w="5332" h="1013" extrusionOk="0">
                    <a:moveTo>
                      <a:pt x="273" y="1"/>
                    </a:moveTo>
                    <a:lnTo>
                      <a:pt x="1" y="1012"/>
                    </a:lnTo>
                    <a:lnTo>
                      <a:pt x="5040" y="1012"/>
                    </a:lnTo>
                    <a:lnTo>
                      <a:pt x="533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3807;p68"/>
              <p:cNvSpPr/>
              <p:nvPr/>
            </p:nvSpPr>
            <p:spPr>
              <a:xfrm>
                <a:off x="-544470" y="2564680"/>
                <a:ext cx="507932" cy="432473"/>
              </a:xfrm>
              <a:custGeom>
                <a:avLst/>
                <a:gdLst/>
                <a:ahLst/>
                <a:cxnLst/>
                <a:rect l="l" t="t" r="r" b="b"/>
                <a:pathLst>
                  <a:path w="9651" h="8211" extrusionOk="0">
                    <a:moveTo>
                      <a:pt x="9423" y="0"/>
                    </a:moveTo>
                    <a:lnTo>
                      <a:pt x="9384" y="13"/>
                    </a:lnTo>
                    <a:lnTo>
                      <a:pt x="8379" y="389"/>
                    </a:lnTo>
                    <a:lnTo>
                      <a:pt x="8269" y="435"/>
                    </a:lnTo>
                    <a:lnTo>
                      <a:pt x="8159" y="486"/>
                    </a:lnTo>
                    <a:lnTo>
                      <a:pt x="8048" y="545"/>
                    </a:lnTo>
                    <a:lnTo>
                      <a:pt x="7938" y="603"/>
                    </a:lnTo>
                    <a:lnTo>
                      <a:pt x="7834" y="668"/>
                    </a:lnTo>
                    <a:lnTo>
                      <a:pt x="7737" y="739"/>
                    </a:lnTo>
                    <a:lnTo>
                      <a:pt x="7640" y="817"/>
                    </a:lnTo>
                    <a:lnTo>
                      <a:pt x="7543" y="895"/>
                    </a:lnTo>
                    <a:lnTo>
                      <a:pt x="7380" y="1051"/>
                    </a:lnTo>
                    <a:lnTo>
                      <a:pt x="7218" y="1206"/>
                    </a:lnTo>
                    <a:lnTo>
                      <a:pt x="7063" y="1362"/>
                    </a:lnTo>
                    <a:lnTo>
                      <a:pt x="6914" y="1524"/>
                    </a:lnTo>
                    <a:lnTo>
                      <a:pt x="6771" y="1686"/>
                    </a:lnTo>
                    <a:lnTo>
                      <a:pt x="6628" y="1848"/>
                    </a:lnTo>
                    <a:lnTo>
                      <a:pt x="6492" y="2017"/>
                    </a:lnTo>
                    <a:lnTo>
                      <a:pt x="6362" y="2186"/>
                    </a:lnTo>
                    <a:lnTo>
                      <a:pt x="4002" y="3599"/>
                    </a:lnTo>
                    <a:lnTo>
                      <a:pt x="487" y="3599"/>
                    </a:lnTo>
                    <a:lnTo>
                      <a:pt x="370" y="3988"/>
                    </a:lnTo>
                    <a:lnTo>
                      <a:pt x="292" y="4241"/>
                    </a:lnTo>
                    <a:lnTo>
                      <a:pt x="221" y="4520"/>
                    </a:lnTo>
                    <a:lnTo>
                      <a:pt x="143" y="4831"/>
                    </a:lnTo>
                    <a:lnTo>
                      <a:pt x="85" y="5156"/>
                    </a:lnTo>
                    <a:lnTo>
                      <a:pt x="59" y="5318"/>
                    </a:lnTo>
                    <a:lnTo>
                      <a:pt x="33" y="5493"/>
                    </a:lnTo>
                    <a:lnTo>
                      <a:pt x="20" y="5662"/>
                    </a:lnTo>
                    <a:lnTo>
                      <a:pt x="7" y="5830"/>
                    </a:lnTo>
                    <a:lnTo>
                      <a:pt x="1" y="6005"/>
                    </a:lnTo>
                    <a:lnTo>
                      <a:pt x="7" y="6174"/>
                    </a:lnTo>
                    <a:lnTo>
                      <a:pt x="14" y="6342"/>
                    </a:lnTo>
                    <a:lnTo>
                      <a:pt x="33" y="6511"/>
                    </a:lnTo>
                    <a:lnTo>
                      <a:pt x="65" y="6680"/>
                    </a:lnTo>
                    <a:lnTo>
                      <a:pt x="104" y="6835"/>
                    </a:lnTo>
                    <a:lnTo>
                      <a:pt x="150" y="6991"/>
                    </a:lnTo>
                    <a:lnTo>
                      <a:pt x="215" y="7147"/>
                    </a:lnTo>
                    <a:lnTo>
                      <a:pt x="286" y="7289"/>
                    </a:lnTo>
                    <a:lnTo>
                      <a:pt x="370" y="7432"/>
                    </a:lnTo>
                    <a:lnTo>
                      <a:pt x="422" y="7497"/>
                    </a:lnTo>
                    <a:lnTo>
                      <a:pt x="474" y="7562"/>
                    </a:lnTo>
                    <a:lnTo>
                      <a:pt x="526" y="7620"/>
                    </a:lnTo>
                    <a:lnTo>
                      <a:pt x="591" y="7685"/>
                    </a:lnTo>
                    <a:lnTo>
                      <a:pt x="649" y="7743"/>
                    </a:lnTo>
                    <a:lnTo>
                      <a:pt x="720" y="7795"/>
                    </a:lnTo>
                    <a:lnTo>
                      <a:pt x="785" y="7847"/>
                    </a:lnTo>
                    <a:lnTo>
                      <a:pt x="863" y="7899"/>
                    </a:lnTo>
                    <a:lnTo>
                      <a:pt x="941" y="7951"/>
                    </a:lnTo>
                    <a:lnTo>
                      <a:pt x="1025" y="7996"/>
                    </a:lnTo>
                    <a:lnTo>
                      <a:pt x="1109" y="8035"/>
                    </a:lnTo>
                    <a:lnTo>
                      <a:pt x="1207" y="8080"/>
                    </a:lnTo>
                    <a:lnTo>
                      <a:pt x="1330" y="8126"/>
                    </a:lnTo>
                    <a:lnTo>
                      <a:pt x="1453" y="8158"/>
                    </a:lnTo>
                    <a:lnTo>
                      <a:pt x="1576" y="8184"/>
                    </a:lnTo>
                    <a:lnTo>
                      <a:pt x="1706" y="8204"/>
                    </a:lnTo>
                    <a:lnTo>
                      <a:pt x="1829" y="8210"/>
                    </a:lnTo>
                    <a:lnTo>
                      <a:pt x="1953" y="8210"/>
                    </a:lnTo>
                    <a:lnTo>
                      <a:pt x="2082" y="8204"/>
                    </a:lnTo>
                    <a:lnTo>
                      <a:pt x="2205" y="8191"/>
                    </a:lnTo>
                    <a:lnTo>
                      <a:pt x="2335" y="8165"/>
                    </a:lnTo>
                    <a:lnTo>
                      <a:pt x="2458" y="8132"/>
                    </a:lnTo>
                    <a:lnTo>
                      <a:pt x="2582" y="8093"/>
                    </a:lnTo>
                    <a:lnTo>
                      <a:pt x="2711" y="8048"/>
                    </a:lnTo>
                    <a:lnTo>
                      <a:pt x="2834" y="8003"/>
                    </a:lnTo>
                    <a:lnTo>
                      <a:pt x="2958" y="7944"/>
                    </a:lnTo>
                    <a:lnTo>
                      <a:pt x="3081" y="7879"/>
                    </a:lnTo>
                    <a:lnTo>
                      <a:pt x="3204" y="7808"/>
                    </a:lnTo>
                    <a:lnTo>
                      <a:pt x="3327" y="7737"/>
                    </a:lnTo>
                    <a:lnTo>
                      <a:pt x="3451" y="7652"/>
                    </a:lnTo>
                    <a:lnTo>
                      <a:pt x="3567" y="7568"/>
                    </a:lnTo>
                    <a:lnTo>
                      <a:pt x="3690" y="7477"/>
                    </a:lnTo>
                    <a:lnTo>
                      <a:pt x="3924" y="7289"/>
                    </a:lnTo>
                    <a:lnTo>
                      <a:pt x="4157" y="7082"/>
                    </a:lnTo>
                    <a:lnTo>
                      <a:pt x="4384" y="6868"/>
                    </a:lnTo>
                    <a:lnTo>
                      <a:pt x="4598" y="6641"/>
                    </a:lnTo>
                    <a:lnTo>
                      <a:pt x="4812" y="6401"/>
                    </a:lnTo>
                    <a:lnTo>
                      <a:pt x="5020" y="6161"/>
                    </a:lnTo>
                    <a:lnTo>
                      <a:pt x="5221" y="5914"/>
                    </a:lnTo>
                    <a:lnTo>
                      <a:pt x="5409" y="5674"/>
                    </a:lnTo>
                    <a:lnTo>
                      <a:pt x="5591" y="5428"/>
                    </a:lnTo>
                    <a:lnTo>
                      <a:pt x="5759" y="5188"/>
                    </a:lnTo>
                    <a:lnTo>
                      <a:pt x="5921" y="4955"/>
                    </a:lnTo>
                    <a:lnTo>
                      <a:pt x="6070" y="4728"/>
                    </a:lnTo>
                    <a:lnTo>
                      <a:pt x="6343" y="4313"/>
                    </a:lnTo>
                    <a:lnTo>
                      <a:pt x="6557" y="3956"/>
                    </a:lnTo>
                    <a:lnTo>
                      <a:pt x="6712" y="3677"/>
                    </a:lnTo>
                    <a:lnTo>
                      <a:pt x="6849" y="3431"/>
                    </a:lnTo>
                    <a:lnTo>
                      <a:pt x="6907" y="3437"/>
                    </a:lnTo>
                    <a:lnTo>
                      <a:pt x="6972" y="3437"/>
                    </a:lnTo>
                    <a:lnTo>
                      <a:pt x="7030" y="3431"/>
                    </a:lnTo>
                    <a:lnTo>
                      <a:pt x="7095" y="3418"/>
                    </a:lnTo>
                    <a:lnTo>
                      <a:pt x="7153" y="3398"/>
                    </a:lnTo>
                    <a:lnTo>
                      <a:pt x="7212" y="3379"/>
                    </a:lnTo>
                    <a:lnTo>
                      <a:pt x="7335" y="3320"/>
                    </a:lnTo>
                    <a:lnTo>
                      <a:pt x="7452" y="3249"/>
                    </a:lnTo>
                    <a:lnTo>
                      <a:pt x="7562" y="3165"/>
                    </a:lnTo>
                    <a:lnTo>
                      <a:pt x="7672" y="3080"/>
                    </a:lnTo>
                    <a:lnTo>
                      <a:pt x="7776" y="2983"/>
                    </a:lnTo>
                    <a:lnTo>
                      <a:pt x="7873" y="2892"/>
                    </a:lnTo>
                    <a:lnTo>
                      <a:pt x="7958" y="2802"/>
                    </a:lnTo>
                    <a:lnTo>
                      <a:pt x="8100" y="2633"/>
                    </a:lnTo>
                    <a:lnTo>
                      <a:pt x="8191" y="2516"/>
                    </a:lnTo>
                    <a:lnTo>
                      <a:pt x="8223" y="2471"/>
                    </a:lnTo>
                    <a:lnTo>
                      <a:pt x="8373" y="2464"/>
                    </a:lnTo>
                    <a:lnTo>
                      <a:pt x="8535" y="2451"/>
                    </a:lnTo>
                    <a:lnTo>
                      <a:pt x="8716" y="2432"/>
                    </a:lnTo>
                    <a:lnTo>
                      <a:pt x="8807" y="2419"/>
                    </a:lnTo>
                    <a:lnTo>
                      <a:pt x="8898" y="2400"/>
                    </a:lnTo>
                    <a:lnTo>
                      <a:pt x="8982" y="2380"/>
                    </a:lnTo>
                    <a:lnTo>
                      <a:pt x="9054" y="2354"/>
                    </a:lnTo>
                    <a:lnTo>
                      <a:pt x="9118" y="2322"/>
                    </a:lnTo>
                    <a:lnTo>
                      <a:pt x="9164" y="2289"/>
                    </a:lnTo>
                    <a:lnTo>
                      <a:pt x="9183" y="2270"/>
                    </a:lnTo>
                    <a:lnTo>
                      <a:pt x="9196" y="2244"/>
                    </a:lnTo>
                    <a:lnTo>
                      <a:pt x="9209" y="2224"/>
                    </a:lnTo>
                    <a:lnTo>
                      <a:pt x="9209" y="2199"/>
                    </a:lnTo>
                    <a:lnTo>
                      <a:pt x="9203" y="2179"/>
                    </a:lnTo>
                    <a:lnTo>
                      <a:pt x="9196" y="2160"/>
                    </a:lnTo>
                    <a:lnTo>
                      <a:pt x="9177" y="2140"/>
                    </a:lnTo>
                    <a:lnTo>
                      <a:pt x="9151" y="2127"/>
                    </a:lnTo>
                    <a:lnTo>
                      <a:pt x="9125" y="2114"/>
                    </a:lnTo>
                    <a:lnTo>
                      <a:pt x="9092" y="2101"/>
                    </a:lnTo>
                    <a:lnTo>
                      <a:pt x="9008" y="2082"/>
                    </a:lnTo>
                    <a:lnTo>
                      <a:pt x="8911" y="2075"/>
                    </a:lnTo>
                    <a:lnTo>
                      <a:pt x="8801" y="2069"/>
                    </a:lnTo>
                    <a:lnTo>
                      <a:pt x="8684" y="2069"/>
                    </a:lnTo>
                    <a:lnTo>
                      <a:pt x="8561" y="2075"/>
                    </a:lnTo>
                    <a:lnTo>
                      <a:pt x="8321" y="2088"/>
                    </a:lnTo>
                    <a:lnTo>
                      <a:pt x="8113" y="2114"/>
                    </a:lnTo>
                    <a:lnTo>
                      <a:pt x="7912" y="2140"/>
                    </a:lnTo>
                    <a:lnTo>
                      <a:pt x="7912" y="2140"/>
                    </a:lnTo>
                    <a:lnTo>
                      <a:pt x="8172" y="2088"/>
                    </a:lnTo>
                    <a:lnTo>
                      <a:pt x="8431" y="2030"/>
                    </a:lnTo>
                    <a:lnTo>
                      <a:pt x="8729" y="1965"/>
                    </a:lnTo>
                    <a:lnTo>
                      <a:pt x="9034" y="1881"/>
                    </a:lnTo>
                    <a:lnTo>
                      <a:pt x="9170" y="1835"/>
                    </a:lnTo>
                    <a:lnTo>
                      <a:pt x="9294" y="1790"/>
                    </a:lnTo>
                    <a:lnTo>
                      <a:pt x="9397" y="1745"/>
                    </a:lnTo>
                    <a:lnTo>
                      <a:pt x="9475" y="1699"/>
                    </a:lnTo>
                    <a:lnTo>
                      <a:pt x="9508" y="1673"/>
                    </a:lnTo>
                    <a:lnTo>
                      <a:pt x="9527" y="1654"/>
                    </a:lnTo>
                    <a:lnTo>
                      <a:pt x="9540" y="1628"/>
                    </a:lnTo>
                    <a:lnTo>
                      <a:pt x="9546" y="1602"/>
                    </a:lnTo>
                    <a:lnTo>
                      <a:pt x="9540" y="1582"/>
                    </a:lnTo>
                    <a:lnTo>
                      <a:pt x="9533" y="1557"/>
                    </a:lnTo>
                    <a:lnTo>
                      <a:pt x="9520" y="1537"/>
                    </a:lnTo>
                    <a:lnTo>
                      <a:pt x="9508" y="1518"/>
                    </a:lnTo>
                    <a:lnTo>
                      <a:pt x="9462" y="1485"/>
                    </a:lnTo>
                    <a:lnTo>
                      <a:pt x="9404" y="1459"/>
                    </a:lnTo>
                    <a:lnTo>
                      <a:pt x="9339" y="1440"/>
                    </a:lnTo>
                    <a:lnTo>
                      <a:pt x="9268" y="1427"/>
                    </a:lnTo>
                    <a:lnTo>
                      <a:pt x="9190" y="1420"/>
                    </a:lnTo>
                    <a:lnTo>
                      <a:pt x="8956" y="1420"/>
                    </a:lnTo>
                    <a:lnTo>
                      <a:pt x="8890" y="1423"/>
                    </a:lnTo>
                    <a:lnTo>
                      <a:pt x="8890" y="1423"/>
                    </a:lnTo>
                    <a:lnTo>
                      <a:pt x="8956" y="1414"/>
                    </a:lnTo>
                    <a:lnTo>
                      <a:pt x="9118" y="1381"/>
                    </a:lnTo>
                    <a:lnTo>
                      <a:pt x="9196" y="1362"/>
                    </a:lnTo>
                    <a:lnTo>
                      <a:pt x="9274" y="1343"/>
                    </a:lnTo>
                    <a:lnTo>
                      <a:pt x="9352" y="1310"/>
                    </a:lnTo>
                    <a:lnTo>
                      <a:pt x="9417" y="1284"/>
                    </a:lnTo>
                    <a:lnTo>
                      <a:pt x="9475" y="1245"/>
                    </a:lnTo>
                    <a:lnTo>
                      <a:pt x="9520" y="1206"/>
                    </a:lnTo>
                    <a:lnTo>
                      <a:pt x="9540" y="1187"/>
                    </a:lnTo>
                    <a:lnTo>
                      <a:pt x="9553" y="1161"/>
                    </a:lnTo>
                    <a:lnTo>
                      <a:pt x="9566" y="1135"/>
                    </a:lnTo>
                    <a:lnTo>
                      <a:pt x="9566" y="1109"/>
                    </a:lnTo>
                    <a:lnTo>
                      <a:pt x="9566" y="1083"/>
                    </a:lnTo>
                    <a:lnTo>
                      <a:pt x="9566" y="1064"/>
                    </a:lnTo>
                    <a:lnTo>
                      <a:pt x="9553" y="1038"/>
                    </a:lnTo>
                    <a:lnTo>
                      <a:pt x="9540" y="1018"/>
                    </a:lnTo>
                    <a:lnTo>
                      <a:pt x="9501" y="986"/>
                    </a:lnTo>
                    <a:lnTo>
                      <a:pt x="9456" y="953"/>
                    </a:lnTo>
                    <a:lnTo>
                      <a:pt x="9391" y="927"/>
                    </a:lnTo>
                    <a:lnTo>
                      <a:pt x="9326" y="908"/>
                    </a:lnTo>
                    <a:lnTo>
                      <a:pt x="9248" y="895"/>
                    </a:lnTo>
                    <a:lnTo>
                      <a:pt x="9177" y="882"/>
                    </a:lnTo>
                    <a:lnTo>
                      <a:pt x="9021" y="869"/>
                    </a:lnTo>
                    <a:lnTo>
                      <a:pt x="8891" y="863"/>
                    </a:lnTo>
                    <a:lnTo>
                      <a:pt x="8762" y="869"/>
                    </a:lnTo>
                    <a:lnTo>
                      <a:pt x="9559" y="363"/>
                    </a:lnTo>
                    <a:lnTo>
                      <a:pt x="9585" y="344"/>
                    </a:lnTo>
                    <a:lnTo>
                      <a:pt x="9611" y="318"/>
                    </a:lnTo>
                    <a:lnTo>
                      <a:pt x="9631" y="292"/>
                    </a:lnTo>
                    <a:lnTo>
                      <a:pt x="9644" y="260"/>
                    </a:lnTo>
                    <a:lnTo>
                      <a:pt x="9650" y="227"/>
                    </a:lnTo>
                    <a:lnTo>
                      <a:pt x="9650" y="195"/>
                    </a:lnTo>
                    <a:lnTo>
                      <a:pt x="9650" y="162"/>
                    </a:lnTo>
                    <a:lnTo>
                      <a:pt x="9637" y="123"/>
                    </a:lnTo>
                    <a:lnTo>
                      <a:pt x="9624" y="91"/>
                    </a:lnTo>
                    <a:lnTo>
                      <a:pt x="9598" y="58"/>
                    </a:lnTo>
                    <a:lnTo>
                      <a:pt x="9566" y="33"/>
                    </a:lnTo>
                    <a:lnTo>
                      <a:pt x="9533" y="20"/>
                    </a:lnTo>
                    <a:lnTo>
                      <a:pt x="9501" y="7"/>
                    </a:lnTo>
                    <a:lnTo>
                      <a:pt x="9462" y="0"/>
                    </a:lnTo>
                    <a:close/>
                  </a:path>
                </a:pathLst>
              </a:custGeom>
              <a:solidFill>
                <a:srgbClr val="B55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3808;p68"/>
              <p:cNvSpPr/>
              <p:nvPr/>
            </p:nvSpPr>
            <p:spPr>
              <a:xfrm>
                <a:off x="-131172" y="2640840"/>
                <a:ext cx="43736" cy="5162"/>
              </a:xfrm>
              <a:custGeom>
                <a:avLst/>
                <a:gdLst/>
                <a:ahLst/>
                <a:cxnLst/>
                <a:rect l="l" t="t" r="r" b="b"/>
                <a:pathLst>
                  <a:path w="831" h="98" fill="none" extrusionOk="0">
                    <a:moveTo>
                      <a:pt x="831" y="0"/>
                    </a:moveTo>
                    <a:lnTo>
                      <a:pt x="1" y="9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3809;p68"/>
              <p:cNvSpPr/>
              <p:nvPr/>
            </p:nvSpPr>
            <p:spPr>
              <a:xfrm>
                <a:off x="-138330" y="2610450"/>
                <a:ext cx="54998" cy="10955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208" fill="none" extrusionOk="0">
                    <a:moveTo>
                      <a:pt x="1045" y="0"/>
                    </a:moveTo>
                    <a:lnTo>
                      <a:pt x="1" y="20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3810;p68"/>
              <p:cNvSpPr/>
              <p:nvPr/>
            </p:nvSpPr>
            <p:spPr>
              <a:xfrm>
                <a:off x="-435948" y="2760031"/>
                <a:ext cx="92892" cy="5572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058" fill="none" extrusionOk="0">
                    <a:moveTo>
                      <a:pt x="1" y="1058"/>
                    </a:moveTo>
                    <a:lnTo>
                      <a:pt x="176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3811;p68"/>
              <p:cNvSpPr/>
              <p:nvPr/>
            </p:nvSpPr>
            <p:spPr>
              <a:xfrm>
                <a:off x="-533523" y="2754237"/>
                <a:ext cx="199678" cy="51301"/>
              </a:xfrm>
              <a:custGeom>
                <a:avLst/>
                <a:gdLst/>
                <a:ahLst/>
                <a:cxnLst/>
                <a:rect l="l" t="t" r="r" b="b"/>
                <a:pathLst>
                  <a:path w="3794" h="974" extrusionOk="0">
                    <a:moveTo>
                      <a:pt x="279" y="0"/>
                    </a:moveTo>
                    <a:lnTo>
                      <a:pt x="156" y="409"/>
                    </a:lnTo>
                    <a:lnTo>
                      <a:pt x="78" y="675"/>
                    </a:lnTo>
                    <a:lnTo>
                      <a:pt x="0" y="973"/>
                    </a:lnTo>
                    <a:lnTo>
                      <a:pt x="136" y="908"/>
                    </a:lnTo>
                    <a:lnTo>
                      <a:pt x="272" y="843"/>
                    </a:lnTo>
                    <a:lnTo>
                      <a:pt x="415" y="785"/>
                    </a:lnTo>
                    <a:lnTo>
                      <a:pt x="564" y="727"/>
                    </a:lnTo>
                    <a:lnTo>
                      <a:pt x="869" y="623"/>
                    </a:lnTo>
                    <a:lnTo>
                      <a:pt x="1187" y="519"/>
                    </a:lnTo>
                    <a:lnTo>
                      <a:pt x="1505" y="435"/>
                    </a:lnTo>
                    <a:lnTo>
                      <a:pt x="1816" y="357"/>
                    </a:lnTo>
                    <a:lnTo>
                      <a:pt x="2127" y="286"/>
                    </a:lnTo>
                    <a:lnTo>
                      <a:pt x="2425" y="221"/>
                    </a:lnTo>
                    <a:lnTo>
                      <a:pt x="2704" y="169"/>
                    </a:lnTo>
                    <a:lnTo>
                      <a:pt x="2964" y="123"/>
                    </a:lnTo>
                    <a:lnTo>
                      <a:pt x="3398" y="52"/>
                    </a:lnTo>
                    <a:lnTo>
                      <a:pt x="3690" y="13"/>
                    </a:lnTo>
                    <a:lnTo>
                      <a:pt x="3794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3812;p68"/>
              <p:cNvSpPr/>
              <p:nvPr/>
            </p:nvSpPr>
            <p:spPr>
              <a:xfrm>
                <a:off x="-275850" y="2517172"/>
                <a:ext cx="1142018" cy="917511"/>
              </a:xfrm>
              <a:custGeom>
                <a:avLst/>
                <a:gdLst/>
                <a:ahLst/>
                <a:cxnLst/>
                <a:rect l="l" t="t" r="r" b="b"/>
                <a:pathLst>
                  <a:path w="21699" h="17420" extrusionOk="0">
                    <a:moveTo>
                      <a:pt x="12905" y="1"/>
                    </a:moveTo>
                    <a:lnTo>
                      <a:pt x="12776" y="7"/>
                    </a:lnTo>
                    <a:lnTo>
                      <a:pt x="12646" y="14"/>
                    </a:lnTo>
                    <a:lnTo>
                      <a:pt x="12516" y="20"/>
                    </a:lnTo>
                    <a:lnTo>
                      <a:pt x="12387" y="40"/>
                    </a:lnTo>
                    <a:lnTo>
                      <a:pt x="12257" y="59"/>
                    </a:lnTo>
                    <a:lnTo>
                      <a:pt x="12127" y="85"/>
                    </a:lnTo>
                    <a:lnTo>
                      <a:pt x="11997" y="117"/>
                    </a:lnTo>
                    <a:lnTo>
                      <a:pt x="11874" y="156"/>
                    </a:lnTo>
                    <a:lnTo>
                      <a:pt x="11745" y="195"/>
                    </a:lnTo>
                    <a:lnTo>
                      <a:pt x="11621" y="241"/>
                    </a:lnTo>
                    <a:lnTo>
                      <a:pt x="11498" y="286"/>
                    </a:lnTo>
                    <a:lnTo>
                      <a:pt x="11381" y="344"/>
                    </a:lnTo>
                    <a:lnTo>
                      <a:pt x="11258" y="403"/>
                    </a:lnTo>
                    <a:lnTo>
                      <a:pt x="11141" y="468"/>
                    </a:lnTo>
                    <a:lnTo>
                      <a:pt x="11025" y="539"/>
                    </a:lnTo>
                    <a:lnTo>
                      <a:pt x="10914" y="610"/>
                    </a:lnTo>
                    <a:lnTo>
                      <a:pt x="10804" y="688"/>
                    </a:lnTo>
                    <a:lnTo>
                      <a:pt x="10694" y="772"/>
                    </a:lnTo>
                    <a:lnTo>
                      <a:pt x="10324" y="1071"/>
                    </a:lnTo>
                    <a:lnTo>
                      <a:pt x="9948" y="1376"/>
                    </a:lnTo>
                    <a:lnTo>
                      <a:pt x="9572" y="1693"/>
                    </a:lnTo>
                    <a:lnTo>
                      <a:pt x="9196" y="2011"/>
                    </a:lnTo>
                    <a:lnTo>
                      <a:pt x="8444" y="2666"/>
                    </a:lnTo>
                    <a:lnTo>
                      <a:pt x="7691" y="3340"/>
                    </a:lnTo>
                    <a:lnTo>
                      <a:pt x="6952" y="4021"/>
                    </a:lnTo>
                    <a:lnTo>
                      <a:pt x="6219" y="4709"/>
                    </a:lnTo>
                    <a:lnTo>
                      <a:pt x="5506" y="5396"/>
                    </a:lnTo>
                    <a:lnTo>
                      <a:pt x="4812" y="6071"/>
                    </a:lnTo>
                    <a:lnTo>
                      <a:pt x="4138" y="6732"/>
                    </a:lnTo>
                    <a:lnTo>
                      <a:pt x="3502" y="7374"/>
                    </a:lnTo>
                    <a:lnTo>
                      <a:pt x="2893" y="7990"/>
                    </a:lnTo>
                    <a:lnTo>
                      <a:pt x="2328" y="8574"/>
                    </a:lnTo>
                    <a:lnTo>
                      <a:pt x="1803" y="9119"/>
                    </a:lnTo>
                    <a:lnTo>
                      <a:pt x="1330" y="9618"/>
                    </a:lnTo>
                    <a:lnTo>
                      <a:pt x="545" y="10455"/>
                    </a:lnTo>
                    <a:lnTo>
                      <a:pt x="435" y="10584"/>
                    </a:lnTo>
                    <a:lnTo>
                      <a:pt x="337" y="10714"/>
                    </a:lnTo>
                    <a:lnTo>
                      <a:pt x="253" y="10857"/>
                    </a:lnTo>
                    <a:lnTo>
                      <a:pt x="182" y="10999"/>
                    </a:lnTo>
                    <a:lnTo>
                      <a:pt x="123" y="11148"/>
                    </a:lnTo>
                    <a:lnTo>
                      <a:pt x="72" y="11298"/>
                    </a:lnTo>
                    <a:lnTo>
                      <a:pt x="39" y="11453"/>
                    </a:lnTo>
                    <a:lnTo>
                      <a:pt x="13" y="11615"/>
                    </a:lnTo>
                    <a:lnTo>
                      <a:pt x="0" y="11771"/>
                    </a:lnTo>
                    <a:lnTo>
                      <a:pt x="7" y="11933"/>
                    </a:lnTo>
                    <a:lnTo>
                      <a:pt x="20" y="12089"/>
                    </a:lnTo>
                    <a:lnTo>
                      <a:pt x="52" y="12244"/>
                    </a:lnTo>
                    <a:lnTo>
                      <a:pt x="91" y="12400"/>
                    </a:lnTo>
                    <a:lnTo>
                      <a:pt x="149" y="12556"/>
                    </a:lnTo>
                    <a:lnTo>
                      <a:pt x="214" y="12705"/>
                    </a:lnTo>
                    <a:lnTo>
                      <a:pt x="299" y="12847"/>
                    </a:lnTo>
                    <a:lnTo>
                      <a:pt x="370" y="12951"/>
                    </a:lnTo>
                    <a:lnTo>
                      <a:pt x="441" y="13055"/>
                    </a:lnTo>
                    <a:lnTo>
                      <a:pt x="519" y="13152"/>
                    </a:lnTo>
                    <a:lnTo>
                      <a:pt x="597" y="13250"/>
                    </a:lnTo>
                    <a:lnTo>
                      <a:pt x="759" y="13438"/>
                    </a:lnTo>
                    <a:lnTo>
                      <a:pt x="941" y="13619"/>
                    </a:lnTo>
                    <a:lnTo>
                      <a:pt x="1129" y="13781"/>
                    </a:lnTo>
                    <a:lnTo>
                      <a:pt x="1323" y="13937"/>
                    </a:lnTo>
                    <a:lnTo>
                      <a:pt x="1531" y="14080"/>
                    </a:lnTo>
                    <a:lnTo>
                      <a:pt x="1634" y="14144"/>
                    </a:lnTo>
                    <a:lnTo>
                      <a:pt x="1745" y="14209"/>
                    </a:lnTo>
                    <a:lnTo>
                      <a:pt x="1855" y="14268"/>
                    </a:lnTo>
                    <a:lnTo>
                      <a:pt x="1972" y="14326"/>
                    </a:lnTo>
                    <a:lnTo>
                      <a:pt x="2082" y="14378"/>
                    </a:lnTo>
                    <a:lnTo>
                      <a:pt x="2199" y="14423"/>
                    </a:lnTo>
                    <a:lnTo>
                      <a:pt x="2315" y="14469"/>
                    </a:lnTo>
                    <a:lnTo>
                      <a:pt x="2439" y="14514"/>
                    </a:lnTo>
                    <a:lnTo>
                      <a:pt x="2562" y="14553"/>
                    </a:lnTo>
                    <a:lnTo>
                      <a:pt x="2685" y="14585"/>
                    </a:lnTo>
                    <a:lnTo>
                      <a:pt x="2808" y="14618"/>
                    </a:lnTo>
                    <a:lnTo>
                      <a:pt x="2931" y="14644"/>
                    </a:lnTo>
                    <a:lnTo>
                      <a:pt x="3061" y="14663"/>
                    </a:lnTo>
                    <a:lnTo>
                      <a:pt x="3191" y="14683"/>
                    </a:lnTo>
                    <a:lnTo>
                      <a:pt x="3321" y="14696"/>
                    </a:lnTo>
                    <a:lnTo>
                      <a:pt x="3450" y="14709"/>
                    </a:lnTo>
                    <a:lnTo>
                      <a:pt x="3580" y="14715"/>
                    </a:lnTo>
                    <a:lnTo>
                      <a:pt x="7257" y="14715"/>
                    </a:lnTo>
                    <a:lnTo>
                      <a:pt x="13515" y="17419"/>
                    </a:lnTo>
                    <a:lnTo>
                      <a:pt x="13904" y="17296"/>
                    </a:lnTo>
                    <a:lnTo>
                      <a:pt x="14274" y="17173"/>
                    </a:lnTo>
                    <a:lnTo>
                      <a:pt x="14449" y="17108"/>
                    </a:lnTo>
                    <a:lnTo>
                      <a:pt x="14624" y="17043"/>
                    </a:lnTo>
                    <a:lnTo>
                      <a:pt x="14786" y="16972"/>
                    </a:lnTo>
                    <a:lnTo>
                      <a:pt x="14948" y="16901"/>
                    </a:lnTo>
                    <a:lnTo>
                      <a:pt x="15097" y="16829"/>
                    </a:lnTo>
                    <a:lnTo>
                      <a:pt x="15246" y="16751"/>
                    </a:lnTo>
                    <a:lnTo>
                      <a:pt x="15383" y="16674"/>
                    </a:lnTo>
                    <a:lnTo>
                      <a:pt x="15506" y="16589"/>
                    </a:lnTo>
                    <a:lnTo>
                      <a:pt x="15629" y="16505"/>
                    </a:lnTo>
                    <a:lnTo>
                      <a:pt x="15739" y="16414"/>
                    </a:lnTo>
                    <a:lnTo>
                      <a:pt x="15837" y="16323"/>
                    </a:lnTo>
                    <a:lnTo>
                      <a:pt x="15927" y="16226"/>
                    </a:lnTo>
                    <a:lnTo>
                      <a:pt x="16102" y="16213"/>
                    </a:lnTo>
                    <a:lnTo>
                      <a:pt x="16271" y="16194"/>
                    </a:lnTo>
                    <a:lnTo>
                      <a:pt x="16433" y="16161"/>
                    </a:lnTo>
                    <a:lnTo>
                      <a:pt x="16589" y="16129"/>
                    </a:lnTo>
                    <a:lnTo>
                      <a:pt x="16744" y="16084"/>
                    </a:lnTo>
                    <a:lnTo>
                      <a:pt x="16894" y="16032"/>
                    </a:lnTo>
                    <a:lnTo>
                      <a:pt x="17036" y="15980"/>
                    </a:lnTo>
                    <a:lnTo>
                      <a:pt x="17179" y="15908"/>
                    </a:lnTo>
                    <a:lnTo>
                      <a:pt x="17309" y="15837"/>
                    </a:lnTo>
                    <a:lnTo>
                      <a:pt x="17445" y="15759"/>
                    </a:lnTo>
                    <a:lnTo>
                      <a:pt x="17568" y="15675"/>
                    </a:lnTo>
                    <a:lnTo>
                      <a:pt x="17691" y="15578"/>
                    </a:lnTo>
                    <a:lnTo>
                      <a:pt x="17808" y="15480"/>
                    </a:lnTo>
                    <a:lnTo>
                      <a:pt x="17925" y="15370"/>
                    </a:lnTo>
                    <a:lnTo>
                      <a:pt x="18028" y="15260"/>
                    </a:lnTo>
                    <a:lnTo>
                      <a:pt x="18139" y="15137"/>
                    </a:lnTo>
                    <a:lnTo>
                      <a:pt x="18242" y="15137"/>
                    </a:lnTo>
                    <a:lnTo>
                      <a:pt x="18353" y="15124"/>
                    </a:lnTo>
                    <a:lnTo>
                      <a:pt x="18463" y="15104"/>
                    </a:lnTo>
                    <a:lnTo>
                      <a:pt x="18573" y="15078"/>
                    </a:lnTo>
                    <a:lnTo>
                      <a:pt x="18677" y="15046"/>
                    </a:lnTo>
                    <a:lnTo>
                      <a:pt x="18787" y="15007"/>
                    </a:lnTo>
                    <a:lnTo>
                      <a:pt x="18891" y="14962"/>
                    </a:lnTo>
                    <a:lnTo>
                      <a:pt x="19001" y="14910"/>
                    </a:lnTo>
                    <a:lnTo>
                      <a:pt x="19105" y="14851"/>
                    </a:lnTo>
                    <a:lnTo>
                      <a:pt x="19209" y="14787"/>
                    </a:lnTo>
                    <a:lnTo>
                      <a:pt x="19312" y="14715"/>
                    </a:lnTo>
                    <a:lnTo>
                      <a:pt x="19416" y="14644"/>
                    </a:lnTo>
                    <a:lnTo>
                      <a:pt x="19520" y="14566"/>
                    </a:lnTo>
                    <a:lnTo>
                      <a:pt x="19624" y="14482"/>
                    </a:lnTo>
                    <a:lnTo>
                      <a:pt x="19831" y="14300"/>
                    </a:lnTo>
                    <a:lnTo>
                      <a:pt x="19954" y="14235"/>
                    </a:lnTo>
                    <a:lnTo>
                      <a:pt x="20071" y="14170"/>
                    </a:lnTo>
                    <a:lnTo>
                      <a:pt x="20181" y="14099"/>
                    </a:lnTo>
                    <a:lnTo>
                      <a:pt x="20292" y="14028"/>
                    </a:lnTo>
                    <a:lnTo>
                      <a:pt x="20395" y="13943"/>
                    </a:lnTo>
                    <a:lnTo>
                      <a:pt x="20499" y="13866"/>
                    </a:lnTo>
                    <a:lnTo>
                      <a:pt x="20596" y="13775"/>
                    </a:lnTo>
                    <a:lnTo>
                      <a:pt x="20694" y="13691"/>
                    </a:lnTo>
                    <a:lnTo>
                      <a:pt x="20785" y="13593"/>
                    </a:lnTo>
                    <a:lnTo>
                      <a:pt x="20869" y="13496"/>
                    </a:lnTo>
                    <a:lnTo>
                      <a:pt x="20953" y="13399"/>
                    </a:lnTo>
                    <a:lnTo>
                      <a:pt x="21031" y="13295"/>
                    </a:lnTo>
                    <a:lnTo>
                      <a:pt x="21109" y="13191"/>
                    </a:lnTo>
                    <a:lnTo>
                      <a:pt x="21180" y="13081"/>
                    </a:lnTo>
                    <a:lnTo>
                      <a:pt x="21245" y="12971"/>
                    </a:lnTo>
                    <a:lnTo>
                      <a:pt x="21310" y="12860"/>
                    </a:lnTo>
                    <a:lnTo>
                      <a:pt x="21368" y="12744"/>
                    </a:lnTo>
                    <a:lnTo>
                      <a:pt x="21420" y="12627"/>
                    </a:lnTo>
                    <a:lnTo>
                      <a:pt x="21472" y="12510"/>
                    </a:lnTo>
                    <a:lnTo>
                      <a:pt x="21517" y="12387"/>
                    </a:lnTo>
                    <a:lnTo>
                      <a:pt x="21556" y="12264"/>
                    </a:lnTo>
                    <a:lnTo>
                      <a:pt x="21589" y="12141"/>
                    </a:lnTo>
                    <a:lnTo>
                      <a:pt x="21621" y="12011"/>
                    </a:lnTo>
                    <a:lnTo>
                      <a:pt x="21647" y="11888"/>
                    </a:lnTo>
                    <a:lnTo>
                      <a:pt x="21667" y="11758"/>
                    </a:lnTo>
                    <a:lnTo>
                      <a:pt x="21679" y="11628"/>
                    </a:lnTo>
                    <a:lnTo>
                      <a:pt x="21692" y="11492"/>
                    </a:lnTo>
                    <a:lnTo>
                      <a:pt x="21699" y="11362"/>
                    </a:lnTo>
                    <a:lnTo>
                      <a:pt x="21699" y="11233"/>
                    </a:lnTo>
                    <a:lnTo>
                      <a:pt x="21692" y="11097"/>
                    </a:lnTo>
                    <a:lnTo>
                      <a:pt x="21679" y="10960"/>
                    </a:lnTo>
                    <a:lnTo>
                      <a:pt x="21667" y="10831"/>
                    </a:lnTo>
                    <a:lnTo>
                      <a:pt x="21634" y="10662"/>
                    </a:lnTo>
                    <a:lnTo>
                      <a:pt x="21602" y="10500"/>
                    </a:lnTo>
                    <a:lnTo>
                      <a:pt x="21556" y="10338"/>
                    </a:lnTo>
                    <a:lnTo>
                      <a:pt x="21504" y="10182"/>
                    </a:lnTo>
                    <a:lnTo>
                      <a:pt x="21446" y="10027"/>
                    </a:lnTo>
                    <a:lnTo>
                      <a:pt x="21381" y="9884"/>
                    </a:lnTo>
                    <a:lnTo>
                      <a:pt x="21310" y="9735"/>
                    </a:lnTo>
                    <a:lnTo>
                      <a:pt x="21232" y="9598"/>
                    </a:lnTo>
                    <a:lnTo>
                      <a:pt x="21148" y="9462"/>
                    </a:lnTo>
                    <a:lnTo>
                      <a:pt x="21057" y="9326"/>
                    </a:lnTo>
                    <a:lnTo>
                      <a:pt x="20960" y="9203"/>
                    </a:lnTo>
                    <a:lnTo>
                      <a:pt x="20856" y="9080"/>
                    </a:lnTo>
                    <a:lnTo>
                      <a:pt x="20752" y="8963"/>
                    </a:lnTo>
                    <a:lnTo>
                      <a:pt x="20635" y="8853"/>
                    </a:lnTo>
                    <a:lnTo>
                      <a:pt x="20519" y="8749"/>
                    </a:lnTo>
                    <a:lnTo>
                      <a:pt x="20395" y="8652"/>
                    </a:lnTo>
                    <a:lnTo>
                      <a:pt x="20266" y="8554"/>
                    </a:lnTo>
                    <a:lnTo>
                      <a:pt x="20136" y="8470"/>
                    </a:lnTo>
                    <a:lnTo>
                      <a:pt x="20000" y="8386"/>
                    </a:lnTo>
                    <a:lnTo>
                      <a:pt x="19864" y="8314"/>
                    </a:lnTo>
                    <a:lnTo>
                      <a:pt x="19721" y="8243"/>
                    </a:lnTo>
                    <a:lnTo>
                      <a:pt x="19572" y="8185"/>
                    </a:lnTo>
                    <a:lnTo>
                      <a:pt x="19423" y="8126"/>
                    </a:lnTo>
                    <a:lnTo>
                      <a:pt x="19267" y="8081"/>
                    </a:lnTo>
                    <a:lnTo>
                      <a:pt x="19111" y="8042"/>
                    </a:lnTo>
                    <a:lnTo>
                      <a:pt x="18956" y="8010"/>
                    </a:lnTo>
                    <a:lnTo>
                      <a:pt x="18794" y="7984"/>
                    </a:lnTo>
                    <a:lnTo>
                      <a:pt x="18632" y="7964"/>
                    </a:lnTo>
                    <a:lnTo>
                      <a:pt x="18469" y="7951"/>
                    </a:lnTo>
                    <a:lnTo>
                      <a:pt x="18301" y="7951"/>
                    </a:lnTo>
                    <a:lnTo>
                      <a:pt x="18139" y="7958"/>
                    </a:lnTo>
                    <a:lnTo>
                      <a:pt x="17970" y="7977"/>
                    </a:lnTo>
                    <a:lnTo>
                      <a:pt x="15824" y="8224"/>
                    </a:lnTo>
                    <a:lnTo>
                      <a:pt x="15901" y="8107"/>
                    </a:lnTo>
                    <a:lnTo>
                      <a:pt x="15966" y="7990"/>
                    </a:lnTo>
                    <a:lnTo>
                      <a:pt x="16031" y="7867"/>
                    </a:lnTo>
                    <a:lnTo>
                      <a:pt x="16089" y="7750"/>
                    </a:lnTo>
                    <a:lnTo>
                      <a:pt x="16141" y="7634"/>
                    </a:lnTo>
                    <a:lnTo>
                      <a:pt x="16187" y="7510"/>
                    </a:lnTo>
                    <a:lnTo>
                      <a:pt x="16226" y="7387"/>
                    </a:lnTo>
                    <a:lnTo>
                      <a:pt x="16258" y="7264"/>
                    </a:lnTo>
                    <a:lnTo>
                      <a:pt x="16284" y="7141"/>
                    </a:lnTo>
                    <a:lnTo>
                      <a:pt x="16303" y="7017"/>
                    </a:lnTo>
                    <a:lnTo>
                      <a:pt x="16316" y="6888"/>
                    </a:lnTo>
                    <a:lnTo>
                      <a:pt x="16323" y="6758"/>
                    </a:lnTo>
                    <a:lnTo>
                      <a:pt x="16316" y="6628"/>
                    </a:lnTo>
                    <a:lnTo>
                      <a:pt x="16303" y="6499"/>
                    </a:lnTo>
                    <a:lnTo>
                      <a:pt x="16284" y="6369"/>
                    </a:lnTo>
                    <a:lnTo>
                      <a:pt x="16252" y="6233"/>
                    </a:lnTo>
                    <a:lnTo>
                      <a:pt x="16310" y="6155"/>
                    </a:lnTo>
                    <a:lnTo>
                      <a:pt x="16355" y="6071"/>
                    </a:lnTo>
                    <a:lnTo>
                      <a:pt x="16407" y="5986"/>
                    </a:lnTo>
                    <a:lnTo>
                      <a:pt x="16453" y="5902"/>
                    </a:lnTo>
                    <a:lnTo>
                      <a:pt x="16492" y="5818"/>
                    </a:lnTo>
                    <a:lnTo>
                      <a:pt x="16524" y="5733"/>
                    </a:lnTo>
                    <a:lnTo>
                      <a:pt x="16556" y="5643"/>
                    </a:lnTo>
                    <a:lnTo>
                      <a:pt x="16589" y="5552"/>
                    </a:lnTo>
                    <a:lnTo>
                      <a:pt x="16615" y="5455"/>
                    </a:lnTo>
                    <a:lnTo>
                      <a:pt x="16634" y="5364"/>
                    </a:lnTo>
                    <a:lnTo>
                      <a:pt x="16654" y="5267"/>
                    </a:lnTo>
                    <a:lnTo>
                      <a:pt x="16667" y="5169"/>
                    </a:lnTo>
                    <a:lnTo>
                      <a:pt x="16673" y="5072"/>
                    </a:lnTo>
                    <a:lnTo>
                      <a:pt x="16680" y="4968"/>
                    </a:lnTo>
                    <a:lnTo>
                      <a:pt x="16680" y="4767"/>
                    </a:lnTo>
                    <a:lnTo>
                      <a:pt x="16718" y="4618"/>
                    </a:lnTo>
                    <a:lnTo>
                      <a:pt x="16757" y="4469"/>
                    </a:lnTo>
                    <a:lnTo>
                      <a:pt x="16783" y="4326"/>
                    </a:lnTo>
                    <a:lnTo>
                      <a:pt x="16803" y="4177"/>
                    </a:lnTo>
                    <a:lnTo>
                      <a:pt x="16816" y="4028"/>
                    </a:lnTo>
                    <a:lnTo>
                      <a:pt x="16822" y="3885"/>
                    </a:lnTo>
                    <a:lnTo>
                      <a:pt x="16822" y="3736"/>
                    </a:lnTo>
                    <a:lnTo>
                      <a:pt x="16822" y="3593"/>
                    </a:lnTo>
                    <a:lnTo>
                      <a:pt x="16809" y="3444"/>
                    </a:lnTo>
                    <a:lnTo>
                      <a:pt x="16796" y="3302"/>
                    </a:lnTo>
                    <a:lnTo>
                      <a:pt x="16770" y="3159"/>
                    </a:lnTo>
                    <a:lnTo>
                      <a:pt x="16744" y="3016"/>
                    </a:lnTo>
                    <a:lnTo>
                      <a:pt x="16712" y="2880"/>
                    </a:lnTo>
                    <a:lnTo>
                      <a:pt x="16673" y="2737"/>
                    </a:lnTo>
                    <a:lnTo>
                      <a:pt x="16628" y="2601"/>
                    </a:lnTo>
                    <a:lnTo>
                      <a:pt x="16576" y="2465"/>
                    </a:lnTo>
                    <a:lnTo>
                      <a:pt x="16517" y="2335"/>
                    </a:lnTo>
                    <a:lnTo>
                      <a:pt x="16459" y="2206"/>
                    </a:lnTo>
                    <a:lnTo>
                      <a:pt x="16394" y="2076"/>
                    </a:lnTo>
                    <a:lnTo>
                      <a:pt x="16323" y="1953"/>
                    </a:lnTo>
                    <a:lnTo>
                      <a:pt x="16245" y="1829"/>
                    </a:lnTo>
                    <a:lnTo>
                      <a:pt x="16161" y="1706"/>
                    </a:lnTo>
                    <a:lnTo>
                      <a:pt x="16076" y="1596"/>
                    </a:lnTo>
                    <a:lnTo>
                      <a:pt x="15986" y="1479"/>
                    </a:lnTo>
                    <a:lnTo>
                      <a:pt x="15888" y="1369"/>
                    </a:lnTo>
                    <a:lnTo>
                      <a:pt x="15785" y="1265"/>
                    </a:lnTo>
                    <a:lnTo>
                      <a:pt x="15681" y="1162"/>
                    </a:lnTo>
                    <a:lnTo>
                      <a:pt x="15571" y="1064"/>
                    </a:lnTo>
                    <a:lnTo>
                      <a:pt x="15454" y="973"/>
                    </a:lnTo>
                    <a:lnTo>
                      <a:pt x="15331" y="883"/>
                    </a:lnTo>
                    <a:lnTo>
                      <a:pt x="15207" y="798"/>
                    </a:lnTo>
                    <a:lnTo>
                      <a:pt x="15078" y="721"/>
                    </a:lnTo>
                    <a:lnTo>
                      <a:pt x="14682" y="487"/>
                    </a:lnTo>
                    <a:lnTo>
                      <a:pt x="14565" y="422"/>
                    </a:lnTo>
                    <a:lnTo>
                      <a:pt x="14442" y="357"/>
                    </a:lnTo>
                    <a:lnTo>
                      <a:pt x="14319" y="305"/>
                    </a:lnTo>
                    <a:lnTo>
                      <a:pt x="14196" y="254"/>
                    </a:lnTo>
                    <a:lnTo>
                      <a:pt x="14073" y="202"/>
                    </a:lnTo>
                    <a:lnTo>
                      <a:pt x="13943" y="163"/>
                    </a:lnTo>
                    <a:lnTo>
                      <a:pt x="13813" y="124"/>
                    </a:lnTo>
                    <a:lnTo>
                      <a:pt x="13690" y="91"/>
                    </a:lnTo>
                    <a:lnTo>
                      <a:pt x="13560" y="66"/>
                    </a:lnTo>
                    <a:lnTo>
                      <a:pt x="13431" y="46"/>
                    </a:lnTo>
                    <a:lnTo>
                      <a:pt x="13301" y="27"/>
                    </a:lnTo>
                    <a:lnTo>
                      <a:pt x="13165" y="14"/>
                    </a:lnTo>
                    <a:lnTo>
                      <a:pt x="13035" y="7"/>
                    </a:lnTo>
                    <a:lnTo>
                      <a:pt x="1290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3813;p68"/>
              <p:cNvSpPr/>
              <p:nvPr/>
            </p:nvSpPr>
            <p:spPr>
              <a:xfrm>
                <a:off x="114238" y="3048660"/>
                <a:ext cx="542721" cy="203938"/>
              </a:xfrm>
              <a:custGeom>
                <a:avLst/>
                <a:gdLst/>
                <a:ahLst/>
                <a:cxnLst/>
                <a:rect l="l" t="t" r="r" b="b"/>
                <a:pathLst>
                  <a:path w="10312" h="3872" fill="none" extrusionOk="0">
                    <a:moveTo>
                      <a:pt x="1" y="3872"/>
                    </a:moveTo>
                    <a:lnTo>
                      <a:pt x="1" y="3872"/>
                    </a:lnTo>
                    <a:lnTo>
                      <a:pt x="1051" y="3450"/>
                    </a:lnTo>
                    <a:lnTo>
                      <a:pt x="2212" y="2990"/>
                    </a:lnTo>
                    <a:lnTo>
                      <a:pt x="3665" y="2426"/>
                    </a:lnTo>
                    <a:lnTo>
                      <a:pt x="5299" y="1797"/>
                    </a:lnTo>
                    <a:lnTo>
                      <a:pt x="6155" y="1472"/>
                    </a:lnTo>
                    <a:lnTo>
                      <a:pt x="7024" y="1155"/>
                    </a:lnTo>
                    <a:lnTo>
                      <a:pt x="7880" y="843"/>
                    </a:lnTo>
                    <a:lnTo>
                      <a:pt x="8729" y="545"/>
                    </a:lnTo>
                    <a:lnTo>
                      <a:pt x="9540" y="260"/>
                    </a:lnTo>
                    <a:lnTo>
                      <a:pt x="10312" y="0"/>
                    </a:lnTo>
                  </a:path>
                </a:pathLst>
              </a:custGeom>
              <a:noFill/>
              <a:ln w="650" cap="rnd" cmpd="sng">
                <a:solidFill>
                  <a:srgbClr val="1D2D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3814;p68"/>
              <p:cNvSpPr/>
              <p:nvPr/>
            </p:nvSpPr>
            <p:spPr>
              <a:xfrm>
                <a:off x="-45124" y="3030542"/>
                <a:ext cx="290833" cy="264087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5014" extrusionOk="0">
                    <a:moveTo>
                      <a:pt x="5525" y="1"/>
                    </a:moveTo>
                    <a:lnTo>
                      <a:pt x="5383" y="215"/>
                    </a:lnTo>
                    <a:lnTo>
                      <a:pt x="5214" y="461"/>
                    </a:lnTo>
                    <a:lnTo>
                      <a:pt x="4993" y="785"/>
                    </a:lnTo>
                    <a:lnTo>
                      <a:pt x="4715" y="1161"/>
                    </a:lnTo>
                    <a:lnTo>
                      <a:pt x="4390" y="1589"/>
                    </a:lnTo>
                    <a:lnTo>
                      <a:pt x="4034" y="2037"/>
                    </a:lnTo>
                    <a:lnTo>
                      <a:pt x="3839" y="2270"/>
                    </a:lnTo>
                    <a:lnTo>
                      <a:pt x="3638" y="2504"/>
                    </a:lnTo>
                    <a:lnTo>
                      <a:pt x="3431" y="2744"/>
                    </a:lnTo>
                    <a:lnTo>
                      <a:pt x="3217" y="2971"/>
                    </a:lnTo>
                    <a:lnTo>
                      <a:pt x="2996" y="3204"/>
                    </a:lnTo>
                    <a:lnTo>
                      <a:pt x="2769" y="3425"/>
                    </a:lnTo>
                    <a:lnTo>
                      <a:pt x="2542" y="3645"/>
                    </a:lnTo>
                    <a:lnTo>
                      <a:pt x="2315" y="3853"/>
                    </a:lnTo>
                    <a:lnTo>
                      <a:pt x="2082" y="4047"/>
                    </a:lnTo>
                    <a:lnTo>
                      <a:pt x="1842" y="4229"/>
                    </a:lnTo>
                    <a:lnTo>
                      <a:pt x="1608" y="4397"/>
                    </a:lnTo>
                    <a:lnTo>
                      <a:pt x="1375" y="4547"/>
                    </a:lnTo>
                    <a:lnTo>
                      <a:pt x="1258" y="4618"/>
                    </a:lnTo>
                    <a:lnTo>
                      <a:pt x="1135" y="4683"/>
                    </a:lnTo>
                    <a:lnTo>
                      <a:pt x="1018" y="4741"/>
                    </a:lnTo>
                    <a:lnTo>
                      <a:pt x="901" y="4800"/>
                    </a:lnTo>
                    <a:lnTo>
                      <a:pt x="785" y="4845"/>
                    </a:lnTo>
                    <a:lnTo>
                      <a:pt x="674" y="4890"/>
                    </a:lnTo>
                    <a:lnTo>
                      <a:pt x="558" y="4923"/>
                    </a:lnTo>
                    <a:lnTo>
                      <a:pt x="441" y="4955"/>
                    </a:lnTo>
                    <a:lnTo>
                      <a:pt x="331" y="4981"/>
                    </a:lnTo>
                    <a:lnTo>
                      <a:pt x="221" y="4994"/>
                    </a:lnTo>
                    <a:lnTo>
                      <a:pt x="110" y="5007"/>
                    </a:lnTo>
                    <a:lnTo>
                      <a:pt x="0" y="5014"/>
                    </a:lnTo>
                    <a:lnTo>
                      <a:pt x="4981" y="5014"/>
                    </a:lnTo>
                    <a:lnTo>
                      <a:pt x="3029" y="4216"/>
                    </a:lnTo>
                    <a:lnTo>
                      <a:pt x="5019" y="3444"/>
                    </a:lnTo>
                    <a:lnTo>
                      <a:pt x="5032" y="3139"/>
                    </a:lnTo>
                    <a:lnTo>
                      <a:pt x="5058" y="2802"/>
                    </a:lnTo>
                    <a:lnTo>
                      <a:pt x="5097" y="2433"/>
                    </a:lnTo>
                    <a:lnTo>
                      <a:pt x="5149" y="2024"/>
                    </a:lnTo>
                    <a:lnTo>
                      <a:pt x="5220" y="1577"/>
                    </a:lnTo>
                    <a:lnTo>
                      <a:pt x="5305" y="1090"/>
                    </a:lnTo>
                    <a:lnTo>
                      <a:pt x="5409" y="565"/>
                    </a:lnTo>
                    <a:lnTo>
                      <a:pt x="5525" y="1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3815;p68"/>
              <p:cNvSpPr/>
              <p:nvPr/>
            </p:nvSpPr>
            <p:spPr>
              <a:xfrm>
                <a:off x="33031" y="3237902"/>
                <a:ext cx="456723" cy="277729"/>
              </a:xfrm>
              <a:custGeom>
                <a:avLst/>
                <a:gdLst/>
                <a:ahLst/>
                <a:cxnLst/>
                <a:rect l="l" t="t" r="r" b="b"/>
                <a:pathLst>
                  <a:path w="8678" h="5273" extrusionOk="0">
                    <a:moveTo>
                      <a:pt x="2562" y="0"/>
                    </a:moveTo>
                    <a:lnTo>
                      <a:pt x="2458" y="7"/>
                    </a:lnTo>
                    <a:lnTo>
                      <a:pt x="2354" y="20"/>
                    </a:lnTo>
                    <a:lnTo>
                      <a:pt x="2250" y="32"/>
                    </a:lnTo>
                    <a:lnTo>
                      <a:pt x="2153" y="58"/>
                    </a:lnTo>
                    <a:lnTo>
                      <a:pt x="2049" y="84"/>
                    </a:lnTo>
                    <a:lnTo>
                      <a:pt x="1952" y="117"/>
                    </a:lnTo>
                    <a:lnTo>
                      <a:pt x="1855" y="156"/>
                    </a:lnTo>
                    <a:lnTo>
                      <a:pt x="1712" y="221"/>
                    </a:lnTo>
                    <a:lnTo>
                      <a:pt x="1563" y="285"/>
                    </a:lnTo>
                    <a:lnTo>
                      <a:pt x="1407" y="363"/>
                    </a:lnTo>
                    <a:lnTo>
                      <a:pt x="1252" y="448"/>
                    </a:lnTo>
                    <a:lnTo>
                      <a:pt x="1096" y="538"/>
                    </a:lnTo>
                    <a:lnTo>
                      <a:pt x="940" y="642"/>
                    </a:lnTo>
                    <a:lnTo>
                      <a:pt x="791" y="752"/>
                    </a:lnTo>
                    <a:lnTo>
                      <a:pt x="649" y="876"/>
                    </a:lnTo>
                    <a:lnTo>
                      <a:pt x="512" y="1005"/>
                    </a:lnTo>
                    <a:lnTo>
                      <a:pt x="454" y="1070"/>
                    </a:lnTo>
                    <a:lnTo>
                      <a:pt x="389" y="1141"/>
                    </a:lnTo>
                    <a:lnTo>
                      <a:pt x="331" y="1219"/>
                    </a:lnTo>
                    <a:lnTo>
                      <a:pt x="279" y="1297"/>
                    </a:lnTo>
                    <a:lnTo>
                      <a:pt x="234" y="1375"/>
                    </a:lnTo>
                    <a:lnTo>
                      <a:pt x="188" y="1459"/>
                    </a:lnTo>
                    <a:lnTo>
                      <a:pt x="143" y="1543"/>
                    </a:lnTo>
                    <a:lnTo>
                      <a:pt x="110" y="1634"/>
                    </a:lnTo>
                    <a:lnTo>
                      <a:pt x="78" y="1725"/>
                    </a:lnTo>
                    <a:lnTo>
                      <a:pt x="52" y="1816"/>
                    </a:lnTo>
                    <a:lnTo>
                      <a:pt x="26" y="1913"/>
                    </a:lnTo>
                    <a:lnTo>
                      <a:pt x="13" y="2017"/>
                    </a:lnTo>
                    <a:lnTo>
                      <a:pt x="7" y="2121"/>
                    </a:lnTo>
                    <a:lnTo>
                      <a:pt x="0" y="2231"/>
                    </a:lnTo>
                    <a:lnTo>
                      <a:pt x="8178" y="5272"/>
                    </a:lnTo>
                    <a:lnTo>
                      <a:pt x="8249" y="5188"/>
                    </a:lnTo>
                    <a:lnTo>
                      <a:pt x="8307" y="5097"/>
                    </a:lnTo>
                    <a:lnTo>
                      <a:pt x="8366" y="5006"/>
                    </a:lnTo>
                    <a:lnTo>
                      <a:pt x="8418" y="4922"/>
                    </a:lnTo>
                    <a:lnTo>
                      <a:pt x="8463" y="4831"/>
                    </a:lnTo>
                    <a:lnTo>
                      <a:pt x="8508" y="4741"/>
                    </a:lnTo>
                    <a:lnTo>
                      <a:pt x="8547" y="4650"/>
                    </a:lnTo>
                    <a:lnTo>
                      <a:pt x="8573" y="4565"/>
                    </a:lnTo>
                    <a:lnTo>
                      <a:pt x="8606" y="4475"/>
                    </a:lnTo>
                    <a:lnTo>
                      <a:pt x="8625" y="4384"/>
                    </a:lnTo>
                    <a:lnTo>
                      <a:pt x="8645" y="4293"/>
                    </a:lnTo>
                    <a:lnTo>
                      <a:pt x="8658" y="4209"/>
                    </a:lnTo>
                    <a:lnTo>
                      <a:pt x="8671" y="4118"/>
                    </a:lnTo>
                    <a:lnTo>
                      <a:pt x="8677" y="4027"/>
                    </a:lnTo>
                    <a:lnTo>
                      <a:pt x="8677" y="3943"/>
                    </a:lnTo>
                    <a:lnTo>
                      <a:pt x="8671" y="3852"/>
                    </a:lnTo>
                    <a:lnTo>
                      <a:pt x="8658" y="3677"/>
                    </a:lnTo>
                    <a:lnTo>
                      <a:pt x="8625" y="3508"/>
                    </a:lnTo>
                    <a:lnTo>
                      <a:pt x="8580" y="3340"/>
                    </a:lnTo>
                    <a:lnTo>
                      <a:pt x="8521" y="3171"/>
                    </a:lnTo>
                    <a:lnTo>
                      <a:pt x="8450" y="3003"/>
                    </a:lnTo>
                    <a:lnTo>
                      <a:pt x="8366" y="2840"/>
                    </a:lnTo>
                    <a:lnTo>
                      <a:pt x="8268" y="2685"/>
                    </a:lnTo>
                    <a:lnTo>
                      <a:pt x="8165" y="2529"/>
                    </a:lnTo>
                    <a:lnTo>
                      <a:pt x="8048" y="2380"/>
                    </a:lnTo>
                    <a:lnTo>
                      <a:pt x="7925" y="2237"/>
                    </a:lnTo>
                    <a:lnTo>
                      <a:pt x="7795" y="2095"/>
                    </a:lnTo>
                    <a:lnTo>
                      <a:pt x="7659" y="1959"/>
                    </a:lnTo>
                    <a:lnTo>
                      <a:pt x="7510" y="1829"/>
                    </a:lnTo>
                    <a:lnTo>
                      <a:pt x="7361" y="1706"/>
                    </a:lnTo>
                    <a:lnTo>
                      <a:pt x="7205" y="1589"/>
                    </a:lnTo>
                    <a:lnTo>
                      <a:pt x="7043" y="1485"/>
                    </a:lnTo>
                    <a:lnTo>
                      <a:pt x="6874" y="1381"/>
                    </a:lnTo>
                    <a:lnTo>
                      <a:pt x="6712" y="1284"/>
                    </a:lnTo>
                    <a:lnTo>
                      <a:pt x="6537" y="1200"/>
                    </a:lnTo>
                    <a:lnTo>
                      <a:pt x="6368" y="1115"/>
                    </a:lnTo>
                    <a:lnTo>
                      <a:pt x="6200" y="1044"/>
                    </a:lnTo>
                    <a:lnTo>
                      <a:pt x="6025" y="986"/>
                    </a:lnTo>
                    <a:lnTo>
                      <a:pt x="5856" y="934"/>
                    </a:lnTo>
                    <a:lnTo>
                      <a:pt x="5687" y="888"/>
                    </a:lnTo>
                    <a:lnTo>
                      <a:pt x="5610" y="824"/>
                    </a:lnTo>
                    <a:lnTo>
                      <a:pt x="5525" y="759"/>
                    </a:lnTo>
                    <a:lnTo>
                      <a:pt x="5441" y="700"/>
                    </a:lnTo>
                    <a:lnTo>
                      <a:pt x="5350" y="642"/>
                    </a:lnTo>
                    <a:lnTo>
                      <a:pt x="5259" y="590"/>
                    </a:lnTo>
                    <a:lnTo>
                      <a:pt x="5169" y="538"/>
                    </a:lnTo>
                    <a:lnTo>
                      <a:pt x="4974" y="448"/>
                    </a:lnTo>
                    <a:lnTo>
                      <a:pt x="4773" y="370"/>
                    </a:lnTo>
                    <a:lnTo>
                      <a:pt x="4566" y="298"/>
                    </a:lnTo>
                    <a:lnTo>
                      <a:pt x="4358" y="234"/>
                    </a:lnTo>
                    <a:lnTo>
                      <a:pt x="4144" y="182"/>
                    </a:lnTo>
                    <a:lnTo>
                      <a:pt x="3936" y="143"/>
                    </a:lnTo>
                    <a:lnTo>
                      <a:pt x="3729" y="104"/>
                    </a:lnTo>
                    <a:lnTo>
                      <a:pt x="3528" y="71"/>
                    </a:lnTo>
                    <a:lnTo>
                      <a:pt x="3333" y="52"/>
                    </a:lnTo>
                    <a:lnTo>
                      <a:pt x="3145" y="32"/>
                    </a:lnTo>
                    <a:lnTo>
                      <a:pt x="2970" y="20"/>
                    </a:lnTo>
                    <a:lnTo>
                      <a:pt x="2665" y="7"/>
                    </a:lnTo>
                    <a:lnTo>
                      <a:pt x="25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3816;p68"/>
              <p:cNvSpPr/>
              <p:nvPr/>
            </p:nvSpPr>
            <p:spPr>
              <a:xfrm>
                <a:off x="33031" y="3294258"/>
                <a:ext cx="440303" cy="260980"/>
              </a:xfrm>
              <a:custGeom>
                <a:avLst/>
                <a:gdLst/>
                <a:ahLst/>
                <a:cxnLst/>
                <a:rect l="l" t="t" r="r" b="b"/>
                <a:pathLst>
                  <a:path w="8366" h="4955" extrusionOk="0">
                    <a:moveTo>
                      <a:pt x="1219" y="0"/>
                    </a:moveTo>
                    <a:lnTo>
                      <a:pt x="1083" y="7"/>
                    </a:lnTo>
                    <a:lnTo>
                      <a:pt x="953" y="26"/>
                    </a:lnTo>
                    <a:lnTo>
                      <a:pt x="824" y="58"/>
                    </a:lnTo>
                    <a:lnTo>
                      <a:pt x="707" y="104"/>
                    </a:lnTo>
                    <a:lnTo>
                      <a:pt x="590" y="162"/>
                    </a:lnTo>
                    <a:lnTo>
                      <a:pt x="486" y="234"/>
                    </a:lnTo>
                    <a:lnTo>
                      <a:pt x="383" y="318"/>
                    </a:lnTo>
                    <a:lnTo>
                      <a:pt x="298" y="409"/>
                    </a:lnTo>
                    <a:lnTo>
                      <a:pt x="221" y="512"/>
                    </a:lnTo>
                    <a:lnTo>
                      <a:pt x="149" y="623"/>
                    </a:lnTo>
                    <a:lnTo>
                      <a:pt x="91" y="746"/>
                    </a:lnTo>
                    <a:lnTo>
                      <a:pt x="52" y="876"/>
                    </a:lnTo>
                    <a:lnTo>
                      <a:pt x="20" y="1012"/>
                    </a:lnTo>
                    <a:lnTo>
                      <a:pt x="0" y="1161"/>
                    </a:lnTo>
                    <a:lnTo>
                      <a:pt x="0" y="1252"/>
                    </a:lnTo>
                    <a:lnTo>
                      <a:pt x="0" y="1342"/>
                    </a:lnTo>
                    <a:lnTo>
                      <a:pt x="13" y="1433"/>
                    </a:lnTo>
                    <a:lnTo>
                      <a:pt x="26" y="1524"/>
                    </a:lnTo>
                    <a:lnTo>
                      <a:pt x="52" y="1608"/>
                    </a:lnTo>
                    <a:lnTo>
                      <a:pt x="84" y="1699"/>
                    </a:lnTo>
                    <a:lnTo>
                      <a:pt x="117" y="1777"/>
                    </a:lnTo>
                    <a:lnTo>
                      <a:pt x="156" y="1861"/>
                    </a:lnTo>
                    <a:lnTo>
                      <a:pt x="208" y="1933"/>
                    </a:lnTo>
                    <a:lnTo>
                      <a:pt x="260" y="2010"/>
                    </a:lnTo>
                    <a:lnTo>
                      <a:pt x="318" y="2075"/>
                    </a:lnTo>
                    <a:lnTo>
                      <a:pt x="376" y="2140"/>
                    </a:lnTo>
                    <a:lnTo>
                      <a:pt x="448" y="2205"/>
                    </a:lnTo>
                    <a:lnTo>
                      <a:pt x="519" y="2257"/>
                    </a:lnTo>
                    <a:lnTo>
                      <a:pt x="597" y="2309"/>
                    </a:lnTo>
                    <a:lnTo>
                      <a:pt x="675" y="2354"/>
                    </a:lnTo>
                    <a:lnTo>
                      <a:pt x="1330" y="2678"/>
                    </a:lnTo>
                    <a:lnTo>
                      <a:pt x="1997" y="2996"/>
                    </a:lnTo>
                    <a:lnTo>
                      <a:pt x="2685" y="3307"/>
                    </a:lnTo>
                    <a:lnTo>
                      <a:pt x="3392" y="3625"/>
                    </a:lnTo>
                    <a:lnTo>
                      <a:pt x="4112" y="3936"/>
                    </a:lnTo>
                    <a:lnTo>
                      <a:pt x="4851" y="4241"/>
                    </a:lnTo>
                    <a:lnTo>
                      <a:pt x="5603" y="4546"/>
                    </a:lnTo>
                    <a:lnTo>
                      <a:pt x="6368" y="4851"/>
                    </a:lnTo>
                    <a:lnTo>
                      <a:pt x="6459" y="4883"/>
                    </a:lnTo>
                    <a:lnTo>
                      <a:pt x="6550" y="4909"/>
                    </a:lnTo>
                    <a:lnTo>
                      <a:pt x="6641" y="4929"/>
                    </a:lnTo>
                    <a:lnTo>
                      <a:pt x="6732" y="4942"/>
                    </a:lnTo>
                    <a:lnTo>
                      <a:pt x="6822" y="4948"/>
                    </a:lnTo>
                    <a:lnTo>
                      <a:pt x="6907" y="4955"/>
                    </a:lnTo>
                    <a:lnTo>
                      <a:pt x="6997" y="4948"/>
                    </a:lnTo>
                    <a:lnTo>
                      <a:pt x="7088" y="4942"/>
                    </a:lnTo>
                    <a:lnTo>
                      <a:pt x="7173" y="4929"/>
                    </a:lnTo>
                    <a:lnTo>
                      <a:pt x="7257" y="4909"/>
                    </a:lnTo>
                    <a:lnTo>
                      <a:pt x="7341" y="4883"/>
                    </a:lnTo>
                    <a:lnTo>
                      <a:pt x="7425" y="4857"/>
                    </a:lnTo>
                    <a:lnTo>
                      <a:pt x="7503" y="4825"/>
                    </a:lnTo>
                    <a:lnTo>
                      <a:pt x="7581" y="4786"/>
                    </a:lnTo>
                    <a:lnTo>
                      <a:pt x="7652" y="4741"/>
                    </a:lnTo>
                    <a:lnTo>
                      <a:pt x="7730" y="4695"/>
                    </a:lnTo>
                    <a:lnTo>
                      <a:pt x="7795" y="4650"/>
                    </a:lnTo>
                    <a:lnTo>
                      <a:pt x="7866" y="4591"/>
                    </a:lnTo>
                    <a:lnTo>
                      <a:pt x="7925" y="4533"/>
                    </a:lnTo>
                    <a:lnTo>
                      <a:pt x="7990" y="4475"/>
                    </a:lnTo>
                    <a:lnTo>
                      <a:pt x="8041" y="4403"/>
                    </a:lnTo>
                    <a:lnTo>
                      <a:pt x="8093" y="4339"/>
                    </a:lnTo>
                    <a:lnTo>
                      <a:pt x="8145" y="4267"/>
                    </a:lnTo>
                    <a:lnTo>
                      <a:pt x="8191" y="4189"/>
                    </a:lnTo>
                    <a:lnTo>
                      <a:pt x="8230" y="4112"/>
                    </a:lnTo>
                    <a:lnTo>
                      <a:pt x="8262" y="4027"/>
                    </a:lnTo>
                    <a:lnTo>
                      <a:pt x="8294" y="3943"/>
                    </a:lnTo>
                    <a:lnTo>
                      <a:pt x="8320" y="3859"/>
                    </a:lnTo>
                    <a:lnTo>
                      <a:pt x="8340" y="3768"/>
                    </a:lnTo>
                    <a:lnTo>
                      <a:pt x="8353" y="3677"/>
                    </a:lnTo>
                    <a:lnTo>
                      <a:pt x="8366" y="3586"/>
                    </a:lnTo>
                    <a:lnTo>
                      <a:pt x="8366" y="3489"/>
                    </a:lnTo>
                    <a:lnTo>
                      <a:pt x="8359" y="3320"/>
                    </a:lnTo>
                    <a:lnTo>
                      <a:pt x="8346" y="3158"/>
                    </a:lnTo>
                    <a:lnTo>
                      <a:pt x="8320" y="2996"/>
                    </a:lnTo>
                    <a:lnTo>
                      <a:pt x="8281" y="2834"/>
                    </a:lnTo>
                    <a:lnTo>
                      <a:pt x="8230" y="2678"/>
                    </a:lnTo>
                    <a:lnTo>
                      <a:pt x="8171" y="2529"/>
                    </a:lnTo>
                    <a:lnTo>
                      <a:pt x="8106" y="2380"/>
                    </a:lnTo>
                    <a:lnTo>
                      <a:pt x="8029" y="2237"/>
                    </a:lnTo>
                    <a:lnTo>
                      <a:pt x="7944" y="2101"/>
                    </a:lnTo>
                    <a:lnTo>
                      <a:pt x="7847" y="1972"/>
                    </a:lnTo>
                    <a:lnTo>
                      <a:pt x="7743" y="1848"/>
                    </a:lnTo>
                    <a:lnTo>
                      <a:pt x="7633" y="1732"/>
                    </a:lnTo>
                    <a:lnTo>
                      <a:pt x="7510" y="1615"/>
                    </a:lnTo>
                    <a:lnTo>
                      <a:pt x="7387" y="1518"/>
                    </a:lnTo>
                    <a:lnTo>
                      <a:pt x="7250" y="1420"/>
                    </a:lnTo>
                    <a:lnTo>
                      <a:pt x="7108" y="1336"/>
                    </a:lnTo>
                    <a:lnTo>
                      <a:pt x="6926" y="1239"/>
                    </a:lnTo>
                    <a:lnTo>
                      <a:pt x="6744" y="1148"/>
                    </a:lnTo>
                    <a:lnTo>
                      <a:pt x="6576" y="1064"/>
                    </a:lnTo>
                    <a:lnTo>
                      <a:pt x="6407" y="986"/>
                    </a:lnTo>
                    <a:lnTo>
                      <a:pt x="6239" y="921"/>
                    </a:lnTo>
                    <a:lnTo>
                      <a:pt x="6077" y="856"/>
                    </a:lnTo>
                    <a:lnTo>
                      <a:pt x="5921" y="798"/>
                    </a:lnTo>
                    <a:lnTo>
                      <a:pt x="5765" y="752"/>
                    </a:lnTo>
                    <a:lnTo>
                      <a:pt x="5610" y="700"/>
                    </a:lnTo>
                    <a:lnTo>
                      <a:pt x="5460" y="662"/>
                    </a:lnTo>
                    <a:lnTo>
                      <a:pt x="5156" y="590"/>
                    </a:lnTo>
                    <a:lnTo>
                      <a:pt x="4851" y="532"/>
                    </a:lnTo>
                    <a:lnTo>
                      <a:pt x="4546" y="486"/>
                    </a:lnTo>
                    <a:lnTo>
                      <a:pt x="4235" y="441"/>
                    </a:lnTo>
                    <a:lnTo>
                      <a:pt x="3911" y="402"/>
                    </a:lnTo>
                    <a:lnTo>
                      <a:pt x="3210" y="318"/>
                    </a:lnTo>
                    <a:lnTo>
                      <a:pt x="2828" y="266"/>
                    </a:lnTo>
                    <a:lnTo>
                      <a:pt x="2419" y="208"/>
                    </a:lnTo>
                    <a:lnTo>
                      <a:pt x="1978" y="130"/>
                    </a:lnTo>
                    <a:lnTo>
                      <a:pt x="1505" y="33"/>
                    </a:lnTo>
                    <a:lnTo>
                      <a:pt x="1362" y="7"/>
                    </a:lnTo>
                    <a:lnTo>
                      <a:pt x="12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3817;p68"/>
              <p:cNvSpPr/>
              <p:nvPr/>
            </p:nvSpPr>
            <p:spPr>
              <a:xfrm>
                <a:off x="550429" y="2950273"/>
                <a:ext cx="17789" cy="135678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576" fill="none" extrusionOk="0">
                    <a:moveTo>
                      <a:pt x="124" y="1"/>
                    </a:moveTo>
                    <a:lnTo>
                      <a:pt x="124" y="1"/>
                    </a:lnTo>
                    <a:lnTo>
                      <a:pt x="149" y="46"/>
                    </a:lnTo>
                    <a:lnTo>
                      <a:pt x="201" y="189"/>
                    </a:lnTo>
                    <a:lnTo>
                      <a:pt x="234" y="293"/>
                    </a:lnTo>
                    <a:lnTo>
                      <a:pt x="266" y="416"/>
                    </a:lnTo>
                    <a:lnTo>
                      <a:pt x="292" y="565"/>
                    </a:lnTo>
                    <a:lnTo>
                      <a:pt x="318" y="727"/>
                    </a:lnTo>
                    <a:lnTo>
                      <a:pt x="338" y="909"/>
                    </a:lnTo>
                    <a:lnTo>
                      <a:pt x="338" y="1103"/>
                    </a:lnTo>
                    <a:lnTo>
                      <a:pt x="331" y="1317"/>
                    </a:lnTo>
                    <a:lnTo>
                      <a:pt x="325" y="1427"/>
                    </a:lnTo>
                    <a:lnTo>
                      <a:pt x="305" y="1544"/>
                    </a:lnTo>
                    <a:lnTo>
                      <a:pt x="292" y="1661"/>
                    </a:lnTo>
                    <a:lnTo>
                      <a:pt x="266" y="1784"/>
                    </a:lnTo>
                    <a:lnTo>
                      <a:pt x="234" y="1907"/>
                    </a:lnTo>
                    <a:lnTo>
                      <a:pt x="201" y="2037"/>
                    </a:lnTo>
                    <a:lnTo>
                      <a:pt x="162" y="2167"/>
                    </a:lnTo>
                    <a:lnTo>
                      <a:pt x="117" y="2303"/>
                    </a:lnTo>
                    <a:lnTo>
                      <a:pt x="59" y="2439"/>
                    </a:lnTo>
                    <a:lnTo>
                      <a:pt x="0" y="2575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3818;p68"/>
              <p:cNvSpPr/>
              <p:nvPr/>
            </p:nvSpPr>
            <p:spPr>
              <a:xfrm>
                <a:off x="114238" y="3048660"/>
                <a:ext cx="542721" cy="203938"/>
              </a:xfrm>
              <a:custGeom>
                <a:avLst/>
                <a:gdLst/>
                <a:ahLst/>
                <a:cxnLst/>
                <a:rect l="l" t="t" r="r" b="b"/>
                <a:pathLst>
                  <a:path w="10312" h="3872" fill="none" extrusionOk="0">
                    <a:moveTo>
                      <a:pt x="1" y="3872"/>
                    </a:moveTo>
                    <a:lnTo>
                      <a:pt x="1" y="3872"/>
                    </a:lnTo>
                    <a:lnTo>
                      <a:pt x="1051" y="3450"/>
                    </a:lnTo>
                    <a:lnTo>
                      <a:pt x="2212" y="2990"/>
                    </a:lnTo>
                    <a:lnTo>
                      <a:pt x="3665" y="2426"/>
                    </a:lnTo>
                    <a:lnTo>
                      <a:pt x="5299" y="1797"/>
                    </a:lnTo>
                    <a:lnTo>
                      <a:pt x="6155" y="1472"/>
                    </a:lnTo>
                    <a:lnTo>
                      <a:pt x="7024" y="1155"/>
                    </a:lnTo>
                    <a:lnTo>
                      <a:pt x="7880" y="843"/>
                    </a:lnTo>
                    <a:lnTo>
                      <a:pt x="8729" y="545"/>
                    </a:lnTo>
                    <a:lnTo>
                      <a:pt x="9540" y="260"/>
                    </a:lnTo>
                    <a:lnTo>
                      <a:pt x="10312" y="0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3819;p68"/>
              <p:cNvSpPr/>
              <p:nvPr/>
            </p:nvSpPr>
            <p:spPr>
              <a:xfrm>
                <a:off x="559271" y="2998466"/>
                <a:ext cx="64945" cy="64573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226" fill="none" extrusionOk="0">
                    <a:moveTo>
                      <a:pt x="1233" y="0"/>
                    </a:moveTo>
                    <a:lnTo>
                      <a:pt x="1233" y="0"/>
                    </a:lnTo>
                    <a:lnTo>
                      <a:pt x="1201" y="13"/>
                    </a:lnTo>
                    <a:lnTo>
                      <a:pt x="1110" y="65"/>
                    </a:lnTo>
                    <a:lnTo>
                      <a:pt x="974" y="156"/>
                    </a:lnTo>
                    <a:lnTo>
                      <a:pt x="896" y="214"/>
                    </a:lnTo>
                    <a:lnTo>
                      <a:pt x="805" y="285"/>
                    </a:lnTo>
                    <a:lnTo>
                      <a:pt x="708" y="363"/>
                    </a:lnTo>
                    <a:lnTo>
                      <a:pt x="611" y="454"/>
                    </a:lnTo>
                    <a:lnTo>
                      <a:pt x="507" y="551"/>
                    </a:lnTo>
                    <a:lnTo>
                      <a:pt x="403" y="662"/>
                    </a:lnTo>
                    <a:lnTo>
                      <a:pt x="299" y="785"/>
                    </a:lnTo>
                    <a:lnTo>
                      <a:pt x="195" y="921"/>
                    </a:lnTo>
                    <a:lnTo>
                      <a:pt x="98" y="1064"/>
                    </a:lnTo>
                    <a:lnTo>
                      <a:pt x="1" y="1226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3820;p68"/>
              <p:cNvSpPr/>
              <p:nvPr/>
            </p:nvSpPr>
            <p:spPr>
              <a:xfrm>
                <a:off x="217339" y="2682133"/>
                <a:ext cx="110628" cy="529492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0053" fill="none" extrusionOk="0">
                    <a:moveTo>
                      <a:pt x="2101" y="1"/>
                    </a:moveTo>
                    <a:lnTo>
                      <a:pt x="2101" y="1"/>
                    </a:lnTo>
                    <a:lnTo>
                      <a:pt x="2023" y="286"/>
                    </a:lnTo>
                    <a:lnTo>
                      <a:pt x="1822" y="1071"/>
                    </a:lnTo>
                    <a:lnTo>
                      <a:pt x="1524" y="2245"/>
                    </a:lnTo>
                    <a:lnTo>
                      <a:pt x="1355" y="2939"/>
                    </a:lnTo>
                    <a:lnTo>
                      <a:pt x="1174" y="3691"/>
                    </a:lnTo>
                    <a:lnTo>
                      <a:pt x="992" y="4482"/>
                    </a:lnTo>
                    <a:lnTo>
                      <a:pt x="811" y="5306"/>
                    </a:lnTo>
                    <a:lnTo>
                      <a:pt x="636" y="6142"/>
                    </a:lnTo>
                    <a:lnTo>
                      <a:pt x="473" y="6979"/>
                    </a:lnTo>
                    <a:lnTo>
                      <a:pt x="318" y="7796"/>
                    </a:lnTo>
                    <a:lnTo>
                      <a:pt x="253" y="8198"/>
                    </a:lnTo>
                    <a:lnTo>
                      <a:pt x="188" y="8594"/>
                    </a:lnTo>
                    <a:lnTo>
                      <a:pt x="130" y="8976"/>
                    </a:lnTo>
                    <a:lnTo>
                      <a:pt x="78" y="9352"/>
                    </a:lnTo>
                    <a:lnTo>
                      <a:pt x="32" y="9709"/>
                    </a:lnTo>
                    <a:lnTo>
                      <a:pt x="0" y="10053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3821;p68"/>
              <p:cNvSpPr/>
              <p:nvPr/>
            </p:nvSpPr>
            <p:spPr>
              <a:xfrm>
                <a:off x="227549" y="2682133"/>
                <a:ext cx="53998" cy="184187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349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7" y="105"/>
                    </a:lnTo>
                    <a:lnTo>
                      <a:pt x="33" y="390"/>
                    </a:lnTo>
                    <a:lnTo>
                      <a:pt x="52" y="591"/>
                    </a:lnTo>
                    <a:lnTo>
                      <a:pt x="85" y="812"/>
                    </a:lnTo>
                    <a:lnTo>
                      <a:pt x="117" y="1064"/>
                    </a:lnTo>
                    <a:lnTo>
                      <a:pt x="169" y="1330"/>
                    </a:lnTo>
                    <a:lnTo>
                      <a:pt x="228" y="1609"/>
                    </a:lnTo>
                    <a:lnTo>
                      <a:pt x="299" y="1901"/>
                    </a:lnTo>
                    <a:lnTo>
                      <a:pt x="383" y="2193"/>
                    </a:lnTo>
                    <a:lnTo>
                      <a:pt x="429" y="2336"/>
                    </a:lnTo>
                    <a:lnTo>
                      <a:pt x="480" y="2478"/>
                    </a:lnTo>
                    <a:lnTo>
                      <a:pt x="532" y="2621"/>
                    </a:lnTo>
                    <a:lnTo>
                      <a:pt x="591" y="2757"/>
                    </a:lnTo>
                    <a:lnTo>
                      <a:pt x="656" y="2893"/>
                    </a:lnTo>
                    <a:lnTo>
                      <a:pt x="720" y="3023"/>
                    </a:lnTo>
                    <a:lnTo>
                      <a:pt x="792" y="3153"/>
                    </a:lnTo>
                    <a:lnTo>
                      <a:pt x="863" y="3269"/>
                    </a:lnTo>
                    <a:lnTo>
                      <a:pt x="947" y="3386"/>
                    </a:lnTo>
                    <a:lnTo>
                      <a:pt x="1025" y="3496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3822;p68"/>
              <p:cNvSpPr/>
              <p:nvPr/>
            </p:nvSpPr>
            <p:spPr>
              <a:xfrm>
                <a:off x="154183" y="2900395"/>
                <a:ext cx="100365" cy="37659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715" fill="none" extrusionOk="0">
                    <a:moveTo>
                      <a:pt x="1907" y="1"/>
                    </a:moveTo>
                    <a:lnTo>
                      <a:pt x="0" y="714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3823;p68"/>
              <p:cNvSpPr/>
              <p:nvPr/>
            </p:nvSpPr>
            <p:spPr>
              <a:xfrm>
                <a:off x="106028" y="2946850"/>
                <a:ext cx="121575" cy="144526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2744" fill="none" extrusionOk="0">
                    <a:moveTo>
                      <a:pt x="2310" y="1"/>
                    </a:moveTo>
                    <a:lnTo>
                      <a:pt x="1" y="2744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3824;p68"/>
              <p:cNvSpPr/>
              <p:nvPr/>
            </p:nvSpPr>
            <p:spPr>
              <a:xfrm>
                <a:off x="411488" y="3294258"/>
                <a:ext cx="152311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558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72" y="39"/>
                    </a:lnTo>
                    <a:lnTo>
                      <a:pt x="260" y="130"/>
                    </a:lnTo>
                    <a:lnTo>
                      <a:pt x="397" y="188"/>
                    </a:lnTo>
                    <a:lnTo>
                      <a:pt x="559" y="253"/>
                    </a:lnTo>
                    <a:lnTo>
                      <a:pt x="734" y="318"/>
                    </a:lnTo>
                    <a:lnTo>
                      <a:pt x="935" y="383"/>
                    </a:lnTo>
                    <a:lnTo>
                      <a:pt x="1149" y="441"/>
                    </a:lnTo>
                    <a:lnTo>
                      <a:pt x="1376" y="493"/>
                    </a:lnTo>
                    <a:lnTo>
                      <a:pt x="1616" y="532"/>
                    </a:lnTo>
                    <a:lnTo>
                      <a:pt x="1739" y="545"/>
                    </a:lnTo>
                    <a:lnTo>
                      <a:pt x="1862" y="551"/>
                    </a:lnTo>
                    <a:lnTo>
                      <a:pt x="1992" y="558"/>
                    </a:lnTo>
                    <a:lnTo>
                      <a:pt x="2115" y="558"/>
                    </a:lnTo>
                    <a:lnTo>
                      <a:pt x="2245" y="551"/>
                    </a:lnTo>
                    <a:lnTo>
                      <a:pt x="2374" y="538"/>
                    </a:lnTo>
                    <a:lnTo>
                      <a:pt x="2504" y="519"/>
                    </a:lnTo>
                    <a:lnTo>
                      <a:pt x="2634" y="499"/>
                    </a:lnTo>
                    <a:lnTo>
                      <a:pt x="2764" y="467"/>
                    </a:lnTo>
                    <a:lnTo>
                      <a:pt x="2893" y="428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3825;p68"/>
              <p:cNvSpPr/>
              <p:nvPr/>
            </p:nvSpPr>
            <p:spPr>
              <a:xfrm>
                <a:off x="-80648" y="2143165"/>
                <a:ext cx="69366" cy="85431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622" fill="none" extrusionOk="0">
                    <a:moveTo>
                      <a:pt x="1272" y="993"/>
                    </a:moveTo>
                    <a:lnTo>
                      <a:pt x="1272" y="993"/>
                    </a:lnTo>
                    <a:lnTo>
                      <a:pt x="1246" y="1071"/>
                    </a:lnTo>
                    <a:lnTo>
                      <a:pt x="1213" y="1148"/>
                    </a:lnTo>
                    <a:lnTo>
                      <a:pt x="1181" y="1220"/>
                    </a:lnTo>
                    <a:lnTo>
                      <a:pt x="1135" y="1285"/>
                    </a:lnTo>
                    <a:lnTo>
                      <a:pt x="1090" y="1349"/>
                    </a:lnTo>
                    <a:lnTo>
                      <a:pt x="1038" y="1401"/>
                    </a:lnTo>
                    <a:lnTo>
                      <a:pt x="986" y="1453"/>
                    </a:lnTo>
                    <a:lnTo>
                      <a:pt x="928" y="1499"/>
                    </a:lnTo>
                    <a:lnTo>
                      <a:pt x="870" y="1538"/>
                    </a:lnTo>
                    <a:lnTo>
                      <a:pt x="811" y="1570"/>
                    </a:lnTo>
                    <a:lnTo>
                      <a:pt x="746" y="1596"/>
                    </a:lnTo>
                    <a:lnTo>
                      <a:pt x="688" y="1609"/>
                    </a:lnTo>
                    <a:lnTo>
                      <a:pt x="623" y="1622"/>
                    </a:lnTo>
                    <a:lnTo>
                      <a:pt x="558" y="1622"/>
                    </a:lnTo>
                    <a:lnTo>
                      <a:pt x="493" y="1615"/>
                    </a:lnTo>
                    <a:lnTo>
                      <a:pt x="429" y="1602"/>
                    </a:lnTo>
                    <a:lnTo>
                      <a:pt x="429" y="1602"/>
                    </a:lnTo>
                    <a:lnTo>
                      <a:pt x="364" y="1583"/>
                    </a:lnTo>
                    <a:lnTo>
                      <a:pt x="305" y="1551"/>
                    </a:lnTo>
                    <a:lnTo>
                      <a:pt x="254" y="1512"/>
                    </a:lnTo>
                    <a:lnTo>
                      <a:pt x="208" y="1473"/>
                    </a:lnTo>
                    <a:lnTo>
                      <a:pt x="163" y="1421"/>
                    </a:lnTo>
                    <a:lnTo>
                      <a:pt x="124" y="1369"/>
                    </a:lnTo>
                    <a:lnTo>
                      <a:pt x="91" y="1311"/>
                    </a:lnTo>
                    <a:lnTo>
                      <a:pt x="59" y="1246"/>
                    </a:lnTo>
                    <a:lnTo>
                      <a:pt x="33" y="1174"/>
                    </a:lnTo>
                    <a:lnTo>
                      <a:pt x="20" y="1103"/>
                    </a:lnTo>
                    <a:lnTo>
                      <a:pt x="7" y="1032"/>
                    </a:lnTo>
                    <a:lnTo>
                      <a:pt x="1" y="954"/>
                    </a:lnTo>
                    <a:lnTo>
                      <a:pt x="1" y="876"/>
                    </a:lnTo>
                    <a:lnTo>
                      <a:pt x="7" y="798"/>
                    </a:lnTo>
                    <a:lnTo>
                      <a:pt x="20" y="714"/>
                    </a:lnTo>
                    <a:lnTo>
                      <a:pt x="40" y="636"/>
                    </a:lnTo>
                    <a:lnTo>
                      <a:pt x="40" y="636"/>
                    </a:lnTo>
                    <a:lnTo>
                      <a:pt x="65" y="552"/>
                    </a:lnTo>
                    <a:lnTo>
                      <a:pt x="98" y="480"/>
                    </a:lnTo>
                    <a:lnTo>
                      <a:pt x="137" y="409"/>
                    </a:lnTo>
                    <a:lnTo>
                      <a:pt x="182" y="338"/>
                    </a:lnTo>
                    <a:lnTo>
                      <a:pt x="228" y="279"/>
                    </a:lnTo>
                    <a:lnTo>
                      <a:pt x="273" y="221"/>
                    </a:lnTo>
                    <a:lnTo>
                      <a:pt x="331" y="176"/>
                    </a:lnTo>
                    <a:lnTo>
                      <a:pt x="383" y="130"/>
                    </a:lnTo>
                    <a:lnTo>
                      <a:pt x="442" y="91"/>
                    </a:lnTo>
                    <a:lnTo>
                      <a:pt x="506" y="59"/>
                    </a:lnTo>
                    <a:lnTo>
                      <a:pt x="565" y="33"/>
                    </a:lnTo>
                    <a:lnTo>
                      <a:pt x="630" y="14"/>
                    </a:lnTo>
                    <a:lnTo>
                      <a:pt x="695" y="7"/>
                    </a:lnTo>
                    <a:lnTo>
                      <a:pt x="759" y="1"/>
                    </a:lnTo>
                    <a:lnTo>
                      <a:pt x="824" y="7"/>
                    </a:lnTo>
                    <a:lnTo>
                      <a:pt x="889" y="27"/>
                    </a:lnTo>
                    <a:lnTo>
                      <a:pt x="889" y="27"/>
                    </a:lnTo>
                    <a:lnTo>
                      <a:pt x="947" y="46"/>
                    </a:lnTo>
                    <a:lnTo>
                      <a:pt x="1006" y="78"/>
                    </a:lnTo>
                    <a:lnTo>
                      <a:pt x="1064" y="111"/>
                    </a:lnTo>
                    <a:lnTo>
                      <a:pt x="1110" y="156"/>
                    </a:lnTo>
                    <a:lnTo>
                      <a:pt x="1155" y="202"/>
                    </a:lnTo>
                    <a:lnTo>
                      <a:pt x="1194" y="260"/>
                    </a:lnTo>
                    <a:lnTo>
                      <a:pt x="1226" y="318"/>
                    </a:lnTo>
                    <a:lnTo>
                      <a:pt x="1259" y="383"/>
                    </a:lnTo>
                    <a:lnTo>
                      <a:pt x="1278" y="448"/>
                    </a:lnTo>
                    <a:lnTo>
                      <a:pt x="1298" y="519"/>
                    </a:lnTo>
                    <a:lnTo>
                      <a:pt x="1311" y="597"/>
                    </a:lnTo>
                    <a:lnTo>
                      <a:pt x="1317" y="669"/>
                    </a:lnTo>
                    <a:lnTo>
                      <a:pt x="1317" y="753"/>
                    </a:lnTo>
                    <a:lnTo>
                      <a:pt x="1311" y="831"/>
                    </a:lnTo>
                    <a:lnTo>
                      <a:pt x="1298" y="909"/>
                    </a:lnTo>
                    <a:lnTo>
                      <a:pt x="1272" y="993"/>
                    </a:lnTo>
                    <a:lnTo>
                      <a:pt x="1272" y="993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3826;p68"/>
              <p:cNvSpPr/>
              <p:nvPr/>
            </p:nvSpPr>
            <p:spPr>
              <a:xfrm>
                <a:off x="-1126" y="2166393"/>
                <a:ext cx="68998" cy="85431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622" fill="none" extrusionOk="0">
                    <a:moveTo>
                      <a:pt x="1272" y="993"/>
                    </a:moveTo>
                    <a:lnTo>
                      <a:pt x="1272" y="993"/>
                    </a:lnTo>
                    <a:lnTo>
                      <a:pt x="1246" y="1071"/>
                    </a:lnTo>
                    <a:lnTo>
                      <a:pt x="1213" y="1148"/>
                    </a:lnTo>
                    <a:lnTo>
                      <a:pt x="1174" y="1220"/>
                    </a:lnTo>
                    <a:lnTo>
                      <a:pt x="1135" y="1285"/>
                    </a:lnTo>
                    <a:lnTo>
                      <a:pt x="1084" y="1343"/>
                    </a:lnTo>
                    <a:lnTo>
                      <a:pt x="1038" y="1401"/>
                    </a:lnTo>
                    <a:lnTo>
                      <a:pt x="986" y="1453"/>
                    </a:lnTo>
                    <a:lnTo>
                      <a:pt x="928" y="1499"/>
                    </a:lnTo>
                    <a:lnTo>
                      <a:pt x="870" y="1538"/>
                    </a:lnTo>
                    <a:lnTo>
                      <a:pt x="811" y="1570"/>
                    </a:lnTo>
                    <a:lnTo>
                      <a:pt x="746" y="1589"/>
                    </a:lnTo>
                    <a:lnTo>
                      <a:pt x="682" y="1609"/>
                    </a:lnTo>
                    <a:lnTo>
                      <a:pt x="617" y="1622"/>
                    </a:lnTo>
                    <a:lnTo>
                      <a:pt x="552" y="1622"/>
                    </a:lnTo>
                    <a:lnTo>
                      <a:pt x="487" y="1615"/>
                    </a:lnTo>
                    <a:lnTo>
                      <a:pt x="422" y="1602"/>
                    </a:lnTo>
                    <a:lnTo>
                      <a:pt x="422" y="1602"/>
                    </a:lnTo>
                    <a:lnTo>
                      <a:pt x="364" y="1576"/>
                    </a:lnTo>
                    <a:lnTo>
                      <a:pt x="305" y="1551"/>
                    </a:lnTo>
                    <a:lnTo>
                      <a:pt x="254" y="1512"/>
                    </a:lnTo>
                    <a:lnTo>
                      <a:pt x="202" y="1466"/>
                    </a:lnTo>
                    <a:lnTo>
                      <a:pt x="156" y="1421"/>
                    </a:lnTo>
                    <a:lnTo>
                      <a:pt x="117" y="1369"/>
                    </a:lnTo>
                    <a:lnTo>
                      <a:pt x="85" y="1304"/>
                    </a:lnTo>
                    <a:lnTo>
                      <a:pt x="59" y="1246"/>
                    </a:lnTo>
                    <a:lnTo>
                      <a:pt x="33" y="1174"/>
                    </a:lnTo>
                    <a:lnTo>
                      <a:pt x="14" y="1103"/>
                    </a:lnTo>
                    <a:lnTo>
                      <a:pt x="1" y="1032"/>
                    </a:lnTo>
                    <a:lnTo>
                      <a:pt x="1" y="954"/>
                    </a:lnTo>
                    <a:lnTo>
                      <a:pt x="1" y="876"/>
                    </a:lnTo>
                    <a:lnTo>
                      <a:pt x="7" y="792"/>
                    </a:lnTo>
                    <a:lnTo>
                      <a:pt x="20" y="714"/>
                    </a:lnTo>
                    <a:lnTo>
                      <a:pt x="40" y="630"/>
                    </a:lnTo>
                    <a:lnTo>
                      <a:pt x="40" y="630"/>
                    </a:lnTo>
                    <a:lnTo>
                      <a:pt x="65" y="552"/>
                    </a:lnTo>
                    <a:lnTo>
                      <a:pt x="98" y="474"/>
                    </a:lnTo>
                    <a:lnTo>
                      <a:pt x="137" y="403"/>
                    </a:lnTo>
                    <a:lnTo>
                      <a:pt x="176" y="338"/>
                    </a:lnTo>
                    <a:lnTo>
                      <a:pt x="221" y="279"/>
                    </a:lnTo>
                    <a:lnTo>
                      <a:pt x="273" y="221"/>
                    </a:lnTo>
                    <a:lnTo>
                      <a:pt x="325" y="169"/>
                    </a:lnTo>
                    <a:lnTo>
                      <a:pt x="383" y="124"/>
                    </a:lnTo>
                    <a:lnTo>
                      <a:pt x="442" y="91"/>
                    </a:lnTo>
                    <a:lnTo>
                      <a:pt x="500" y="59"/>
                    </a:lnTo>
                    <a:lnTo>
                      <a:pt x="565" y="33"/>
                    </a:lnTo>
                    <a:lnTo>
                      <a:pt x="630" y="14"/>
                    </a:lnTo>
                    <a:lnTo>
                      <a:pt x="695" y="7"/>
                    </a:lnTo>
                    <a:lnTo>
                      <a:pt x="753" y="1"/>
                    </a:lnTo>
                    <a:lnTo>
                      <a:pt x="818" y="7"/>
                    </a:lnTo>
                    <a:lnTo>
                      <a:pt x="883" y="20"/>
                    </a:lnTo>
                    <a:lnTo>
                      <a:pt x="883" y="20"/>
                    </a:lnTo>
                    <a:lnTo>
                      <a:pt x="947" y="46"/>
                    </a:lnTo>
                    <a:lnTo>
                      <a:pt x="1006" y="72"/>
                    </a:lnTo>
                    <a:lnTo>
                      <a:pt x="1058" y="111"/>
                    </a:lnTo>
                    <a:lnTo>
                      <a:pt x="1110" y="156"/>
                    </a:lnTo>
                    <a:lnTo>
                      <a:pt x="1148" y="202"/>
                    </a:lnTo>
                    <a:lnTo>
                      <a:pt x="1187" y="260"/>
                    </a:lnTo>
                    <a:lnTo>
                      <a:pt x="1226" y="318"/>
                    </a:lnTo>
                    <a:lnTo>
                      <a:pt x="1252" y="383"/>
                    </a:lnTo>
                    <a:lnTo>
                      <a:pt x="1278" y="448"/>
                    </a:lnTo>
                    <a:lnTo>
                      <a:pt x="1291" y="519"/>
                    </a:lnTo>
                    <a:lnTo>
                      <a:pt x="1304" y="591"/>
                    </a:lnTo>
                    <a:lnTo>
                      <a:pt x="1311" y="669"/>
                    </a:lnTo>
                    <a:lnTo>
                      <a:pt x="1311" y="746"/>
                    </a:lnTo>
                    <a:lnTo>
                      <a:pt x="1304" y="831"/>
                    </a:lnTo>
                    <a:lnTo>
                      <a:pt x="1291" y="908"/>
                    </a:lnTo>
                    <a:lnTo>
                      <a:pt x="1272" y="993"/>
                    </a:lnTo>
                    <a:lnTo>
                      <a:pt x="1272" y="993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3827;p68"/>
              <p:cNvSpPr/>
              <p:nvPr/>
            </p:nvSpPr>
            <p:spPr>
              <a:xfrm>
                <a:off x="-11336" y="2181772"/>
                <a:ext cx="17789" cy="553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05" fill="none" extrusionOk="0">
                    <a:moveTo>
                      <a:pt x="0" y="0"/>
                    </a:moveTo>
                    <a:lnTo>
                      <a:pt x="337" y="104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3828;p68"/>
              <p:cNvSpPr/>
              <p:nvPr/>
            </p:nvSpPr>
            <p:spPr>
              <a:xfrm>
                <a:off x="-122278" y="2155806"/>
                <a:ext cx="46472" cy="13694"/>
              </a:xfrm>
              <a:custGeom>
                <a:avLst/>
                <a:gdLst/>
                <a:ahLst/>
                <a:cxnLst/>
                <a:rect l="l" t="t" r="r" b="b"/>
                <a:pathLst>
                  <a:path w="883" h="260" fill="none" extrusionOk="0">
                    <a:moveTo>
                      <a:pt x="882" y="260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3829;p68"/>
              <p:cNvSpPr/>
              <p:nvPr/>
            </p:nvSpPr>
            <p:spPr>
              <a:xfrm>
                <a:off x="-71070" y="2178033"/>
                <a:ext cx="22578" cy="22227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22" extrusionOk="0">
                    <a:moveTo>
                      <a:pt x="188" y="0"/>
                    </a:moveTo>
                    <a:lnTo>
                      <a:pt x="149" y="7"/>
                    </a:lnTo>
                    <a:lnTo>
                      <a:pt x="110" y="26"/>
                    </a:lnTo>
                    <a:lnTo>
                      <a:pt x="78" y="45"/>
                    </a:lnTo>
                    <a:lnTo>
                      <a:pt x="46" y="78"/>
                    </a:lnTo>
                    <a:lnTo>
                      <a:pt x="26" y="110"/>
                    </a:lnTo>
                    <a:lnTo>
                      <a:pt x="7" y="149"/>
                    </a:lnTo>
                    <a:lnTo>
                      <a:pt x="0" y="195"/>
                    </a:lnTo>
                    <a:lnTo>
                      <a:pt x="0" y="234"/>
                    </a:lnTo>
                    <a:lnTo>
                      <a:pt x="13" y="272"/>
                    </a:lnTo>
                    <a:lnTo>
                      <a:pt x="26" y="311"/>
                    </a:lnTo>
                    <a:lnTo>
                      <a:pt x="52" y="344"/>
                    </a:lnTo>
                    <a:lnTo>
                      <a:pt x="78" y="376"/>
                    </a:lnTo>
                    <a:lnTo>
                      <a:pt x="117" y="396"/>
                    </a:lnTo>
                    <a:lnTo>
                      <a:pt x="156" y="415"/>
                    </a:lnTo>
                    <a:lnTo>
                      <a:pt x="195" y="422"/>
                    </a:lnTo>
                    <a:lnTo>
                      <a:pt x="240" y="422"/>
                    </a:lnTo>
                    <a:lnTo>
                      <a:pt x="279" y="415"/>
                    </a:lnTo>
                    <a:lnTo>
                      <a:pt x="318" y="396"/>
                    </a:lnTo>
                    <a:lnTo>
                      <a:pt x="350" y="376"/>
                    </a:lnTo>
                    <a:lnTo>
                      <a:pt x="376" y="344"/>
                    </a:lnTo>
                    <a:lnTo>
                      <a:pt x="402" y="311"/>
                    </a:lnTo>
                    <a:lnTo>
                      <a:pt x="415" y="272"/>
                    </a:lnTo>
                    <a:lnTo>
                      <a:pt x="428" y="227"/>
                    </a:lnTo>
                    <a:lnTo>
                      <a:pt x="422" y="188"/>
                    </a:lnTo>
                    <a:lnTo>
                      <a:pt x="415" y="143"/>
                    </a:lnTo>
                    <a:lnTo>
                      <a:pt x="402" y="110"/>
                    </a:lnTo>
                    <a:lnTo>
                      <a:pt x="376" y="71"/>
                    </a:lnTo>
                    <a:lnTo>
                      <a:pt x="350" y="45"/>
                    </a:lnTo>
                    <a:lnTo>
                      <a:pt x="311" y="20"/>
                    </a:lnTo>
                    <a:lnTo>
                      <a:pt x="273" y="7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3830;p68"/>
              <p:cNvSpPr/>
              <p:nvPr/>
            </p:nvSpPr>
            <p:spPr>
              <a:xfrm>
                <a:off x="8769" y="2201260"/>
                <a:ext cx="22578" cy="22227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22" extrusionOk="0">
                    <a:moveTo>
                      <a:pt x="189" y="0"/>
                    </a:moveTo>
                    <a:lnTo>
                      <a:pt x="150" y="7"/>
                    </a:lnTo>
                    <a:lnTo>
                      <a:pt x="111" y="26"/>
                    </a:lnTo>
                    <a:lnTo>
                      <a:pt x="79" y="45"/>
                    </a:lnTo>
                    <a:lnTo>
                      <a:pt x="53" y="78"/>
                    </a:lnTo>
                    <a:lnTo>
                      <a:pt x="27" y="110"/>
                    </a:lnTo>
                    <a:lnTo>
                      <a:pt x="14" y="156"/>
                    </a:lnTo>
                    <a:lnTo>
                      <a:pt x="1" y="195"/>
                    </a:lnTo>
                    <a:lnTo>
                      <a:pt x="1" y="240"/>
                    </a:lnTo>
                    <a:lnTo>
                      <a:pt x="14" y="279"/>
                    </a:lnTo>
                    <a:lnTo>
                      <a:pt x="27" y="318"/>
                    </a:lnTo>
                    <a:lnTo>
                      <a:pt x="53" y="350"/>
                    </a:lnTo>
                    <a:lnTo>
                      <a:pt x="79" y="376"/>
                    </a:lnTo>
                    <a:lnTo>
                      <a:pt x="117" y="402"/>
                    </a:lnTo>
                    <a:lnTo>
                      <a:pt x="156" y="415"/>
                    </a:lnTo>
                    <a:lnTo>
                      <a:pt x="195" y="422"/>
                    </a:lnTo>
                    <a:lnTo>
                      <a:pt x="241" y="422"/>
                    </a:lnTo>
                    <a:lnTo>
                      <a:pt x="280" y="415"/>
                    </a:lnTo>
                    <a:lnTo>
                      <a:pt x="318" y="402"/>
                    </a:lnTo>
                    <a:lnTo>
                      <a:pt x="351" y="376"/>
                    </a:lnTo>
                    <a:lnTo>
                      <a:pt x="383" y="344"/>
                    </a:lnTo>
                    <a:lnTo>
                      <a:pt x="403" y="311"/>
                    </a:lnTo>
                    <a:lnTo>
                      <a:pt x="422" y="272"/>
                    </a:lnTo>
                    <a:lnTo>
                      <a:pt x="429" y="227"/>
                    </a:lnTo>
                    <a:lnTo>
                      <a:pt x="429" y="188"/>
                    </a:lnTo>
                    <a:lnTo>
                      <a:pt x="416" y="149"/>
                    </a:lnTo>
                    <a:lnTo>
                      <a:pt x="403" y="110"/>
                    </a:lnTo>
                    <a:lnTo>
                      <a:pt x="377" y="78"/>
                    </a:lnTo>
                    <a:lnTo>
                      <a:pt x="351" y="45"/>
                    </a:lnTo>
                    <a:lnTo>
                      <a:pt x="312" y="26"/>
                    </a:lnTo>
                    <a:lnTo>
                      <a:pt x="273" y="7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3831;p68"/>
              <p:cNvSpPr/>
              <p:nvPr/>
            </p:nvSpPr>
            <p:spPr>
              <a:xfrm>
                <a:off x="-32493" y="2200891"/>
                <a:ext cx="25262" cy="40029"/>
              </a:xfrm>
              <a:custGeom>
                <a:avLst/>
                <a:gdLst/>
                <a:ahLst/>
                <a:cxnLst/>
                <a:rect l="l" t="t" r="r" b="b"/>
                <a:pathLst>
                  <a:path w="480" h="760" fill="none" extrusionOk="0">
                    <a:moveTo>
                      <a:pt x="480" y="1"/>
                    </a:moveTo>
                    <a:lnTo>
                      <a:pt x="480" y="1"/>
                    </a:lnTo>
                    <a:lnTo>
                      <a:pt x="467" y="39"/>
                    </a:lnTo>
                    <a:lnTo>
                      <a:pt x="454" y="85"/>
                    </a:lnTo>
                    <a:lnTo>
                      <a:pt x="441" y="150"/>
                    </a:lnTo>
                    <a:lnTo>
                      <a:pt x="434" y="228"/>
                    </a:lnTo>
                    <a:lnTo>
                      <a:pt x="428" y="318"/>
                    </a:lnTo>
                    <a:lnTo>
                      <a:pt x="434" y="422"/>
                    </a:lnTo>
                    <a:lnTo>
                      <a:pt x="447" y="532"/>
                    </a:lnTo>
                    <a:lnTo>
                      <a:pt x="447" y="532"/>
                    </a:lnTo>
                    <a:lnTo>
                      <a:pt x="447" y="578"/>
                    </a:lnTo>
                    <a:lnTo>
                      <a:pt x="441" y="623"/>
                    </a:lnTo>
                    <a:lnTo>
                      <a:pt x="422" y="662"/>
                    </a:lnTo>
                    <a:lnTo>
                      <a:pt x="402" y="694"/>
                    </a:lnTo>
                    <a:lnTo>
                      <a:pt x="370" y="720"/>
                    </a:lnTo>
                    <a:lnTo>
                      <a:pt x="331" y="740"/>
                    </a:lnTo>
                    <a:lnTo>
                      <a:pt x="292" y="759"/>
                    </a:lnTo>
                    <a:lnTo>
                      <a:pt x="246" y="759"/>
                    </a:lnTo>
                    <a:lnTo>
                      <a:pt x="0" y="759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3832;p68"/>
              <p:cNvSpPr/>
              <p:nvPr/>
            </p:nvSpPr>
            <p:spPr>
              <a:xfrm>
                <a:off x="-58123" y="2122677"/>
                <a:ext cx="46157" cy="15432"/>
              </a:xfrm>
              <a:custGeom>
                <a:avLst/>
                <a:gdLst/>
                <a:ahLst/>
                <a:cxnLst/>
                <a:rect l="l" t="t" r="r" b="b"/>
                <a:pathLst>
                  <a:path w="877" h="293" fill="none" extrusionOk="0">
                    <a:moveTo>
                      <a:pt x="1" y="26"/>
                    </a:moveTo>
                    <a:lnTo>
                      <a:pt x="1" y="26"/>
                    </a:lnTo>
                    <a:lnTo>
                      <a:pt x="85" y="13"/>
                    </a:lnTo>
                    <a:lnTo>
                      <a:pt x="169" y="7"/>
                    </a:lnTo>
                    <a:lnTo>
                      <a:pt x="247" y="1"/>
                    </a:lnTo>
                    <a:lnTo>
                      <a:pt x="318" y="7"/>
                    </a:lnTo>
                    <a:lnTo>
                      <a:pt x="390" y="13"/>
                    </a:lnTo>
                    <a:lnTo>
                      <a:pt x="455" y="26"/>
                    </a:lnTo>
                    <a:lnTo>
                      <a:pt x="513" y="39"/>
                    </a:lnTo>
                    <a:lnTo>
                      <a:pt x="571" y="59"/>
                    </a:lnTo>
                    <a:lnTo>
                      <a:pt x="630" y="85"/>
                    </a:lnTo>
                    <a:lnTo>
                      <a:pt x="675" y="111"/>
                    </a:lnTo>
                    <a:lnTo>
                      <a:pt x="720" y="137"/>
                    </a:lnTo>
                    <a:lnTo>
                      <a:pt x="759" y="169"/>
                    </a:lnTo>
                    <a:lnTo>
                      <a:pt x="798" y="195"/>
                    </a:lnTo>
                    <a:lnTo>
                      <a:pt x="831" y="227"/>
                    </a:lnTo>
                    <a:lnTo>
                      <a:pt x="857" y="260"/>
                    </a:lnTo>
                    <a:lnTo>
                      <a:pt x="876" y="292"/>
                    </a:ln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3833;p68"/>
              <p:cNvSpPr/>
              <p:nvPr/>
            </p:nvSpPr>
            <p:spPr>
              <a:xfrm>
                <a:off x="19347" y="2147958"/>
                <a:ext cx="45788" cy="154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293" fill="none" extrusionOk="0">
                    <a:moveTo>
                      <a:pt x="1" y="26"/>
                    </a:moveTo>
                    <a:lnTo>
                      <a:pt x="1" y="26"/>
                    </a:lnTo>
                    <a:lnTo>
                      <a:pt x="85" y="13"/>
                    </a:lnTo>
                    <a:lnTo>
                      <a:pt x="163" y="7"/>
                    </a:lnTo>
                    <a:lnTo>
                      <a:pt x="241" y="0"/>
                    </a:lnTo>
                    <a:lnTo>
                      <a:pt x="312" y="7"/>
                    </a:lnTo>
                    <a:lnTo>
                      <a:pt x="383" y="13"/>
                    </a:lnTo>
                    <a:lnTo>
                      <a:pt x="448" y="26"/>
                    </a:lnTo>
                    <a:lnTo>
                      <a:pt x="513" y="39"/>
                    </a:lnTo>
                    <a:lnTo>
                      <a:pt x="571" y="59"/>
                    </a:lnTo>
                    <a:lnTo>
                      <a:pt x="623" y="85"/>
                    </a:lnTo>
                    <a:lnTo>
                      <a:pt x="669" y="111"/>
                    </a:lnTo>
                    <a:lnTo>
                      <a:pt x="714" y="137"/>
                    </a:lnTo>
                    <a:lnTo>
                      <a:pt x="759" y="169"/>
                    </a:lnTo>
                    <a:lnTo>
                      <a:pt x="792" y="201"/>
                    </a:lnTo>
                    <a:lnTo>
                      <a:pt x="824" y="227"/>
                    </a:lnTo>
                    <a:lnTo>
                      <a:pt x="850" y="260"/>
                    </a:lnTo>
                    <a:lnTo>
                      <a:pt x="870" y="292"/>
                    </a:ln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3834;p68"/>
              <p:cNvSpPr/>
              <p:nvPr/>
            </p:nvSpPr>
            <p:spPr>
              <a:xfrm>
                <a:off x="-50281" y="2249031"/>
                <a:ext cx="32157" cy="46876"/>
              </a:xfrm>
              <a:custGeom>
                <a:avLst/>
                <a:gdLst/>
                <a:ahLst/>
                <a:cxnLst/>
                <a:rect l="l" t="t" r="r" b="b"/>
                <a:pathLst>
                  <a:path w="611" h="890" extrusionOk="0">
                    <a:moveTo>
                      <a:pt x="390" y="1"/>
                    </a:moveTo>
                    <a:lnTo>
                      <a:pt x="364" y="7"/>
                    </a:lnTo>
                    <a:lnTo>
                      <a:pt x="306" y="33"/>
                    </a:lnTo>
                    <a:lnTo>
                      <a:pt x="247" y="72"/>
                    </a:lnTo>
                    <a:lnTo>
                      <a:pt x="189" y="124"/>
                    </a:lnTo>
                    <a:lnTo>
                      <a:pt x="137" y="189"/>
                    </a:lnTo>
                    <a:lnTo>
                      <a:pt x="92" y="260"/>
                    </a:lnTo>
                    <a:lnTo>
                      <a:pt x="53" y="345"/>
                    </a:lnTo>
                    <a:lnTo>
                      <a:pt x="27" y="435"/>
                    </a:lnTo>
                    <a:lnTo>
                      <a:pt x="7" y="526"/>
                    </a:lnTo>
                    <a:lnTo>
                      <a:pt x="1" y="604"/>
                    </a:lnTo>
                    <a:lnTo>
                      <a:pt x="7" y="682"/>
                    </a:lnTo>
                    <a:lnTo>
                      <a:pt x="27" y="753"/>
                    </a:lnTo>
                    <a:lnTo>
                      <a:pt x="53" y="805"/>
                    </a:lnTo>
                    <a:lnTo>
                      <a:pt x="72" y="831"/>
                    </a:lnTo>
                    <a:lnTo>
                      <a:pt x="92" y="850"/>
                    </a:lnTo>
                    <a:lnTo>
                      <a:pt x="111" y="870"/>
                    </a:lnTo>
                    <a:lnTo>
                      <a:pt x="137" y="883"/>
                    </a:lnTo>
                    <a:lnTo>
                      <a:pt x="163" y="889"/>
                    </a:lnTo>
                    <a:lnTo>
                      <a:pt x="221" y="889"/>
                    </a:lnTo>
                    <a:lnTo>
                      <a:pt x="247" y="883"/>
                    </a:lnTo>
                    <a:lnTo>
                      <a:pt x="306" y="863"/>
                    </a:lnTo>
                    <a:lnTo>
                      <a:pt x="364" y="825"/>
                    </a:lnTo>
                    <a:lnTo>
                      <a:pt x="422" y="773"/>
                    </a:lnTo>
                    <a:lnTo>
                      <a:pt x="474" y="708"/>
                    </a:lnTo>
                    <a:lnTo>
                      <a:pt x="520" y="630"/>
                    </a:lnTo>
                    <a:lnTo>
                      <a:pt x="558" y="546"/>
                    </a:lnTo>
                    <a:lnTo>
                      <a:pt x="591" y="455"/>
                    </a:lnTo>
                    <a:lnTo>
                      <a:pt x="604" y="371"/>
                    </a:lnTo>
                    <a:lnTo>
                      <a:pt x="610" y="286"/>
                    </a:lnTo>
                    <a:lnTo>
                      <a:pt x="604" y="208"/>
                    </a:lnTo>
                    <a:lnTo>
                      <a:pt x="591" y="144"/>
                    </a:lnTo>
                    <a:lnTo>
                      <a:pt x="558" y="85"/>
                    </a:lnTo>
                    <a:lnTo>
                      <a:pt x="546" y="66"/>
                    </a:lnTo>
                    <a:lnTo>
                      <a:pt x="526" y="40"/>
                    </a:lnTo>
                    <a:lnTo>
                      <a:pt x="500" y="27"/>
                    </a:lnTo>
                    <a:lnTo>
                      <a:pt x="474" y="14"/>
                    </a:lnTo>
                    <a:lnTo>
                      <a:pt x="448" y="7"/>
                    </a:lnTo>
                    <a:lnTo>
                      <a:pt x="42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3835;p68"/>
              <p:cNvSpPr/>
              <p:nvPr/>
            </p:nvSpPr>
            <p:spPr>
              <a:xfrm>
                <a:off x="-184381" y="2136002"/>
                <a:ext cx="81945" cy="97756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856" extrusionOk="0">
                    <a:moveTo>
                      <a:pt x="662" y="0"/>
                    </a:moveTo>
                    <a:lnTo>
                      <a:pt x="590" y="7"/>
                    </a:lnTo>
                    <a:lnTo>
                      <a:pt x="513" y="20"/>
                    </a:lnTo>
                    <a:lnTo>
                      <a:pt x="441" y="39"/>
                    </a:lnTo>
                    <a:lnTo>
                      <a:pt x="370" y="72"/>
                    </a:lnTo>
                    <a:lnTo>
                      <a:pt x="305" y="111"/>
                    </a:lnTo>
                    <a:lnTo>
                      <a:pt x="247" y="163"/>
                    </a:lnTo>
                    <a:lnTo>
                      <a:pt x="195" y="214"/>
                    </a:lnTo>
                    <a:lnTo>
                      <a:pt x="143" y="273"/>
                    </a:lnTo>
                    <a:lnTo>
                      <a:pt x="104" y="344"/>
                    </a:lnTo>
                    <a:lnTo>
                      <a:pt x="72" y="415"/>
                    </a:lnTo>
                    <a:lnTo>
                      <a:pt x="46" y="493"/>
                    </a:lnTo>
                    <a:lnTo>
                      <a:pt x="20" y="571"/>
                    </a:lnTo>
                    <a:lnTo>
                      <a:pt x="7" y="655"/>
                    </a:lnTo>
                    <a:lnTo>
                      <a:pt x="0" y="740"/>
                    </a:lnTo>
                    <a:lnTo>
                      <a:pt x="0" y="831"/>
                    </a:lnTo>
                    <a:lnTo>
                      <a:pt x="7" y="921"/>
                    </a:lnTo>
                    <a:lnTo>
                      <a:pt x="26" y="1012"/>
                    </a:lnTo>
                    <a:lnTo>
                      <a:pt x="46" y="1103"/>
                    </a:lnTo>
                    <a:lnTo>
                      <a:pt x="78" y="1194"/>
                    </a:lnTo>
                    <a:lnTo>
                      <a:pt x="117" y="1284"/>
                    </a:lnTo>
                    <a:lnTo>
                      <a:pt x="162" y="1369"/>
                    </a:lnTo>
                    <a:lnTo>
                      <a:pt x="208" y="1447"/>
                    </a:lnTo>
                    <a:lnTo>
                      <a:pt x="266" y="1518"/>
                    </a:lnTo>
                    <a:lnTo>
                      <a:pt x="324" y="1583"/>
                    </a:lnTo>
                    <a:lnTo>
                      <a:pt x="389" y="1648"/>
                    </a:lnTo>
                    <a:lnTo>
                      <a:pt x="454" y="1699"/>
                    </a:lnTo>
                    <a:lnTo>
                      <a:pt x="519" y="1745"/>
                    </a:lnTo>
                    <a:lnTo>
                      <a:pt x="597" y="1784"/>
                    </a:lnTo>
                    <a:lnTo>
                      <a:pt x="668" y="1810"/>
                    </a:lnTo>
                    <a:lnTo>
                      <a:pt x="739" y="1836"/>
                    </a:lnTo>
                    <a:lnTo>
                      <a:pt x="817" y="1849"/>
                    </a:lnTo>
                    <a:lnTo>
                      <a:pt x="895" y="1855"/>
                    </a:lnTo>
                    <a:lnTo>
                      <a:pt x="966" y="1849"/>
                    </a:lnTo>
                    <a:lnTo>
                      <a:pt x="1044" y="1836"/>
                    </a:lnTo>
                    <a:lnTo>
                      <a:pt x="1116" y="1816"/>
                    </a:lnTo>
                    <a:lnTo>
                      <a:pt x="1187" y="1784"/>
                    </a:lnTo>
                    <a:lnTo>
                      <a:pt x="1252" y="1738"/>
                    </a:lnTo>
                    <a:lnTo>
                      <a:pt x="1310" y="1693"/>
                    </a:lnTo>
                    <a:lnTo>
                      <a:pt x="1362" y="1641"/>
                    </a:lnTo>
                    <a:lnTo>
                      <a:pt x="1407" y="1576"/>
                    </a:lnTo>
                    <a:lnTo>
                      <a:pt x="1453" y="1511"/>
                    </a:lnTo>
                    <a:lnTo>
                      <a:pt x="1485" y="1440"/>
                    </a:lnTo>
                    <a:lnTo>
                      <a:pt x="1511" y="1362"/>
                    </a:lnTo>
                    <a:lnTo>
                      <a:pt x="1537" y="1284"/>
                    </a:lnTo>
                    <a:lnTo>
                      <a:pt x="1550" y="1200"/>
                    </a:lnTo>
                    <a:lnTo>
                      <a:pt x="1557" y="1116"/>
                    </a:lnTo>
                    <a:lnTo>
                      <a:pt x="1557" y="1025"/>
                    </a:lnTo>
                    <a:lnTo>
                      <a:pt x="1550" y="934"/>
                    </a:lnTo>
                    <a:lnTo>
                      <a:pt x="1531" y="843"/>
                    </a:lnTo>
                    <a:lnTo>
                      <a:pt x="1511" y="753"/>
                    </a:lnTo>
                    <a:lnTo>
                      <a:pt x="1479" y="662"/>
                    </a:lnTo>
                    <a:lnTo>
                      <a:pt x="1440" y="571"/>
                    </a:lnTo>
                    <a:lnTo>
                      <a:pt x="1394" y="487"/>
                    </a:lnTo>
                    <a:lnTo>
                      <a:pt x="1349" y="409"/>
                    </a:lnTo>
                    <a:lnTo>
                      <a:pt x="1291" y="338"/>
                    </a:lnTo>
                    <a:lnTo>
                      <a:pt x="1232" y="266"/>
                    </a:lnTo>
                    <a:lnTo>
                      <a:pt x="1167" y="208"/>
                    </a:lnTo>
                    <a:lnTo>
                      <a:pt x="1103" y="156"/>
                    </a:lnTo>
                    <a:lnTo>
                      <a:pt x="1031" y="111"/>
                    </a:lnTo>
                    <a:lnTo>
                      <a:pt x="960" y="72"/>
                    </a:lnTo>
                    <a:lnTo>
                      <a:pt x="889" y="39"/>
                    </a:lnTo>
                    <a:lnTo>
                      <a:pt x="817" y="20"/>
                    </a:lnTo>
                    <a:lnTo>
                      <a:pt x="739" y="7"/>
                    </a:lnTo>
                    <a:lnTo>
                      <a:pt x="662" y="0"/>
                    </a:lnTo>
                    <a:close/>
                  </a:path>
                </a:pathLst>
              </a:custGeom>
              <a:solidFill>
                <a:srgbClr val="B55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3836;p68"/>
              <p:cNvSpPr/>
              <p:nvPr/>
            </p:nvSpPr>
            <p:spPr>
              <a:xfrm>
                <a:off x="-156434" y="2176979"/>
                <a:ext cx="21578" cy="21595"/>
              </a:xfrm>
              <a:custGeom>
                <a:avLst/>
                <a:gdLst/>
                <a:ahLst/>
                <a:cxnLst/>
                <a:rect l="l" t="t" r="r" b="b"/>
                <a:pathLst>
                  <a:path w="410" h="410" extrusionOk="0">
                    <a:moveTo>
                      <a:pt x="176" y="1"/>
                    </a:moveTo>
                    <a:lnTo>
                      <a:pt x="137" y="14"/>
                    </a:lnTo>
                    <a:lnTo>
                      <a:pt x="98" y="33"/>
                    </a:lnTo>
                    <a:lnTo>
                      <a:pt x="66" y="53"/>
                    </a:lnTo>
                    <a:lnTo>
                      <a:pt x="40" y="85"/>
                    </a:lnTo>
                    <a:lnTo>
                      <a:pt x="20" y="117"/>
                    </a:lnTo>
                    <a:lnTo>
                      <a:pt x="7" y="156"/>
                    </a:lnTo>
                    <a:lnTo>
                      <a:pt x="1" y="195"/>
                    </a:lnTo>
                    <a:lnTo>
                      <a:pt x="7" y="234"/>
                    </a:lnTo>
                    <a:lnTo>
                      <a:pt x="14" y="279"/>
                    </a:lnTo>
                    <a:lnTo>
                      <a:pt x="33" y="312"/>
                    </a:lnTo>
                    <a:lnTo>
                      <a:pt x="59" y="344"/>
                    </a:lnTo>
                    <a:lnTo>
                      <a:pt x="85" y="370"/>
                    </a:lnTo>
                    <a:lnTo>
                      <a:pt x="118" y="390"/>
                    </a:lnTo>
                    <a:lnTo>
                      <a:pt x="157" y="403"/>
                    </a:lnTo>
                    <a:lnTo>
                      <a:pt x="196" y="409"/>
                    </a:lnTo>
                    <a:lnTo>
                      <a:pt x="241" y="403"/>
                    </a:lnTo>
                    <a:lnTo>
                      <a:pt x="280" y="396"/>
                    </a:lnTo>
                    <a:lnTo>
                      <a:pt x="312" y="377"/>
                    </a:lnTo>
                    <a:lnTo>
                      <a:pt x="345" y="351"/>
                    </a:lnTo>
                    <a:lnTo>
                      <a:pt x="371" y="325"/>
                    </a:lnTo>
                    <a:lnTo>
                      <a:pt x="390" y="292"/>
                    </a:lnTo>
                    <a:lnTo>
                      <a:pt x="403" y="254"/>
                    </a:lnTo>
                    <a:lnTo>
                      <a:pt x="410" y="215"/>
                    </a:lnTo>
                    <a:lnTo>
                      <a:pt x="410" y="169"/>
                    </a:lnTo>
                    <a:lnTo>
                      <a:pt x="397" y="130"/>
                    </a:lnTo>
                    <a:lnTo>
                      <a:pt x="377" y="98"/>
                    </a:lnTo>
                    <a:lnTo>
                      <a:pt x="358" y="65"/>
                    </a:lnTo>
                    <a:lnTo>
                      <a:pt x="325" y="40"/>
                    </a:lnTo>
                    <a:lnTo>
                      <a:pt x="293" y="20"/>
                    </a:lnTo>
                    <a:lnTo>
                      <a:pt x="254" y="7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3837;p68"/>
              <p:cNvSpPr/>
              <p:nvPr/>
            </p:nvSpPr>
            <p:spPr>
              <a:xfrm>
                <a:off x="-151961" y="2189989"/>
                <a:ext cx="17105" cy="47824"/>
              </a:xfrm>
              <a:custGeom>
                <a:avLst/>
                <a:gdLst/>
                <a:ahLst/>
                <a:cxnLst/>
                <a:rect l="l" t="t" r="r" b="b"/>
                <a:pathLst>
                  <a:path w="325" h="908" extrusionOk="0">
                    <a:moveTo>
                      <a:pt x="182" y="0"/>
                    </a:moveTo>
                    <a:lnTo>
                      <a:pt x="0" y="32"/>
                    </a:lnTo>
                    <a:lnTo>
                      <a:pt x="136" y="895"/>
                    </a:lnTo>
                    <a:lnTo>
                      <a:pt x="149" y="908"/>
                    </a:lnTo>
                    <a:lnTo>
                      <a:pt x="162" y="908"/>
                    </a:lnTo>
                    <a:lnTo>
                      <a:pt x="305" y="888"/>
                    </a:lnTo>
                    <a:lnTo>
                      <a:pt x="318" y="882"/>
                    </a:lnTo>
                    <a:lnTo>
                      <a:pt x="325" y="863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3838;p68"/>
              <p:cNvSpPr/>
              <p:nvPr/>
            </p:nvSpPr>
            <p:spPr>
              <a:xfrm>
                <a:off x="-154382" y="2159914"/>
                <a:ext cx="26683" cy="43769"/>
              </a:xfrm>
              <a:custGeom>
                <a:avLst/>
                <a:gdLst/>
                <a:ahLst/>
                <a:cxnLst/>
                <a:rect l="l" t="t" r="r" b="b"/>
                <a:pathLst>
                  <a:path w="507" h="83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72" y="78"/>
                    </a:lnTo>
                    <a:lnTo>
                      <a:pt x="144" y="169"/>
                    </a:lnTo>
                    <a:lnTo>
                      <a:pt x="228" y="279"/>
                    </a:lnTo>
                    <a:lnTo>
                      <a:pt x="319" y="409"/>
                    </a:lnTo>
                    <a:lnTo>
                      <a:pt x="396" y="552"/>
                    </a:lnTo>
                    <a:lnTo>
                      <a:pt x="435" y="623"/>
                    </a:lnTo>
                    <a:lnTo>
                      <a:pt x="468" y="694"/>
                    </a:lnTo>
                    <a:lnTo>
                      <a:pt x="494" y="766"/>
                    </a:lnTo>
                    <a:lnTo>
                      <a:pt x="507" y="83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3839;p68"/>
              <p:cNvSpPr/>
              <p:nvPr/>
            </p:nvSpPr>
            <p:spPr>
              <a:xfrm>
                <a:off x="-225379" y="3091006"/>
                <a:ext cx="90839" cy="94648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1797" extrusionOk="0">
                    <a:moveTo>
                      <a:pt x="1090" y="0"/>
                    </a:moveTo>
                    <a:lnTo>
                      <a:pt x="967" y="7"/>
                    </a:lnTo>
                    <a:lnTo>
                      <a:pt x="851" y="13"/>
                    </a:lnTo>
                    <a:lnTo>
                      <a:pt x="734" y="26"/>
                    </a:lnTo>
                    <a:lnTo>
                      <a:pt x="624" y="46"/>
                    </a:lnTo>
                    <a:lnTo>
                      <a:pt x="423" y="85"/>
                    </a:lnTo>
                    <a:lnTo>
                      <a:pt x="247" y="137"/>
                    </a:lnTo>
                    <a:lnTo>
                      <a:pt x="118" y="182"/>
                    </a:lnTo>
                    <a:lnTo>
                      <a:pt x="1" y="227"/>
                    </a:lnTo>
                    <a:lnTo>
                      <a:pt x="669" y="1797"/>
                    </a:lnTo>
                    <a:lnTo>
                      <a:pt x="870" y="1635"/>
                    </a:lnTo>
                    <a:lnTo>
                      <a:pt x="1039" y="1479"/>
                    </a:lnTo>
                    <a:lnTo>
                      <a:pt x="1194" y="1323"/>
                    </a:lnTo>
                    <a:lnTo>
                      <a:pt x="1324" y="1181"/>
                    </a:lnTo>
                    <a:lnTo>
                      <a:pt x="1434" y="1045"/>
                    </a:lnTo>
                    <a:lnTo>
                      <a:pt x="1531" y="921"/>
                    </a:lnTo>
                    <a:lnTo>
                      <a:pt x="1609" y="798"/>
                    </a:lnTo>
                    <a:lnTo>
                      <a:pt x="1668" y="688"/>
                    </a:lnTo>
                    <a:lnTo>
                      <a:pt x="1694" y="636"/>
                    </a:lnTo>
                    <a:lnTo>
                      <a:pt x="1713" y="584"/>
                    </a:lnTo>
                    <a:lnTo>
                      <a:pt x="1720" y="532"/>
                    </a:lnTo>
                    <a:lnTo>
                      <a:pt x="1726" y="474"/>
                    </a:lnTo>
                    <a:lnTo>
                      <a:pt x="1720" y="422"/>
                    </a:lnTo>
                    <a:lnTo>
                      <a:pt x="1713" y="370"/>
                    </a:lnTo>
                    <a:lnTo>
                      <a:pt x="1694" y="318"/>
                    </a:lnTo>
                    <a:lnTo>
                      <a:pt x="1674" y="266"/>
                    </a:lnTo>
                    <a:lnTo>
                      <a:pt x="1648" y="221"/>
                    </a:lnTo>
                    <a:lnTo>
                      <a:pt x="1616" y="182"/>
                    </a:lnTo>
                    <a:lnTo>
                      <a:pt x="1583" y="143"/>
                    </a:lnTo>
                    <a:lnTo>
                      <a:pt x="1544" y="104"/>
                    </a:lnTo>
                    <a:lnTo>
                      <a:pt x="1499" y="78"/>
                    </a:lnTo>
                    <a:lnTo>
                      <a:pt x="1447" y="52"/>
                    </a:lnTo>
                    <a:lnTo>
                      <a:pt x="1395" y="33"/>
                    </a:lnTo>
                    <a:lnTo>
                      <a:pt x="1337" y="20"/>
                    </a:lnTo>
                    <a:lnTo>
                      <a:pt x="1214" y="7"/>
                    </a:lnTo>
                    <a:lnTo>
                      <a:pt x="109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3840;p68"/>
              <p:cNvSpPr/>
              <p:nvPr/>
            </p:nvSpPr>
            <p:spPr>
              <a:xfrm>
                <a:off x="-212748" y="3111864"/>
                <a:ext cx="46841" cy="49194"/>
              </a:xfrm>
              <a:custGeom>
                <a:avLst/>
                <a:gdLst/>
                <a:ahLst/>
                <a:cxnLst/>
                <a:rect l="l" t="t" r="r" b="b"/>
                <a:pathLst>
                  <a:path w="890" h="934" extrusionOk="0">
                    <a:moveTo>
                      <a:pt x="617" y="0"/>
                    </a:moveTo>
                    <a:lnTo>
                      <a:pt x="572" y="7"/>
                    </a:lnTo>
                    <a:lnTo>
                      <a:pt x="481" y="26"/>
                    </a:lnTo>
                    <a:lnTo>
                      <a:pt x="390" y="52"/>
                    </a:lnTo>
                    <a:lnTo>
                      <a:pt x="202" y="110"/>
                    </a:lnTo>
                    <a:lnTo>
                      <a:pt x="59" y="169"/>
                    </a:lnTo>
                    <a:lnTo>
                      <a:pt x="1" y="188"/>
                    </a:lnTo>
                    <a:lnTo>
                      <a:pt x="306" y="934"/>
                    </a:lnTo>
                    <a:lnTo>
                      <a:pt x="455" y="811"/>
                    </a:lnTo>
                    <a:lnTo>
                      <a:pt x="604" y="668"/>
                    </a:lnTo>
                    <a:lnTo>
                      <a:pt x="734" y="538"/>
                    </a:lnTo>
                    <a:lnTo>
                      <a:pt x="831" y="435"/>
                    </a:lnTo>
                    <a:lnTo>
                      <a:pt x="857" y="396"/>
                    </a:lnTo>
                    <a:lnTo>
                      <a:pt x="870" y="363"/>
                    </a:lnTo>
                    <a:lnTo>
                      <a:pt x="883" y="324"/>
                    </a:lnTo>
                    <a:lnTo>
                      <a:pt x="889" y="279"/>
                    </a:lnTo>
                    <a:lnTo>
                      <a:pt x="889" y="240"/>
                    </a:lnTo>
                    <a:lnTo>
                      <a:pt x="883" y="208"/>
                    </a:lnTo>
                    <a:lnTo>
                      <a:pt x="870" y="169"/>
                    </a:lnTo>
                    <a:lnTo>
                      <a:pt x="850" y="136"/>
                    </a:lnTo>
                    <a:lnTo>
                      <a:pt x="831" y="104"/>
                    </a:lnTo>
                    <a:lnTo>
                      <a:pt x="805" y="71"/>
                    </a:lnTo>
                    <a:lnTo>
                      <a:pt x="773" y="52"/>
                    </a:lnTo>
                    <a:lnTo>
                      <a:pt x="740" y="26"/>
                    </a:lnTo>
                    <a:lnTo>
                      <a:pt x="701" y="13"/>
                    </a:lnTo>
                    <a:lnTo>
                      <a:pt x="662" y="7"/>
                    </a:lnTo>
                    <a:lnTo>
                      <a:pt x="61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3841;p68"/>
              <p:cNvSpPr/>
              <p:nvPr/>
            </p:nvSpPr>
            <p:spPr>
              <a:xfrm>
                <a:off x="-887455" y="2759030"/>
                <a:ext cx="244045" cy="482299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9157" extrusionOk="0">
                    <a:moveTo>
                      <a:pt x="4053" y="0"/>
                    </a:moveTo>
                    <a:lnTo>
                      <a:pt x="3995" y="7"/>
                    </a:lnTo>
                    <a:lnTo>
                      <a:pt x="3943" y="13"/>
                    </a:lnTo>
                    <a:lnTo>
                      <a:pt x="3723" y="71"/>
                    </a:lnTo>
                    <a:lnTo>
                      <a:pt x="3515" y="136"/>
                    </a:lnTo>
                    <a:lnTo>
                      <a:pt x="3314" y="201"/>
                    </a:lnTo>
                    <a:lnTo>
                      <a:pt x="3119" y="272"/>
                    </a:lnTo>
                    <a:lnTo>
                      <a:pt x="2931" y="344"/>
                    </a:lnTo>
                    <a:lnTo>
                      <a:pt x="2750" y="422"/>
                    </a:lnTo>
                    <a:lnTo>
                      <a:pt x="2581" y="506"/>
                    </a:lnTo>
                    <a:lnTo>
                      <a:pt x="2419" y="590"/>
                    </a:lnTo>
                    <a:lnTo>
                      <a:pt x="2263" y="681"/>
                    </a:lnTo>
                    <a:lnTo>
                      <a:pt x="2114" y="772"/>
                    </a:lnTo>
                    <a:lnTo>
                      <a:pt x="1972" y="869"/>
                    </a:lnTo>
                    <a:lnTo>
                      <a:pt x="1835" y="960"/>
                    </a:lnTo>
                    <a:lnTo>
                      <a:pt x="1706" y="1064"/>
                    </a:lnTo>
                    <a:lnTo>
                      <a:pt x="1582" y="1161"/>
                    </a:lnTo>
                    <a:lnTo>
                      <a:pt x="1459" y="1265"/>
                    </a:lnTo>
                    <a:lnTo>
                      <a:pt x="1349" y="1368"/>
                    </a:lnTo>
                    <a:lnTo>
                      <a:pt x="1245" y="1479"/>
                    </a:lnTo>
                    <a:lnTo>
                      <a:pt x="1148" y="1582"/>
                    </a:lnTo>
                    <a:lnTo>
                      <a:pt x="1051" y="1693"/>
                    </a:lnTo>
                    <a:lnTo>
                      <a:pt x="966" y="1803"/>
                    </a:lnTo>
                    <a:lnTo>
                      <a:pt x="882" y="1913"/>
                    </a:lnTo>
                    <a:lnTo>
                      <a:pt x="804" y="2023"/>
                    </a:lnTo>
                    <a:lnTo>
                      <a:pt x="726" y="2134"/>
                    </a:lnTo>
                    <a:lnTo>
                      <a:pt x="662" y="2244"/>
                    </a:lnTo>
                    <a:lnTo>
                      <a:pt x="538" y="2464"/>
                    </a:lnTo>
                    <a:lnTo>
                      <a:pt x="435" y="2685"/>
                    </a:lnTo>
                    <a:lnTo>
                      <a:pt x="344" y="2892"/>
                    </a:lnTo>
                    <a:lnTo>
                      <a:pt x="266" y="3100"/>
                    </a:lnTo>
                    <a:lnTo>
                      <a:pt x="201" y="3301"/>
                    </a:lnTo>
                    <a:lnTo>
                      <a:pt x="149" y="3502"/>
                    </a:lnTo>
                    <a:lnTo>
                      <a:pt x="104" y="3709"/>
                    </a:lnTo>
                    <a:lnTo>
                      <a:pt x="65" y="3911"/>
                    </a:lnTo>
                    <a:lnTo>
                      <a:pt x="39" y="4125"/>
                    </a:lnTo>
                    <a:lnTo>
                      <a:pt x="20" y="4332"/>
                    </a:lnTo>
                    <a:lnTo>
                      <a:pt x="7" y="4540"/>
                    </a:lnTo>
                    <a:lnTo>
                      <a:pt x="0" y="4754"/>
                    </a:lnTo>
                    <a:lnTo>
                      <a:pt x="0" y="4961"/>
                    </a:lnTo>
                    <a:lnTo>
                      <a:pt x="7" y="5169"/>
                    </a:lnTo>
                    <a:lnTo>
                      <a:pt x="20" y="5383"/>
                    </a:lnTo>
                    <a:lnTo>
                      <a:pt x="39" y="5590"/>
                    </a:lnTo>
                    <a:lnTo>
                      <a:pt x="65" y="5798"/>
                    </a:lnTo>
                    <a:lnTo>
                      <a:pt x="97" y="5999"/>
                    </a:lnTo>
                    <a:lnTo>
                      <a:pt x="130" y="6206"/>
                    </a:lnTo>
                    <a:lnTo>
                      <a:pt x="169" y="6401"/>
                    </a:lnTo>
                    <a:lnTo>
                      <a:pt x="214" y="6602"/>
                    </a:lnTo>
                    <a:lnTo>
                      <a:pt x="266" y="6796"/>
                    </a:lnTo>
                    <a:lnTo>
                      <a:pt x="318" y="6984"/>
                    </a:lnTo>
                    <a:lnTo>
                      <a:pt x="376" y="7172"/>
                    </a:lnTo>
                    <a:lnTo>
                      <a:pt x="441" y="7354"/>
                    </a:lnTo>
                    <a:lnTo>
                      <a:pt x="506" y="7529"/>
                    </a:lnTo>
                    <a:lnTo>
                      <a:pt x="571" y="7704"/>
                    </a:lnTo>
                    <a:lnTo>
                      <a:pt x="642" y="7866"/>
                    </a:lnTo>
                    <a:lnTo>
                      <a:pt x="713" y="8029"/>
                    </a:lnTo>
                    <a:lnTo>
                      <a:pt x="791" y="8178"/>
                    </a:lnTo>
                    <a:lnTo>
                      <a:pt x="869" y="8327"/>
                    </a:lnTo>
                    <a:lnTo>
                      <a:pt x="947" y="8469"/>
                    </a:lnTo>
                    <a:lnTo>
                      <a:pt x="1025" y="8599"/>
                    </a:lnTo>
                    <a:lnTo>
                      <a:pt x="1109" y="8722"/>
                    </a:lnTo>
                    <a:lnTo>
                      <a:pt x="1187" y="8839"/>
                    </a:lnTo>
                    <a:lnTo>
                      <a:pt x="1271" y="8943"/>
                    </a:lnTo>
                    <a:lnTo>
                      <a:pt x="1317" y="8995"/>
                    </a:lnTo>
                    <a:lnTo>
                      <a:pt x="1362" y="9040"/>
                    </a:lnTo>
                    <a:lnTo>
                      <a:pt x="1414" y="9073"/>
                    </a:lnTo>
                    <a:lnTo>
                      <a:pt x="1472" y="9105"/>
                    </a:lnTo>
                    <a:lnTo>
                      <a:pt x="1531" y="9124"/>
                    </a:lnTo>
                    <a:lnTo>
                      <a:pt x="1589" y="9144"/>
                    </a:lnTo>
                    <a:lnTo>
                      <a:pt x="1647" y="9150"/>
                    </a:lnTo>
                    <a:lnTo>
                      <a:pt x="1712" y="9157"/>
                    </a:lnTo>
                    <a:lnTo>
                      <a:pt x="1803" y="9150"/>
                    </a:lnTo>
                    <a:lnTo>
                      <a:pt x="1848" y="9137"/>
                    </a:lnTo>
                    <a:lnTo>
                      <a:pt x="1894" y="9124"/>
                    </a:lnTo>
                    <a:lnTo>
                      <a:pt x="1939" y="9105"/>
                    </a:lnTo>
                    <a:lnTo>
                      <a:pt x="1985" y="9086"/>
                    </a:lnTo>
                    <a:lnTo>
                      <a:pt x="2023" y="9060"/>
                    </a:lnTo>
                    <a:lnTo>
                      <a:pt x="2062" y="9034"/>
                    </a:lnTo>
                    <a:lnTo>
                      <a:pt x="2108" y="8995"/>
                    </a:lnTo>
                    <a:lnTo>
                      <a:pt x="2147" y="8949"/>
                    </a:lnTo>
                    <a:lnTo>
                      <a:pt x="2179" y="8910"/>
                    </a:lnTo>
                    <a:lnTo>
                      <a:pt x="2205" y="8859"/>
                    </a:lnTo>
                    <a:lnTo>
                      <a:pt x="2231" y="8813"/>
                    </a:lnTo>
                    <a:lnTo>
                      <a:pt x="2250" y="8761"/>
                    </a:lnTo>
                    <a:lnTo>
                      <a:pt x="2263" y="8709"/>
                    </a:lnTo>
                    <a:lnTo>
                      <a:pt x="2270" y="8651"/>
                    </a:lnTo>
                    <a:lnTo>
                      <a:pt x="2276" y="8599"/>
                    </a:lnTo>
                    <a:lnTo>
                      <a:pt x="2270" y="8547"/>
                    </a:lnTo>
                    <a:lnTo>
                      <a:pt x="2263" y="8489"/>
                    </a:lnTo>
                    <a:lnTo>
                      <a:pt x="2250" y="8437"/>
                    </a:lnTo>
                    <a:lnTo>
                      <a:pt x="2237" y="8385"/>
                    </a:lnTo>
                    <a:lnTo>
                      <a:pt x="2212" y="8333"/>
                    </a:lnTo>
                    <a:lnTo>
                      <a:pt x="2186" y="8288"/>
                    </a:lnTo>
                    <a:lnTo>
                      <a:pt x="2153" y="8243"/>
                    </a:lnTo>
                    <a:lnTo>
                      <a:pt x="2095" y="8171"/>
                    </a:lnTo>
                    <a:lnTo>
                      <a:pt x="2036" y="8087"/>
                    </a:lnTo>
                    <a:lnTo>
                      <a:pt x="1926" y="7905"/>
                    </a:lnTo>
                    <a:lnTo>
                      <a:pt x="1809" y="7691"/>
                    </a:lnTo>
                    <a:lnTo>
                      <a:pt x="1693" y="7451"/>
                    </a:lnTo>
                    <a:lnTo>
                      <a:pt x="1576" y="7185"/>
                    </a:lnTo>
                    <a:lnTo>
                      <a:pt x="1472" y="6900"/>
                    </a:lnTo>
                    <a:lnTo>
                      <a:pt x="1375" y="6595"/>
                    </a:lnTo>
                    <a:lnTo>
                      <a:pt x="1330" y="6433"/>
                    </a:lnTo>
                    <a:lnTo>
                      <a:pt x="1291" y="6271"/>
                    </a:lnTo>
                    <a:lnTo>
                      <a:pt x="1252" y="6109"/>
                    </a:lnTo>
                    <a:lnTo>
                      <a:pt x="1219" y="5940"/>
                    </a:lnTo>
                    <a:lnTo>
                      <a:pt x="1187" y="5772"/>
                    </a:lnTo>
                    <a:lnTo>
                      <a:pt x="1167" y="5597"/>
                    </a:lnTo>
                    <a:lnTo>
                      <a:pt x="1141" y="5422"/>
                    </a:lnTo>
                    <a:lnTo>
                      <a:pt x="1129" y="5246"/>
                    </a:lnTo>
                    <a:lnTo>
                      <a:pt x="1122" y="5065"/>
                    </a:lnTo>
                    <a:lnTo>
                      <a:pt x="1116" y="4890"/>
                    </a:lnTo>
                    <a:lnTo>
                      <a:pt x="1116" y="4708"/>
                    </a:lnTo>
                    <a:lnTo>
                      <a:pt x="1129" y="4527"/>
                    </a:lnTo>
                    <a:lnTo>
                      <a:pt x="1141" y="4352"/>
                    </a:lnTo>
                    <a:lnTo>
                      <a:pt x="1167" y="4170"/>
                    </a:lnTo>
                    <a:lnTo>
                      <a:pt x="1193" y="3988"/>
                    </a:lnTo>
                    <a:lnTo>
                      <a:pt x="1232" y="3813"/>
                    </a:lnTo>
                    <a:lnTo>
                      <a:pt x="1278" y="3638"/>
                    </a:lnTo>
                    <a:lnTo>
                      <a:pt x="1330" y="3463"/>
                    </a:lnTo>
                    <a:lnTo>
                      <a:pt x="1375" y="3353"/>
                    </a:lnTo>
                    <a:lnTo>
                      <a:pt x="1414" y="3243"/>
                    </a:lnTo>
                    <a:lnTo>
                      <a:pt x="1459" y="3139"/>
                    </a:lnTo>
                    <a:lnTo>
                      <a:pt x="1511" y="3035"/>
                    </a:lnTo>
                    <a:lnTo>
                      <a:pt x="1563" y="2938"/>
                    </a:lnTo>
                    <a:lnTo>
                      <a:pt x="1621" y="2834"/>
                    </a:lnTo>
                    <a:lnTo>
                      <a:pt x="1680" y="2737"/>
                    </a:lnTo>
                    <a:lnTo>
                      <a:pt x="1738" y="2646"/>
                    </a:lnTo>
                    <a:lnTo>
                      <a:pt x="1809" y="2555"/>
                    </a:lnTo>
                    <a:lnTo>
                      <a:pt x="1874" y="2464"/>
                    </a:lnTo>
                    <a:lnTo>
                      <a:pt x="1946" y="2380"/>
                    </a:lnTo>
                    <a:lnTo>
                      <a:pt x="2023" y="2296"/>
                    </a:lnTo>
                    <a:lnTo>
                      <a:pt x="2101" y="2211"/>
                    </a:lnTo>
                    <a:lnTo>
                      <a:pt x="2186" y="2134"/>
                    </a:lnTo>
                    <a:lnTo>
                      <a:pt x="2270" y="2056"/>
                    </a:lnTo>
                    <a:lnTo>
                      <a:pt x="2361" y="1978"/>
                    </a:lnTo>
                    <a:lnTo>
                      <a:pt x="2542" y="1835"/>
                    </a:lnTo>
                    <a:lnTo>
                      <a:pt x="2743" y="1706"/>
                    </a:lnTo>
                    <a:lnTo>
                      <a:pt x="2957" y="1582"/>
                    </a:lnTo>
                    <a:lnTo>
                      <a:pt x="3184" y="1466"/>
                    </a:lnTo>
                    <a:lnTo>
                      <a:pt x="3418" y="1362"/>
                    </a:lnTo>
                    <a:lnTo>
                      <a:pt x="3671" y="1271"/>
                    </a:lnTo>
                    <a:lnTo>
                      <a:pt x="3937" y="1187"/>
                    </a:lnTo>
                    <a:lnTo>
                      <a:pt x="4209" y="1109"/>
                    </a:lnTo>
                    <a:lnTo>
                      <a:pt x="4267" y="1096"/>
                    </a:lnTo>
                    <a:lnTo>
                      <a:pt x="4319" y="1070"/>
                    </a:lnTo>
                    <a:lnTo>
                      <a:pt x="4365" y="1044"/>
                    </a:lnTo>
                    <a:lnTo>
                      <a:pt x="4410" y="1012"/>
                    </a:lnTo>
                    <a:lnTo>
                      <a:pt x="4455" y="979"/>
                    </a:lnTo>
                    <a:lnTo>
                      <a:pt x="4494" y="940"/>
                    </a:lnTo>
                    <a:lnTo>
                      <a:pt x="4527" y="901"/>
                    </a:lnTo>
                    <a:lnTo>
                      <a:pt x="4559" y="856"/>
                    </a:lnTo>
                    <a:lnTo>
                      <a:pt x="4585" y="804"/>
                    </a:lnTo>
                    <a:lnTo>
                      <a:pt x="4604" y="759"/>
                    </a:lnTo>
                    <a:lnTo>
                      <a:pt x="4624" y="707"/>
                    </a:lnTo>
                    <a:lnTo>
                      <a:pt x="4630" y="655"/>
                    </a:lnTo>
                    <a:lnTo>
                      <a:pt x="4637" y="597"/>
                    </a:lnTo>
                    <a:lnTo>
                      <a:pt x="4637" y="538"/>
                    </a:lnTo>
                    <a:lnTo>
                      <a:pt x="4637" y="486"/>
                    </a:lnTo>
                    <a:lnTo>
                      <a:pt x="4624" y="428"/>
                    </a:lnTo>
                    <a:lnTo>
                      <a:pt x="4604" y="376"/>
                    </a:lnTo>
                    <a:lnTo>
                      <a:pt x="4585" y="318"/>
                    </a:lnTo>
                    <a:lnTo>
                      <a:pt x="4559" y="272"/>
                    </a:lnTo>
                    <a:lnTo>
                      <a:pt x="4527" y="227"/>
                    </a:lnTo>
                    <a:lnTo>
                      <a:pt x="4494" y="182"/>
                    </a:lnTo>
                    <a:lnTo>
                      <a:pt x="4455" y="143"/>
                    </a:lnTo>
                    <a:lnTo>
                      <a:pt x="4410" y="110"/>
                    </a:lnTo>
                    <a:lnTo>
                      <a:pt x="4365" y="78"/>
                    </a:lnTo>
                    <a:lnTo>
                      <a:pt x="4319" y="58"/>
                    </a:lnTo>
                    <a:lnTo>
                      <a:pt x="4267" y="32"/>
                    </a:lnTo>
                    <a:lnTo>
                      <a:pt x="4215" y="20"/>
                    </a:lnTo>
                    <a:lnTo>
                      <a:pt x="4163" y="7"/>
                    </a:lnTo>
                    <a:lnTo>
                      <a:pt x="411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3842;p68"/>
              <p:cNvSpPr/>
              <p:nvPr/>
            </p:nvSpPr>
            <p:spPr>
              <a:xfrm>
                <a:off x="-877929" y="3013477"/>
                <a:ext cx="110312" cy="227850"/>
              </a:xfrm>
              <a:custGeom>
                <a:avLst/>
                <a:gdLst/>
                <a:ahLst/>
                <a:cxnLst/>
                <a:rect l="l" t="t" r="r" b="b"/>
                <a:pathLst>
                  <a:path w="2096" h="4326" extrusionOk="0">
                    <a:moveTo>
                      <a:pt x="935" y="0"/>
                    </a:moveTo>
                    <a:lnTo>
                      <a:pt x="824" y="117"/>
                    </a:lnTo>
                    <a:lnTo>
                      <a:pt x="721" y="234"/>
                    </a:lnTo>
                    <a:lnTo>
                      <a:pt x="623" y="357"/>
                    </a:lnTo>
                    <a:lnTo>
                      <a:pt x="526" y="487"/>
                    </a:lnTo>
                    <a:lnTo>
                      <a:pt x="442" y="616"/>
                    </a:lnTo>
                    <a:lnTo>
                      <a:pt x="364" y="746"/>
                    </a:lnTo>
                    <a:lnTo>
                      <a:pt x="293" y="876"/>
                    </a:lnTo>
                    <a:lnTo>
                      <a:pt x="221" y="1012"/>
                    </a:lnTo>
                    <a:lnTo>
                      <a:pt x="156" y="1168"/>
                    </a:lnTo>
                    <a:lnTo>
                      <a:pt x="98" y="1317"/>
                    </a:lnTo>
                    <a:lnTo>
                      <a:pt x="46" y="1460"/>
                    </a:lnTo>
                    <a:lnTo>
                      <a:pt x="1" y="1609"/>
                    </a:lnTo>
                    <a:lnTo>
                      <a:pt x="46" y="1803"/>
                    </a:lnTo>
                    <a:lnTo>
                      <a:pt x="92" y="1991"/>
                    </a:lnTo>
                    <a:lnTo>
                      <a:pt x="150" y="2179"/>
                    </a:lnTo>
                    <a:lnTo>
                      <a:pt x="208" y="2361"/>
                    </a:lnTo>
                    <a:lnTo>
                      <a:pt x="267" y="2543"/>
                    </a:lnTo>
                    <a:lnTo>
                      <a:pt x="331" y="2718"/>
                    </a:lnTo>
                    <a:lnTo>
                      <a:pt x="396" y="2886"/>
                    </a:lnTo>
                    <a:lnTo>
                      <a:pt x="468" y="3048"/>
                    </a:lnTo>
                    <a:lnTo>
                      <a:pt x="539" y="3210"/>
                    </a:lnTo>
                    <a:lnTo>
                      <a:pt x="617" y="3360"/>
                    </a:lnTo>
                    <a:lnTo>
                      <a:pt x="688" y="3502"/>
                    </a:lnTo>
                    <a:lnTo>
                      <a:pt x="766" y="3638"/>
                    </a:lnTo>
                    <a:lnTo>
                      <a:pt x="850" y="3775"/>
                    </a:lnTo>
                    <a:lnTo>
                      <a:pt x="928" y="3891"/>
                    </a:lnTo>
                    <a:lnTo>
                      <a:pt x="1012" y="4008"/>
                    </a:lnTo>
                    <a:lnTo>
                      <a:pt x="1090" y="4112"/>
                    </a:lnTo>
                    <a:lnTo>
                      <a:pt x="1136" y="4164"/>
                    </a:lnTo>
                    <a:lnTo>
                      <a:pt x="1181" y="4209"/>
                    </a:lnTo>
                    <a:lnTo>
                      <a:pt x="1233" y="4242"/>
                    </a:lnTo>
                    <a:lnTo>
                      <a:pt x="1291" y="4274"/>
                    </a:lnTo>
                    <a:lnTo>
                      <a:pt x="1350" y="4293"/>
                    </a:lnTo>
                    <a:lnTo>
                      <a:pt x="1408" y="4313"/>
                    </a:lnTo>
                    <a:lnTo>
                      <a:pt x="1466" y="4319"/>
                    </a:lnTo>
                    <a:lnTo>
                      <a:pt x="1531" y="4326"/>
                    </a:lnTo>
                    <a:lnTo>
                      <a:pt x="1622" y="4319"/>
                    </a:lnTo>
                    <a:lnTo>
                      <a:pt x="1667" y="4306"/>
                    </a:lnTo>
                    <a:lnTo>
                      <a:pt x="1713" y="4293"/>
                    </a:lnTo>
                    <a:lnTo>
                      <a:pt x="1758" y="4274"/>
                    </a:lnTo>
                    <a:lnTo>
                      <a:pt x="1804" y="4255"/>
                    </a:lnTo>
                    <a:lnTo>
                      <a:pt x="1842" y="4229"/>
                    </a:lnTo>
                    <a:lnTo>
                      <a:pt x="1881" y="4203"/>
                    </a:lnTo>
                    <a:lnTo>
                      <a:pt x="1927" y="4164"/>
                    </a:lnTo>
                    <a:lnTo>
                      <a:pt x="1966" y="4118"/>
                    </a:lnTo>
                    <a:lnTo>
                      <a:pt x="1998" y="4079"/>
                    </a:lnTo>
                    <a:lnTo>
                      <a:pt x="2024" y="4028"/>
                    </a:lnTo>
                    <a:lnTo>
                      <a:pt x="2050" y="3982"/>
                    </a:lnTo>
                    <a:lnTo>
                      <a:pt x="2069" y="3930"/>
                    </a:lnTo>
                    <a:lnTo>
                      <a:pt x="2082" y="3878"/>
                    </a:lnTo>
                    <a:lnTo>
                      <a:pt x="2089" y="3820"/>
                    </a:lnTo>
                    <a:lnTo>
                      <a:pt x="2095" y="3768"/>
                    </a:lnTo>
                    <a:lnTo>
                      <a:pt x="2089" y="3716"/>
                    </a:lnTo>
                    <a:lnTo>
                      <a:pt x="2082" y="3658"/>
                    </a:lnTo>
                    <a:lnTo>
                      <a:pt x="2069" y="3606"/>
                    </a:lnTo>
                    <a:lnTo>
                      <a:pt x="2056" y="3554"/>
                    </a:lnTo>
                    <a:lnTo>
                      <a:pt x="2031" y="3502"/>
                    </a:lnTo>
                    <a:lnTo>
                      <a:pt x="2005" y="3457"/>
                    </a:lnTo>
                    <a:lnTo>
                      <a:pt x="1972" y="3412"/>
                    </a:lnTo>
                    <a:lnTo>
                      <a:pt x="1888" y="3295"/>
                    </a:lnTo>
                    <a:lnTo>
                      <a:pt x="1797" y="3165"/>
                    </a:lnTo>
                    <a:lnTo>
                      <a:pt x="1713" y="3016"/>
                    </a:lnTo>
                    <a:lnTo>
                      <a:pt x="1622" y="2847"/>
                    </a:lnTo>
                    <a:lnTo>
                      <a:pt x="1531" y="2666"/>
                    </a:lnTo>
                    <a:lnTo>
                      <a:pt x="1447" y="2471"/>
                    </a:lnTo>
                    <a:lnTo>
                      <a:pt x="1363" y="2264"/>
                    </a:lnTo>
                    <a:lnTo>
                      <a:pt x="1285" y="2043"/>
                    </a:lnTo>
                    <a:lnTo>
                      <a:pt x="1207" y="1816"/>
                    </a:lnTo>
                    <a:lnTo>
                      <a:pt x="1142" y="1576"/>
                    </a:lnTo>
                    <a:lnTo>
                      <a:pt x="1084" y="1323"/>
                    </a:lnTo>
                    <a:lnTo>
                      <a:pt x="1032" y="1070"/>
                    </a:lnTo>
                    <a:lnTo>
                      <a:pt x="986" y="805"/>
                    </a:lnTo>
                    <a:lnTo>
                      <a:pt x="960" y="539"/>
                    </a:lnTo>
                    <a:lnTo>
                      <a:pt x="941" y="273"/>
                    </a:lnTo>
                    <a:lnTo>
                      <a:pt x="935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3843;p68"/>
              <p:cNvSpPr/>
              <p:nvPr/>
            </p:nvSpPr>
            <p:spPr>
              <a:xfrm>
                <a:off x="-867666" y="2961913"/>
                <a:ext cx="541352" cy="322814"/>
              </a:xfrm>
              <a:custGeom>
                <a:avLst/>
                <a:gdLst/>
                <a:ahLst/>
                <a:cxnLst/>
                <a:rect l="l" t="t" r="r" b="b"/>
                <a:pathLst>
                  <a:path w="10286" h="6129" extrusionOk="0">
                    <a:moveTo>
                      <a:pt x="4572" y="0"/>
                    </a:moveTo>
                    <a:lnTo>
                      <a:pt x="4397" y="7"/>
                    </a:lnTo>
                    <a:lnTo>
                      <a:pt x="4222" y="20"/>
                    </a:lnTo>
                    <a:lnTo>
                      <a:pt x="4047" y="39"/>
                    </a:lnTo>
                    <a:lnTo>
                      <a:pt x="3878" y="59"/>
                    </a:lnTo>
                    <a:lnTo>
                      <a:pt x="3710" y="91"/>
                    </a:lnTo>
                    <a:lnTo>
                      <a:pt x="3548" y="123"/>
                    </a:lnTo>
                    <a:lnTo>
                      <a:pt x="3385" y="162"/>
                    </a:lnTo>
                    <a:lnTo>
                      <a:pt x="3223" y="201"/>
                    </a:lnTo>
                    <a:lnTo>
                      <a:pt x="3068" y="253"/>
                    </a:lnTo>
                    <a:lnTo>
                      <a:pt x="2912" y="305"/>
                    </a:lnTo>
                    <a:lnTo>
                      <a:pt x="2756" y="357"/>
                    </a:lnTo>
                    <a:lnTo>
                      <a:pt x="2607" y="422"/>
                    </a:lnTo>
                    <a:lnTo>
                      <a:pt x="2465" y="487"/>
                    </a:lnTo>
                    <a:lnTo>
                      <a:pt x="2322" y="551"/>
                    </a:lnTo>
                    <a:lnTo>
                      <a:pt x="2179" y="629"/>
                    </a:lnTo>
                    <a:lnTo>
                      <a:pt x="2050" y="701"/>
                    </a:lnTo>
                    <a:lnTo>
                      <a:pt x="1913" y="785"/>
                    </a:lnTo>
                    <a:lnTo>
                      <a:pt x="1784" y="869"/>
                    </a:lnTo>
                    <a:lnTo>
                      <a:pt x="1660" y="953"/>
                    </a:lnTo>
                    <a:lnTo>
                      <a:pt x="1537" y="1044"/>
                    </a:lnTo>
                    <a:lnTo>
                      <a:pt x="1420" y="1135"/>
                    </a:lnTo>
                    <a:lnTo>
                      <a:pt x="1310" y="1232"/>
                    </a:lnTo>
                    <a:lnTo>
                      <a:pt x="1200" y="1330"/>
                    </a:lnTo>
                    <a:lnTo>
                      <a:pt x="1096" y="1433"/>
                    </a:lnTo>
                    <a:lnTo>
                      <a:pt x="999" y="1537"/>
                    </a:lnTo>
                    <a:lnTo>
                      <a:pt x="902" y="1647"/>
                    </a:lnTo>
                    <a:lnTo>
                      <a:pt x="817" y="1758"/>
                    </a:lnTo>
                    <a:lnTo>
                      <a:pt x="727" y="1868"/>
                    </a:lnTo>
                    <a:lnTo>
                      <a:pt x="649" y="1978"/>
                    </a:lnTo>
                    <a:lnTo>
                      <a:pt x="577" y="2095"/>
                    </a:lnTo>
                    <a:lnTo>
                      <a:pt x="506" y="2212"/>
                    </a:lnTo>
                    <a:lnTo>
                      <a:pt x="441" y="2335"/>
                    </a:lnTo>
                    <a:lnTo>
                      <a:pt x="383" y="2451"/>
                    </a:lnTo>
                    <a:lnTo>
                      <a:pt x="325" y="2588"/>
                    </a:lnTo>
                    <a:lnTo>
                      <a:pt x="273" y="2711"/>
                    </a:lnTo>
                    <a:lnTo>
                      <a:pt x="221" y="2841"/>
                    </a:lnTo>
                    <a:lnTo>
                      <a:pt x="182" y="2964"/>
                    </a:lnTo>
                    <a:lnTo>
                      <a:pt x="143" y="3087"/>
                    </a:lnTo>
                    <a:lnTo>
                      <a:pt x="111" y="3204"/>
                    </a:lnTo>
                    <a:lnTo>
                      <a:pt x="78" y="3320"/>
                    </a:lnTo>
                    <a:lnTo>
                      <a:pt x="59" y="3437"/>
                    </a:lnTo>
                    <a:lnTo>
                      <a:pt x="26" y="3658"/>
                    </a:lnTo>
                    <a:lnTo>
                      <a:pt x="7" y="3872"/>
                    </a:lnTo>
                    <a:lnTo>
                      <a:pt x="0" y="4073"/>
                    </a:lnTo>
                    <a:lnTo>
                      <a:pt x="13" y="4267"/>
                    </a:lnTo>
                    <a:lnTo>
                      <a:pt x="33" y="4449"/>
                    </a:lnTo>
                    <a:lnTo>
                      <a:pt x="65" y="4624"/>
                    </a:lnTo>
                    <a:lnTo>
                      <a:pt x="111" y="4786"/>
                    </a:lnTo>
                    <a:lnTo>
                      <a:pt x="162" y="4942"/>
                    </a:lnTo>
                    <a:lnTo>
                      <a:pt x="221" y="5084"/>
                    </a:lnTo>
                    <a:lnTo>
                      <a:pt x="279" y="5221"/>
                    </a:lnTo>
                    <a:lnTo>
                      <a:pt x="350" y="5344"/>
                    </a:lnTo>
                    <a:lnTo>
                      <a:pt x="422" y="5461"/>
                    </a:lnTo>
                    <a:lnTo>
                      <a:pt x="474" y="5538"/>
                    </a:lnTo>
                    <a:lnTo>
                      <a:pt x="532" y="5610"/>
                    </a:lnTo>
                    <a:lnTo>
                      <a:pt x="590" y="5675"/>
                    </a:lnTo>
                    <a:lnTo>
                      <a:pt x="655" y="5739"/>
                    </a:lnTo>
                    <a:lnTo>
                      <a:pt x="727" y="5798"/>
                    </a:lnTo>
                    <a:lnTo>
                      <a:pt x="798" y="5856"/>
                    </a:lnTo>
                    <a:lnTo>
                      <a:pt x="869" y="5908"/>
                    </a:lnTo>
                    <a:lnTo>
                      <a:pt x="954" y="5947"/>
                    </a:lnTo>
                    <a:lnTo>
                      <a:pt x="1031" y="5992"/>
                    </a:lnTo>
                    <a:lnTo>
                      <a:pt x="1116" y="6025"/>
                    </a:lnTo>
                    <a:lnTo>
                      <a:pt x="1200" y="6057"/>
                    </a:lnTo>
                    <a:lnTo>
                      <a:pt x="1291" y="6083"/>
                    </a:lnTo>
                    <a:lnTo>
                      <a:pt x="1375" y="6103"/>
                    </a:lnTo>
                    <a:lnTo>
                      <a:pt x="1466" y="6116"/>
                    </a:lnTo>
                    <a:lnTo>
                      <a:pt x="1557" y="6122"/>
                    </a:lnTo>
                    <a:lnTo>
                      <a:pt x="1654" y="6128"/>
                    </a:lnTo>
                    <a:lnTo>
                      <a:pt x="7432" y="6128"/>
                    </a:lnTo>
                    <a:lnTo>
                      <a:pt x="10285" y="3210"/>
                    </a:lnTo>
                    <a:lnTo>
                      <a:pt x="10110" y="2983"/>
                    </a:lnTo>
                    <a:lnTo>
                      <a:pt x="9935" y="2769"/>
                    </a:lnTo>
                    <a:lnTo>
                      <a:pt x="9754" y="2555"/>
                    </a:lnTo>
                    <a:lnTo>
                      <a:pt x="9579" y="2361"/>
                    </a:lnTo>
                    <a:lnTo>
                      <a:pt x="9397" y="2173"/>
                    </a:lnTo>
                    <a:lnTo>
                      <a:pt x="9215" y="1991"/>
                    </a:lnTo>
                    <a:lnTo>
                      <a:pt x="9027" y="1816"/>
                    </a:lnTo>
                    <a:lnTo>
                      <a:pt x="8846" y="1654"/>
                    </a:lnTo>
                    <a:lnTo>
                      <a:pt x="8658" y="1498"/>
                    </a:lnTo>
                    <a:lnTo>
                      <a:pt x="8476" y="1356"/>
                    </a:lnTo>
                    <a:lnTo>
                      <a:pt x="8288" y="1213"/>
                    </a:lnTo>
                    <a:lnTo>
                      <a:pt x="8100" y="1083"/>
                    </a:lnTo>
                    <a:lnTo>
                      <a:pt x="7912" y="960"/>
                    </a:lnTo>
                    <a:lnTo>
                      <a:pt x="7724" y="850"/>
                    </a:lnTo>
                    <a:lnTo>
                      <a:pt x="7536" y="739"/>
                    </a:lnTo>
                    <a:lnTo>
                      <a:pt x="7341" y="642"/>
                    </a:lnTo>
                    <a:lnTo>
                      <a:pt x="7153" y="551"/>
                    </a:lnTo>
                    <a:lnTo>
                      <a:pt x="6965" y="467"/>
                    </a:lnTo>
                    <a:lnTo>
                      <a:pt x="6777" y="396"/>
                    </a:lnTo>
                    <a:lnTo>
                      <a:pt x="6589" y="324"/>
                    </a:lnTo>
                    <a:lnTo>
                      <a:pt x="6401" y="260"/>
                    </a:lnTo>
                    <a:lnTo>
                      <a:pt x="6213" y="208"/>
                    </a:lnTo>
                    <a:lnTo>
                      <a:pt x="6025" y="156"/>
                    </a:lnTo>
                    <a:lnTo>
                      <a:pt x="5843" y="117"/>
                    </a:lnTo>
                    <a:lnTo>
                      <a:pt x="5655" y="84"/>
                    </a:lnTo>
                    <a:lnTo>
                      <a:pt x="5474" y="52"/>
                    </a:lnTo>
                    <a:lnTo>
                      <a:pt x="5286" y="33"/>
                    </a:lnTo>
                    <a:lnTo>
                      <a:pt x="5104" y="13"/>
                    </a:lnTo>
                    <a:lnTo>
                      <a:pt x="4929" y="7"/>
                    </a:lnTo>
                    <a:lnTo>
                      <a:pt x="474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3844;p68"/>
              <p:cNvSpPr/>
              <p:nvPr/>
            </p:nvSpPr>
            <p:spPr>
              <a:xfrm>
                <a:off x="-502840" y="3078366"/>
                <a:ext cx="176521" cy="205676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3905" extrusionOk="0">
                    <a:moveTo>
                      <a:pt x="2504" y="1"/>
                    </a:moveTo>
                    <a:lnTo>
                      <a:pt x="2303" y="39"/>
                    </a:lnTo>
                    <a:lnTo>
                      <a:pt x="2108" y="98"/>
                    </a:lnTo>
                    <a:lnTo>
                      <a:pt x="1914" y="163"/>
                    </a:lnTo>
                    <a:lnTo>
                      <a:pt x="1726" y="240"/>
                    </a:lnTo>
                    <a:lnTo>
                      <a:pt x="1544" y="331"/>
                    </a:lnTo>
                    <a:lnTo>
                      <a:pt x="1363" y="435"/>
                    </a:lnTo>
                    <a:lnTo>
                      <a:pt x="1194" y="545"/>
                    </a:lnTo>
                    <a:lnTo>
                      <a:pt x="1032" y="662"/>
                    </a:lnTo>
                    <a:lnTo>
                      <a:pt x="876" y="798"/>
                    </a:lnTo>
                    <a:lnTo>
                      <a:pt x="734" y="934"/>
                    </a:lnTo>
                    <a:lnTo>
                      <a:pt x="604" y="1084"/>
                    </a:lnTo>
                    <a:lnTo>
                      <a:pt x="481" y="1239"/>
                    </a:lnTo>
                    <a:lnTo>
                      <a:pt x="370" y="1401"/>
                    </a:lnTo>
                    <a:lnTo>
                      <a:pt x="325" y="1486"/>
                    </a:lnTo>
                    <a:lnTo>
                      <a:pt x="280" y="1576"/>
                    </a:lnTo>
                    <a:lnTo>
                      <a:pt x="234" y="1661"/>
                    </a:lnTo>
                    <a:lnTo>
                      <a:pt x="195" y="1752"/>
                    </a:lnTo>
                    <a:lnTo>
                      <a:pt x="163" y="1842"/>
                    </a:lnTo>
                    <a:lnTo>
                      <a:pt x="130" y="1940"/>
                    </a:lnTo>
                    <a:lnTo>
                      <a:pt x="91" y="2095"/>
                    </a:lnTo>
                    <a:lnTo>
                      <a:pt x="53" y="2251"/>
                    </a:lnTo>
                    <a:lnTo>
                      <a:pt x="27" y="2400"/>
                    </a:lnTo>
                    <a:lnTo>
                      <a:pt x="14" y="2549"/>
                    </a:lnTo>
                    <a:lnTo>
                      <a:pt x="7" y="2646"/>
                    </a:lnTo>
                    <a:lnTo>
                      <a:pt x="1" y="2744"/>
                    </a:lnTo>
                    <a:lnTo>
                      <a:pt x="7" y="2841"/>
                    </a:lnTo>
                    <a:lnTo>
                      <a:pt x="20" y="2932"/>
                    </a:lnTo>
                    <a:lnTo>
                      <a:pt x="33" y="3029"/>
                    </a:lnTo>
                    <a:lnTo>
                      <a:pt x="53" y="3120"/>
                    </a:lnTo>
                    <a:lnTo>
                      <a:pt x="79" y="3211"/>
                    </a:lnTo>
                    <a:lnTo>
                      <a:pt x="111" y="3295"/>
                    </a:lnTo>
                    <a:lnTo>
                      <a:pt x="143" y="3379"/>
                    </a:lnTo>
                    <a:lnTo>
                      <a:pt x="182" y="3464"/>
                    </a:lnTo>
                    <a:lnTo>
                      <a:pt x="228" y="3548"/>
                    </a:lnTo>
                    <a:lnTo>
                      <a:pt x="273" y="3626"/>
                    </a:lnTo>
                    <a:lnTo>
                      <a:pt x="325" y="3697"/>
                    </a:lnTo>
                    <a:lnTo>
                      <a:pt x="383" y="3768"/>
                    </a:lnTo>
                    <a:lnTo>
                      <a:pt x="442" y="3840"/>
                    </a:lnTo>
                    <a:lnTo>
                      <a:pt x="507" y="3905"/>
                    </a:lnTo>
                    <a:lnTo>
                      <a:pt x="3353" y="999"/>
                    </a:lnTo>
                    <a:lnTo>
                      <a:pt x="3146" y="727"/>
                    </a:lnTo>
                    <a:lnTo>
                      <a:pt x="2932" y="474"/>
                    </a:lnTo>
                    <a:lnTo>
                      <a:pt x="2718" y="228"/>
                    </a:lnTo>
                    <a:lnTo>
                      <a:pt x="2504" y="1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3845;p68"/>
              <p:cNvSpPr/>
              <p:nvPr/>
            </p:nvSpPr>
            <p:spPr>
              <a:xfrm>
                <a:off x="-603151" y="2968392"/>
                <a:ext cx="276834" cy="211154"/>
              </a:xfrm>
              <a:custGeom>
                <a:avLst/>
                <a:gdLst/>
                <a:ahLst/>
                <a:cxnLst/>
                <a:rect l="l" t="t" r="r" b="b"/>
                <a:pathLst>
                  <a:path w="5260" h="4009" extrusionOk="0">
                    <a:moveTo>
                      <a:pt x="681" y="0"/>
                    </a:moveTo>
                    <a:lnTo>
                      <a:pt x="603" y="7"/>
                    </a:lnTo>
                    <a:lnTo>
                      <a:pt x="532" y="26"/>
                    </a:lnTo>
                    <a:lnTo>
                      <a:pt x="467" y="52"/>
                    </a:lnTo>
                    <a:lnTo>
                      <a:pt x="402" y="85"/>
                    </a:lnTo>
                    <a:lnTo>
                      <a:pt x="337" y="117"/>
                    </a:lnTo>
                    <a:lnTo>
                      <a:pt x="285" y="163"/>
                    </a:lnTo>
                    <a:lnTo>
                      <a:pt x="234" y="208"/>
                    </a:lnTo>
                    <a:lnTo>
                      <a:pt x="188" y="260"/>
                    </a:lnTo>
                    <a:lnTo>
                      <a:pt x="143" y="318"/>
                    </a:lnTo>
                    <a:lnTo>
                      <a:pt x="110" y="377"/>
                    </a:lnTo>
                    <a:lnTo>
                      <a:pt x="78" y="435"/>
                    </a:lnTo>
                    <a:lnTo>
                      <a:pt x="52" y="500"/>
                    </a:lnTo>
                    <a:lnTo>
                      <a:pt x="33" y="571"/>
                    </a:lnTo>
                    <a:lnTo>
                      <a:pt x="13" y="636"/>
                    </a:lnTo>
                    <a:lnTo>
                      <a:pt x="7" y="707"/>
                    </a:lnTo>
                    <a:lnTo>
                      <a:pt x="0" y="779"/>
                    </a:lnTo>
                    <a:lnTo>
                      <a:pt x="0" y="843"/>
                    </a:lnTo>
                    <a:lnTo>
                      <a:pt x="13" y="915"/>
                    </a:lnTo>
                    <a:lnTo>
                      <a:pt x="26" y="980"/>
                    </a:lnTo>
                    <a:lnTo>
                      <a:pt x="46" y="1051"/>
                    </a:lnTo>
                    <a:lnTo>
                      <a:pt x="71" y="1116"/>
                    </a:lnTo>
                    <a:lnTo>
                      <a:pt x="110" y="1174"/>
                    </a:lnTo>
                    <a:lnTo>
                      <a:pt x="149" y="1233"/>
                    </a:lnTo>
                    <a:lnTo>
                      <a:pt x="195" y="1291"/>
                    </a:lnTo>
                    <a:lnTo>
                      <a:pt x="253" y="1343"/>
                    </a:lnTo>
                    <a:lnTo>
                      <a:pt x="311" y="1388"/>
                    </a:lnTo>
                    <a:lnTo>
                      <a:pt x="383" y="1427"/>
                    </a:lnTo>
                    <a:lnTo>
                      <a:pt x="454" y="1466"/>
                    </a:lnTo>
                    <a:lnTo>
                      <a:pt x="538" y="1492"/>
                    </a:lnTo>
                    <a:lnTo>
                      <a:pt x="584" y="1505"/>
                    </a:lnTo>
                    <a:lnTo>
                      <a:pt x="662" y="1531"/>
                    </a:lnTo>
                    <a:lnTo>
                      <a:pt x="746" y="1563"/>
                    </a:lnTo>
                    <a:lnTo>
                      <a:pt x="817" y="1596"/>
                    </a:lnTo>
                    <a:lnTo>
                      <a:pt x="895" y="1628"/>
                    </a:lnTo>
                    <a:lnTo>
                      <a:pt x="966" y="1674"/>
                    </a:lnTo>
                    <a:lnTo>
                      <a:pt x="1038" y="1712"/>
                    </a:lnTo>
                    <a:lnTo>
                      <a:pt x="1103" y="1764"/>
                    </a:lnTo>
                    <a:lnTo>
                      <a:pt x="1174" y="1816"/>
                    </a:lnTo>
                    <a:lnTo>
                      <a:pt x="1232" y="1868"/>
                    </a:lnTo>
                    <a:lnTo>
                      <a:pt x="1291" y="1926"/>
                    </a:lnTo>
                    <a:lnTo>
                      <a:pt x="1349" y="1985"/>
                    </a:lnTo>
                    <a:lnTo>
                      <a:pt x="1401" y="2050"/>
                    </a:lnTo>
                    <a:lnTo>
                      <a:pt x="1453" y="2114"/>
                    </a:lnTo>
                    <a:lnTo>
                      <a:pt x="1498" y="2186"/>
                    </a:lnTo>
                    <a:lnTo>
                      <a:pt x="1544" y="2257"/>
                    </a:lnTo>
                    <a:lnTo>
                      <a:pt x="1582" y="2335"/>
                    </a:lnTo>
                    <a:lnTo>
                      <a:pt x="1641" y="2452"/>
                    </a:lnTo>
                    <a:lnTo>
                      <a:pt x="1706" y="2562"/>
                    </a:lnTo>
                    <a:lnTo>
                      <a:pt x="1777" y="2666"/>
                    </a:lnTo>
                    <a:lnTo>
                      <a:pt x="1855" y="2769"/>
                    </a:lnTo>
                    <a:lnTo>
                      <a:pt x="1939" y="2867"/>
                    </a:lnTo>
                    <a:lnTo>
                      <a:pt x="2023" y="2958"/>
                    </a:lnTo>
                    <a:lnTo>
                      <a:pt x="2114" y="3042"/>
                    </a:lnTo>
                    <a:lnTo>
                      <a:pt x="2205" y="3126"/>
                    </a:lnTo>
                    <a:lnTo>
                      <a:pt x="2302" y="3204"/>
                    </a:lnTo>
                    <a:lnTo>
                      <a:pt x="2400" y="3275"/>
                    </a:lnTo>
                    <a:lnTo>
                      <a:pt x="2497" y="3340"/>
                    </a:lnTo>
                    <a:lnTo>
                      <a:pt x="2601" y="3405"/>
                    </a:lnTo>
                    <a:lnTo>
                      <a:pt x="2704" y="3470"/>
                    </a:lnTo>
                    <a:lnTo>
                      <a:pt x="2808" y="3522"/>
                    </a:lnTo>
                    <a:lnTo>
                      <a:pt x="3016" y="3626"/>
                    </a:lnTo>
                    <a:lnTo>
                      <a:pt x="3223" y="3710"/>
                    </a:lnTo>
                    <a:lnTo>
                      <a:pt x="3424" y="3788"/>
                    </a:lnTo>
                    <a:lnTo>
                      <a:pt x="3619" y="3846"/>
                    </a:lnTo>
                    <a:lnTo>
                      <a:pt x="3800" y="3898"/>
                    </a:lnTo>
                    <a:lnTo>
                      <a:pt x="3969" y="3937"/>
                    </a:lnTo>
                    <a:lnTo>
                      <a:pt x="4118" y="3969"/>
                    </a:lnTo>
                    <a:lnTo>
                      <a:pt x="4352" y="4008"/>
                    </a:lnTo>
                    <a:lnTo>
                      <a:pt x="5259" y="3087"/>
                    </a:lnTo>
                    <a:lnTo>
                      <a:pt x="5007" y="2757"/>
                    </a:lnTo>
                    <a:lnTo>
                      <a:pt x="4747" y="2452"/>
                    </a:lnTo>
                    <a:lnTo>
                      <a:pt x="4481" y="2166"/>
                    </a:lnTo>
                    <a:lnTo>
                      <a:pt x="4215" y="1894"/>
                    </a:lnTo>
                    <a:lnTo>
                      <a:pt x="3949" y="1648"/>
                    </a:lnTo>
                    <a:lnTo>
                      <a:pt x="3677" y="1414"/>
                    </a:lnTo>
                    <a:lnTo>
                      <a:pt x="3405" y="1200"/>
                    </a:lnTo>
                    <a:lnTo>
                      <a:pt x="3132" y="1006"/>
                    </a:lnTo>
                    <a:lnTo>
                      <a:pt x="2860" y="824"/>
                    </a:lnTo>
                    <a:lnTo>
                      <a:pt x="2581" y="662"/>
                    </a:lnTo>
                    <a:lnTo>
                      <a:pt x="2309" y="519"/>
                    </a:lnTo>
                    <a:lnTo>
                      <a:pt x="2030" y="389"/>
                    </a:lnTo>
                    <a:lnTo>
                      <a:pt x="1758" y="273"/>
                    </a:lnTo>
                    <a:lnTo>
                      <a:pt x="1479" y="175"/>
                    </a:lnTo>
                    <a:lnTo>
                      <a:pt x="1206" y="91"/>
                    </a:lnTo>
                    <a:lnTo>
                      <a:pt x="934" y="20"/>
                    </a:lnTo>
                    <a:lnTo>
                      <a:pt x="850" y="7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3846;p68"/>
              <p:cNvSpPr/>
              <p:nvPr/>
            </p:nvSpPr>
            <p:spPr>
              <a:xfrm>
                <a:off x="-401792" y="2984772"/>
                <a:ext cx="88103" cy="90224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1713" extrusionOk="0">
                    <a:moveTo>
                      <a:pt x="714" y="1"/>
                    </a:moveTo>
                    <a:lnTo>
                      <a:pt x="662" y="7"/>
                    </a:lnTo>
                    <a:lnTo>
                      <a:pt x="610" y="20"/>
                    </a:lnTo>
                    <a:lnTo>
                      <a:pt x="564" y="33"/>
                    </a:lnTo>
                    <a:lnTo>
                      <a:pt x="513" y="59"/>
                    </a:lnTo>
                    <a:lnTo>
                      <a:pt x="467" y="85"/>
                    </a:lnTo>
                    <a:lnTo>
                      <a:pt x="422" y="124"/>
                    </a:lnTo>
                    <a:lnTo>
                      <a:pt x="389" y="163"/>
                    </a:lnTo>
                    <a:lnTo>
                      <a:pt x="350" y="208"/>
                    </a:lnTo>
                    <a:lnTo>
                      <a:pt x="325" y="254"/>
                    </a:lnTo>
                    <a:lnTo>
                      <a:pt x="273" y="370"/>
                    </a:lnTo>
                    <a:lnTo>
                      <a:pt x="221" y="506"/>
                    </a:lnTo>
                    <a:lnTo>
                      <a:pt x="169" y="656"/>
                    </a:lnTo>
                    <a:lnTo>
                      <a:pt x="123" y="824"/>
                    </a:lnTo>
                    <a:lnTo>
                      <a:pt x="85" y="1012"/>
                    </a:lnTo>
                    <a:lnTo>
                      <a:pt x="46" y="1226"/>
                    </a:lnTo>
                    <a:lnTo>
                      <a:pt x="20" y="1460"/>
                    </a:lnTo>
                    <a:lnTo>
                      <a:pt x="0" y="1713"/>
                    </a:lnTo>
                    <a:lnTo>
                      <a:pt x="1673" y="1343"/>
                    </a:lnTo>
                    <a:lnTo>
                      <a:pt x="1641" y="1226"/>
                    </a:lnTo>
                    <a:lnTo>
                      <a:pt x="1602" y="1090"/>
                    </a:lnTo>
                    <a:lnTo>
                      <a:pt x="1537" y="922"/>
                    </a:lnTo>
                    <a:lnTo>
                      <a:pt x="1459" y="733"/>
                    </a:lnTo>
                    <a:lnTo>
                      <a:pt x="1407" y="630"/>
                    </a:lnTo>
                    <a:lnTo>
                      <a:pt x="1349" y="532"/>
                    </a:lnTo>
                    <a:lnTo>
                      <a:pt x="1291" y="429"/>
                    </a:lnTo>
                    <a:lnTo>
                      <a:pt x="1219" y="325"/>
                    </a:lnTo>
                    <a:lnTo>
                      <a:pt x="1142" y="228"/>
                    </a:lnTo>
                    <a:lnTo>
                      <a:pt x="1064" y="137"/>
                    </a:lnTo>
                    <a:lnTo>
                      <a:pt x="1018" y="98"/>
                    </a:lnTo>
                    <a:lnTo>
                      <a:pt x="973" y="66"/>
                    </a:lnTo>
                    <a:lnTo>
                      <a:pt x="928" y="40"/>
                    </a:lnTo>
                    <a:lnTo>
                      <a:pt x="876" y="20"/>
                    </a:lnTo>
                    <a:lnTo>
                      <a:pt x="824" y="7"/>
                    </a:lnTo>
                    <a:lnTo>
                      <a:pt x="77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3847;p68"/>
              <p:cNvSpPr/>
              <p:nvPr/>
            </p:nvSpPr>
            <p:spPr>
              <a:xfrm>
                <a:off x="-376530" y="3017901"/>
                <a:ext cx="39946" cy="40714"/>
              </a:xfrm>
              <a:custGeom>
                <a:avLst/>
                <a:gdLst/>
                <a:ahLst/>
                <a:cxnLst/>
                <a:rect l="l" t="t" r="r" b="b"/>
                <a:pathLst>
                  <a:path w="759" h="773" extrusionOk="0">
                    <a:moveTo>
                      <a:pt x="350" y="1"/>
                    </a:moveTo>
                    <a:lnTo>
                      <a:pt x="311" y="7"/>
                    </a:lnTo>
                    <a:lnTo>
                      <a:pt x="273" y="7"/>
                    </a:lnTo>
                    <a:lnTo>
                      <a:pt x="234" y="20"/>
                    </a:lnTo>
                    <a:lnTo>
                      <a:pt x="201" y="40"/>
                    </a:lnTo>
                    <a:lnTo>
                      <a:pt x="169" y="59"/>
                    </a:lnTo>
                    <a:lnTo>
                      <a:pt x="136" y="85"/>
                    </a:lnTo>
                    <a:lnTo>
                      <a:pt x="110" y="117"/>
                    </a:lnTo>
                    <a:lnTo>
                      <a:pt x="91" y="156"/>
                    </a:lnTo>
                    <a:lnTo>
                      <a:pt x="78" y="195"/>
                    </a:lnTo>
                    <a:lnTo>
                      <a:pt x="52" y="312"/>
                    </a:lnTo>
                    <a:lnTo>
                      <a:pt x="33" y="448"/>
                    </a:lnTo>
                    <a:lnTo>
                      <a:pt x="13" y="597"/>
                    </a:lnTo>
                    <a:lnTo>
                      <a:pt x="0" y="772"/>
                    </a:lnTo>
                    <a:lnTo>
                      <a:pt x="759" y="772"/>
                    </a:lnTo>
                    <a:lnTo>
                      <a:pt x="746" y="708"/>
                    </a:lnTo>
                    <a:lnTo>
                      <a:pt x="707" y="545"/>
                    </a:lnTo>
                    <a:lnTo>
                      <a:pt x="649" y="344"/>
                    </a:lnTo>
                    <a:lnTo>
                      <a:pt x="610" y="247"/>
                    </a:lnTo>
                    <a:lnTo>
                      <a:pt x="577" y="156"/>
                    </a:lnTo>
                    <a:lnTo>
                      <a:pt x="551" y="117"/>
                    </a:lnTo>
                    <a:lnTo>
                      <a:pt x="525" y="85"/>
                    </a:lnTo>
                    <a:lnTo>
                      <a:pt x="493" y="59"/>
                    </a:lnTo>
                    <a:lnTo>
                      <a:pt x="461" y="33"/>
                    </a:lnTo>
                    <a:lnTo>
                      <a:pt x="428" y="20"/>
                    </a:lnTo>
                    <a:lnTo>
                      <a:pt x="389" y="7"/>
                    </a:lnTo>
                    <a:lnTo>
                      <a:pt x="3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3848;p68"/>
              <p:cNvSpPr/>
              <p:nvPr/>
            </p:nvSpPr>
            <p:spPr>
              <a:xfrm>
                <a:off x="-485788" y="3050030"/>
                <a:ext cx="308622" cy="234698"/>
              </a:xfrm>
              <a:custGeom>
                <a:avLst/>
                <a:gdLst/>
                <a:ahLst/>
                <a:cxnLst/>
                <a:rect l="l" t="t" r="r" b="b"/>
                <a:pathLst>
                  <a:path w="5864" h="4456" extrusionOk="0">
                    <a:moveTo>
                      <a:pt x="3010" y="0"/>
                    </a:moveTo>
                    <a:lnTo>
                      <a:pt x="2854" y="7"/>
                    </a:lnTo>
                    <a:lnTo>
                      <a:pt x="2699" y="26"/>
                    </a:lnTo>
                    <a:lnTo>
                      <a:pt x="2550" y="46"/>
                    </a:lnTo>
                    <a:lnTo>
                      <a:pt x="2394" y="78"/>
                    </a:lnTo>
                    <a:lnTo>
                      <a:pt x="2238" y="111"/>
                    </a:lnTo>
                    <a:lnTo>
                      <a:pt x="2089" y="156"/>
                    </a:lnTo>
                    <a:lnTo>
                      <a:pt x="1940" y="208"/>
                    </a:lnTo>
                    <a:lnTo>
                      <a:pt x="1791" y="266"/>
                    </a:lnTo>
                    <a:lnTo>
                      <a:pt x="1648" y="331"/>
                    </a:lnTo>
                    <a:lnTo>
                      <a:pt x="1505" y="402"/>
                    </a:lnTo>
                    <a:lnTo>
                      <a:pt x="1369" y="480"/>
                    </a:lnTo>
                    <a:lnTo>
                      <a:pt x="1240" y="571"/>
                    </a:lnTo>
                    <a:lnTo>
                      <a:pt x="1110" y="655"/>
                    </a:lnTo>
                    <a:lnTo>
                      <a:pt x="987" y="753"/>
                    </a:lnTo>
                    <a:lnTo>
                      <a:pt x="870" y="856"/>
                    </a:lnTo>
                    <a:lnTo>
                      <a:pt x="760" y="967"/>
                    </a:lnTo>
                    <a:lnTo>
                      <a:pt x="649" y="1077"/>
                    </a:lnTo>
                    <a:lnTo>
                      <a:pt x="552" y="1194"/>
                    </a:lnTo>
                    <a:lnTo>
                      <a:pt x="461" y="1317"/>
                    </a:lnTo>
                    <a:lnTo>
                      <a:pt x="377" y="1446"/>
                    </a:lnTo>
                    <a:lnTo>
                      <a:pt x="306" y="1576"/>
                    </a:lnTo>
                    <a:lnTo>
                      <a:pt x="234" y="1712"/>
                    </a:lnTo>
                    <a:lnTo>
                      <a:pt x="176" y="1849"/>
                    </a:lnTo>
                    <a:lnTo>
                      <a:pt x="131" y="1998"/>
                    </a:lnTo>
                    <a:lnTo>
                      <a:pt x="85" y="2153"/>
                    </a:lnTo>
                    <a:lnTo>
                      <a:pt x="53" y="2309"/>
                    </a:lnTo>
                    <a:lnTo>
                      <a:pt x="27" y="2458"/>
                    </a:lnTo>
                    <a:lnTo>
                      <a:pt x="7" y="2601"/>
                    </a:lnTo>
                    <a:lnTo>
                      <a:pt x="1" y="2698"/>
                    </a:lnTo>
                    <a:lnTo>
                      <a:pt x="1" y="2789"/>
                    </a:lnTo>
                    <a:lnTo>
                      <a:pt x="1" y="2880"/>
                    </a:lnTo>
                    <a:lnTo>
                      <a:pt x="14" y="2970"/>
                    </a:lnTo>
                    <a:lnTo>
                      <a:pt x="27" y="3055"/>
                    </a:lnTo>
                    <a:lnTo>
                      <a:pt x="40" y="3139"/>
                    </a:lnTo>
                    <a:lnTo>
                      <a:pt x="66" y="3230"/>
                    </a:lnTo>
                    <a:lnTo>
                      <a:pt x="92" y="3308"/>
                    </a:lnTo>
                    <a:lnTo>
                      <a:pt x="118" y="3392"/>
                    </a:lnTo>
                    <a:lnTo>
                      <a:pt x="157" y="3470"/>
                    </a:lnTo>
                    <a:lnTo>
                      <a:pt x="196" y="3548"/>
                    </a:lnTo>
                    <a:lnTo>
                      <a:pt x="234" y="3625"/>
                    </a:lnTo>
                    <a:lnTo>
                      <a:pt x="280" y="3697"/>
                    </a:lnTo>
                    <a:lnTo>
                      <a:pt x="332" y="3768"/>
                    </a:lnTo>
                    <a:lnTo>
                      <a:pt x="384" y="3833"/>
                    </a:lnTo>
                    <a:lnTo>
                      <a:pt x="442" y="3898"/>
                    </a:lnTo>
                    <a:lnTo>
                      <a:pt x="500" y="3963"/>
                    </a:lnTo>
                    <a:lnTo>
                      <a:pt x="559" y="4021"/>
                    </a:lnTo>
                    <a:lnTo>
                      <a:pt x="630" y="4079"/>
                    </a:lnTo>
                    <a:lnTo>
                      <a:pt x="695" y="4131"/>
                    </a:lnTo>
                    <a:lnTo>
                      <a:pt x="766" y="4177"/>
                    </a:lnTo>
                    <a:lnTo>
                      <a:pt x="838" y="4222"/>
                    </a:lnTo>
                    <a:lnTo>
                      <a:pt x="915" y="4267"/>
                    </a:lnTo>
                    <a:lnTo>
                      <a:pt x="993" y="4306"/>
                    </a:lnTo>
                    <a:lnTo>
                      <a:pt x="1077" y="4339"/>
                    </a:lnTo>
                    <a:lnTo>
                      <a:pt x="1155" y="4365"/>
                    </a:lnTo>
                    <a:lnTo>
                      <a:pt x="1240" y="4391"/>
                    </a:lnTo>
                    <a:lnTo>
                      <a:pt x="1330" y="4417"/>
                    </a:lnTo>
                    <a:lnTo>
                      <a:pt x="1415" y="4430"/>
                    </a:lnTo>
                    <a:lnTo>
                      <a:pt x="1505" y="4443"/>
                    </a:lnTo>
                    <a:lnTo>
                      <a:pt x="1596" y="4449"/>
                    </a:lnTo>
                    <a:lnTo>
                      <a:pt x="1694" y="4455"/>
                    </a:lnTo>
                    <a:lnTo>
                      <a:pt x="4787" y="4455"/>
                    </a:lnTo>
                    <a:lnTo>
                      <a:pt x="4871" y="4449"/>
                    </a:lnTo>
                    <a:lnTo>
                      <a:pt x="4949" y="4443"/>
                    </a:lnTo>
                    <a:lnTo>
                      <a:pt x="5033" y="4423"/>
                    </a:lnTo>
                    <a:lnTo>
                      <a:pt x="5111" y="4404"/>
                    </a:lnTo>
                    <a:lnTo>
                      <a:pt x="5182" y="4371"/>
                    </a:lnTo>
                    <a:lnTo>
                      <a:pt x="5254" y="4339"/>
                    </a:lnTo>
                    <a:lnTo>
                      <a:pt x="5325" y="4300"/>
                    </a:lnTo>
                    <a:lnTo>
                      <a:pt x="5390" y="4254"/>
                    </a:lnTo>
                    <a:lnTo>
                      <a:pt x="5455" y="4203"/>
                    </a:lnTo>
                    <a:lnTo>
                      <a:pt x="5513" y="4151"/>
                    </a:lnTo>
                    <a:lnTo>
                      <a:pt x="5565" y="4092"/>
                    </a:lnTo>
                    <a:lnTo>
                      <a:pt x="5617" y="4027"/>
                    </a:lnTo>
                    <a:lnTo>
                      <a:pt x="5656" y="3963"/>
                    </a:lnTo>
                    <a:lnTo>
                      <a:pt x="5695" y="3891"/>
                    </a:lnTo>
                    <a:lnTo>
                      <a:pt x="5727" y="3813"/>
                    </a:lnTo>
                    <a:lnTo>
                      <a:pt x="5760" y="3736"/>
                    </a:lnTo>
                    <a:lnTo>
                      <a:pt x="5792" y="3625"/>
                    </a:lnTo>
                    <a:lnTo>
                      <a:pt x="5811" y="3522"/>
                    </a:lnTo>
                    <a:lnTo>
                      <a:pt x="5831" y="3411"/>
                    </a:lnTo>
                    <a:lnTo>
                      <a:pt x="5850" y="3314"/>
                    </a:lnTo>
                    <a:lnTo>
                      <a:pt x="5857" y="3217"/>
                    </a:lnTo>
                    <a:lnTo>
                      <a:pt x="5863" y="3120"/>
                    </a:lnTo>
                    <a:lnTo>
                      <a:pt x="5863" y="3029"/>
                    </a:lnTo>
                    <a:lnTo>
                      <a:pt x="5863" y="2938"/>
                    </a:lnTo>
                    <a:lnTo>
                      <a:pt x="5844" y="2769"/>
                    </a:lnTo>
                    <a:lnTo>
                      <a:pt x="5818" y="2620"/>
                    </a:lnTo>
                    <a:lnTo>
                      <a:pt x="5779" y="2478"/>
                    </a:lnTo>
                    <a:lnTo>
                      <a:pt x="5734" y="2348"/>
                    </a:lnTo>
                    <a:lnTo>
                      <a:pt x="5688" y="2238"/>
                    </a:lnTo>
                    <a:lnTo>
                      <a:pt x="5636" y="2140"/>
                    </a:lnTo>
                    <a:lnTo>
                      <a:pt x="5585" y="2056"/>
                    </a:lnTo>
                    <a:lnTo>
                      <a:pt x="5539" y="1985"/>
                    </a:lnTo>
                    <a:lnTo>
                      <a:pt x="5468" y="1894"/>
                    </a:lnTo>
                    <a:lnTo>
                      <a:pt x="5435" y="1861"/>
                    </a:lnTo>
                    <a:lnTo>
                      <a:pt x="5435" y="1823"/>
                    </a:lnTo>
                    <a:lnTo>
                      <a:pt x="5416" y="1699"/>
                    </a:lnTo>
                    <a:lnTo>
                      <a:pt x="5390" y="1615"/>
                    </a:lnTo>
                    <a:lnTo>
                      <a:pt x="5364" y="1524"/>
                    </a:lnTo>
                    <a:lnTo>
                      <a:pt x="5319" y="1414"/>
                    </a:lnTo>
                    <a:lnTo>
                      <a:pt x="5267" y="1297"/>
                    </a:lnTo>
                    <a:lnTo>
                      <a:pt x="5195" y="1174"/>
                    </a:lnTo>
                    <a:lnTo>
                      <a:pt x="5118" y="1044"/>
                    </a:lnTo>
                    <a:lnTo>
                      <a:pt x="5014" y="908"/>
                    </a:lnTo>
                    <a:lnTo>
                      <a:pt x="4891" y="778"/>
                    </a:lnTo>
                    <a:lnTo>
                      <a:pt x="4826" y="707"/>
                    </a:lnTo>
                    <a:lnTo>
                      <a:pt x="4754" y="642"/>
                    </a:lnTo>
                    <a:lnTo>
                      <a:pt x="4670" y="577"/>
                    </a:lnTo>
                    <a:lnTo>
                      <a:pt x="4586" y="513"/>
                    </a:lnTo>
                    <a:lnTo>
                      <a:pt x="4495" y="448"/>
                    </a:lnTo>
                    <a:lnTo>
                      <a:pt x="4398" y="383"/>
                    </a:lnTo>
                    <a:lnTo>
                      <a:pt x="4294" y="325"/>
                    </a:lnTo>
                    <a:lnTo>
                      <a:pt x="4190" y="266"/>
                    </a:lnTo>
                    <a:lnTo>
                      <a:pt x="4048" y="201"/>
                    </a:lnTo>
                    <a:lnTo>
                      <a:pt x="3911" y="143"/>
                    </a:lnTo>
                    <a:lnTo>
                      <a:pt x="3762" y="98"/>
                    </a:lnTo>
                    <a:lnTo>
                      <a:pt x="3620" y="59"/>
                    </a:lnTo>
                    <a:lnTo>
                      <a:pt x="3470" y="33"/>
                    </a:lnTo>
                    <a:lnTo>
                      <a:pt x="3315" y="13"/>
                    </a:lnTo>
                    <a:lnTo>
                      <a:pt x="3166" y="7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3849;p68"/>
              <p:cNvSpPr/>
              <p:nvPr/>
            </p:nvSpPr>
            <p:spPr>
              <a:xfrm>
                <a:off x="-220589" y="3198610"/>
                <a:ext cx="43420" cy="21911"/>
              </a:xfrm>
              <a:custGeom>
                <a:avLst/>
                <a:gdLst/>
                <a:ahLst/>
                <a:cxnLst/>
                <a:rect l="l" t="t" r="r" b="b"/>
                <a:pathLst>
                  <a:path w="825" h="416" fill="none" extrusionOk="0">
                    <a:moveTo>
                      <a:pt x="1" y="0"/>
                    </a:moveTo>
                    <a:lnTo>
                      <a:pt x="824" y="41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3850;p68"/>
              <p:cNvSpPr/>
              <p:nvPr/>
            </p:nvSpPr>
            <p:spPr>
              <a:xfrm>
                <a:off x="-231484" y="3211567"/>
                <a:ext cx="46104" cy="40714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73" fill="none" extrusionOk="0">
                    <a:moveTo>
                      <a:pt x="0" y="1"/>
                    </a:moveTo>
                    <a:lnTo>
                      <a:pt x="876" y="772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3851;p68"/>
              <p:cNvSpPr/>
              <p:nvPr/>
            </p:nvSpPr>
            <p:spPr>
              <a:xfrm>
                <a:off x="-364267" y="3091691"/>
                <a:ext cx="39315" cy="40714"/>
              </a:xfrm>
              <a:custGeom>
                <a:avLst/>
                <a:gdLst/>
                <a:ahLst/>
                <a:cxnLst/>
                <a:rect l="l" t="t" r="r" b="b"/>
                <a:pathLst>
                  <a:path w="747" h="773" extrusionOk="0">
                    <a:moveTo>
                      <a:pt x="27" y="0"/>
                    </a:moveTo>
                    <a:lnTo>
                      <a:pt x="14" y="7"/>
                    </a:lnTo>
                    <a:lnTo>
                      <a:pt x="7" y="13"/>
                    </a:lnTo>
                    <a:lnTo>
                      <a:pt x="1" y="33"/>
                    </a:lnTo>
                    <a:lnTo>
                      <a:pt x="7" y="46"/>
                    </a:lnTo>
                    <a:lnTo>
                      <a:pt x="20" y="52"/>
                    </a:lnTo>
                    <a:lnTo>
                      <a:pt x="27" y="52"/>
                    </a:lnTo>
                    <a:lnTo>
                      <a:pt x="104" y="46"/>
                    </a:lnTo>
                    <a:lnTo>
                      <a:pt x="176" y="52"/>
                    </a:lnTo>
                    <a:lnTo>
                      <a:pt x="241" y="65"/>
                    </a:lnTo>
                    <a:lnTo>
                      <a:pt x="305" y="85"/>
                    </a:lnTo>
                    <a:lnTo>
                      <a:pt x="364" y="111"/>
                    </a:lnTo>
                    <a:lnTo>
                      <a:pt x="416" y="150"/>
                    </a:lnTo>
                    <a:lnTo>
                      <a:pt x="468" y="189"/>
                    </a:lnTo>
                    <a:lnTo>
                      <a:pt x="513" y="240"/>
                    </a:lnTo>
                    <a:lnTo>
                      <a:pt x="558" y="292"/>
                    </a:lnTo>
                    <a:lnTo>
                      <a:pt x="591" y="351"/>
                    </a:lnTo>
                    <a:lnTo>
                      <a:pt x="623" y="409"/>
                    </a:lnTo>
                    <a:lnTo>
                      <a:pt x="649" y="474"/>
                    </a:lnTo>
                    <a:lnTo>
                      <a:pt x="669" y="539"/>
                    </a:lnTo>
                    <a:lnTo>
                      <a:pt x="682" y="610"/>
                    </a:lnTo>
                    <a:lnTo>
                      <a:pt x="694" y="675"/>
                    </a:lnTo>
                    <a:lnTo>
                      <a:pt x="694" y="746"/>
                    </a:lnTo>
                    <a:lnTo>
                      <a:pt x="694" y="759"/>
                    </a:lnTo>
                    <a:lnTo>
                      <a:pt x="701" y="766"/>
                    </a:lnTo>
                    <a:lnTo>
                      <a:pt x="714" y="772"/>
                    </a:lnTo>
                    <a:lnTo>
                      <a:pt x="733" y="772"/>
                    </a:lnTo>
                    <a:lnTo>
                      <a:pt x="740" y="766"/>
                    </a:lnTo>
                    <a:lnTo>
                      <a:pt x="746" y="753"/>
                    </a:lnTo>
                    <a:lnTo>
                      <a:pt x="746" y="746"/>
                    </a:lnTo>
                    <a:lnTo>
                      <a:pt x="733" y="675"/>
                    </a:lnTo>
                    <a:lnTo>
                      <a:pt x="720" y="604"/>
                    </a:lnTo>
                    <a:lnTo>
                      <a:pt x="707" y="539"/>
                    </a:lnTo>
                    <a:lnTo>
                      <a:pt x="682" y="474"/>
                    </a:lnTo>
                    <a:lnTo>
                      <a:pt x="656" y="409"/>
                    </a:lnTo>
                    <a:lnTo>
                      <a:pt x="623" y="351"/>
                    </a:lnTo>
                    <a:lnTo>
                      <a:pt x="591" y="292"/>
                    </a:lnTo>
                    <a:lnTo>
                      <a:pt x="552" y="240"/>
                    </a:lnTo>
                    <a:lnTo>
                      <a:pt x="506" y="195"/>
                    </a:lnTo>
                    <a:lnTo>
                      <a:pt x="461" y="150"/>
                    </a:lnTo>
                    <a:lnTo>
                      <a:pt x="409" y="111"/>
                    </a:lnTo>
                    <a:lnTo>
                      <a:pt x="357" y="78"/>
                    </a:lnTo>
                    <a:lnTo>
                      <a:pt x="299" y="46"/>
                    </a:lnTo>
                    <a:lnTo>
                      <a:pt x="234" y="26"/>
                    </a:lnTo>
                    <a:lnTo>
                      <a:pt x="169" y="13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3852;p68"/>
              <p:cNvSpPr/>
              <p:nvPr/>
            </p:nvSpPr>
            <p:spPr>
              <a:xfrm>
                <a:off x="-280639" y="3141569"/>
                <a:ext cx="54683" cy="17802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338" extrusionOk="0">
                    <a:moveTo>
                      <a:pt x="500" y="0"/>
                    </a:moveTo>
                    <a:lnTo>
                      <a:pt x="428" y="7"/>
                    </a:lnTo>
                    <a:lnTo>
                      <a:pt x="357" y="13"/>
                    </a:lnTo>
                    <a:lnTo>
                      <a:pt x="286" y="26"/>
                    </a:lnTo>
                    <a:lnTo>
                      <a:pt x="214" y="46"/>
                    </a:lnTo>
                    <a:lnTo>
                      <a:pt x="143" y="72"/>
                    </a:lnTo>
                    <a:lnTo>
                      <a:pt x="78" y="104"/>
                    </a:lnTo>
                    <a:lnTo>
                      <a:pt x="13" y="136"/>
                    </a:lnTo>
                    <a:lnTo>
                      <a:pt x="7" y="143"/>
                    </a:lnTo>
                    <a:lnTo>
                      <a:pt x="0" y="156"/>
                    </a:lnTo>
                    <a:lnTo>
                      <a:pt x="7" y="175"/>
                    </a:lnTo>
                    <a:lnTo>
                      <a:pt x="20" y="182"/>
                    </a:lnTo>
                    <a:lnTo>
                      <a:pt x="39" y="182"/>
                    </a:lnTo>
                    <a:lnTo>
                      <a:pt x="98" y="143"/>
                    </a:lnTo>
                    <a:lnTo>
                      <a:pt x="156" y="111"/>
                    </a:lnTo>
                    <a:lnTo>
                      <a:pt x="221" y="85"/>
                    </a:lnTo>
                    <a:lnTo>
                      <a:pt x="286" y="65"/>
                    </a:lnTo>
                    <a:lnTo>
                      <a:pt x="357" y="46"/>
                    </a:lnTo>
                    <a:lnTo>
                      <a:pt x="422" y="39"/>
                    </a:lnTo>
                    <a:lnTo>
                      <a:pt x="487" y="33"/>
                    </a:lnTo>
                    <a:lnTo>
                      <a:pt x="558" y="39"/>
                    </a:lnTo>
                    <a:lnTo>
                      <a:pt x="629" y="46"/>
                    </a:lnTo>
                    <a:lnTo>
                      <a:pt x="694" y="65"/>
                    </a:lnTo>
                    <a:lnTo>
                      <a:pt x="753" y="91"/>
                    </a:lnTo>
                    <a:lnTo>
                      <a:pt x="811" y="123"/>
                    </a:lnTo>
                    <a:lnTo>
                      <a:pt x="863" y="169"/>
                    </a:lnTo>
                    <a:lnTo>
                      <a:pt x="915" y="214"/>
                    </a:lnTo>
                    <a:lnTo>
                      <a:pt x="954" y="266"/>
                    </a:lnTo>
                    <a:lnTo>
                      <a:pt x="993" y="325"/>
                    </a:lnTo>
                    <a:lnTo>
                      <a:pt x="999" y="338"/>
                    </a:lnTo>
                    <a:lnTo>
                      <a:pt x="1025" y="338"/>
                    </a:lnTo>
                    <a:lnTo>
                      <a:pt x="1038" y="318"/>
                    </a:lnTo>
                    <a:lnTo>
                      <a:pt x="1038" y="312"/>
                    </a:lnTo>
                    <a:lnTo>
                      <a:pt x="1038" y="299"/>
                    </a:lnTo>
                    <a:lnTo>
                      <a:pt x="993" y="234"/>
                    </a:lnTo>
                    <a:lnTo>
                      <a:pt x="941" y="182"/>
                    </a:lnTo>
                    <a:lnTo>
                      <a:pt x="882" y="130"/>
                    </a:lnTo>
                    <a:lnTo>
                      <a:pt x="824" y="91"/>
                    </a:lnTo>
                    <a:lnTo>
                      <a:pt x="766" y="59"/>
                    </a:lnTo>
                    <a:lnTo>
                      <a:pt x="701" y="33"/>
                    </a:lnTo>
                    <a:lnTo>
                      <a:pt x="636" y="13"/>
                    </a:lnTo>
                    <a:lnTo>
                      <a:pt x="565" y="7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3853;p68"/>
              <p:cNvSpPr/>
              <p:nvPr/>
            </p:nvSpPr>
            <p:spPr>
              <a:xfrm>
                <a:off x="-327427" y="3146678"/>
                <a:ext cx="30473" cy="2633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00" extrusionOk="0">
                    <a:moveTo>
                      <a:pt x="118" y="1"/>
                    </a:moveTo>
                    <a:lnTo>
                      <a:pt x="85" y="7"/>
                    </a:lnTo>
                    <a:lnTo>
                      <a:pt x="59" y="14"/>
                    </a:lnTo>
                    <a:lnTo>
                      <a:pt x="40" y="26"/>
                    </a:lnTo>
                    <a:lnTo>
                      <a:pt x="20" y="46"/>
                    </a:lnTo>
                    <a:lnTo>
                      <a:pt x="7" y="72"/>
                    </a:lnTo>
                    <a:lnTo>
                      <a:pt x="1" y="98"/>
                    </a:lnTo>
                    <a:lnTo>
                      <a:pt x="7" y="130"/>
                    </a:lnTo>
                    <a:lnTo>
                      <a:pt x="98" y="429"/>
                    </a:lnTo>
                    <a:lnTo>
                      <a:pt x="105" y="448"/>
                    </a:lnTo>
                    <a:lnTo>
                      <a:pt x="118" y="467"/>
                    </a:lnTo>
                    <a:lnTo>
                      <a:pt x="131" y="480"/>
                    </a:lnTo>
                    <a:lnTo>
                      <a:pt x="150" y="487"/>
                    </a:lnTo>
                    <a:lnTo>
                      <a:pt x="170" y="500"/>
                    </a:lnTo>
                    <a:lnTo>
                      <a:pt x="209" y="500"/>
                    </a:lnTo>
                    <a:lnTo>
                      <a:pt x="228" y="493"/>
                    </a:lnTo>
                    <a:lnTo>
                      <a:pt x="520" y="370"/>
                    </a:lnTo>
                    <a:lnTo>
                      <a:pt x="546" y="351"/>
                    </a:lnTo>
                    <a:lnTo>
                      <a:pt x="559" y="331"/>
                    </a:lnTo>
                    <a:lnTo>
                      <a:pt x="572" y="305"/>
                    </a:lnTo>
                    <a:lnTo>
                      <a:pt x="578" y="279"/>
                    </a:lnTo>
                    <a:lnTo>
                      <a:pt x="572" y="253"/>
                    </a:lnTo>
                    <a:lnTo>
                      <a:pt x="565" y="228"/>
                    </a:lnTo>
                    <a:lnTo>
                      <a:pt x="546" y="202"/>
                    </a:lnTo>
                    <a:lnTo>
                      <a:pt x="520" y="189"/>
                    </a:lnTo>
                    <a:lnTo>
                      <a:pt x="144" y="14"/>
                    </a:lnTo>
                    <a:lnTo>
                      <a:pt x="11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3854;p68"/>
              <p:cNvSpPr/>
              <p:nvPr/>
            </p:nvSpPr>
            <p:spPr>
              <a:xfrm>
                <a:off x="-360162" y="3162374"/>
                <a:ext cx="74471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689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" y="20"/>
                    </a:lnTo>
                    <a:lnTo>
                      <a:pt x="33" y="66"/>
                    </a:lnTo>
                    <a:lnTo>
                      <a:pt x="78" y="131"/>
                    </a:lnTo>
                    <a:lnTo>
                      <a:pt x="111" y="169"/>
                    </a:lnTo>
                    <a:lnTo>
                      <a:pt x="143" y="208"/>
                    </a:lnTo>
                    <a:lnTo>
                      <a:pt x="188" y="241"/>
                    </a:lnTo>
                    <a:lnTo>
                      <a:pt x="240" y="273"/>
                    </a:lnTo>
                    <a:lnTo>
                      <a:pt x="299" y="306"/>
                    </a:lnTo>
                    <a:lnTo>
                      <a:pt x="364" y="325"/>
                    </a:lnTo>
                    <a:lnTo>
                      <a:pt x="435" y="345"/>
                    </a:lnTo>
                    <a:lnTo>
                      <a:pt x="513" y="358"/>
                    </a:lnTo>
                    <a:lnTo>
                      <a:pt x="604" y="358"/>
                    </a:lnTo>
                    <a:lnTo>
                      <a:pt x="694" y="351"/>
                    </a:lnTo>
                    <a:lnTo>
                      <a:pt x="694" y="351"/>
                    </a:lnTo>
                    <a:lnTo>
                      <a:pt x="753" y="429"/>
                    </a:lnTo>
                    <a:lnTo>
                      <a:pt x="811" y="500"/>
                    </a:lnTo>
                    <a:lnTo>
                      <a:pt x="869" y="552"/>
                    </a:lnTo>
                    <a:lnTo>
                      <a:pt x="934" y="597"/>
                    </a:lnTo>
                    <a:lnTo>
                      <a:pt x="993" y="630"/>
                    </a:lnTo>
                    <a:lnTo>
                      <a:pt x="1051" y="649"/>
                    </a:lnTo>
                    <a:lnTo>
                      <a:pt x="1109" y="669"/>
                    </a:lnTo>
                    <a:lnTo>
                      <a:pt x="1161" y="682"/>
                    </a:lnTo>
                    <a:lnTo>
                      <a:pt x="1213" y="682"/>
                    </a:lnTo>
                    <a:lnTo>
                      <a:pt x="1265" y="688"/>
                    </a:lnTo>
                    <a:lnTo>
                      <a:pt x="1343" y="682"/>
                    </a:lnTo>
                    <a:lnTo>
                      <a:pt x="1395" y="669"/>
                    </a:lnTo>
                    <a:lnTo>
                      <a:pt x="1414" y="662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3855;p68"/>
              <p:cNvSpPr/>
              <p:nvPr/>
            </p:nvSpPr>
            <p:spPr>
              <a:xfrm>
                <a:off x="-301481" y="3198610"/>
                <a:ext cx="153995" cy="86115"/>
              </a:xfrm>
              <a:custGeom>
                <a:avLst/>
                <a:gdLst/>
                <a:ahLst/>
                <a:cxnLst/>
                <a:rect l="l" t="t" r="r" b="b"/>
                <a:pathLst>
                  <a:path w="2926" h="1635" extrusionOk="0">
                    <a:moveTo>
                      <a:pt x="2348" y="0"/>
                    </a:moveTo>
                    <a:lnTo>
                      <a:pt x="2128" y="318"/>
                    </a:lnTo>
                    <a:lnTo>
                      <a:pt x="2076" y="389"/>
                    </a:lnTo>
                    <a:lnTo>
                      <a:pt x="2011" y="454"/>
                    </a:lnTo>
                    <a:lnTo>
                      <a:pt x="1946" y="506"/>
                    </a:lnTo>
                    <a:lnTo>
                      <a:pt x="1869" y="552"/>
                    </a:lnTo>
                    <a:lnTo>
                      <a:pt x="1791" y="590"/>
                    </a:lnTo>
                    <a:lnTo>
                      <a:pt x="1706" y="616"/>
                    </a:lnTo>
                    <a:lnTo>
                      <a:pt x="1622" y="629"/>
                    </a:lnTo>
                    <a:lnTo>
                      <a:pt x="1531" y="636"/>
                    </a:lnTo>
                    <a:lnTo>
                      <a:pt x="1051" y="636"/>
                    </a:lnTo>
                    <a:lnTo>
                      <a:pt x="961" y="642"/>
                    </a:lnTo>
                    <a:lnTo>
                      <a:pt x="870" y="649"/>
                    </a:lnTo>
                    <a:lnTo>
                      <a:pt x="786" y="668"/>
                    </a:lnTo>
                    <a:lnTo>
                      <a:pt x="701" y="694"/>
                    </a:lnTo>
                    <a:lnTo>
                      <a:pt x="623" y="727"/>
                    </a:lnTo>
                    <a:lnTo>
                      <a:pt x="546" y="759"/>
                    </a:lnTo>
                    <a:lnTo>
                      <a:pt x="474" y="804"/>
                    </a:lnTo>
                    <a:lnTo>
                      <a:pt x="403" y="850"/>
                    </a:lnTo>
                    <a:lnTo>
                      <a:pt x="338" y="902"/>
                    </a:lnTo>
                    <a:lnTo>
                      <a:pt x="273" y="960"/>
                    </a:lnTo>
                    <a:lnTo>
                      <a:pt x="215" y="1025"/>
                    </a:lnTo>
                    <a:lnTo>
                      <a:pt x="163" y="1096"/>
                    </a:lnTo>
                    <a:lnTo>
                      <a:pt x="118" y="1168"/>
                    </a:lnTo>
                    <a:lnTo>
                      <a:pt x="72" y="1245"/>
                    </a:lnTo>
                    <a:lnTo>
                      <a:pt x="40" y="1323"/>
                    </a:lnTo>
                    <a:lnTo>
                      <a:pt x="7" y="1408"/>
                    </a:lnTo>
                    <a:lnTo>
                      <a:pt x="1" y="1446"/>
                    </a:lnTo>
                    <a:lnTo>
                      <a:pt x="7" y="1492"/>
                    </a:lnTo>
                    <a:lnTo>
                      <a:pt x="14" y="1531"/>
                    </a:lnTo>
                    <a:lnTo>
                      <a:pt x="33" y="1563"/>
                    </a:lnTo>
                    <a:lnTo>
                      <a:pt x="66" y="1589"/>
                    </a:lnTo>
                    <a:lnTo>
                      <a:pt x="98" y="1615"/>
                    </a:lnTo>
                    <a:lnTo>
                      <a:pt x="131" y="1628"/>
                    </a:lnTo>
                    <a:lnTo>
                      <a:pt x="176" y="1634"/>
                    </a:lnTo>
                    <a:lnTo>
                      <a:pt x="2173" y="1634"/>
                    </a:lnTo>
                    <a:lnTo>
                      <a:pt x="2277" y="1628"/>
                    </a:lnTo>
                    <a:lnTo>
                      <a:pt x="2374" y="1602"/>
                    </a:lnTo>
                    <a:lnTo>
                      <a:pt x="2465" y="1570"/>
                    </a:lnTo>
                    <a:lnTo>
                      <a:pt x="2556" y="1531"/>
                    </a:lnTo>
                    <a:lnTo>
                      <a:pt x="2634" y="1472"/>
                    </a:lnTo>
                    <a:lnTo>
                      <a:pt x="2705" y="1414"/>
                    </a:lnTo>
                    <a:lnTo>
                      <a:pt x="2763" y="1343"/>
                    </a:lnTo>
                    <a:lnTo>
                      <a:pt x="2815" y="1265"/>
                    </a:lnTo>
                    <a:lnTo>
                      <a:pt x="2861" y="1181"/>
                    </a:lnTo>
                    <a:lnTo>
                      <a:pt x="2893" y="1096"/>
                    </a:lnTo>
                    <a:lnTo>
                      <a:pt x="2913" y="1005"/>
                    </a:lnTo>
                    <a:lnTo>
                      <a:pt x="2926" y="908"/>
                    </a:lnTo>
                    <a:lnTo>
                      <a:pt x="2919" y="817"/>
                    </a:lnTo>
                    <a:lnTo>
                      <a:pt x="2906" y="720"/>
                    </a:lnTo>
                    <a:lnTo>
                      <a:pt x="2874" y="623"/>
                    </a:lnTo>
                    <a:lnTo>
                      <a:pt x="2828" y="532"/>
                    </a:lnTo>
                    <a:lnTo>
                      <a:pt x="2783" y="461"/>
                    </a:lnTo>
                    <a:lnTo>
                      <a:pt x="2738" y="389"/>
                    </a:lnTo>
                    <a:lnTo>
                      <a:pt x="2686" y="318"/>
                    </a:lnTo>
                    <a:lnTo>
                      <a:pt x="2634" y="253"/>
                    </a:lnTo>
                    <a:lnTo>
                      <a:pt x="2569" y="188"/>
                    </a:lnTo>
                    <a:lnTo>
                      <a:pt x="2504" y="123"/>
                    </a:lnTo>
                    <a:lnTo>
                      <a:pt x="2426" y="59"/>
                    </a:lnTo>
                    <a:lnTo>
                      <a:pt x="234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3856;p68"/>
              <p:cNvSpPr/>
              <p:nvPr/>
            </p:nvSpPr>
            <p:spPr>
              <a:xfrm>
                <a:off x="-301481" y="3198610"/>
                <a:ext cx="123628" cy="8611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1635" fill="none" extrusionOk="0">
                    <a:moveTo>
                      <a:pt x="2348" y="0"/>
                    </a:moveTo>
                    <a:lnTo>
                      <a:pt x="2128" y="318"/>
                    </a:lnTo>
                    <a:lnTo>
                      <a:pt x="2128" y="318"/>
                    </a:lnTo>
                    <a:lnTo>
                      <a:pt x="2076" y="389"/>
                    </a:lnTo>
                    <a:lnTo>
                      <a:pt x="2011" y="454"/>
                    </a:lnTo>
                    <a:lnTo>
                      <a:pt x="1946" y="506"/>
                    </a:lnTo>
                    <a:lnTo>
                      <a:pt x="1869" y="552"/>
                    </a:lnTo>
                    <a:lnTo>
                      <a:pt x="1791" y="590"/>
                    </a:lnTo>
                    <a:lnTo>
                      <a:pt x="1706" y="616"/>
                    </a:lnTo>
                    <a:lnTo>
                      <a:pt x="1622" y="629"/>
                    </a:lnTo>
                    <a:lnTo>
                      <a:pt x="1531" y="636"/>
                    </a:lnTo>
                    <a:lnTo>
                      <a:pt x="1051" y="636"/>
                    </a:lnTo>
                    <a:lnTo>
                      <a:pt x="1051" y="636"/>
                    </a:lnTo>
                    <a:lnTo>
                      <a:pt x="961" y="642"/>
                    </a:lnTo>
                    <a:lnTo>
                      <a:pt x="870" y="649"/>
                    </a:lnTo>
                    <a:lnTo>
                      <a:pt x="786" y="668"/>
                    </a:lnTo>
                    <a:lnTo>
                      <a:pt x="701" y="694"/>
                    </a:lnTo>
                    <a:lnTo>
                      <a:pt x="623" y="727"/>
                    </a:lnTo>
                    <a:lnTo>
                      <a:pt x="546" y="759"/>
                    </a:lnTo>
                    <a:lnTo>
                      <a:pt x="474" y="804"/>
                    </a:lnTo>
                    <a:lnTo>
                      <a:pt x="403" y="850"/>
                    </a:lnTo>
                    <a:lnTo>
                      <a:pt x="338" y="902"/>
                    </a:lnTo>
                    <a:lnTo>
                      <a:pt x="273" y="960"/>
                    </a:lnTo>
                    <a:lnTo>
                      <a:pt x="215" y="1025"/>
                    </a:lnTo>
                    <a:lnTo>
                      <a:pt x="163" y="1096"/>
                    </a:lnTo>
                    <a:lnTo>
                      <a:pt x="118" y="1168"/>
                    </a:lnTo>
                    <a:lnTo>
                      <a:pt x="72" y="1245"/>
                    </a:lnTo>
                    <a:lnTo>
                      <a:pt x="40" y="1323"/>
                    </a:lnTo>
                    <a:lnTo>
                      <a:pt x="7" y="1408"/>
                    </a:lnTo>
                    <a:lnTo>
                      <a:pt x="7" y="1408"/>
                    </a:lnTo>
                    <a:lnTo>
                      <a:pt x="7" y="1408"/>
                    </a:lnTo>
                    <a:lnTo>
                      <a:pt x="1" y="1446"/>
                    </a:lnTo>
                    <a:lnTo>
                      <a:pt x="7" y="1492"/>
                    </a:lnTo>
                    <a:lnTo>
                      <a:pt x="14" y="1531"/>
                    </a:lnTo>
                    <a:lnTo>
                      <a:pt x="33" y="1563"/>
                    </a:lnTo>
                    <a:lnTo>
                      <a:pt x="66" y="1589"/>
                    </a:lnTo>
                    <a:lnTo>
                      <a:pt x="98" y="1615"/>
                    </a:lnTo>
                    <a:lnTo>
                      <a:pt x="131" y="1628"/>
                    </a:lnTo>
                    <a:lnTo>
                      <a:pt x="176" y="1634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3857;p68"/>
              <p:cNvSpPr/>
              <p:nvPr/>
            </p:nvSpPr>
            <p:spPr>
              <a:xfrm>
                <a:off x="-285744" y="3252228"/>
                <a:ext cx="16052" cy="32497"/>
              </a:xfrm>
              <a:custGeom>
                <a:avLst/>
                <a:gdLst/>
                <a:ahLst/>
                <a:cxnLst/>
                <a:rect l="l" t="t" r="r" b="b"/>
                <a:pathLst>
                  <a:path w="305" h="617" fill="none" extrusionOk="0">
                    <a:moveTo>
                      <a:pt x="305" y="0"/>
                    </a:moveTo>
                    <a:lnTo>
                      <a:pt x="305" y="0"/>
                    </a:lnTo>
                    <a:lnTo>
                      <a:pt x="260" y="59"/>
                    </a:lnTo>
                    <a:lnTo>
                      <a:pt x="208" y="124"/>
                    </a:lnTo>
                    <a:lnTo>
                      <a:pt x="149" y="208"/>
                    </a:lnTo>
                    <a:lnTo>
                      <a:pt x="91" y="305"/>
                    </a:lnTo>
                    <a:lnTo>
                      <a:pt x="46" y="409"/>
                    </a:lnTo>
                    <a:lnTo>
                      <a:pt x="26" y="461"/>
                    </a:lnTo>
                    <a:lnTo>
                      <a:pt x="7" y="513"/>
                    </a:lnTo>
                    <a:lnTo>
                      <a:pt x="0" y="565"/>
                    </a:lnTo>
                    <a:lnTo>
                      <a:pt x="0" y="616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3858;p68"/>
              <p:cNvSpPr/>
              <p:nvPr/>
            </p:nvSpPr>
            <p:spPr>
              <a:xfrm>
                <a:off x="-265640" y="3252228"/>
                <a:ext cx="16105" cy="32497"/>
              </a:xfrm>
              <a:custGeom>
                <a:avLst/>
                <a:gdLst/>
                <a:ahLst/>
                <a:cxnLst/>
                <a:rect l="l" t="t" r="r" b="b"/>
                <a:pathLst>
                  <a:path w="306" h="617" fill="none" extrusionOk="0">
                    <a:moveTo>
                      <a:pt x="306" y="0"/>
                    </a:moveTo>
                    <a:lnTo>
                      <a:pt x="306" y="0"/>
                    </a:lnTo>
                    <a:lnTo>
                      <a:pt x="260" y="59"/>
                    </a:lnTo>
                    <a:lnTo>
                      <a:pt x="208" y="124"/>
                    </a:lnTo>
                    <a:lnTo>
                      <a:pt x="150" y="208"/>
                    </a:lnTo>
                    <a:lnTo>
                      <a:pt x="92" y="305"/>
                    </a:lnTo>
                    <a:lnTo>
                      <a:pt x="46" y="409"/>
                    </a:lnTo>
                    <a:lnTo>
                      <a:pt x="27" y="461"/>
                    </a:lnTo>
                    <a:lnTo>
                      <a:pt x="14" y="513"/>
                    </a:lnTo>
                    <a:lnTo>
                      <a:pt x="1" y="565"/>
                    </a:lnTo>
                    <a:lnTo>
                      <a:pt x="1" y="616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3859;p68"/>
              <p:cNvSpPr/>
              <p:nvPr/>
            </p:nvSpPr>
            <p:spPr>
              <a:xfrm>
                <a:off x="-245483" y="3252228"/>
                <a:ext cx="16105" cy="32497"/>
              </a:xfrm>
              <a:custGeom>
                <a:avLst/>
                <a:gdLst/>
                <a:ahLst/>
                <a:cxnLst/>
                <a:rect l="l" t="t" r="r" b="b"/>
                <a:pathLst>
                  <a:path w="306" h="617" fill="none" extrusionOk="0">
                    <a:moveTo>
                      <a:pt x="305" y="0"/>
                    </a:moveTo>
                    <a:lnTo>
                      <a:pt x="305" y="0"/>
                    </a:lnTo>
                    <a:lnTo>
                      <a:pt x="260" y="59"/>
                    </a:lnTo>
                    <a:lnTo>
                      <a:pt x="208" y="124"/>
                    </a:lnTo>
                    <a:lnTo>
                      <a:pt x="150" y="208"/>
                    </a:lnTo>
                    <a:lnTo>
                      <a:pt x="91" y="305"/>
                    </a:lnTo>
                    <a:lnTo>
                      <a:pt x="46" y="409"/>
                    </a:lnTo>
                    <a:lnTo>
                      <a:pt x="26" y="461"/>
                    </a:lnTo>
                    <a:lnTo>
                      <a:pt x="13" y="513"/>
                    </a:lnTo>
                    <a:lnTo>
                      <a:pt x="0" y="565"/>
                    </a:lnTo>
                    <a:lnTo>
                      <a:pt x="0" y="616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3860;p68"/>
              <p:cNvSpPr/>
              <p:nvPr/>
            </p:nvSpPr>
            <p:spPr>
              <a:xfrm>
                <a:off x="-546522" y="3198610"/>
                <a:ext cx="211309" cy="8611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1635" extrusionOk="0">
                    <a:moveTo>
                      <a:pt x="720" y="0"/>
                    </a:moveTo>
                    <a:lnTo>
                      <a:pt x="643" y="59"/>
                    </a:lnTo>
                    <a:lnTo>
                      <a:pt x="571" y="117"/>
                    </a:lnTo>
                    <a:lnTo>
                      <a:pt x="506" y="182"/>
                    </a:lnTo>
                    <a:lnTo>
                      <a:pt x="442" y="247"/>
                    </a:lnTo>
                    <a:lnTo>
                      <a:pt x="390" y="312"/>
                    </a:lnTo>
                    <a:lnTo>
                      <a:pt x="338" y="376"/>
                    </a:lnTo>
                    <a:lnTo>
                      <a:pt x="292" y="448"/>
                    </a:lnTo>
                    <a:lnTo>
                      <a:pt x="247" y="513"/>
                    </a:lnTo>
                    <a:lnTo>
                      <a:pt x="176" y="649"/>
                    </a:lnTo>
                    <a:lnTo>
                      <a:pt x="117" y="785"/>
                    </a:lnTo>
                    <a:lnTo>
                      <a:pt x="78" y="921"/>
                    </a:lnTo>
                    <a:lnTo>
                      <a:pt x="46" y="1044"/>
                    </a:lnTo>
                    <a:lnTo>
                      <a:pt x="20" y="1168"/>
                    </a:lnTo>
                    <a:lnTo>
                      <a:pt x="7" y="1278"/>
                    </a:lnTo>
                    <a:lnTo>
                      <a:pt x="1" y="1375"/>
                    </a:lnTo>
                    <a:lnTo>
                      <a:pt x="1" y="1466"/>
                    </a:lnTo>
                    <a:lnTo>
                      <a:pt x="7" y="1589"/>
                    </a:lnTo>
                    <a:lnTo>
                      <a:pt x="7" y="1634"/>
                    </a:lnTo>
                    <a:lnTo>
                      <a:pt x="3846" y="1634"/>
                    </a:lnTo>
                    <a:lnTo>
                      <a:pt x="3885" y="1628"/>
                    </a:lnTo>
                    <a:lnTo>
                      <a:pt x="3924" y="1615"/>
                    </a:lnTo>
                    <a:lnTo>
                      <a:pt x="3956" y="1589"/>
                    </a:lnTo>
                    <a:lnTo>
                      <a:pt x="3982" y="1563"/>
                    </a:lnTo>
                    <a:lnTo>
                      <a:pt x="4002" y="1531"/>
                    </a:lnTo>
                    <a:lnTo>
                      <a:pt x="4015" y="1492"/>
                    </a:lnTo>
                    <a:lnTo>
                      <a:pt x="4015" y="1446"/>
                    </a:lnTo>
                    <a:lnTo>
                      <a:pt x="4008" y="1408"/>
                    </a:lnTo>
                    <a:lnTo>
                      <a:pt x="3982" y="1323"/>
                    </a:lnTo>
                    <a:lnTo>
                      <a:pt x="3943" y="1245"/>
                    </a:lnTo>
                    <a:lnTo>
                      <a:pt x="3905" y="1168"/>
                    </a:lnTo>
                    <a:lnTo>
                      <a:pt x="3853" y="1096"/>
                    </a:lnTo>
                    <a:lnTo>
                      <a:pt x="3801" y="1025"/>
                    </a:lnTo>
                    <a:lnTo>
                      <a:pt x="3742" y="960"/>
                    </a:lnTo>
                    <a:lnTo>
                      <a:pt x="3684" y="902"/>
                    </a:lnTo>
                    <a:lnTo>
                      <a:pt x="3619" y="850"/>
                    </a:lnTo>
                    <a:lnTo>
                      <a:pt x="3548" y="804"/>
                    </a:lnTo>
                    <a:lnTo>
                      <a:pt x="3470" y="759"/>
                    </a:lnTo>
                    <a:lnTo>
                      <a:pt x="3392" y="727"/>
                    </a:lnTo>
                    <a:lnTo>
                      <a:pt x="3314" y="694"/>
                    </a:lnTo>
                    <a:lnTo>
                      <a:pt x="3230" y="668"/>
                    </a:lnTo>
                    <a:lnTo>
                      <a:pt x="3146" y="649"/>
                    </a:lnTo>
                    <a:lnTo>
                      <a:pt x="3062" y="642"/>
                    </a:lnTo>
                    <a:lnTo>
                      <a:pt x="2971" y="636"/>
                    </a:lnTo>
                    <a:lnTo>
                      <a:pt x="1836" y="636"/>
                    </a:lnTo>
                    <a:lnTo>
                      <a:pt x="1745" y="629"/>
                    </a:lnTo>
                    <a:lnTo>
                      <a:pt x="1661" y="610"/>
                    </a:lnTo>
                    <a:lnTo>
                      <a:pt x="1570" y="590"/>
                    </a:lnTo>
                    <a:lnTo>
                      <a:pt x="1486" y="571"/>
                    </a:lnTo>
                    <a:lnTo>
                      <a:pt x="1401" y="539"/>
                    </a:lnTo>
                    <a:lnTo>
                      <a:pt x="1324" y="506"/>
                    </a:lnTo>
                    <a:lnTo>
                      <a:pt x="1246" y="467"/>
                    </a:lnTo>
                    <a:lnTo>
                      <a:pt x="1168" y="422"/>
                    </a:lnTo>
                    <a:lnTo>
                      <a:pt x="1090" y="376"/>
                    </a:lnTo>
                    <a:lnTo>
                      <a:pt x="1019" y="325"/>
                    </a:lnTo>
                    <a:lnTo>
                      <a:pt x="954" y="266"/>
                    </a:lnTo>
                    <a:lnTo>
                      <a:pt x="889" y="208"/>
                    </a:lnTo>
                    <a:lnTo>
                      <a:pt x="831" y="143"/>
                    </a:lnTo>
                    <a:lnTo>
                      <a:pt x="772" y="72"/>
                    </a:lnTo>
                    <a:lnTo>
                      <a:pt x="7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3861;p68"/>
              <p:cNvSpPr/>
              <p:nvPr/>
            </p:nvSpPr>
            <p:spPr>
              <a:xfrm>
                <a:off x="-508629" y="3198610"/>
                <a:ext cx="173100" cy="74159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1408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2" y="72"/>
                    </a:lnTo>
                    <a:lnTo>
                      <a:pt x="111" y="143"/>
                    </a:lnTo>
                    <a:lnTo>
                      <a:pt x="169" y="208"/>
                    </a:lnTo>
                    <a:lnTo>
                      <a:pt x="234" y="266"/>
                    </a:lnTo>
                    <a:lnTo>
                      <a:pt x="299" y="325"/>
                    </a:lnTo>
                    <a:lnTo>
                      <a:pt x="370" y="376"/>
                    </a:lnTo>
                    <a:lnTo>
                      <a:pt x="448" y="422"/>
                    </a:lnTo>
                    <a:lnTo>
                      <a:pt x="526" y="467"/>
                    </a:lnTo>
                    <a:lnTo>
                      <a:pt x="604" y="506"/>
                    </a:lnTo>
                    <a:lnTo>
                      <a:pt x="681" y="539"/>
                    </a:lnTo>
                    <a:lnTo>
                      <a:pt x="766" y="571"/>
                    </a:lnTo>
                    <a:lnTo>
                      <a:pt x="850" y="590"/>
                    </a:lnTo>
                    <a:lnTo>
                      <a:pt x="941" y="610"/>
                    </a:lnTo>
                    <a:lnTo>
                      <a:pt x="1025" y="629"/>
                    </a:lnTo>
                    <a:lnTo>
                      <a:pt x="1116" y="636"/>
                    </a:lnTo>
                    <a:lnTo>
                      <a:pt x="1207" y="636"/>
                    </a:lnTo>
                    <a:lnTo>
                      <a:pt x="2251" y="636"/>
                    </a:lnTo>
                    <a:lnTo>
                      <a:pt x="2251" y="636"/>
                    </a:lnTo>
                    <a:lnTo>
                      <a:pt x="2342" y="642"/>
                    </a:lnTo>
                    <a:lnTo>
                      <a:pt x="2426" y="649"/>
                    </a:lnTo>
                    <a:lnTo>
                      <a:pt x="2510" y="668"/>
                    </a:lnTo>
                    <a:lnTo>
                      <a:pt x="2594" y="694"/>
                    </a:lnTo>
                    <a:lnTo>
                      <a:pt x="2672" y="727"/>
                    </a:lnTo>
                    <a:lnTo>
                      <a:pt x="2750" y="759"/>
                    </a:lnTo>
                    <a:lnTo>
                      <a:pt x="2828" y="804"/>
                    </a:lnTo>
                    <a:lnTo>
                      <a:pt x="2899" y="850"/>
                    </a:lnTo>
                    <a:lnTo>
                      <a:pt x="2964" y="902"/>
                    </a:lnTo>
                    <a:lnTo>
                      <a:pt x="3022" y="960"/>
                    </a:lnTo>
                    <a:lnTo>
                      <a:pt x="3081" y="1025"/>
                    </a:lnTo>
                    <a:lnTo>
                      <a:pt x="3133" y="1096"/>
                    </a:lnTo>
                    <a:lnTo>
                      <a:pt x="3185" y="1168"/>
                    </a:lnTo>
                    <a:lnTo>
                      <a:pt x="3223" y="1245"/>
                    </a:lnTo>
                    <a:lnTo>
                      <a:pt x="3262" y="1323"/>
                    </a:lnTo>
                    <a:lnTo>
                      <a:pt x="3288" y="1408"/>
                    </a:lnTo>
                    <a:lnTo>
                      <a:pt x="3288" y="140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3862;p68"/>
              <p:cNvSpPr/>
              <p:nvPr/>
            </p:nvSpPr>
            <p:spPr>
              <a:xfrm>
                <a:off x="-367004" y="3252228"/>
                <a:ext cx="16421" cy="32497"/>
              </a:xfrm>
              <a:custGeom>
                <a:avLst/>
                <a:gdLst/>
                <a:ahLst/>
                <a:cxnLst/>
                <a:rect l="l" t="t" r="r" b="b"/>
                <a:pathLst>
                  <a:path w="312" h="617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53" y="59"/>
                    </a:lnTo>
                    <a:lnTo>
                      <a:pt x="104" y="124"/>
                    </a:lnTo>
                    <a:lnTo>
                      <a:pt x="156" y="208"/>
                    </a:lnTo>
                    <a:lnTo>
                      <a:pt x="215" y="305"/>
                    </a:lnTo>
                    <a:lnTo>
                      <a:pt x="267" y="409"/>
                    </a:lnTo>
                    <a:lnTo>
                      <a:pt x="286" y="461"/>
                    </a:lnTo>
                    <a:lnTo>
                      <a:pt x="299" y="513"/>
                    </a:lnTo>
                    <a:lnTo>
                      <a:pt x="306" y="565"/>
                    </a:lnTo>
                    <a:lnTo>
                      <a:pt x="312" y="616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3863;p68"/>
              <p:cNvSpPr/>
              <p:nvPr/>
            </p:nvSpPr>
            <p:spPr>
              <a:xfrm>
                <a:off x="-387108" y="3252228"/>
                <a:ext cx="16421" cy="32497"/>
              </a:xfrm>
              <a:custGeom>
                <a:avLst/>
                <a:gdLst/>
                <a:ahLst/>
                <a:cxnLst/>
                <a:rect l="l" t="t" r="r" b="b"/>
                <a:pathLst>
                  <a:path w="312" h="617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52" y="59"/>
                    </a:lnTo>
                    <a:lnTo>
                      <a:pt x="104" y="124"/>
                    </a:lnTo>
                    <a:lnTo>
                      <a:pt x="156" y="208"/>
                    </a:lnTo>
                    <a:lnTo>
                      <a:pt x="214" y="305"/>
                    </a:lnTo>
                    <a:lnTo>
                      <a:pt x="266" y="409"/>
                    </a:lnTo>
                    <a:lnTo>
                      <a:pt x="285" y="461"/>
                    </a:lnTo>
                    <a:lnTo>
                      <a:pt x="298" y="513"/>
                    </a:lnTo>
                    <a:lnTo>
                      <a:pt x="305" y="565"/>
                    </a:lnTo>
                    <a:lnTo>
                      <a:pt x="311" y="616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3864;p68"/>
              <p:cNvSpPr/>
              <p:nvPr/>
            </p:nvSpPr>
            <p:spPr>
              <a:xfrm>
                <a:off x="-407265" y="3252228"/>
                <a:ext cx="16421" cy="32497"/>
              </a:xfrm>
              <a:custGeom>
                <a:avLst/>
                <a:gdLst/>
                <a:ahLst/>
                <a:cxnLst/>
                <a:rect l="l" t="t" r="r" b="b"/>
                <a:pathLst>
                  <a:path w="312" h="617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52" y="59"/>
                    </a:lnTo>
                    <a:lnTo>
                      <a:pt x="98" y="124"/>
                    </a:lnTo>
                    <a:lnTo>
                      <a:pt x="156" y="208"/>
                    </a:lnTo>
                    <a:lnTo>
                      <a:pt x="215" y="305"/>
                    </a:lnTo>
                    <a:lnTo>
                      <a:pt x="266" y="409"/>
                    </a:lnTo>
                    <a:lnTo>
                      <a:pt x="286" y="461"/>
                    </a:lnTo>
                    <a:lnTo>
                      <a:pt x="299" y="513"/>
                    </a:lnTo>
                    <a:lnTo>
                      <a:pt x="305" y="565"/>
                    </a:lnTo>
                    <a:lnTo>
                      <a:pt x="312" y="616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3865;p68"/>
              <p:cNvSpPr/>
              <p:nvPr/>
            </p:nvSpPr>
            <p:spPr>
              <a:xfrm>
                <a:off x="-785775" y="3054822"/>
                <a:ext cx="173784" cy="159906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3036" fill="none" extrusionOk="0">
                    <a:moveTo>
                      <a:pt x="1" y="201"/>
                    </a:moveTo>
                    <a:lnTo>
                      <a:pt x="1" y="201"/>
                    </a:lnTo>
                    <a:lnTo>
                      <a:pt x="137" y="143"/>
                    </a:lnTo>
                    <a:lnTo>
                      <a:pt x="273" y="97"/>
                    </a:lnTo>
                    <a:lnTo>
                      <a:pt x="409" y="58"/>
                    </a:lnTo>
                    <a:lnTo>
                      <a:pt x="558" y="26"/>
                    </a:lnTo>
                    <a:lnTo>
                      <a:pt x="701" y="7"/>
                    </a:lnTo>
                    <a:lnTo>
                      <a:pt x="850" y="0"/>
                    </a:lnTo>
                    <a:lnTo>
                      <a:pt x="1006" y="0"/>
                    </a:lnTo>
                    <a:lnTo>
                      <a:pt x="1155" y="7"/>
                    </a:lnTo>
                    <a:lnTo>
                      <a:pt x="1311" y="26"/>
                    </a:lnTo>
                    <a:lnTo>
                      <a:pt x="1460" y="58"/>
                    </a:lnTo>
                    <a:lnTo>
                      <a:pt x="1609" y="97"/>
                    </a:lnTo>
                    <a:lnTo>
                      <a:pt x="1758" y="143"/>
                    </a:lnTo>
                    <a:lnTo>
                      <a:pt x="1907" y="201"/>
                    </a:lnTo>
                    <a:lnTo>
                      <a:pt x="2050" y="266"/>
                    </a:lnTo>
                    <a:lnTo>
                      <a:pt x="2186" y="344"/>
                    </a:lnTo>
                    <a:lnTo>
                      <a:pt x="2322" y="428"/>
                    </a:lnTo>
                    <a:lnTo>
                      <a:pt x="2445" y="519"/>
                    </a:lnTo>
                    <a:lnTo>
                      <a:pt x="2569" y="623"/>
                    </a:lnTo>
                    <a:lnTo>
                      <a:pt x="2685" y="739"/>
                    </a:lnTo>
                    <a:lnTo>
                      <a:pt x="2796" y="863"/>
                    </a:lnTo>
                    <a:lnTo>
                      <a:pt x="2893" y="992"/>
                    </a:lnTo>
                    <a:lnTo>
                      <a:pt x="2984" y="1135"/>
                    </a:lnTo>
                    <a:lnTo>
                      <a:pt x="3062" y="1284"/>
                    </a:lnTo>
                    <a:lnTo>
                      <a:pt x="3133" y="1440"/>
                    </a:lnTo>
                    <a:lnTo>
                      <a:pt x="3191" y="1608"/>
                    </a:lnTo>
                    <a:lnTo>
                      <a:pt x="3237" y="1783"/>
                    </a:lnTo>
                    <a:lnTo>
                      <a:pt x="3276" y="1972"/>
                    </a:lnTo>
                    <a:lnTo>
                      <a:pt x="3295" y="2166"/>
                    </a:lnTo>
                    <a:lnTo>
                      <a:pt x="3302" y="2367"/>
                    </a:lnTo>
                    <a:lnTo>
                      <a:pt x="3295" y="2581"/>
                    </a:lnTo>
                    <a:lnTo>
                      <a:pt x="3276" y="2802"/>
                    </a:lnTo>
                    <a:lnTo>
                      <a:pt x="3237" y="303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3866;p68"/>
              <p:cNvSpPr/>
              <p:nvPr/>
            </p:nvSpPr>
            <p:spPr>
              <a:xfrm>
                <a:off x="-706568" y="3209197"/>
                <a:ext cx="213362" cy="75529"/>
              </a:xfrm>
              <a:custGeom>
                <a:avLst/>
                <a:gdLst/>
                <a:ahLst/>
                <a:cxnLst/>
                <a:rect l="l" t="t" r="r" b="b"/>
                <a:pathLst>
                  <a:path w="4054" h="1434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75" y="0"/>
                    </a:lnTo>
                    <a:lnTo>
                      <a:pt x="376" y="7"/>
                    </a:lnTo>
                    <a:lnTo>
                      <a:pt x="629" y="13"/>
                    </a:lnTo>
                    <a:lnTo>
                      <a:pt x="934" y="26"/>
                    </a:lnTo>
                    <a:lnTo>
                      <a:pt x="1278" y="52"/>
                    </a:lnTo>
                    <a:lnTo>
                      <a:pt x="1641" y="91"/>
                    </a:lnTo>
                    <a:lnTo>
                      <a:pt x="1829" y="117"/>
                    </a:lnTo>
                    <a:lnTo>
                      <a:pt x="2017" y="143"/>
                    </a:lnTo>
                    <a:lnTo>
                      <a:pt x="2205" y="182"/>
                    </a:lnTo>
                    <a:lnTo>
                      <a:pt x="2393" y="221"/>
                    </a:lnTo>
                    <a:lnTo>
                      <a:pt x="2575" y="260"/>
                    </a:lnTo>
                    <a:lnTo>
                      <a:pt x="2756" y="312"/>
                    </a:lnTo>
                    <a:lnTo>
                      <a:pt x="2931" y="363"/>
                    </a:lnTo>
                    <a:lnTo>
                      <a:pt x="3100" y="422"/>
                    </a:lnTo>
                    <a:lnTo>
                      <a:pt x="3256" y="493"/>
                    </a:lnTo>
                    <a:lnTo>
                      <a:pt x="3405" y="565"/>
                    </a:lnTo>
                    <a:lnTo>
                      <a:pt x="3541" y="649"/>
                    </a:lnTo>
                    <a:lnTo>
                      <a:pt x="3664" y="733"/>
                    </a:lnTo>
                    <a:lnTo>
                      <a:pt x="3723" y="779"/>
                    </a:lnTo>
                    <a:lnTo>
                      <a:pt x="3774" y="830"/>
                    </a:lnTo>
                    <a:lnTo>
                      <a:pt x="3826" y="882"/>
                    </a:lnTo>
                    <a:lnTo>
                      <a:pt x="3872" y="934"/>
                    </a:lnTo>
                    <a:lnTo>
                      <a:pt x="3911" y="986"/>
                    </a:lnTo>
                    <a:lnTo>
                      <a:pt x="3943" y="1044"/>
                    </a:lnTo>
                    <a:lnTo>
                      <a:pt x="3975" y="1103"/>
                    </a:lnTo>
                    <a:lnTo>
                      <a:pt x="4001" y="1161"/>
                    </a:lnTo>
                    <a:lnTo>
                      <a:pt x="4021" y="1226"/>
                    </a:lnTo>
                    <a:lnTo>
                      <a:pt x="4034" y="1291"/>
                    </a:lnTo>
                    <a:lnTo>
                      <a:pt x="4047" y="1362"/>
                    </a:lnTo>
                    <a:lnTo>
                      <a:pt x="4053" y="143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3867;p68"/>
              <p:cNvSpPr/>
              <p:nvPr/>
            </p:nvSpPr>
            <p:spPr>
              <a:xfrm>
                <a:off x="-546154" y="3252228"/>
                <a:ext cx="16421" cy="32497"/>
              </a:xfrm>
              <a:custGeom>
                <a:avLst/>
                <a:gdLst/>
                <a:ahLst/>
                <a:cxnLst/>
                <a:rect l="l" t="t" r="r" b="b"/>
                <a:pathLst>
                  <a:path w="312" h="617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52" y="59"/>
                    </a:lnTo>
                    <a:lnTo>
                      <a:pt x="104" y="124"/>
                    </a:lnTo>
                    <a:lnTo>
                      <a:pt x="156" y="208"/>
                    </a:lnTo>
                    <a:lnTo>
                      <a:pt x="214" y="305"/>
                    </a:lnTo>
                    <a:lnTo>
                      <a:pt x="266" y="409"/>
                    </a:lnTo>
                    <a:lnTo>
                      <a:pt x="285" y="461"/>
                    </a:lnTo>
                    <a:lnTo>
                      <a:pt x="298" y="513"/>
                    </a:lnTo>
                    <a:lnTo>
                      <a:pt x="305" y="565"/>
                    </a:lnTo>
                    <a:lnTo>
                      <a:pt x="311" y="616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3868;p68"/>
              <p:cNvSpPr/>
              <p:nvPr/>
            </p:nvSpPr>
            <p:spPr>
              <a:xfrm>
                <a:off x="-566311" y="3252228"/>
                <a:ext cx="16421" cy="32497"/>
              </a:xfrm>
              <a:custGeom>
                <a:avLst/>
                <a:gdLst/>
                <a:ahLst/>
                <a:cxnLst/>
                <a:rect l="l" t="t" r="r" b="b"/>
                <a:pathLst>
                  <a:path w="312" h="617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52" y="59"/>
                    </a:lnTo>
                    <a:lnTo>
                      <a:pt x="98" y="124"/>
                    </a:lnTo>
                    <a:lnTo>
                      <a:pt x="156" y="208"/>
                    </a:lnTo>
                    <a:lnTo>
                      <a:pt x="215" y="305"/>
                    </a:lnTo>
                    <a:lnTo>
                      <a:pt x="266" y="409"/>
                    </a:lnTo>
                    <a:lnTo>
                      <a:pt x="286" y="461"/>
                    </a:lnTo>
                    <a:lnTo>
                      <a:pt x="299" y="513"/>
                    </a:lnTo>
                    <a:lnTo>
                      <a:pt x="305" y="565"/>
                    </a:lnTo>
                    <a:lnTo>
                      <a:pt x="312" y="616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3869;p68"/>
              <p:cNvSpPr/>
              <p:nvPr/>
            </p:nvSpPr>
            <p:spPr>
              <a:xfrm>
                <a:off x="-586468" y="3252228"/>
                <a:ext cx="16105" cy="32497"/>
              </a:xfrm>
              <a:custGeom>
                <a:avLst/>
                <a:gdLst/>
                <a:ahLst/>
                <a:cxnLst/>
                <a:rect l="l" t="t" r="r" b="b"/>
                <a:pathLst>
                  <a:path w="306" h="617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53" y="59"/>
                    </a:lnTo>
                    <a:lnTo>
                      <a:pt x="98" y="124"/>
                    </a:lnTo>
                    <a:lnTo>
                      <a:pt x="157" y="208"/>
                    </a:lnTo>
                    <a:lnTo>
                      <a:pt x="215" y="305"/>
                    </a:lnTo>
                    <a:lnTo>
                      <a:pt x="267" y="409"/>
                    </a:lnTo>
                    <a:lnTo>
                      <a:pt x="286" y="461"/>
                    </a:lnTo>
                    <a:lnTo>
                      <a:pt x="299" y="513"/>
                    </a:lnTo>
                    <a:lnTo>
                      <a:pt x="306" y="565"/>
                    </a:lnTo>
                    <a:lnTo>
                      <a:pt x="306" y="616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3870;p68"/>
              <p:cNvSpPr/>
              <p:nvPr/>
            </p:nvSpPr>
            <p:spPr>
              <a:xfrm>
                <a:off x="-465947" y="3126190"/>
                <a:ext cx="58735" cy="53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" fill="none" extrusionOk="0">
                    <a:moveTo>
                      <a:pt x="111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3871;p68"/>
              <p:cNvSpPr/>
              <p:nvPr/>
            </p:nvSpPr>
            <p:spPr>
              <a:xfrm>
                <a:off x="-482683" y="3150102"/>
                <a:ext cx="75471" cy="19541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371" fill="none" extrusionOk="0">
                    <a:moveTo>
                      <a:pt x="1433" y="0"/>
                    </a:moveTo>
                    <a:lnTo>
                      <a:pt x="0" y="37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3872;p68"/>
              <p:cNvSpPr/>
              <p:nvPr/>
            </p:nvSpPr>
            <p:spPr>
              <a:xfrm>
                <a:off x="-484736" y="3176068"/>
                <a:ext cx="77524" cy="33182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630" fill="none" extrusionOk="0">
                    <a:moveTo>
                      <a:pt x="1472" y="0"/>
                    </a:moveTo>
                    <a:lnTo>
                      <a:pt x="0" y="629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3873;p68"/>
              <p:cNvSpPr/>
              <p:nvPr/>
            </p:nvSpPr>
            <p:spPr>
              <a:xfrm>
                <a:off x="1121088" y="3457165"/>
                <a:ext cx="196310" cy="427680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8120" extrusionOk="0">
                    <a:moveTo>
                      <a:pt x="337" y="0"/>
                    </a:moveTo>
                    <a:lnTo>
                      <a:pt x="506" y="1816"/>
                    </a:lnTo>
                    <a:lnTo>
                      <a:pt x="662" y="3450"/>
                    </a:lnTo>
                    <a:lnTo>
                      <a:pt x="882" y="5740"/>
                    </a:lnTo>
                    <a:lnTo>
                      <a:pt x="889" y="5850"/>
                    </a:lnTo>
                    <a:lnTo>
                      <a:pt x="882" y="5954"/>
                    </a:lnTo>
                    <a:lnTo>
                      <a:pt x="869" y="6057"/>
                    </a:lnTo>
                    <a:lnTo>
                      <a:pt x="843" y="6161"/>
                    </a:lnTo>
                    <a:lnTo>
                      <a:pt x="811" y="6258"/>
                    </a:lnTo>
                    <a:lnTo>
                      <a:pt x="772" y="6356"/>
                    </a:lnTo>
                    <a:lnTo>
                      <a:pt x="720" y="6453"/>
                    </a:lnTo>
                    <a:lnTo>
                      <a:pt x="662" y="6537"/>
                    </a:lnTo>
                    <a:lnTo>
                      <a:pt x="532" y="6732"/>
                    </a:lnTo>
                    <a:lnTo>
                      <a:pt x="415" y="6913"/>
                    </a:lnTo>
                    <a:lnTo>
                      <a:pt x="311" y="7082"/>
                    </a:lnTo>
                    <a:lnTo>
                      <a:pt x="227" y="7238"/>
                    </a:lnTo>
                    <a:lnTo>
                      <a:pt x="156" y="7380"/>
                    </a:lnTo>
                    <a:lnTo>
                      <a:pt x="97" y="7517"/>
                    </a:lnTo>
                    <a:lnTo>
                      <a:pt x="52" y="7633"/>
                    </a:lnTo>
                    <a:lnTo>
                      <a:pt x="13" y="7744"/>
                    </a:lnTo>
                    <a:lnTo>
                      <a:pt x="0" y="7776"/>
                    </a:lnTo>
                    <a:lnTo>
                      <a:pt x="0" y="7808"/>
                    </a:lnTo>
                    <a:lnTo>
                      <a:pt x="0" y="7847"/>
                    </a:lnTo>
                    <a:lnTo>
                      <a:pt x="0" y="7880"/>
                    </a:lnTo>
                    <a:lnTo>
                      <a:pt x="7" y="7912"/>
                    </a:lnTo>
                    <a:lnTo>
                      <a:pt x="20" y="7945"/>
                    </a:lnTo>
                    <a:lnTo>
                      <a:pt x="52" y="8003"/>
                    </a:lnTo>
                    <a:lnTo>
                      <a:pt x="97" y="8048"/>
                    </a:lnTo>
                    <a:lnTo>
                      <a:pt x="123" y="8068"/>
                    </a:lnTo>
                    <a:lnTo>
                      <a:pt x="149" y="8087"/>
                    </a:lnTo>
                    <a:lnTo>
                      <a:pt x="182" y="8100"/>
                    </a:lnTo>
                    <a:lnTo>
                      <a:pt x="214" y="8113"/>
                    </a:lnTo>
                    <a:lnTo>
                      <a:pt x="253" y="8120"/>
                    </a:lnTo>
                    <a:lnTo>
                      <a:pt x="3470" y="8120"/>
                    </a:lnTo>
                    <a:lnTo>
                      <a:pt x="3509" y="8113"/>
                    </a:lnTo>
                    <a:lnTo>
                      <a:pt x="3567" y="8087"/>
                    </a:lnTo>
                    <a:lnTo>
                      <a:pt x="3619" y="8055"/>
                    </a:lnTo>
                    <a:lnTo>
                      <a:pt x="3664" y="8009"/>
                    </a:lnTo>
                    <a:lnTo>
                      <a:pt x="3703" y="7951"/>
                    </a:lnTo>
                    <a:lnTo>
                      <a:pt x="3723" y="7893"/>
                    </a:lnTo>
                    <a:lnTo>
                      <a:pt x="3729" y="7860"/>
                    </a:lnTo>
                    <a:lnTo>
                      <a:pt x="3729" y="7828"/>
                    </a:lnTo>
                    <a:lnTo>
                      <a:pt x="3723" y="7795"/>
                    </a:lnTo>
                    <a:lnTo>
                      <a:pt x="3716" y="7756"/>
                    </a:lnTo>
                    <a:lnTo>
                      <a:pt x="3671" y="7607"/>
                    </a:lnTo>
                    <a:lnTo>
                      <a:pt x="3619" y="7471"/>
                    </a:lnTo>
                    <a:lnTo>
                      <a:pt x="3560" y="7335"/>
                    </a:lnTo>
                    <a:lnTo>
                      <a:pt x="3502" y="7218"/>
                    </a:lnTo>
                    <a:lnTo>
                      <a:pt x="3444" y="7089"/>
                    </a:lnTo>
                    <a:lnTo>
                      <a:pt x="3385" y="6952"/>
                    </a:lnTo>
                    <a:lnTo>
                      <a:pt x="3340" y="6816"/>
                    </a:lnTo>
                    <a:lnTo>
                      <a:pt x="3308" y="6680"/>
                    </a:lnTo>
                    <a:lnTo>
                      <a:pt x="3275" y="6537"/>
                    </a:lnTo>
                    <a:lnTo>
                      <a:pt x="3256" y="6395"/>
                    </a:lnTo>
                    <a:lnTo>
                      <a:pt x="3243" y="6245"/>
                    </a:lnTo>
                    <a:lnTo>
                      <a:pt x="3243" y="6103"/>
                    </a:lnTo>
                    <a:lnTo>
                      <a:pt x="3353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3874;p68"/>
              <p:cNvSpPr/>
              <p:nvPr/>
            </p:nvSpPr>
            <p:spPr>
              <a:xfrm>
                <a:off x="1141561" y="3487924"/>
                <a:ext cx="155311" cy="19488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370" extrusionOk="0">
                    <a:moveTo>
                      <a:pt x="0" y="0"/>
                    </a:moveTo>
                    <a:lnTo>
                      <a:pt x="33" y="370"/>
                    </a:lnTo>
                    <a:lnTo>
                      <a:pt x="2944" y="370"/>
                    </a:lnTo>
                    <a:lnTo>
                      <a:pt x="29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3875;p68"/>
              <p:cNvSpPr/>
              <p:nvPr/>
            </p:nvSpPr>
            <p:spPr>
              <a:xfrm>
                <a:off x="918676" y="3091691"/>
                <a:ext cx="459776" cy="793158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15059" extrusionOk="0">
                    <a:moveTo>
                      <a:pt x="3846" y="0"/>
                    </a:moveTo>
                    <a:lnTo>
                      <a:pt x="1" y="480"/>
                    </a:lnTo>
                    <a:lnTo>
                      <a:pt x="370" y="2899"/>
                    </a:lnTo>
                    <a:lnTo>
                      <a:pt x="422" y="3159"/>
                    </a:lnTo>
                    <a:lnTo>
                      <a:pt x="481" y="3412"/>
                    </a:lnTo>
                    <a:lnTo>
                      <a:pt x="558" y="3664"/>
                    </a:lnTo>
                    <a:lnTo>
                      <a:pt x="643" y="3911"/>
                    </a:lnTo>
                    <a:lnTo>
                      <a:pt x="746" y="4151"/>
                    </a:lnTo>
                    <a:lnTo>
                      <a:pt x="863" y="4384"/>
                    </a:lnTo>
                    <a:lnTo>
                      <a:pt x="993" y="4611"/>
                    </a:lnTo>
                    <a:lnTo>
                      <a:pt x="1136" y="4832"/>
                    </a:lnTo>
                    <a:lnTo>
                      <a:pt x="5519" y="11271"/>
                    </a:lnTo>
                    <a:lnTo>
                      <a:pt x="5565" y="11343"/>
                    </a:lnTo>
                    <a:lnTo>
                      <a:pt x="5610" y="11421"/>
                    </a:lnTo>
                    <a:lnTo>
                      <a:pt x="5643" y="11498"/>
                    </a:lnTo>
                    <a:lnTo>
                      <a:pt x="5681" y="11576"/>
                    </a:lnTo>
                    <a:lnTo>
                      <a:pt x="5707" y="11654"/>
                    </a:lnTo>
                    <a:lnTo>
                      <a:pt x="5733" y="11732"/>
                    </a:lnTo>
                    <a:lnTo>
                      <a:pt x="5759" y="11816"/>
                    </a:lnTo>
                    <a:lnTo>
                      <a:pt x="5772" y="11900"/>
                    </a:lnTo>
                    <a:lnTo>
                      <a:pt x="5785" y="11978"/>
                    </a:lnTo>
                    <a:lnTo>
                      <a:pt x="5798" y="12063"/>
                    </a:lnTo>
                    <a:lnTo>
                      <a:pt x="5798" y="12147"/>
                    </a:lnTo>
                    <a:lnTo>
                      <a:pt x="5805" y="12238"/>
                    </a:lnTo>
                    <a:lnTo>
                      <a:pt x="5798" y="12322"/>
                    </a:lnTo>
                    <a:lnTo>
                      <a:pt x="5792" y="12406"/>
                    </a:lnTo>
                    <a:lnTo>
                      <a:pt x="5779" y="12491"/>
                    </a:lnTo>
                    <a:lnTo>
                      <a:pt x="5759" y="12575"/>
                    </a:lnTo>
                    <a:lnTo>
                      <a:pt x="5675" y="12951"/>
                    </a:lnTo>
                    <a:lnTo>
                      <a:pt x="5636" y="13152"/>
                    </a:lnTo>
                    <a:lnTo>
                      <a:pt x="5604" y="13353"/>
                    </a:lnTo>
                    <a:lnTo>
                      <a:pt x="5571" y="13561"/>
                    </a:lnTo>
                    <a:lnTo>
                      <a:pt x="5545" y="13768"/>
                    </a:lnTo>
                    <a:lnTo>
                      <a:pt x="5526" y="13969"/>
                    </a:lnTo>
                    <a:lnTo>
                      <a:pt x="5519" y="14164"/>
                    </a:lnTo>
                    <a:lnTo>
                      <a:pt x="5519" y="14352"/>
                    </a:lnTo>
                    <a:lnTo>
                      <a:pt x="5526" y="14520"/>
                    </a:lnTo>
                    <a:lnTo>
                      <a:pt x="5539" y="14598"/>
                    </a:lnTo>
                    <a:lnTo>
                      <a:pt x="5552" y="14670"/>
                    </a:lnTo>
                    <a:lnTo>
                      <a:pt x="5571" y="14741"/>
                    </a:lnTo>
                    <a:lnTo>
                      <a:pt x="5591" y="14799"/>
                    </a:lnTo>
                    <a:lnTo>
                      <a:pt x="5617" y="14858"/>
                    </a:lnTo>
                    <a:lnTo>
                      <a:pt x="5643" y="14909"/>
                    </a:lnTo>
                    <a:lnTo>
                      <a:pt x="5675" y="14955"/>
                    </a:lnTo>
                    <a:lnTo>
                      <a:pt x="5714" y="14987"/>
                    </a:lnTo>
                    <a:lnTo>
                      <a:pt x="5753" y="15020"/>
                    </a:lnTo>
                    <a:lnTo>
                      <a:pt x="5798" y="15039"/>
                    </a:lnTo>
                    <a:lnTo>
                      <a:pt x="5850" y="15052"/>
                    </a:lnTo>
                    <a:lnTo>
                      <a:pt x="5908" y="15059"/>
                    </a:lnTo>
                    <a:lnTo>
                      <a:pt x="5967" y="15052"/>
                    </a:lnTo>
                    <a:lnTo>
                      <a:pt x="6032" y="15039"/>
                    </a:lnTo>
                    <a:lnTo>
                      <a:pt x="6097" y="15013"/>
                    </a:lnTo>
                    <a:lnTo>
                      <a:pt x="6168" y="14981"/>
                    </a:lnTo>
                    <a:lnTo>
                      <a:pt x="6239" y="14942"/>
                    </a:lnTo>
                    <a:lnTo>
                      <a:pt x="6311" y="14897"/>
                    </a:lnTo>
                    <a:lnTo>
                      <a:pt x="6388" y="14838"/>
                    </a:lnTo>
                    <a:lnTo>
                      <a:pt x="6473" y="14780"/>
                    </a:lnTo>
                    <a:lnTo>
                      <a:pt x="6635" y="14631"/>
                    </a:lnTo>
                    <a:lnTo>
                      <a:pt x="6810" y="14469"/>
                    </a:lnTo>
                    <a:lnTo>
                      <a:pt x="6991" y="14280"/>
                    </a:lnTo>
                    <a:lnTo>
                      <a:pt x="7173" y="14079"/>
                    </a:lnTo>
                    <a:lnTo>
                      <a:pt x="7355" y="13859"/>
                    </a:lnTo>
                    <a:lnTo>
                      <a:pt x="7543" y="13632"/>
                    </a:lnTo>
                    <a:lnTo>
                      <a:pt x="7724" y="13405"/>
                    </a:lnTo>
                    <a:lnTo>
                      <a:pt x="7906" y="13172"/>
                    </a:lnTo>
                    <a:lnTo>
                      <a:pt x="8243" y="12705"/>
                    </a:lnTo>
                    <a:lnTo>
                      <a:pt x="8554" y="12270"/>
                    </a:lnTo>
                    <a:lnTo>
                      <a:pt x="8613" y="12173"/>
                    </a:lnTo>
                    <a:lnTo>
                      <a:pt x="8658" y="12076"/>
                    </a:lnTo>
                    <a:lnTo>
                      <a:pt x="8697" y="11978"/>
                    </a:lnTo>
                    <a:lnTo>
                      <a:pt x="8723" y="11875"/>
                    </a:lnTo>
                    <a:lnTo>
                      <a:pt x="8736" y="11771"/>
                    </a:lnTo>
                    <a:lnTo>
                      <a:pt x="8736" y="11667"/>
                    </a:lnTo>
                    <a:lnTo>
                      <a:pt x="8729" y="11563"/>
                    </a:lnTo>
                    <a:lnTo>
                      <a:pt x="8716" y="11459"/>
                    </a:lnTo>
                    <a:lnTo>
                      <a:pt x="8684" y="11362"/>
                    </a:lnTo>
                    <a:lnTo>
                      <a:pt x="8652" y="11265"/>
                    </a:lnTo>
                    <a:lnTo>
                      <a:pt x="8600" y="11174"/>
                    </a:lnTo>
                    <a:lnTo>
                      <a:pt x="8548" y="11083"/>
                    </a:lnTo>
                    <a:lnTo>
                      <a:pt x="8483" y="10999"/>
                    </a:lnTo>
                    <a:lnTo>
                      <a:pt x="8405" y="10928"/>
                    </a:lnTo>
                    <a:lnTo>
                      <a:pt x="8321" y="10856"/>
                    </a:lnTo>
                    <a:lnTo>
                      <a:pt x="8230" y="10792"/>
                    </a:lnTo>
                    <a:lnTo>
                      <a:pt x="8081" y="10707"/>
                    </a:lnTo>
                    <a:lnTo>
                      <a:pt x="8010" y="10662"/>
                    </a:lnTo>
                    <a:lnTo>
                      <a:pt x="7945" y="10610"/>
                    </a:lnTo>
                    <a:lnTo>
                      <a:pt x="7886" y="10552"/>
                    </a:lnTo>
                    <a:lnTo>
                      <a:pt x="7834" y="10487"/>
                    </a:lnTo>
                    <a:lnTo>
                      <a:pt x="7783" y="10422"/>
                    </a:lnTo>
                    <a:lnTo>
                      <a:pt x="7744" y="10351"/>
                    </a:lnTo>
                    <a:lnTo>
                      <a:pt x="7705" y="10279"/>
                    </a:lnTo>
                    <a:lnTo>
                      <a:pt x="7679" y="10201"/>
                    </a:lnTo>
                    <a:lnTo>
                      <a:pt x="7510" y="9689"/>
                    </a:lnTo>
                    <a:lnTo>
                      <a:pt x="7342" y="9203"/>
                    </a:lnTo>
                    <a:lnTo>
                      <a:pt x="7173" y="8736"/>
                    </a:lnTo>
                    <a:lnTo>
                      <a:pt x="7011" y="8288"/>
                    </a:lnTo>
                    <a:lnTo>
                      <a:pt x="6849" y="7860"/>
                    </a:lnTo>
                    <a:lnTo>
                      <a:pt x="6687" y="7445"/>
                    </a:lnTo>
                    <a:lnTo>
                      <a:pt x="6531" y="7056"/>
                    </a:lnTo>
                    <a:lnTo>
                      <a:pt x="6375" y="6680"/>
                    </a:lnTo>
                    <a:lnTo>
                      <a:pt x="6226" y="6323"/>
                    </a:lnTo>
                    <a:lnTo>
                      <a:pt x="6077" y="5980"/>
                    </a:lnTo>
                    <a:lnTo>
                      <a:pt x="5792" y="5357"/>
                    </a:lnTo>
                    <a:lnTo>
                      <a:pt x="5526" y="4799"/>
                    </a:lnTo>
                    <a:lnTo>
                      <a:pt x="5279" y="4307"/>
                    </a:lnTo>
                    <a:lnTo>
                      <a:pt x="5052" y="3879"/>
                    </a:lnTo>
                    <a:lnTo>
                      <a:pt x="4845" y="3515"/>
                    </a:lnTo>
                    <a:lnTo>
                      <a:pt x="4670" y="3211"/>
                    </a:lnTo>
                    <a:lnTo>
                      <a:pt x="4514" y="2964"/>
                    </a:lnTo>
                    <a:lnTo>
                      <a:pt x="4397" y="2776"/>
                    </a:lnTo>
                    <a:lnTo>
                      <a:pt x="4307" y="2646"/>
                    </a:lnTo>
                    <a:lnTo>
                      <a:pt x="4235" y="2543"/>
                    </a:lnTo>
                    <a:lnTo>
                      <a:pt x="3846" y="0"/>
                    </a:lnTo>
                    <a:close/>
                  </a:path>
                </a:pathLst>
              </a:custGeom>
              <a:solidFill>
                <a:srgbClr val="FDC0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3876;p68"/>
              <p:cNvSpPr/>
              <p:nvPr/>
            </p:nvSpPr>
            <p:spPr>
              <a:xfrm>
                <a:off x="1093773" y="3418558"/>
                <a:ext cx="284676" cy="466288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8853" extrusionOk="0">
                    <a:moveTo>
                      <a:pt x="2847" y="1"/>
                    </a:moveTo>
                    <a:lnTo>
                      <a:pt x="0" y="1842"/>
                    </a:lnTo>
                    <a:lnTo>
                      <a:pt x="2192" y="5065"/>
                    </a:lnTo>
                    <a:lnTo>
                      <a:pt x="2238" y="5137"/>
                    </a:lnTo>
                    <a:lnTo>
                      <a:pt x="2283" y="5215"/>
                    </a:lnTo>
                    <a:lnTo>
                      <a:pt x="2316" y="5292"/>
                    </a:lnTo>
                    <a:lnTo>
                      <a:pt x="2354" y="5370"/>
                    </a:lnTo>
                    <a:lnTo>
                      <a:pt x="2380" y="5448"/>
                    </a:lnTo>
                    <a:lnTo>
                      <a:pt x="2406" y="5526"/>
                    </a:lnTo>
                    <a:lnTo>
                      <a:pt x="2432" y="5610"/>
                    </a:lnTo>
                    <a:lnTo>
                      <a:pt x="2445" y="5694"/>
                    </a:lnTo>
                    <a:lnTo>
                      <a:pt x="2458" y="5772"/>
                    </a:lnTo>
                    <a:lnTo>
                      <a:pt x="2471" y="5857"/>
                    </a:lnTo>
                    <a:lnTo>
                      <a:pt x="2471" y="5941"/>
                    </a:lnTo>
                    <a:lnTo>
                      <a:pt x="2478" y="6032"/>
                    </a:lnTo>
                    <a:lnTo>
                      <a:pt x="2471" y="6116"/>
                    </a:lnTo>
                    <a:lnTo>
                      <a:pt x="2465" y="6200"/>
                    </a:lnTo>
                    <a:lnTo>
                      <a:pt x="2452" y="6285"/>
                    </a:lnTo>
                    <a:lnTo>
                      <a:pt x="2432" y="6369"/>
                    </a:lnTo>
                    <a:lnTo>
                      <a:pt x="2348" y="6745"/>
                    </a:lnTo>
                    <a:lnTo>
                      <a:pt x="2309" y="6946"/>
                    </a:lnTo>
                    <a:lnTo>
                      <a:pt x="2277" y="7147"/>
                    </a:lnTo>
                    <a:lnTo>
                      <a:pt x="2244" y="7355"/>
                    </a:lnTo>
                    <a:lnTo>
                      <a:pt x="2218" y="7562"/>
                    </a:lnTo>
                    <a:lnTo>
                      <a:pt x="2199" y="7763"/>
                    </a:lnTo>
                    <a:lnTo>
                      <a:pt x="2192" y="7958"/>
                    </a:lnTo>
                    <a:lnTo>
                      <a:pt x="2192" y="8146"/>
                    </a:lnTo>
                    <a:lnTo>
                      <a:pt x="2199" y="8314"/>
                    </a:lnTo>
                    <a:lnTo>
                      <a:pt x="2212" y="8392"/>
                    </a:lnTo>
                    <a:lnTo>
                      <a:pt x="2225" y="8464"/>
                    </a:lnTo>
                    <a:lnTo>
                      <a:pt x="2244" y="8535"/>
                    </a:lnTo>
                    <a:lnTo>
                      <a:pt x="2264" y="8593"/>
                    </a:lnTo>
                    <a:lnTo>
                      <a:pt x="2290" y="8652"/>
                    </a:lnTo>
                    <a:lnTo>
                      <a:pt x="2316" y="8703"/>
                    </a:lnTo>
                    <a:lnTo>
                      <a:pt x="2348" y="8749"/>
                    </a:lnTo>
                    <a:lnTo>
                      <a:pt x="2387" y="8781"/>
                    </a:lnTo>
                    <a:lnTo>
                      <a:pt x="2426" y="8814"/>
                    </a:lnTo>
                    <a:lnTo>
                      <a:pt x="2471" y="8833"/>
                    </a:lnTo>
                    <a:lnTo>
                      <a:pt x="2523" y="8846"/>
                    </a:lnTo>
                    <a:lnTo>
                      <a:pt x="2581" y="8853"/>
                    </a:lnTo>
                    <a:lnTo>
                      <a:pt x="2640" y="8846"/>
                    </a:lnTo>
                    <a:lnTo>
                      <a:pt x="2705" y="8833"/>
                    </a:lnTo>
                    <a:lnTo>
                      <a:pt x="2770" y="8807"/>
                    </a:lnTo>
                    <a:lnTo>
                      <a:pt x="2841" y="8775"/>
                    </a:lnTo>
                    <a:lnTo>
                      <a:pt x="2912" y="8736"/>
                    </a:lnTo>
                    <a:lnTo>
                      <a:pt x="2984" y="8691"/>
                    </a:lnTo>
                    <a:lnTo>
                      <a:pt x="3061" y="8632"/>
                    </a:lnTo>
                    <a:lnTo>
                      <a:pt x="3146" y="8574"/>
                    </a:lnTo>
                    <a:lnTo>
                      <a:pt x="3308" y="8425"/>
                    </a:lnTo>
                    <a:lnTo>
                      <a:pt x="3483" y="8263"/>
                    </a:lnTo>
                    <a:lnTo>
                      <a:pt x="3664" y="8074"/>
                    </a:lnTo>
                    <a:lnTo>
                      <a:pt x="3846" y="7873"/>
                    </a:lnTo>
                    <a:lnTo>
                      <a:pt x="4028" y="7653"/>
                    </a:lnTo>
                    <a:lnTo>
                      <a:pt x="4216" y="7426"/>
                    </a:lnTo>
                    <a:lnTo>
                      <a:pt x="4397" y="7199"/>
                    </a:lnTo>
                    <a:lnTo>
                      <a:pt x="4579" y="6966"/>
                    </a:lnTo>
                    <a:lnTo>
                      <a:pt x="4916" y="6499"/>
                    </a:lnTo>
                    <a:lnTo>
                      <a:pt x="5227" y="6064"/>
                    </a:lnTo>
                    <a:lnTo>
                      <a:pt x="5286" y="5967"/>
                    </a:lnTo>
                    <a:lnTo>
                      <a:pt x="5331" y="5870"/>
                    </a:lnTo>
                    <a:lnTo>
                      <a:pt x="5370" y="5772"/>
                    </a:lnTo>
                    <a:lnTo>
                      <a:pt x="5396" y="5669"/>
                    </a:lnTo>
                    <a:lnTo>
                      <a:pt x="5409" y="5565"/>
                    </a:lnTo>
                    <a:lnTo>
                      <a:pt x="5409" y="5461"/>
                    </a:lnTo>
                    <a:lnTo>
                      <a:pt x="5402" y="5357"/>
                    </a:lnTo>
                    <a:lnTo>
                      <a:pt x="5389" y="5253"/>
                    </a:lnTo>
                    <a:lnTo>
                      <a:pt x="5357" y="5156"/>
                    </a:lnTo>
                    <a:lnTo>
                      <a:pt x="5325" y="5059"/>
                    </a:lnTo>
                    <a:lnTo>
                      <a:pt x="5273" y="4968"/>
                    </a:lnTo>
                    <a:lnTo>
                      <a:pt x="5221" y="4877"/>
                    </a:lnTo>
                    <a:lnTo>
                      <a:pt x="5156" y="4793"/>
                    </a:lnTo>
                    <a:lnTo>
                      <a:pt x="5078" y="4722"/>
                    </a:lnTo>
                    <a:lnTo>
                      <a:pt x="4994" y="4650"/>
                    </a:lnTo>
                    <a:lnTo>
                      <a:pt x="4903" y="4586"/>
                    </a:lnTo>
                    <a:lnTo>
                      <a:pt x="4754" y="4501"/>
                    </a:lnTo>
                    <a:lnTo>
                      <a:pt x="4683" y="4456"/>
                    </a:lnTo>
                    <a:lnTo>
                      <a:pt x="4618" y="4404"/>
                    </a:lnTo>
                    <a:lnTo>
                      <a:pt x="4559" y="4346"/>
                    </a:lnTo>
                    <a:lnTo>
                      <a:pt x="4507" y="4281"/>
                    </a:lnTo>
                    <a:lnTo>
                      <a:pt x="4456" y="4216"/>
                    </a:lnTo>
                    <a:lnTo>
                      <a:pt x="4417" y="4145"/>
                    </a:lnTo>
                    <a:lnTo>
                      <a:pt x="4378" y="4073"/>
                    </a:lnTo>
                    <a:lnTo>
                      <a:pt x="4352" y="3995"/>
                    </a:lnTo>
                    <a:lnTo>
                      <a:pt x="4151" y="3405"/>
                    </a:lnTo>
                    <a:lnTo>
                      <a:pt x="3956" y="2841"/>
                    </a:lnTo>
                    <a:lnTo>
                      <a:pt x="3762" y="2303"/>
                    </a:lnTo>
                    <a:lnTo>
                      <a:pt x="3574" y="1790"/>
                    </a:lnTo>
                    <a:lnTo>
                      <a:pt x="3386" y="1304"/>
                    </a:lnTo>
                    <a:lnTo>
                      <a:pt x="3204" y="850"/>
                    </a:lnTo>
                    <a:lnTo>
                      <a:pt x="3022" y="409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3877;p68"/>
              <p:cNvSpPr/>
              <p:nvPr/>
            </p:nvSpPr>
            <p:spPr>
              <a:xfrm>
                <a:off x="1111878" y="3446895"/>
                <a:ext cx="151206" cy="112082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2128" extrusionOk="0">
                    <a:moveTo>
                      <a:pt x="2730" y="1"/>
                    </a:moveTo>
                    <a:lnTo>
                      <a:pt x="0" y="1817"/>
                    </a:lnTo>
                    <a:lnTo>
                      <a:pt x="214" y="2128"/>
                    </a:lnTo>
                    <a:lnTo>
                      <a:pt x="2873" y="351"/>
                    </a:lnTo>
                    <a:lnTo>
                      <a:pt x="27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3878;p68"/>
              <p:cNvSpPr/>
              <p:nvPr/>
            </p:nvSpPr>
            <p:spPr>
              <a:xfrm>
                <a:off x="1176717" y="2270573"/>
                <a:ext cx="537615" cy="568415"/>
              </a:xfrm>
              <a:custGeom>
                <a:avLst/>
                <a:gdLst/>
                <a:ahLst/>
                <a:cxnLst/>
                <a:rect l="l" t="t" r="r" b="b"/>
                <a:pathLst>
                  <a:path w="10215" h="10792" extrusionOk="0">
                    <a:moveTo>
                      <a:pt x="389" y="1"/>
                    </a:moveTo>
                    <a:lnTo>
                      <a:pt x="0" y="2043"/>
                    </a:lnTo>
                    <a:lnTo>
                      <a:pt x="1077" y="7458"/>
                    </a:lnTo>
                    <a:lnTo>
                      <a:pt x="1116" y="7614"/>
                    </a:lnTo>
                    <a:lnTo>
                      <a:pt x="1161" y="7763"/>
                    </a:lnTo>
                    <a:lnTo>
                      <a:pt x="1213" y="7912"/>
                    </a:lnTo>
                    <a:lnTo>
                      <a:pt x="1278" y="8061"/>
                    </a:lnTo>
                    <a:lnTo>
                      <a:pt x="1349" y="8198"/>
                    </a:lnTo>
                    <a:lnTo>
                      <a:pt x="1427" y="8334"/>
                    </a:lnTo>
                    <a:lnTo>
                      <a:pt x="1518" y="8463"/>
                    </a:lnTo>
                    <a:lnTo>
                      <a:pt x="1609" y="8587"/>
                    </a:lnTo>
                    <a:lnTo>
                      <a:pt x="1712" y="8703"/>
                    </a:lnTo>
                    <a:lnTo>
                      <a:pt x="1823" y="8820"/>
                    </a:lnTo>
                    <a:lnTo>
                      <a:pt x="1939" y="8924"/>
                    </a:lnTo>
                    <a:lnTo>
                      <a:pt x="2056" y="9021"/>
                    </a:lnTo>
                    <a:lnTo>
                      <a:pt x="2186" y="9112"/>
                    </a:lnTo>
                    <a:lnTo>
                      <a:pt x="2322" y="9196"/>
                    </a:lnTo>
                    <a:lnTo>
                      <a:pt x="2465" y="9268"/>
                    </a:lnTo>
                    <a:lnTo>
                      <a:pt x="2607" y="9339"/>
                    </a:lnTo>
                    <a:lnTo>
                      <a:pt x="6051" y="10792"/>
                    </a:lnTo>
                    <a:lnTo>
                      <a:pt x="10214" y="10792"/>
                    </a:lnTo>
                    <a:lnTo>
                      <a:pt x="10156" y="10707"/>
                    </a:lnTo>
                    <a:lnTo>
                      <a:pt x="10091" y="10623"/>
                    </a:lnTo>
                    <a:lnTo>
                      <a:pt x="10013" y="10545"/>
                    </a:lnTo>
                    <a:lnTo>
                      <a:pt x="9935" y="10467"/>
                    </a:lnTo>
                    <a:lnTo>
                      <a:pt x="9844" y="10396"/>
                    </a:lnTo>
                    <a:lnTo>
                      <a:pt x="9747" y="10325"/>
                    </a:lnTo>
                    <a:lnTo>
                      <a:pt x="9650" y="10260"/>
                    </a:lnTo>
                    <a:lnTo>
                      <a:pt x="9546" y="10201"/>
                    </a:lnTo>
                    <a:lnTo>
                      <a:pt x="9436" y="10143"/>
                    </a:lnTo>
                    <a:lnTo>
                      <a:pt x="9326" y="10091"/>
                    </a:lnTo>
                    <a:lnTo>
                      <a:pt x="9099" y="9987"/>
                    </a:lnTo>
                    <a:lnTo>
                      <a:pt x="8865" y="9903"/>
                    </a:lnTo>
                    <a:lnTo>
                      <a:pt x="8632" y="9825"/>
                    </a:lnTo>
                    <a:lnTo>
                      <a:pt x="8411" y="9760"/>
                    </a:lnTo>
                    <a:lnTo>
                      <a:pt x="8197" y="9709"/>
                    </a:lnTo>
                    <a:lnTo>
                      <a:pt x="8003" y="9663"/>
                    </a:lnTo>
                    <a:lnTo>
                      <a:pt x="7828" y="9631"/>
                    </a:lnTo>
                    <a:lnTo>
                      <a:pt x="7581" y="9585"/>
                    </a:lnTo>
                    <a:lnTo>
                      <a:pt x="7484" y="9572"/>
                    </a:lnTo>
                    <a:lnTo>
                      <a:pt x="3398" y="6693"/>
                    </a:lnTo>
                    <a:lnTo>
                      <a:pt x="2906" y="4968"/>
                    </a:lnTo>
                    <a:lnTo>
                      <a:pt x="2516" y="3593"/>
                    </a:lnTo>
                    <a:lnTo>
                      <a:pt x="2354" y="2997"/>
                    </a:lnTo>
                    <a:lnTo>
                      <a:pt x="2238" y="2556"/>
                    </a:lnTo>
                    <a:lnTo>
                      <a:pt x="2186" y="2381"/>
                    </a:lnTo>
                    <a:lnTo>
                      <a:pt x="2127" y="2205"/>
                    </a:lnTo>
                    <a:lnTo>
                      <a:pt x="2062" y="2030"/>
                    </a:lnTo>
                    <a:lnTo>
                      <a:pt x="1985" y="1855"/>
                    </a:lnTo>
                    <a:lnTo>
                      <a:pt x="1900" y="1674"/>
                    </a:lnTo>
                    <a:lnTo>
                      <a:pt x="1810" y="1499"/>
                    </a:lnTo>
                    <a:lnTo>
                      <a:pt x="1706" y="1330"/>
                    </a:lnTo>
                    <a:lnTo>
                      <a:pt x="1596" y="1155"/>
                    </a:lnTo>
                    <a:lnTo>
                      <a:pt x="1479" y="993"/>
                    </a:lnTo>
                    <a:lnTo>
                      <a:pt x="1349" y="831"/>
                    </a:lnTo>
                    <a:lnTo>
                      <a:pt x="1213" y="675"/>
                    </a:lnTo>
                    <a:lnTo>
                      <a:pt x="1064" y="519"/>
                    </a:lnTo>
                    <a:lnTo>
                      <a:pt x="908" y="377"/>
                    </a:lnTo>
                    <a:lnTo>
                      <a:pt x="746" y="240"/>
                    </a:lnTo>
                    <a:lnTo>
                      <a:pt x="571" y="117"/>
                    </a:lnTo>
                    <a:lnTo>
                      <a:pt x="389" y="1"/>
                    </a:lnTo>
                    <a:close/>
                  </a:path>
                </a:pathLst>
              </a:custGeom>
              <a:solidFill>
                <a:srgbClr val="FDC0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3879;p68"/>
              <p:cNvSpPr/>
              <p:nvPr/>
            </p:nvSpPr>
            <p:spPr>
              <a:xfrm>
                <a:off x="874309" y="2715631"/>
                <a:ext cx="486406" cy="421518"/>
              </a:xfrm>
              <a:custGeom>
                <a:avLst/>
                <a:gdLst/>
                <a:ahLst/>
                <a:cxnLst/>
                <a:rect l="l" t="t" r="r" b="b"/>
                <a:pathLst>
                  <a:path w="9242" h="8003" extrusionOk="0">
                    <a:moveTo>
                      <a:pt x="7718" y="0"/>
                    </a:moveTo>
                    <a:lnTo>
                      <a:pt x="500" y="1317"/>
                    </a:lnTo>
                    <a:lnTo>
                      <a:pt x="468" y="1356"/>
                    </a:lnTo>
                    <a:lnTo>
                      <a:pt x="435" y="1414"/>
                    </a:lnTo>
                    <a:lnTo>
                      <a:pt x="396" y="1486"/>
                    </a:lnTo>
                    <a:lnTo>
                      <a:pt x="344" y="1583"/>
                    </a:lnTo>
                    <a:lnTo>
                      <a:pt x="292" y="1700"/>
                    </a:lnTo>
                    <a:lnTo>
                      <a:pt x="241" y="1836"/>
                    </a:lnTo>
                    <a:lnTo>
                      <a:pt x="195" y="1991"/>
                    </a:lnTo>
                    <a:lnTo>
                      <a:pt x="156" y="2173"/>
                    </a:lnTo>
                    <a:lnTo>
                      <a:pt x="124" y="2368"/>
                    </a:lnTo>
                    <a:lnTo>
                      <a:pt x="111" y="2471"/>
                    </a:lnTo>
                    <a:lnTo>
                      <a:pt x="104" y="2582"/>
                    </a:lnTo>
                    <a:lnTo>
                      <a:pt x="98" y="2698"/>
                    </a:lnTo>
                    <a:lnTo>
                      <a:pt x="98" y="2815"/>
                    </a:lnTo>
                    <a:lnTo>
                      <a:pt x="98" y="2938"/>
                    </a:lnTo>
                    <a:lnTo>
                      <a:pt x="111" y="3068"/>
                    </a:lnTo>
                    <a:lnTo>
                      <a:pt x="124" y="3204"/>
                    </a:lnTo>
                    <a:lnTo>
                      <a:pt x="143" y="3340"/>
                    </a:lnTo>
                    <a:lnTo>
                      <a:pt x="169" y="3483"/>
                    </a:lnTo>
                    <a:lnTo>
                      <a:pt x="202" y="3626"/>
                    </a:lnTo>
                    <a:lnTo>
                      <a:pt x="241" y="3775"/>
                    </a:lnTo>
                    <a:lnTo>
                      <a:pt x="286" y="3930"/>
                    </a:lnTo>
                    <a:lnTo>
                      <a:pt x="228" y="4028"/>
                    </a:lnTo>
                    <a:lnTo>
                      <a:pt x="176" y="4125"/>
                    </a:lnTo>
                    <a:lnTo>
                      <a:pt x="137" y="4222"/>
                    </a:lnTo>
                    <a:lnTo>
                      <a:pt x="98" y="4326"/>
                    </a:lnTo>
                    <a:lnTo>
                      <a:pt x="65" y="4430"/>
                    </a:lnTo>
                    <a:lnTo>
                      <a:pt x="46" y="4533"/>
                    </a:lnTo>
                    <a:lnTo>
                      <a:pt x="27" y="4637"/>
                    </a:lnTo>
                    <a:lnTo>
                      <a:pt x="14" y="4748"/>
                    </a:lnTo>
                    <a:lnTo>
                      <a:pt x="1" y="4858"/>
                    </a:lnTo>
                    <a:lnTo>
                      <a:pt x="1" y="4962"/>
                    </a:lnTo>
                    <a:lnTo>
                      <a:pt x="1" y="5176"/>
                    </a:lnTo>
                    <a:lnTo>
                      <a:pt x="20" y="5390"/>
                    </a:lnTo>
                    <a:lnTo>
                      <a:pt x="46" y="5591"/>
                    </a:lnTo>
                    <a:lnTo>
                      <a:pt x="85" y="5779"/>
                    </a:lnTo>
                    <a:lnTo>
                      <a:pt x="124" y="5954"/>
                    </a:lnTo>
                    <a:lnTo>
                      <a:pt x="163" y="6109"/>
                    </a:lnTo>
                    <a:lnTo>
                      <a:pt x="208" y="6246"/>
                    </a:lnTo>
                    <a:lnTo>
                      <a:pt x="273" y="6447"/>
                    </a:lnTo>
                    <a:lnTo>
                      <a:pt x="299" y="6518"/>
                    </a:lnTo>
                    <a:lnTo>
                      <a:pt x="260" y="6635"/>
                    </a:lnTo>
                    <a:lnTo>
                      <a:pt x="221" y="6777"/>
                    </a:lnTo>
                    <a:lnTo>
                      <a:pt x="182" y="6959"/>
                    </a:lnTo>
                    <a:lnTo>
                      <a:pt x="143" y="7179"/>
                    </a:lnTo>
                    <a:lnTo>
                      <a:pt x="111" y="7432"/>
                    </a:lnTo>
                    <a:lnTo>
                      <a:pt x="98" y="7568"/>
                    </a:lnTo>
                    <a:lnTo>
                      <a:pt x="91" y="7711"/>
                    </a:lnTo>
                    <a:lnTo>
                      <a:pt x="91" y="7854"/>
                    </a:lnTo>
                    <a:lnTo>
                      <a:pt x="91" y="8003"/>
                    </a:lnTo>
                    <a:lnTo>
                      <a:pt x="5558" y="7361"/>
                    </a:lnTo>
                    <a:lnTo>
                      <a:pt x="5461" y="6641"/>
                    </a:lnTo>
                    <a:lnTo>
                      <a:pt x="9235" y="6265"/>
                    </a:lnTo>
                    <a:lnTo>
                      <a:pt x="9235" y="6226"/>
                    </a:lnTo>
                    <a:lnTo>
                      <a:pt x="9242" y="6109"/>
                    </a:lnTo>
                    <a:lnTo>
                      <a:pt x="9235" y="5941"/>
                    </a:lnTo>
                    <a:lnTo>
                      <a:pt x="9216" y="5727"/>
                    </a:lnTo>
                    <a:lnTo>
                      <a:pt x="9196" y="5610"/>
                    </a:lnTo>
                    <a:lnTo>
                      <a:pt x="9170" y="5487"/>
                    </a:lnTo>
                    <a:lnTo>
                      <a:pt x="9144" y="5357"/>
                    </a:lnTo>
                    <a:lnTo>
                      <a:pt x="9105" y="5227"/>
                    </a:lnTo>
                    <a:lnTo>
                      <a:pt x="9060" y="5104"/>
                    </a:lnTo>
                    <a:lnTo>
                      <a:pt x="9002" y="4981"/>
                    </a:lnTo>
                    <a:lnTo>
                      <a:pt x="8937" y="4858"/>
                    </a:lnTo>
                    <a:lnTo>
                      <a:pt x="8859" y="4748"/>
                    </a:lnTo>
                    <a:lnTo>
                      <a:pt x="8885" y="4572"/>
                    </a:lnTo>
                    <a:lnTo>
                      <a:pt x="8898" y="4404"/>
                    </a:lnTo>
                    <a:lnTo>
                      <a:pt x="8904" y="4235"/>
                    </a:lnTo>
                    <a:lnTo>
                      <a:pt x="8898" y="4067"/>
                    </a:lnTo>
                    <a:lnTo>
                      <a:pt x="8879" y="3898"/>
                    </a:lnTo>
                    <a:lnTo>
                      <a:pt x="8846" y="3736"/>
                    </a:lnTo>
                    <a:lnTo>
                      <a:pt x="8814" y="3580"/>
                    </a:lnTo>
                    <a:lnTo>
                      <a:pt x="8768" y="3425"/>
                    </a:lnTo>
                    <a:lnTo>
                      <a:pt x="8716" y="3282"/>
                    </a:lnTo>
                    <a:lnTo>
                      <a:pt x="8658" y="3139"/>
                    </a:lnTo>
                    <a:lnTo>
                      <a:pt x="8593" y="3003"/>
                    </a:lnTo>
                    <a:lnTo>
                      <a:pt x="8522" y="2880"/>
                    </a:lnTo>
                    <a:lnTo>
                      <a:pt x="8444" y="2763"/>
                    </a:lnTo>
                    <a:lnTo>
                      <a:pt x="8360" y="2653"/>
                    </a:lnTo>
                    <a:lnTo>
                      <a:pt x="8275" y="2549"/>
                    </a:lnTo>
                    <a:lnTo>
                      <a:pt x="8191" y="2458"/>
                    </a:lnTo>
                    <a:lnTo>
                      <a:pt x="8211" y="2270"/>
                    </a:lnTo>
                    <a:lnTo>
                      <a:pt x="8224" y="2082"/>
                    </a:lnTo>
                    <a:lnTo>
                      <a:pt x="8237" y="1901"/>
                    </a:lnTo>
                    <a:lnTo>
                      <a:pt x="8237" y="1725"/>
                    </a:lnTo>
                    <a:lnTo>
                      <a:pt x="8224" y="1550"/>
                    </a:lnTo>
                    <a:lnTo>
                      <a:pt x="8211" y="1382"/>
                    </a:lnTo>
                    <a:lnTo>
                      <a:pt x="8191" y="1220"/>
                    </a:lnTo>
                    <a:lnTo>
                      <a:pt x="8165" y="1058"/>
                    </a:lnTo>
                    <a:lnTo>
                      <a:pt x="8126" y="902"/>
                    </a:lnTo>
                    <a:lnTo>
                      <a:pt x="8087" y="759"/>
                    </a:lnTo>
                    <a:lnTo>
                      <a:pt x="8042" y="617"/>
                    </a:lnTo>
                    <a:lnTo>
                      <a:pt x="7990" y="480"/>
                    </a:lnTo>
                    <a:lnTo>
                      <a:pt x="7932" y="351"/>
                    </a:lnTo>
                    <a:lnTo>
                      <a:pt x="7860" y="227"/>
                    </a:lnTo>
                    <a:lnTo>
                      <a:pt x="7796" y="111"/>
                    </a:lnTo>
                    <a:lnTo>
                      <a:pt x="771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3880;p68"/>
              <p:cNvSpPr/>
              <p:nvPr/>
            </p:nvSpPr>
            <p:spPr>
              <a:xfrm>
                <a:off x="1254503" y="2430741"/>
                <a:ext cx="5895" cy="8511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616" fill="none" extrusionOk="0">
                    <a:moveTo>
                      <a:pt x="111" y="1"/>
                    </a:moveTo>
                    <a:lnTo>
                      <a:pt x="1" y="1616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3881;p68"/>
              <p:cNvSpPr/>
              <p:nvPr/>
            </p:nvSpPr>
            <p:spPr>
              <a:xfrm>
                <a:off x="879099" y="2252139"/>
                <a:ext cx="426356" cy="570469"/>
              </a:xfrm>
              <a:custGeom>
                <a:avLst/>
                <a:gdLst/>
                <a:ahLst/>
                <a:cxnLst/>
                <a:rect l="l" t="t" r="r" b="b"/>
                <a:pathLst>
                  <a:path w="8101" h="10831" extrusionOk="0">
                    <a:moveTo>
                      <a:pt x="5480" y="0"/>
                    </a:moveTo>
                    <a:lnTo>
                      <a:pt x="1635" y="20"/>
                    </a:lnTo>
                    <a:lnTo>
                      <a:pt x="960" y="260"/>
                    </a:lnTo>
                    <a:lnTo>
                      <a:pt x="714" y="351"/>
                    </a:lnTo>
                    <a:lnTo>
                      <a:pt x="811" y="552"/>
                    </a:lnTo>
                    <a:lnTo>
                      <a:pt x="895" y="753"/>
                    </a:lnTo>
                    <a:lnTo>
                      <a:pt x="973" y="954"/>
                    </a:lnTo>
                    <a:lnTo>
                      <a:pt x="1038" y="1155"/>
                    </a:lnTo>
                    <a:lnTo>
                      <a:pt x="1090" y="1356"/>
                    </a:lnTo>
                    <a:lnTo>
                      <a:pt x="1142" y="1557"/>
                    </a:lnTo>
                    <a:lnTo>
                      <a:pt x="1174" y="1751"/>
                    </a:lnTo>
                    <a:lnTo>
                      <a:pt x="1207" y="1946"/>
                    </a:lnTo>
                    <a:lnTo>
                      <a:pt x="1226" y="2134"/>
                    </a:lnTo>
                    <a:lnTo>
                      <a:pt x="1239" y="2322"/>
                    </a:lnTo>
                    <a:lnTo>
                      <a:pt x="1245" y="2504"/>
                    </a:lnTo>
                    <a:lnTo>
                      <a:pt x="1239" y="2685"/>
                    </a:lnTo>
                    <a:lnTo>
                      <a:pt x="1233" y="2867"/>
                    </a:lnTo>
                    <a:lnTo>
                      <a:pt x="1213" y="3035"/>
                    </a:lnTo>
                    <a:lnTo>
                      <a:pt x="1187" y="3204"/>
                    </a:lnTo>
                    <a:lnTo>
                      <a:pt x="1155" y="3373"/>
                    </a:lnTo>
                    <a:lnTo>
                      <a:pt x="1122" y="3528"/>
                    </a:lnTo>
                    <a:lnTo>
                      <a:pt x="1077" y="3684"/>
                    </a:lnTo>
                    <a:lnTo>
                      <a:pt x="1031" y="3826"/>
                    </a:lnTo>
                    <a:lnTo>
                      <a:pt x="973" y="3969"/>
                    </a:lnTo>
                    <a:lnTo>
                      <a:pt x="915" y="4105"/>
                    </a:lnTo>
                    <a:lnTo>
                      <a:pt x="850" y="4235"/>
                    </a:lnTo>
                    <a:lnTo>
                      <a:pt x="785" y="4352"/>
                    </a:lnTo>
                    <a:lnTo>
                      <a:pt x="714" y="4468"/>
                    </a:lnTo>
                    <a:lnTo>
                      <a:pt x="636" y="4572"/>
                    </a:lnTo>
                    <a:lnTo>
                      <a:pt x="552" y="4670"/>
                    </a:lnTo>
                    <a:lnTo>
                      <a:pt x="467" y="4760"/>
                    </a:lnTo>
                    <a:lnTo>
                      <a:pt x="383" y="4838"/>
                    </a:lnTo>
                    <a:lnTo>
                      <a:pt x="292" y="4909"/>
                    </a:lnTo>
                    <a:lnTo>
                      <a:pt x="195" y="4968"/>
                    </a:lnTo>
                    <a:lnTo>
                      <a:pt x="104" y="5020"/>
                    </a:lnTo>
                    <a:lnTo>
                      <a:pt x="0" y="5065"/>
                    </a:lnTo>
                    <a:lnTo>
                      <a:pt x="428" y="8891"/>
                    </a:lnTo>
                    <a:lnTo>
                      <a:pt x="383" y="8930"/>
                    </a:lnTo>
                    <a:lnTo>
                      <a:pt x="338" y="8982"/>
                    </a:lnTo>
                    <a:lnTo>
                      <a:pt x="279" y="9047"/>
                    </a:lnTo>
                    <a:lnTo>
                      <a:pt x="221" y="9125"/>
                    </a:lnTo>
                    <a:lnTo>
                      <a:pt x="156" y="9222"/>
                    </a:lnTo>
                    <a:lnTo>
                      <a:pt x="98" y="9326"/>
                    </a:lnTo>
                    <a:lnTo>
                      <a:pt x="52" y="9442"/>
                    </a:lnTo>
                    <a:lnTo>
                      <a:pt x="33" y="9507"/>
                    </a:lnTo>
                    <a:lnTo>
                      <a:pt x="20" y="9572"/>
                    </a:lnTo>
                    <a:lnTo>
                      <a:pt x="7" y="9637"/>
                    </a:lnTo>
                    <a:lnTo>
                      <a:pt x="0" y="9708"/>
                    </a:lnTo>
                    <a:lnTo>
                      <a:pt x="7" y="9780"/>
                    </a:lnTo>
                    <a:lnTo>
                      <a:pt x="13" y="9851"/>
                    </a:lnTo>
                    <a:lnTo>
                      <a:pt x="26" y="9922"/>
                    </a:lnTo>
                    <a:lnTo>
                      <a:pt x="52" y="10000"/>
                    </a:lnTo>
                    <a:lnTo>
                      <a:pt x="85" y="10072"/>
                    </a:lnTo>
                    <a:lnTo>
                      <a:pt x="124" y="10149"/>
                    </a:lnTo>
                    <a:lnTo>
                      <a:pt x="175" y="10227"/>
                    </a:lnTo>
                    <a:lnTo>
                      <a:pt x="234" y="10305"/>
                    </a:lnTo>
                    <a:lnTo>
                      <a:pt x="305" y="10376"/>
                    </a:lnTo>
                    <a:lnTo>
                      <a:pt x="389" y="10454"/>
                    </a:lnTo>
                    <a:lnTo>
                      <a:pt x="487" y="10532"/>
                    </a:lnTo>
                    <a:lnTo>
                      <a:pt x="591" y="10610"/>
                    </a:lnTo>
                    <a:lnTo>
                      <a:pt x="649" y="10649"/>
                    </a:lnTo>
                    <a:lnTo>
                      <a:pt x="714" y="10681"/>
                    </a:lnTo>
                    <a:lnTo>
                      <a:pt x="785" y="10707"/>
                    </a:lnTo>
                    <a:lnTo>
                      <a:pt x="856" y="10733"/>
                    </a:lnTo>
                    <a:lnTo>
                      <a:pt x="928" y="10759"/>
                    </a:lnTo>
                    <a:lnTo>
                      <a:pt x="1006" y="10778"/>
                    </a:lnTo>
                    <a:lnTo>
                      <a:pt x="1174" y="10804"/>
                    </a:lnTo>
                    <a:lnTo>
                      <a:pt x="1356" y="10824"/>
                    </a:lnTo>
                    <a:lnTo>
                      <a:pt x="1550" y="10830"/>
                    </a:lnTo>
                    <a:lnTo>
                      <a:pt x="1751" y="10830"/>
                    </a:lnTo>
                    <a:lnTo>
                      <a:pt x="1965" y="10817"/>
                    </a:lnTo>
                    <a:lnTo>
                      <a:pt x="2186" y="10798"/>
                    </a:lnTo>
                    <a:lnTo>
                      <a:pt x="2413" y="10765"/>
                    </a:lnTo>
                    <a:lnTo>
                      <a:pt x="2653" y="10733"/>
                    </a:lnTo>
                    <a:lnTo>
                      <a:pt x="2893" y="10688"/>
                    </a:lnTo>
                    <a:lnTo>
                      <a:pt x="3133" y="10636"/>
                    </a:lnTo>
                    <a:lnTo>
                      <a:pt x="3386" y="10584"/>
                    </a:lnTo>
                    <a:lnTo>
                      <a:pt x="3885" y="10461"/>
                    </a:lnTo>
                    <a:lnTo>
                      <a:pt x="4384" y="10324"/>
                    </a:lnTo>
                    <a:lnTo>
                      <a:pt x="4877" y="10182"/>
                    </a:lnTo>
                    <a:lnTo>
                      <a:pt x="5350" y="10039"/>
                    </a:lnTo>
                    <a:lnTo>
                      <a:pt x="5798" y="9896"/>
                    </a:lnTo>
                    <a:lnTo>
                      <a:pt x="6583" y="9650"/>
                    </a:lnTo>
                    <a:lnTo>
                      <a:pt x="6900" y="9559"/>
                    </a:lnTo>
                    <a:lnTo>
                      <a:pt x="7160" y="9488"/>
                    </a:lnTo>
                    <a:lnTo>
                      <a:pt x="7264" y="9462"/>
                    </a:lnTo>
                    <a:lnTo>
                      <a:pt x="7367" y="9430"/>
                    </a:lnTo>
                    <a:lnTo>
                      <a:pt x="7458" y="9397"/>
                    </a:lnTo>
                    <a:lnTo>
                      <a:pt x="7549" y="9358"/>
                    </a:lnTo>
                    <a:lnTo>
                      <a:pt x="7627" y="9313"/>
                    </a:lnTo>
                    <a:lnTo>
                      <a:pt x="7698" y="9267"/>
                    </a:lnTo>
                    <a:lnTo>
                      <a:pt x="7769" y="9222"/>
                    </a:lnTo>
                    <a:lnTo>
                      <a:pt x="7828" y="9170"/>
                    </a:lnTo>
                    <a:lnTo>
                      <a:pt x="7880" y="9118"/>
                    </a:lnTo>
                    <a:lnTo>
                      <a:pt x="7931" y="9066"/>
                    </a:lnTo>
                    <a:lnTo>
                      <a:pt x="7970" y="9008"/>
                    </a:lnTo>
                    <a:lnTo>
                      <a:pt x="8009" y="8956"/>
                    </a:lnTo>
                    <a:lnTo>
                      <a:pt x="8035" y="8898"/>
                    </a:lnTo>
                    <a:lnTo>
                      <a:pt x="8061" y="8839"/>
                    </a:lnTo>
                    <a:lnTo>
                      <a:pt x="8081" y="8781"/>
                    </a:lnTo>
                    <a:lnTo>
                      <a:pt x="8087" y="8723"/>
                    </a:lnTo>
                    <a:lnTo>
                      <a:pt x="8100" y="8664"/>
                    </a:lnTo>
                    <a:lnTo>
                      <a:pt x="8100" y="8606"/>
                    </a:lnTo>
                    <a:lnTo>
                      <a:pt x="8094" y="8548"/>
                    </a:lnTo>
                    <a:lnTo>
                      <a:pt x="8087" y="8489"/>
                    </a:lnTo>
                    <a:lnTo>
                      <a:pt x="8074" y="8431"/>
                    </a:lnTo>
                    <a:lnTo>
                      <a:pt x="8055" y="8372"/>
                    </a:lnTo>
                    <a:lnTo>
                      <a:pt x="8035" y="8321"/>
                    </a:lnTo>
                    <a:lnTo>
                      <a:pt x="8009" y="8269"/>
                    </a:lnTo>
                    <a:lnTo>
                      <a:pt x="7977" y="8223"/>
                    </a:lnTo>
                    <a:lnTo>
                      <a:pt x="7938" y="8171"/>
                    </a:lnTo>
                    <a:lnTo>
                      <a:pt x="7899" y="8126"/>
                    </a:lnTo>
                    <a:lnTo>
                      <a:pt x="7854" y="8087"/>
                    </a:lnTo>
                    <a:lnTo>
                      <a:pt x="7808" y="8048"/>
                    </a:lnTo>
                    <a:lnTo>
                      <a:pt x="7756" y="8009"/>
                    </a:lnTo>
                    <a:lnTo>
                      <a:pt x="7698" y="7977"/>
                    </a:lnTo>
                    <a:lnTo>
                      <a:pt x="7640" y="7951"/>
                    </a:lnTo>
                    <a:lnTo>
                      <a:pt x="7640" y="7912"/>
                    </a:lnTo>
                    <a:lnTo>
                      <a:pt x="7646" y="7802"/>
                    </a:lnTo>
                    <a:lnTo>
                      <a:pt x="7640" y="7620"/>
                    </a:lnTo>
                    <a:lnTo>
                      <a:pt x="7627" y="7380"/>
                    </a:lnTo>
                    <a:lnTo>
                      <a:pt x="7607" y="7244"/>
                    </a:lnTo>
                    <a:lnTo>
                      <a:pt x="7588" y="7088"/>
                    </a:lnTo>
                    <a:lnTo>
                      <a:pt x="7562" y="6926"/>
                    </a:lnTo>
                    <a:lnTo>
                      <a:pt x="7529" y="6751"/>
                    </a:lnTo>
                    <a:lnTo>
                      <a:pt x="7484" y="6563"/>
                    </a:lnTo>
                    <a:lnTo>
                      <a:pt x="7432" y="6369"/>
                    </a:lnTo>
                    <a:lnTo>
                      <a:pt x="7367" y="6168"/>
                    </a:lnTo>
                    <a:lnTo>
                      <a:pt x="7296" y="5954"/>
                    </a:lnTo>
                    <a:lnTo>
                      <a:pt x="7322" y="5642"/>
                    </a:lnTo>
                    <a:lnTo>
                      <a:pt x="7328" y="5363"/>
                    </a:lnTo>
                    <a:lnTo>
                      <a:pt x="7335" y="5130"/>
                    </a:lnTo>
                    <a:lnTo>
                      <a:pt x="7328" y="4929"/>
                    </a:lnTo>
                    <a:lnTo>
                      <a:pt x="7315" y="4773"/>
                    </a:lnTo>
                    <a:lnTo>
                      <a:pt x="7309" y="4657"/>
                    </a:lnTo>
                    <a:lnTo>
                      <a:pt x="7296" y="4559"/>
                    </a:lnTo>
                    <a:lnTo>
                      <a:pt x="7160" y="4436"/>
                    </a:lnTo>
                    <a:lnTo>
                      <a:pt x="7037" y="4300"/>
                    </a:lnTo>
                    <a:lnTo>
                      <a:pt x="6926" y="4157"/>
                    </a:lnTo>
                    <a:lnTo>
                      <a:pt x="6823" y="4008"/>
                    </a:lnTo>
                    <a:lnTo>
                      <a:pt x="6725" y="3852"/>
                    </a:lnTo>
                    <a:lnTo>
                      <a:pt x="6635" y="3690"/>
                    </a:lnTo>
                    <a:lnTo>
                      <a:pt x="6557" y="3528"/>
                    </a:lnTo>
                    <a:lnTo>
                      <a:pt x="6479" y="3353"/>
                    </a:lnTo>
                    <a:lnTo>
                      <a:pt x="6414" y="3184"/>
                    </a:lnTo>
                    <a:lnTo>
                      <a:pt x="6356" y="3009"/>
                    </a:lnTo>
                    <a:lnTo>
                      <a:pt x="6304" y="2834"/>
                    </a:lnTo>
                    <a:lnTo>
                      <a:pt x="6258" y="2659"/>
                    </a:lnTo>
                    <a:lnTo>
                      <a:pt x="6213" y="2484"/>
                    </a:lnTo>
                    <a:lnTo>
                      <a:pt x="6181" y="2309"/>
                    </a:lnTo>
                    <a:lnTo>
                      <a:pt x="6148" y="2140"/>
                    </a:lnTo>
                    <a:lnTo>
                      <a:pt x="6122" y="1972"/>
                    </a:lnTo>
                    <a:lnTo>
                      <a:pt x="6083" y="1641"/>
                    </a:lnTo>
                    <a:lnTo>
                      <a:pt x="6057" y="1343"/>
                    </a:lnTo>
                    <a:lnTo>
                      <a:pt x="6038" y="1064"/>
                    </a:lnTo>
                    <a:lnTo>
                      <a:pt x="6031" y="824"/>
                    </a:lnTo>
                    <a:lnTo>
                      <a:pt x="6031" y="629"/>
                    </a:lnTo>
                    <a:lnTo>
                      <a:pt x="6038" y="474"/>
                    </a:lnTo>
                    <a:lnTo>
                      <a:pt x="6044" y="351"/>
                    </a:lnTo>
                    <a:lnTo>
                      <a:pt x="54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3882;p68"/>
              <p:cNvSpPr/>
              <p:nvPr/>
            </p:nvSpPr>
            <p:spPr>
              <a:xfrm>
                <a:off x="1013566" y="2394557"/>
                <a:ext cx="74787" cy="165015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3133" extrusionOk="0">
                    <a:moveTo>
                      <a:pt x="1304" y="1"/>
                    </a:moveTo>
                    <a:lnTo>
                      <a:pt x="0" y="694"/>
                    </a:lnTo>
                    <a:lnTo>
                      <a:pt x="331" y="3133"/>
                    </a:lnTo>
                    <a:lnTo>
                      <a:pt x="584" y="3094"/>
                    </a:lnTo>
                    <a:lnTo>
                      <a:pt x="273" y="831"/>
                    </a:lnTo>
                    <a:lnTo>
                      <a:pt x="1421" y="221"/>
                    </a:lnTo>
                    <a:lnTo>
                      <a:pt x="130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3883;p68"/>
              <p:cNvSpPr/>
              <p:nvPr/>
            </p:nvSpPr>
            <p:spPr>
              <a:xfrm>
                <a:off x="1020040" y="2476880"/>
                <a:ext cx="24315" cy="82692"/>
              </a:xfrm>
              <a:custGeom>
                <a:avLst/>
                <a:gdLst/>
                <a:ahLst/>
                <a:cxnLst/>
                <a:rect l="l" t="t" r="r" b="b"/>
                <a:pathLst>
                  <a:path w="462" h="1570" extrusionOk="0">
                    <a:moveTo>
                      <a:pt x="1" y="0"/>
                    </a:moveTo>
                    <a:lnTo>
                      <a:pt x="208" y="1570"/>
                    </a:lnTo>
                    <a:lnTo>
                      <a:pt x="461" y="1531"/>
                    </a:lnTo>
                    <a:lnTo>
                      <a:pt x="254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3884;p68"/>
              <p:cNvSpPr/>
              <p:nvPr/>
            </p:nvSpPr>
            <p:spPr>
              <a:xfrm>
                <a:off x="970200" y="2492575"/>
                <a:ext cx="134891" cy="170861"/>
              </a:xfrm>
              <a:custGeom>
                <a:avLst/>
                <a:gdLst/>
                <a:ahLst/>
                <a:cxnLst/>
                <a:rect l="l" t="t" r="r" b="b"/>
                <a:pathLst>
                  <a:path w="2563" h="3244" extrusionOk="0">
                    <a:moveTo>
                      <a:pt x="163" y="1"/>
                    </a:moveTo>
                    <a:lnTo>
                      <a:pt x="131" y="7"/>
                    </a:lnTo>
                    <a:lnTo>
                      <a:pt x="98" y="20"/>
                    </a:lnTo>
                    <a:lnTo>
                      <a:pt x="66" y="33"/>
                    </a:lnTo>
                    <a:lnTo>
                      <a:pt x="40" y="53"/>
                    </a:lnTo>
                    <a:lnTo>
                      <a:pt x="20" y="85"/>
                    </a:lnTo>
                    <a:lnTo>
                      <a:pt x="7" y="111"/>
                    </a:lnTo>
                    <a:lnTo>
                      <a:pt x="1" y="143"/>
                    </a:lnTo>
                    <a:lnTo>
                      <a:pt x="1" y="182"/>
                    </a:lnTo>
                    <a:lnTo>
                      <a:pt x="234" y="3094"/>
                    </a:lnTo>
                    <a:lnTo>
                      <a:pt x="241" y="3127"/>
                    </a:lnTo>
                    <a:lnTo>
                      <a:pt x="247" y="3152"/>
                    </a:lnTo>
                    <a:lnTo>
                      <a:pt x="267" y="3178"/>
                    </a:lnTo>
                    <a:lnTo>
                      <a:pt x="286" y="3204"/>
                    </a:lnTo>
                    <a:lnTo>
                      <a:pt x="306" y="3217"/>
                    </a:lnTo>
                    <a:lnTo>
                      <a:pt x="338" y="3237"/>
                    </a:lnTo>
                    <a:lnTo>
                      <a:pt x="364" y="3243"/>
                    </a:lnTo>
                    <a:lnTo>
                      <a:pt x="2199" y="3243"/>
                    </a:lnTo>
                    <a:lnTo>
                      <a:pt x="2232" y="3237"/>
                    </a:lnTo>
                    <a:lnTo>
                      <a:pt x="2258" y="3217"/>
                    </a:lnTo>
                    <a:lnTo>
                      <a:pt x="2277" y="3204"/>
                    </a:lnTo>
                    <a:lnTo>
                      <a:pt x="2303" y="3178"/>
                    </a:lnTo>
                    <a:lnTo>
                      <a:pt x="2316" y="3152"/>
                    </a:lnTo>
                    <a:lnTo>
                      <a:pt x="2329" y="3127"/>
                    </a:lnTo>
                    <a:lnTo>
                      <a:pt x="2335" y="3094"/>
                    </a:lnTo>
                    <a:lnTo>
                      <a:pt x="2562" y="182"/>
                    </a:lnTo>
                    <a:lnTo>
                      <a:pt x="2562" y="143"/>
                    </a:lnTo>
                    <a:lnTo>
                      <a:pt x="2556" y="111"/>
                    </a:lnTo>
                    <a:lnTo>
                      <a:pt x="2543" y="85"/>
                    </a:lnTo>
                    <a:lnTo>
                      <a:pt x="2524" y="53"/>
                    </a:lnTo>
                    <a:lnTo>
                      <a:pt x="2498" y="33"/>
                    </a:lnTo>
                    <a:lnTo>
                      <a:pt x="2465" y="20"/>
                    </a:lnTo>
                    <a:lnTo>
                      <a:pt x="2433" y="7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3885;p68"/>
              <p:cNvSpPr/>
              <p:nvPr/>
            </p:nvSpPr>
            <p:spPr>
              <a:xfrm>
                <a:off x="655214" y="2270573"/>
                <a:ext cx="425987" cy="369638"/>
              </a:xfrm>
              <a:custGeom>
                <a:avLst/>
                <a:gdLst/>
                <a:ahLst/>
                <a:cxnLst/>
                <a:rect l="l" t="t" r="r" b="b"/>
                <a:pathLst>
                  <a:path w="8094" h="7018" extrusionOk="0">
                    <a:moveTo>
                      <a:pt x="4968" y="1"/>
                    </a:moveTo>
                    <a:lnTo>
                      <a:pt x="4851" y="46"/>
                    </a:lnTo>
                    <a:lnTo>
                      <a:pt x="4741" y="104"/>
                    </a:lnTo>
                    <a:lnTo>
                      <a:pt x="4624" y="156"/>
                    </a:lnTo>
                    <a:lnTo>
                      <a:pt x="4507" y="221"/>
                    </a:lnTo>
                    <a:lnTo>
                      <a:pt x="4274" y="364"/>
                    </a:lnTo>
                    <a:lnTo>
                      <a:pt x="4040" y="519"/>
                    </a:lnTo>
                    <a:lnTo>
                      <a:pt x="3807" y="694"/>
                    </a:lnTo>
                    <a:lnTo>
                      <a:pt x="3573" y="882"/>
                    </a:lnTo>
                    <a:lnTo>
                      <a:pt x="3340" y="1090"/>
                    </a:lnTo>
                    <a:lnTo>
                      <a:pt x="3100" y="1310"/>
                    </a:lnTo>
                    <a:lnTo>
                      <a:pt x="2860" y="1550"/>
                    </a:lnTo>
                    <a:lnTo>
                      <a:pt x="2614" y="1803"/>
                    </a:lnTo>
                    <a:lnTo>
                      <a:pt x="2367" y="2069"/>
                    </a:lnTo>
                    <a:lnTo>
                      <a:pt x="2121" y="2348"/>
                    </a:lnTo>
                    <a:lnTo>
                      <a:pt x="1868" y="2640"/>
                    </a:lnTo>
                    <a:lnTo>
                      <a:pt x="1609" y="2945"/>
                    </a:lnTo>
                    <a:lnTo>
                      <a:pt x="1077" y="3587"/>
                    </a:lnTo>
                    <a:lnTo>
                      <a:pt x="934" y="3762"/>
                    </a:lnTo>
                    <a:lnTo>
                      <a:pt x="804" y="3943"/>
                    </a:lnTo>
                    <a:lnTo>
                      <a:pt x="681" y="4118"/>
                    </a:lnTo>
                    <a:lnTo>
                      <a:pt x="564" y="4294"/>
                    </a:lnTo>
                    <a:lnTo>
                      <a:pt x="454" y="4462"/>
                    </a:lnTo>
                    <a:lnTo>
                      <a:pt x="350" y="4637"/>
                    </a:lnTo>
                    <a:lnTo>
                      <a:pt x="253" y="4799"/>
                    </a:lnTo>
                    <a:lnTo>
                      <a:pt x="162" y="4968"/>
                    </a:lnTo>
                    <a:lnTo>
                      <a:pt x="123" y="5059"/>
                    </a:lnTo>
                    <a:lnTo>
                      <a:pt x="85" y="5150"/>
                    </a:lnTo>
                    <a:lnTo>
                      <a:pt x="52" y="5240"/>
                    </a:lnTo>
                    <a:lnTo>
                      <a:pt x="33" y="5331"/>
                    </a:lnTo>
                    <a:lnTo>
                      <a:pt x="13" y="5422"/>
                    </a:lnTo>
                    <a:lnTo>
                      <a:pt x="7" y="5513"/>
                    </a:lnTo>
                    <a:lnTo>
                      <a:pt x="0" y="5610"/>
                    </a:lnTo>
                    <a:lnTo>
                      <a:pt x="7" y="5694"/>
                    </a:lnTo>
                    <a:lnTo>
                      <a:pt x="13" y="5785"/>
                    </a:lnTo>
                    <a:lnTo>
                      <a:pt x="26" y="5876"/>
                    </a:lnTo>
                    <a:lnTo>
                      <a:pt x="46" y="5960"/>
                    </a:lnTo>
                    <a:lnTo>
                      <a:pt x="72" y="6051"/>
                    </a:lnTo>
                    <a:lnTo>
                      <a:pt x="104" y="6129"/>
                    </a:lnTo>
                    <a:lnTo>
                      <a:pt x="136" y="6213"/>
                    </a:lnTo>
                    <a:lnTo>
                      <a:pt x="175" y="6291"/>
                    </a:lnTo>
                    <a:lnTo>
                      <a:pt x="221" y="6369"/>
                    </a:lnTo>
                    <a:lnTo>
                      <a:pt x="273" y="6440"/>
                    </a:lnTo>
                    <a:lnTo>
                      <a:pt x="324" y="6511"/>
                    </a:lnTo>
                    <a:lnTo>
                      <a:pt x="383" y="6576"/>
                    </a:lnTo>
                    <a:lnTo>
                      <a:pt x="448" y="6641"/>
                    </a:lnTo>
                    <a:lnTo>
                      <a:pt x="513" y="6700"/>
                    </a:lnTo>
                    <a:lnTo>
                      <a:pt x="584" y="6751"/>
                    </a:lnTo>
                    <a:lnTo>
                      <a:pt x="655" y="6803"/>
                    </a:lnTo>
                    <a:lnTo>
                      <a:pt x="733" y="6849"/>
                    </a:lnTo>
                    <a:lnTo>
                      <a:pt x="817" y="6894"/>
                    </a:lnTo>
                    <a:lnTo>
                      <a:pt x="902" y="6927"/>
                    </a:lnTo>
                    <a:lnTo>
                      <a:pt x="986" y="6959"/>
                    </a:lnTo>
                    <a:lnTo>
                      <a:pt x="1077" y="6978"/>
                    </a:lnTo>
                    <a:lnTo>
                      <a:pt x="1168" y="6998"/>
                    </a:lnTo>
                    <a:lnTo>
                      <a:pt x="1265" y="7011"/>
                    </a:lnTo>
                    <a:lnTo>
                      <a:pt x="1362" y="7017"/>
                    </a:lnTo>
                    <a:lnTo>
                      <a:pt x="1466" y="7017"/>
                    </a:lnTo>
                    <a:lnTo>
                      <a:pt x="5739" y="6836"/>
                    </a:lnTo>
                    <a:lnTo>
                      <a:pt x="5824" y="6868"/>
                    </a:lnTo>
                    <a:lnTo>
                      <a:pt x="5908" y="6894"/>
                    </a:lnTo>
                    <a:lnTo>
                      <a:pt x="5999" y="6914"/>
                    </a:lnTo>
                    <a:lnTo>
                      <a:pt x="6096" y="6920"/>
                    </a:lnTo>
                    <a:lnTo>
                      <a:pt x="6193" y="6927"/>
                    </a:lnTo>
                    <a:lnTo>
                      <a:pt x="6284" y="6920"/>
                    </a:lnTo>
                    <a:lnTo>
                      <a:pt x="6381" y="6914"/>
                    </a:lnTo>
                    <a:lnTo>
                      <a:pt x="6472" y="6901"/>
                    </a:lnTo>
                    <a:lnTo>
                      <a:pt x="6634" y="6868"/>
                    </a:lnTo>
                    <a:lnTo>
                      <a:pt x="6764" y="6836"/>
                    </a:lnTo>
                    <a:lnTo>
                      <a:pt x="6887" y="6797"/>
                    </a:lnTo>
                    <a:lnTo>
                      <a:pt x="6998" y="6829"/>
                    </a:lnTo>
                    <a:lnTo>
                      <a:pt x="7114" y="6855"/>
                    </a:lnTo>
                    <a:lnTo>
                      <a:pt x="7250" y="6875"/>
                    </a:lnTo>
                    <a:lnTo>
                      <a:pt x="7322" y="6881"/>
                    </a:lnTo>
                    <a:lnTo>
                      <a:pt x="7387" y="6888"/>
                    </a:lnTo>
                    <a:lnTo>
                      <a:pt x="7451" y="6888"/>
                    </a:lnTo>
                    <a:lnTo>
                      <a:pt x="7510" y="6875"/>
                    </a:lnTo>
                    <a:lnTo>
                      <a:pt x="7562" y="6862"/>
                    </a:lnTo>
                    <a:lnTo>
                      <a:pt x="7607" y="6836"/>
                    </a:lnTo>
                    <a:lnTo>
                      <a:pt x="7620" y="6823"/>
                    </a:lnTo>
                    <a:lnTo>
                      <a:pt x="7633" y="6803"/>
                    </a:lnTo>
                    <a:lnTo>
                      <a:pt x="7646" y="6784"/>
                    </a:lnTo>
                    <a:lnTo>
                      <a:pt x="7652" y="6758"/>
                    </a:lnTo>
                    <a:lnTo>
                      <a:pt x="7652" y="6738"/>
                    </a:lnTo>
                    <a:lnTo>
                      <a:pt x="7652" y="6712"/>
                    </a:lnTo>
                    <a:lnTo>
                      <a:pt x="7646" y="6693"/>
                    </a:lnTo>
                    <a:lnTo>
                      <a:pt x="7633" y="6674"/>
                    </a:lnTo>
                    <a:lnTo>
                      <a:pt x="7601" y="6635"/>
                    </a:lnTo>
                    <a:lnTo>
                      <a:pt x="7555" y="6596"/>
                    </a:lnTo>
                    <a:lnTo>
                      <a:pt x="7497" y="6563"/>
                    </a:lnTo>
                    <a:lnTo>
                      <a:pt x="7432" y="6537"/>
                    </a:lnTo>
                    <a:lnTo>
                      <a:pt x="7361" y="6518"/>
                    </a:lnTo>
                    <a:lnTo>
                      <a:pt x="7289" y="6492"/>
                    </a:lnTo>
                    <a:lnTo>
                      <a:pt x="7140" y="6460"/>
                    </a:lnTo>
                    <a:lnTo>
                      <a:pt x="7010" y="6440"/>
                    </a:lnTo>
                    <a:lnTo>
                      <a:pt x="6887" y="6427"/>
                    </a:lnTo>
                    <a:lnTo>
                      <a:pt x="7789" y="6427"/>
                    </a:lnTo>
                    <a:lnTo>
                      <a:pt x="7815" y="6421"/>
                    </a:lnTo>
                    <a:lnTo>
                      <a:pt x="7841" y="6414"/>
                    </a:lnTo>
                    <a:lnTo>
                      <a:pt x="7860" y="6408"/>
                    </a:lnTo>
                    <a:lnTo>
                      <a:pt x="7879" y="6395"/>
                    </a:lnTo>
                    <a:lnTo>
                      <a:pt x="7912" y="6362"/>
                    </a:lnTo>
                    <a:lnTo>
                      <a:pt x="7931" y="6317"/>
                    </a:lnTo>
                    <a:lnTo>
                      <a:pt x="7931" y="6272"/>
                    </a:lnTo>
                    <a:lnTo>
                      <a:pt x="7925" y="6226"/>
                    </a:lnTo>
                    <a:lnTo>
                      <a:pt x="7912" y="6207"/>
                    </a:lnTo>
                    <a:lnTo>
                      <a:pt x="7899" y="6187"/>
                    </a:lnTo>
                    <a:lnTo>
                      <a:pt x="7879" y="6168"/>
                    </a:lnTo>
                    <a:lnTo>
                      <a:pt x="7860" y="6155"/>
                    </a:lnTo>
                    <a:lnTo>
                      <a:pt x="7795" y="6122"/>
                    </a:lnTo>
                    <a:lnTo>
                      <a:pt x="7724" y="6090"/>
                    </a:lnTo>
                    <a:lnTo>
                      <a:pt x="7575" y="6038"/>
                    </a:lnTo>
                    <a:lnTo>
                      <a:pt x="7413" y="5993"/>
                    </a:lnTo>
                    <a:lnTo>
                      <a:pt x="7263" y="5954"/>
                    </a:lnTo>
                    <a:lnTo>
                      <a:pt x="7127" y="5928"/>
                    </a:lnTo>
                    <a:lnTo>
                      <a:pt x="7017" y="5915"/>
                    </a:lnTo>
                    <a:lnTo>
                      <a:pt x="6913" y="5902"/>
                    </a:lnTo>
                    <a:lnTo>
                      <a:pt x="7944" y="5980"/>
                    </a:lnTo>
                    <a:lnTo>
                      <a:pt x="7983" y="5980"/>
                    </a:lnTo>
                    <a:lnTo>
                      <a:pt x="8016" y="5967"/>
                    </a:lnTo>
                    <a:lnTo>
                      <a:pt x="8048" y="5947"/>
                    </a:lnTo>
                    <a:lnTo>
                      <a:pt x="8074" y="5915"/>
                    </a:lnTo>
                    <a:lnTo>
                      <a:pt x="8087" y="5882"/>
                    </a:lnTo>
                    <a:lnTo>
                      <a:pt x="8093" y="5850"/>
                    </a:lnTo>
                    <a:lnTo>
                      <a:pt x="8093" y="5811"/>
                    </a:lnTo>
                    <a:lnTo>
                      <a:pt x="8081" y="5779"/>
                    </a:lnTo>
                    <a:lnTo>
                      <a:pt x="8048" y="5727"/>
                    </a:lnTo>
                    <a:lnTo>
                      <a:pt x="8016" y="5688"/>
                    </a:lnTo>
                    <a:lnTo>
                      <a:pt x="7977" y="5655"/>
                    </a:lnTo>
                    <a:lnTo>
                      <a:pt x="7925" y="5623"/>
                    </a:lnTo>
                    <a:lnTo>
                      <a:pt x="7879" y="5591"/>
                    </a:lnTo>
                    <a:lnTo>
                      <a:pt x="7821" y="5571"/>
                    </a:lnTo>
                    <a:lnTo>
                      <a:pt x="7763" y="5552"/>
                    </a:lnTo>
                    <a:lnTo>
                      <a:pt x="7691" y="5532"/>
                    </a:lnTo>
                    <a:lnTo>
                      <a:pt x="7549" y="5500"/>
                    </a:lnTo>
                    <a:lnTo>
                      <a:pt x="7380" y="5480"/>
                    </a:lnTo>
                    <a:lnTo>
                      <a:pt x="6985" y="5441"/>
                    </a:lnTo>
                    <a:lnTo>
                      <a:pt x="7082" y="5415"/>
                    </a:lnTo>
                    <a:lnTo>
                      <a:pt x="7192" y="5396"/>
                    </a:lnTo>
                    <a:lnTo>
                      <a:pt x="7309" y="5390"/>
                    </a:lnTo>
                    <a:lnTo>
                      <a:pt x="7432" y="5396"/>
                    </a:lnTo>
                    <a:lnTo>
                      <a:pt x="7555" y="5403"/>
                    </a:lnTo>
                    <a:lnTo>
                      <a:pt x="7672" y="5415"/>
                    </a:lnTo>
                    <a:lnTo>
                      <a:pt x="7892" y="5441"/>
                    </a:lnTo>
                    <a:lnTo>
                      <a:pt x="7918" y="5448"/>
                    </a:lnTo>
                    <a:lnTo>
                      <a:pt x="7938" y="5441"/>
                    </a:lnTo>
                    <a:lnTo>
                      <a:pt x="7983" y="5428"/>
                    </a:lnTo>
                    <a:lnTo>
                      <a:pt x="8022" y="5403"/>
                    </a:lnTo>
                    <a:lnTo>
                      <a:pt x="8048" y="5364"/>
                    </a:lnTo>
                    <a:lnTo>
                      <a:pt x="8061" y="5325"/>
                    </a:lnTo>
                    <a:lnTo>
                      <a:pt x="8061" y="5279"/>
                    </a:lnTo>
                    <a:lnTo>
                      <a:pt x="8055" y="5234"/>
                    </a:lnTo>
                    <a:lnTo>
                      <a:pt x="8042" y="5214"/>
                    </a:lnTo>
                    <a:lnTo>
                      <a:pt x="8022" y="5195"/>
                    </a:lnTo>
                    <a:lnTo>
                      <a:pt x="7983" y="5156"/>
                    </a:lnTo>
                    <a:lnTo>
                      <a:pt x="7931" y="5117"/>
                    </a:lnTo>
                    <a:lnTo>
                      <a:pt x="7873" y="5078"/>
                    </a:lnTo>
                    <a:lnTo>
                      <a:pt x="7808" y="5039"/>
                    </a:lnTo>
                    <a:lnTo>
                      <a:pt x="7724" y="5007"/>
                    </a:lnTo>
                    <a:lnTo>
                      <a:pt x="7633" y="4981"/>
                    </a:lnTo>
                    <a:lnTo>
                      <a:pt x="7529" y="4955"/>
                    </a:lnTo>
                    <a:lnTo>
                      <a:pt x="7413" y="4936"/>
                    </a:lnTo>
                    <a:lnTo>
                      <a:pt x="7270" y="4923"/>
                    </a:lnTo>
                    <a:lnTo>
                      <a:pt x="6998" y="4923"/>
                    </a:lnTo>
                    <a:lnTo>
                      <a:pt x="6868" y="4936"/>
                    </a:lnTo>
                    <a:lnTo>
                      <a:pt x="6745" y="4955"/>
                    </a:lnTo>
                    <a:lnTo>
                      <a:pt x="6628" y="4975"/>
                    </a:lnTo>
                    <a:lnTo>
                      <a:pt x="6524" y="5000"/>
                    </a:lnTo>
                    <a:lnTo>
                      <a:pt x="6427" y="5033"/>
                    </a:lnTo>
                    <a:lnTo>
                      <a:pt x="6258" y="5091"/>
                    </a:lnTo>
                    <a:lnTo>
                      <a:pt x="6129" y="5143"/>
                    </a:lnTo>
                    <a:lnTo>
                      <a:pt x="6051" y="5182"/>
                    </a:lnTo>
                    <a:lnTo>
                      <a:pt x="6018" y="5201"/>
                    </a:lnTo>
                    <a:lnTo>
                      <a:pt x="3139" y="4754"/>
                    </a:lnTo>
                    <a:lnTo>
                      <a:pt x="4131" y="3762"/>
                    </a:lnTo>
                    <a:lnTo>
                      <a:pt x="4254" y="4715"/>
                    </a:lnTo>
                    <a:lnTo>
                      <a:pt x="4378" y="4657"/>
                    </a:lnTo>
                    <a:lnTo>
                      <a:pt x="4501" y="4585"/>
                    </a:lnTo>
                    <a:lnTo>
                      <a:pt x="4611" y="4508"/>
                    </a:lnTo>
                    <a:lnTo>
                      <a:pt x="4715" y="4423"/>
                    </a:lnTo>
                    <a:lnTo>
                      <a:pt x="4812" y="4326"/>
                    </a:lnTo>
                    <a:lnTo>
                      <a:pt x="4903" y="4222"/>
                    </a:lnTo>
                    <a:lnTo>
                      <a:pt x="4987" y="4112"/>
                    </a:lnTo>
                    <a:lnTo>
                      <a:pt x="5065" y="3989"/>
                    </a:lnTo>
                    <a:lnTo>
                      <a:pt x="5136" y="3866"/>
                    </a:lnTo>
                    <a:lnTo>
                      <a:pt x="5208" y="3729"/>
                    </a:lnTo>
                    <a:lnTo>
                      <a:pt x="5266" y="3593"/>
                    </a:lnTo>
                    <a:lnTo>
                      <a:pt x="5318" y="3444"/>
                    </a:lnTo>
                    <a:lnTo>
                      <a:pt x="5363" y="3295"/>
                    </a:lnTo>
                    <a:lnTo>
                      <a:pt x="5402" y="3139"/>
                    </a:lnTo>
                    <a:lnTo>
                      <a:pt x="5435" y="2977"/>
                    </a:lnTo>
                    <a:lnTo>
                      <a:pt x="5461" y="2815"/>
                    </a:lnTo>
                    <a:lnTo>
                      <a:pt x="5487" y="2646"/>
                    </a:lnTo>
                    <a:lnTo>
                      <a:pt x="5499" y="2478"/>
                    </a:lnTo>
                    <a:lnTo>
                      <a:pt x="5506" y="2309"/>
                    </a:lnTo>
                    <a:lnTo>
                      <a:pt x="5506" y="2128"/>
                    </a:lnTo>
                    <a:lnTo>
                      <a:pt x="5499" y="1953"/>
                    </a:lnTo>
                    <a:lnTo>
                      <a:pt x="5480" y="1777"/>
                    </a:lnTo>
                    <a:lnTo>
                      <a:pt x="5461" y="1596"/>
                    </a:lnTo>
                    <a:lnTo>
                      <a:pt x="5435" y="1414"/>
                    </a:lnTo>
                    <a:lnTo>
                      <a:pt x="5402" y="1233"/>
                    </a:lnTo>
                    <a:lnTo>
                      <a:pt x="5363" y="1051"/>
                    </a:lnTo>
                    <a:lnTo>
                      <a:pt x="5311" y="876"/>
                    </a:lnTo>
                    <a:lnTo>
                      <a:pt x="5260" y="694"/>
                    </a:lnTo>
                    <a:lnTo>
                      <a:pt x="5195" y="519"/>
                    </a:lnTo>
                    <a:lnTo>
                      <a:pt x="5130" y="344"/>
                    </a:lnTo>
                    <a:lnTo>
                      <a:pt x="5052" y="169"/>
                    </a:lnTo>
                    <a:lnTo>
                      <a:pt x="4968" y="1"/>
                    </a:lnTo>
                    <a:close/>
                  </a:path>
                </a:pathLst>
              </a:custGeom>
              <a:solidFill>
                <a:srgbClr val="FDC0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3886;p68"/>
              <p:cNvSpPr/>
              <p:nvPr/>
            </p:nvSpPr>
            <p:spPr>
              <a:xfrm>
                <a:off x="1141561" y="2916828"/>
                <a:ext cx="72419" cy="148635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2822" extrusionOk="0">
                    <a:moveTo>
                      <a:pt x="0" y="0"/>
                    </a:moveTo>
                    <a:lnTo>
                      <a:pt x="383" y="2821"/>
                    </a:lnTo>
                    <a:lnTo>
                      <a:pt x="1375" y="27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3887;p68"/>
              <p:cNvSpPr/>
              <p:nvPr/>
            </p:nvSpPr>
            <p:spPr>
              <a:xfrm>
                <a:off x="1001620" y="2959859"/>
                <a:ext cx="85366" cy="6936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317" fill="none" extrusionOk="0">
                    <a:moveTo>
                      <a:pt x="1622" y="0"/>
                    </a:moveTo>
                    <a:lnTo>
                      <a:pt x="1622" y="0"/>
                    </a:lnTo>
                    <a:lnTo>
                      <a:pt x="1596" y="33"/>
                    </a:lnTo>
                    <a:lnTo>
                      <a:pt x="1524" y="117"/>
                    </a:lnTo>
                    <a:lnTo>
                      <a:pt x="1401" y="247"/>
                    </a:lnTo>
                    <a:lnTo>
                      <a:pt x="1226" y="422"/>
                    </a:lnTo>
                    <a:lnTo>
                      <a:pt x="1116" y="519"/>
                    </a:lnTo>
                    <a:lnTo>
                      <a:pt x="999" y="623"/>
                    </a:lnTo>
                    <a:lnTo>
                      <a:pt x="863" y="733"/>
                    </a:lnTo>
                    <a:lnTo>
                      <a:pt x="720" y="843"/>
                    </a:lnTo>
                    <a:lnTo>
                      <a:pt x="558" y="960"/>
                    </a:lnTo>
                    <a:lnTo>
                      <a:pt x="383" y="1077"/>
                    </a:lnTo>
                    <a:lnTo>
                      <a:pt x="195" y="1200"/>
                    </a:lnTo>
                    <a:lnTo>
                      <a:pt x="0" y="1317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3888;p68"/>
              <p:cNvSpPr/>
              <p:nvPr/>
            </p:nvSpPr>
            <p:spPr>
              <a:xfrm>
                <a:off x="1117299" y="2854626"/>
                <a:ext cx="72419" cy="80322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1525" fill="none" extrusionOk="0">
                    <a:moveTo>
                      <a:pt x="1376" y="1"/>
                    </a:moveTo>
                    <a:lnTo>
                      <a:pt x="1376" y="1"/>
                    </a:lnTo>
                    <a:lnTo>
                      <a:pt x="1233" y="202"/>
                    </a:lnTo>
                    <a:lnTo>
                      <a:pt x="1084" y="416"/>
                    </a:lnTo>
                    <a:lnTo>
                      <a:pt x="889" y="669"/>
                    </a:lnTo>
                    <a:lnTo>
                      <a:pt x="779" y="799"/>
                    </a:lnTo>
                    <a:lnTo>
                      <a:pt x="669" y="928"/>
                    </a:lnTo>
                    <a:lnTo>
                      <a:pt x="559" y="1058"/>
                    </a:lnTo>
                    <a:lnTo>
                      <a:pt x="442" y="1181"/>
                    </a:lnTo>
                    <a:lnTo>
                      <a:pt x="325" y="1291"/>
                    </a:lnTo>
                    <a:lnTo>
                      <a:pt x="215" y="1389"/>
                    </a:lnTo>
                    <a:lnTo>
                      <a:pt x="105" y="1466"/>
                    </a:lnTo>
                    <a:lnTo>
                      <a:pt x="53" y="1499"/>
                    </a:lnTo>
                    <a:lnTo>
                      <a:pt x="1" y="1525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3889;p68"/>
              <p:cNvSpPr/>
              <p:nvPr/>
            </p:nvSpPr>
            <p:spPr>
              <a:xfrm>
                <a:off x="1169875" y="2894602"/>
                <a:ext cx="92892" cy="22279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423" fill="none" extrusionOk="0">
                    <a:moveTo>
                      <a:pt x="1764" y="1"/>
                    </a:moveTo>
                    <a:lnTo>
                      <a:pt x="1" y="422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3890;p68"/>
              <p:cNvSpPr/>
              <p:nvPr/>
            </p:nvSpPr>
            <p:spPr>
              <a:xfrm>
                <a:off x="945306" y="1922533"/>
                <a:ext cx="209941" cy="181079"/>
              </a:xfrm>
              <a:custGeom>
                <a:avLst/>
                <a:gdLst/>
                <a:ahLst/>
                <a:cxnLst/>
                <a:rect l="l" t="t" r="r" b="b"/>
                <a:pathLst>
                  <a:path w="3989" h="3438" extrusionOk="0">
                    <a:moveTo>
                      <a:pt x="1914" y="0"/>
                    </a:moveTo>
                    <a:lnTo>
                      <a:pt x="1803" y="7"/>
                    </a:lnTo>
                    <a:lnTo>
                      <a:pt x="1700" y="20"/>
                    </a:lnTo>
                    <a:lnTo>
                      <a:pt x="1602" y="33"/>
                    </a:lnTo>
                    <a:lnTo>
                      <a:pt x="1498" y="46"/>
                    </a:lnTo>
                    <a:lnTo>
                      <a:pt x="1401" y="72"/>
                    </a:lnTo>
                    <a:lnTo>
                      <a:pt x="1304" y="98"/>
                    </a:lnTo>
                    <a:lnTo>
                      <a:pt x="1213" y="124"/>
                    </a:lnTo>
                    <a:lnTo>
                      <a:pt x="1122" y="156"/>
                    </a:lnTo>
                    <a:lnTo>
                      <a:pt x="1038" y="195"/>
                    </a:lnTo>
                    <a:lnTo>
                      <a:pt x="954" y="234"/>
                    </a:lnTo>
                    <a:lnTo>
                      <a:pt x="876" y="273"/>
                    </a:lnTo>
                    <a:lnTo>
                      <a:pt x="798" y="318"/>
                    </a:lnTo>
                    <a:lnTo>
                      <a:pt x="720" y="370"/>
                    </a:lnTo>
                    <a:lnTo>
                      <a:pt x="649" y="422"/>
                    </a:lnTo>
                    <a:lnTo>
                      <a:pt x="584" y="480"/>
                    </a:lnTo>
                    <a:lnTo>
                      <a:pt x="513" y="532"/>
                    </a:lnTo>
                    <a:lnTo>
                      <a:pt x="454" y="597"/>
                    </a:lnTo>
                    <a:lnTo>
                      <a:pt x="396" y="655"/>
                    </a:lnTo>
                    <a:lnTo>
                      <a:pt x="344" y="727"/>
                    </a:lnTo>
                    <a:lnTo>
                      <a:pt x="292" y="791"/>
                    </a:lnTo>
                    <a:lnTo>
                      <a:pt x="240" y="863"/>
                    </a:lnTo>
                    <a:lnTo>
                      <a:pt x="201" y="934"/>
                    </a:lnTo>
                    <a:lnTo>
                      <a:pt x="156" y="1005"/>
                    </a:lnTo>
                    <a:lnTo>
                      <a:pt x="124" y="1083"/>
                    </a:lnTo>
                    <a:lnTo>
                      <a:pt x="91" y="1161"/>
                    </a:lnTo>
                    <a:lnTo>
                      <a:pt x="59" y="1239"/>
                    </a:lnTo>
                    <a:lnTo>
                      <a:pt x="39" y="1323"/>
                    </a:lnTo>
                    <a:lnTo>
                      <a:pt x="20" y="1408"/>
                    </a:lnTo>
                    <a:lnTo>
                      <a:pt x="0" y="1492"/>
                    </a:lnTo>
                    <a:lnTo>
                      <a:pt x="3042" y="3437"/>
                    </a:lnTo>
                    <a:lnTo>
                      <a:pt x="3723" y="3360"/>
                    </a:lnTo>
                    <a:lnTo>
                      <a:pt x="3794" y="3152"/>
                    </a:lnTo>
                    <a:lnTo>
                      <a:pt x="3846" y="2951"/>
                    </a:lnTo>
                    <a:lnTo>
                      <a:pt x="3891" y="2763"/>
                    </a:lnTo>
                    <a:lnTo>
                      <a:pt x="3930" y="2575"/>
                    </a:lnTo>
                    <a:lnTo>
                      <a:pt x="3956" y="2400"/>
                    </a:lnTo>
                    <a:lnTo>
                      <a:pt x="3976" y="2225"/>
                    </a:lnTo>
                    <a:lnTo>
                      <a:pt x="3989" y="2063"/>
                    </a:lnTo>
                    <a:lnTo>
                      <a:pt x="3989" y="1907"/>
                    </a:lnTo>
                    <a:lnTo>
                      <a:pt x="3982" y="1758"/>
                    </a:lnTo>
                    <a:lnTo>
                      <a:pt x="3969" y="1615"/>
                    </a:lnTo>
                    <a:lnTo>
                      <a:pt x="3943" y="1472"/>
                    </a:lnTo>
                    <a:lnTo>
                      <a:pt x="3917" y="1343"/>
                    </a:lnTo>
                    <a:lnTo>
                      <a:pt x="3878" y="1219"/>
                    </a:lnTo>
                    <a:lnTo>
                      <a:pt x="3840" y="1103"/>
                    </a:lnTo>
                    <a:lnTo>
                      <a:pt x="3788" y="992"/>
                    </a:lnTo>
                    <a:lnTo>
                      <a:pt x="3736" y="889"/>
                    </a:lnTo>
                    <a:lnTo>
                      <a:pt x="3671" y="785"/>
                    </a:lnTo>
                    <a:lnTo>
                      <a:pt x="3606" y="694"/>
                    </a:lnTo>
                    <a:lnTo>
                      <a:pt x="3535" y="610"/>
                    </a:lnTo>
                    <a:lnTo>
                      <a:pt x="3457" y="532"/>
                    </a:lnTo>
                    <a:lnTo>
                      <a:pt x="3373" y="454"/>
                    </a:lnTo>
                    <a:lnTo>
                      <a:pt x="3288" y="389"/>
                    </a:lnTo>
                    <a:lnTo>
                      <a:pt x="3198" y="325"/>
                    </a:lnTo>
                    <a:lnTo>
                      <a:pt x="3107" y="266"/>
                    </a:lnTo>
                    <a:lnTo>
                      <a:pt x="3003" y="214"/>
                    </a:lnTo>
                    <a:lnTo>
                      <a:pt x="2906" y="169"/>
                    </a:lnTo>
                    <a:lnTo>
                      <a:pt x="2802" y="130"/>
                    </a:lnTo>
                    <a:lnTo>
                      <a:pt x="2698" y="98"/>
                    </a:lnTo>
                    <a:lnTo>
                      <a:pt x="2588" y="65"/>
                    </a:lnTo>
                    <a:lnTo>
                      <a:pt x="2478" y="46"/>
                    </a:lnTo>
                    <a:lnTo>
                      <a:pt x="2361" y="26"/>
                    </a:lnTo>
                    <a:lnTo>
                      <a:pt x="2251" y="13"/>
                    </a:lnTo>
                    <a:lnTo>
                      <a:pt x="2134" y="7"/>
                    </a:lnTo>
                    <a:lnTo>
                      <a:pt x="2024" y="0"/>
                    </a:lnTo>
                    <a:close/>
                  </a:path>
                </a:pathLst>
              </a:custGeom>
              <a:solidFill>
                <a:srgbClr val="FFDE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3891;p68"/>
              <p:cNvSpPr/>
              <p:nvPr/>
            </p:nvSpPr>
            <p:spPr>
              <a:xfrm>
                <a:off x="965095" y="2120623"/>
                <a:ext cx="202468" cy="237436"/>
              </a:xfrm>
              <a:custGeom>
                <a:avLst/>
                <a:gdLst/>
                <a:ahLst/>
                <a:cxnLst/>
                <a:rect l="l" t="t" r="r" b="b"/>
                <a:pathLst>
                  <a:path w="3847" h="4508" extrusionOk="0">
                    <a:moveTo>
                      <a:pt x="3139" y="1"/>
                    </a:moveTo>
                    <a:lnTo>
                      <a:pt x="870" y="1045"/>
                    </a:lnTo>
                    <a:lnTo>
                      <a:pt x="733" y="2335"/>
                    </a:lnTo>
                    <a:lnTo>
                      <a:pt x="1" y="2517"/>
                    </a:lnTo>
                    <a:lnTo>
                      <a:pt x="1" y="2601"/>
                    </a:lnTo>
                    <a:lnTo>
                      <a:pt x="14" y="2698"/>
                    </a:lnTo>
                    <a:lnTo>
                      <a:pt x="33" y="2828"/>
                    </a:lnTo>
                    <a:lnTo>
                      <a:pt x="59" y="2977"/>
                    </a:lnTo>
                    <a:lnTo>
                      <a:pt x="104" y="3146"/>
                    </a:lnTo>
                    <a:lnTo>
                      <a:pt x="163" y="3327"/>
                    </a:lnTo>
                    <a:lnTo>
                      <a:pt x="195" y="3418"/>
                    </a:lnTo>
                    <a:lnTo>
                      <a:pt x="234" y="3515"/>
                    </a:lnTo>
                    <a:lnTo>
                      <a:pt x="286" y="3606"/>
                    </a:lnTo>
                    <a:lnTo>
                      <a:pt x="338" y="3697"/>
                    </a:lnTo>
                    <a:lnTo>
                      <a:pt x="396" y="3788"/>
                    </a:lnTo>
                    <a:lnTo>
                      <a:pt x="461" y="3879"/>
                    </a:lnTo>
                    <a:lnTo>
                      <a:pt x="532" y="3963"/>
                    </a:lnTo>
                    <a:lnTo>
                      <a:pt x="610" y="4047"/>
                    </a:lnTo>
                    <a:lnTo>
                      <a:pt x="694" y="4125"/>
                    </a:lnTo>
                    <a:lnTo>
                      <a:pt x="785" y="4196"/>
                    </a:lnTo>
                    <a:lnTo>
                      <a:pt x="889" y="4268"/>
                    </a:lnTo>
                    <a:lnTo>
                      <a:pt x="999" y="4326"/>
                    </a:lnTo>
                    <a:lnTo>
                      <a:pt x="1116" y="4378"/>
                    </a:lnTo>
                    <a:lnTo>
                      <a:pt x="1246" y="4423"/>
                    </a:lnTo>
                    <a:lnTo>
                      <a:pt x="1382" y="4462"/>
                    </a:lnTo>
                    <a:lnTo>
                      <a:pt x="1525" y="4488"/>
                    </a:lnTo>
                    <a:lnTo>
                      <a:pt x="1680" y="4508"/>
                    </a:lnTo>
                    <a:lnTo>
                      <a:pt x="2017" y="4508"/>
                    </a:lnTo>
                    <a:lnTo>
                      <a:pt x="2173" y="4488"/>
                    </a:lnTo>
                    <a:lnTo>
                      <a:pt x="2322" y="4462"/>
                    </a:lnTo>
                    <a:lnTo>
                      <a:pt x="2458" y="4423"/>
                    </a:lnTo>
                    <a:lnTo>
                      <a:pt x="2588" y="4378"/>
                    </a:lnTo>
                    <a:lnTo>
                      <a:pt x="2711" y="4326"/>
                    </a:lnTo>
                    <a:lnTo>
                      <a:pt x="2828" y="4261"/>
                    </a:lnTo>
                    <a:lnTo>
                      <a:pt x="2932" y="4196"/>
                    </a:lnTo>
                    <a:lnTo>
                      <a:pt x="3029" y="4125"/>
                    </a:lnTo>
                    <a:lnTo>
                      <a:pt x="3120" y="4041"/>
                    </a:lnTo>
                    <a:lnTo>
                      <a:pt x="3204" y="3963"/>
                    </a:lnTo>
                    <a:lnTo>
                      <a:pt x="3282" y="3872"/>
                    </a:lnTo>
                    <a:lnTo>
                      <a:pt x="3353" y="3781"/>
                    </a:lnTo>
                    <a:lnTo>
                      <a:pt x="3418" y="3691"/>
                    </a:lnTo>
                    <a:lnTo>
                      <a:pt x="3477" y="3600"/>
                    </a:lnTo>
                    <a:lnTo>
                      <a:pt x="3535" y="3503"/>
                    </a:lnTo>
                    <a:lnTo>
                      <a:pt x="3580" y="3412"/>
                    </a:lnTo>
                    <a:lnTo>
                      <a:pt x="3626" y="3314"/>
                    </a:lnTo>
                    <a:lnTo>
                      <a:pt x="3697" y="3133"/>
                    </a:lnTo>
                    <a:lnTo>
                      <a:pt x="3749" y="2964"/>
                    </a:lnTo>
                    <a:lnTo>
                      <a:pt x="3788" y="2815"/>
                    </a:lnTo>
                    <a:lnTo>
                      <a:pt x="3814" y="2685"/>
                    </a:lnTo>
                    <a:lnTo>
                      <a:pt x="3833" y="2582"/>
                    </a:lnTo>
                    <a:lnTo>
                      <a:pt x="3846" y="2497"/>
                    </a:lnTo>
                    <a:lnTo>
                      <a:pt x="2964" y="2043"/>
                    </a:lnTo>
                    <a:lnTo>
                      <a:pt x="3139" y="1"/>
                    </a:lnTo>
                    <a:close/>
                  </a:path>
                </a:pathLst>
              </a:custGeom>
              <a:solidFill>
                <a:srgbClr val="FDC0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3892;p68"/>
              <p:cNvSpPr/>
              <p:nvPr/>
            </p:nvSpPr>
            <p:spPr>
              <a:xfrm>
                <a:off x="1005356" y="2143534"/>
                <a:ext cx="100050" cy="83377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1583" extrusionOk="0">
                    <a:moveTo>
                      <a:pt x="1901" y="0"/>
                    </a:moveTo>
                    <a:lnTo>
                      <a:pt x="105" y="610"/>
                    </a:lnTo>
                    <a:lnTo>
                      <a:pt x="1" y="1582"/>
                    </a:lnTo>
                    <a:lnTo>
                      <a:pt x="163" y="1582"/>
                    </a:lnTo>
                    <a:lnTo>
                      <a:pt x="319" y="1569"/>
                    </a:lnTo>
                    <a:lnTo>
                      <a:pt x="461" y="1544"/>
                    </a:lnTo>
                    <a:lnTo>
                      <a:pt x="591" y="1518"/>
                    </a:lnTo>
                    <a:lnTo>
                      <a:pt x="721" y="1479"/>
                    </a:lnTo>
                    <a:lnTo>
                      <a:pt x="837" y="1440"/>
                    </a:lnTo>
                    <a:lnTo>
                      <a:pt x="948" y="1388"/>
                    </a:lnTo>
                    <a:lnTo>
                      <a:pt x="1045" y="1336"/>
                    </a:lnTo>
                    <a:lnTo>
                      <a:pt x="1142" y="1278"/>
                    </a:lnTo>
                    <a:lnTo>
                      <a:pt x="1226" y="1213"/>
                    </a:lnTo>
                    <a:lnTo>
                      <a:pt x="1311" y="1148"/>
                    </a:lnTo>
                    <a:lnTo>
                      <a:pt x="1382" y="1083"/>
                    </a:lnTo>
                    <a:lnTo>
                      <a:pt x="1453" y="1012"/>
                    </a:lnTo>
                    <a:lnTo>
                      <a:pt x="1512" y="940"/>
                    </a:lnTo>
                    <a:lnTo>
                      <a:pt x="1570" y="863"/>
                    </a:lnTo>
                    <a:lnTo>
                      <a:pt x="1616" y="791"/>
                    </a:lnTo>
                    <a:lnTo>
                      <a:pt x="1661" y="713"/>
                    </a:lnTo>
                    <a:lnTo>
                      <a:pt x="1700" y="642"/>
                    </a:lnTo>
                    <a:lnTo>
                      <a:pt x="1771" y="499"/>
                    </a:lnTo>
                    <a:lnTo>
                      <a:pt x="1817" y="363"/>
                    </a:lnTo>
                    <a:lnTo>
                      <a:pt x="1856" y="247"/>
                    </a:lnTo>
                    <a:lnTo>
                      <a:pt x="1881" y="143"/>
                    </a:lnTo>
                    <a:lnTo>
                      <a:pt x="1894" y="65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3893;p68"/>
              <p:cNvSpPr/>
              <p:nvPr/>
            </p:nvSpPr>
            <p:spPr>
              <a:xfrm>
                <a:off x="1071932" y="2270573"/>
                <a:ext cx="33473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636" h="384" fill="none" extrusionOk="0">
                    <a:moveTo>
                      <a:pt x="0" y="383"/>
                    </a:moveTo>
                    <a:lnTo>
                      <a:pt x="0" y="383"/>
                    </a:lnTo>
                    <a:lnTo>
                      <a:pt x="59" y="325"/>
                    </a:lnTo>
                    <a:lnTo>
                      <a:pt x="124" y="266"/>
                    </a:lnTo>
                    <a:lnTo>
                      <a:pt x="201" y="202"/>
                    </a:lnTo>
                    <a:lnTo>
                      <a:pt x="299" y="137"/>
                    </a:lnTo>
                    <a:lnTo>
                      <a:pt x="409" y="72"/>
                    </a:lnTo>
                    <a:lnTo>
                      <a:pt x="461" y="46"/>
                    </a:lnTo>
                    <a:lnTo>
                      <a:pt x="519" y="26"/>
                    </a:lnTo>
                    <a:lnTo>
                      <a:pt x="578" y="7"/>
                    </a:lnTo>
                    <a:lnTo>
                      <a:pt x="636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3894;p68"/>
              <p:cNvSpPr/>
              <p:nvPr/>
            </p:nvSpPr>
            <p:spPr>
              <a:xfrm>
                <a:off x="936096" y="2001063"/>
                <a:ext cx="194257" cy="192035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3646" extrusionOk="0">
                    <a:moveTo>
                      <a:pt x="175" y="1"/>
                    </a:moveTo>
                    <a:lnTo>
                      <a:pt x="162" y="144"/>
                    </a:lnTo>
                    <a:lnTo>
                      <a:pt x="150" y="299"/>
                    </a:lnTo>
                    <a:lnTo>
                      <a:pt x="143" y="494"/>
                    </a:lnTo>
                    <a:lnTo>
                      <a:pt x="137" y="714"/>
                    </a:lnTo>
                    <a:lnTo>
                      <a:pt x="137" y="954"/>
                    </a:lnTo>
                    <a:lnTo>
                      <a:pt x="150" y="1188"/>
                    </a:lnTo>
                    <a:lnTo>
                      <a:pt x="162" y="1298"/>
                    </a:lnTo>
                    <a:lnTo>
                      <a:pt x="175" y="1408"/>
                    </a:lnTo>
                    <a:lnTo>
                      <a:pt x="137" y="1505"/>
                    </a:lnTo>
                    <a:lnTo>
                      <a:pt x="104" y="1603"/>
                    </a:lnTo>
                    <a:lnTo>
                      <a:pt x="78" y="1693"/>
                    </a:lnTo>
                    <a:lnTo>
                      <a:pt x="52" y="1791"/>
                    </a:lnTo>
                    <a:lnTo>
                      <a:pt x="33" y="1888"/>
                    </a:lnTo>
                    <a:lnTo>
                      <a:pt x="20" y="1979"/>
                    </a:lnTo>
                    <a:lnTo>
                      <a:pt x="7" y="2070"/>
                    </a:lnTo>
                    <a:lnTo>
                      <a:pt x="7" y="2167"/>
                    </a:lnTo>
                    <a:lnTo>
                      <a:pt x="0" y="2251"/>
                    </a:lnTo>
                    <a:lnTo>
                      <a:pt x="7" y="2342"/>
                    </a:lnTo>
                    <a:lnTo>
                      <a:pt x="13" y="2433"/>
                    </a:lnTo>
                    <a:lnTo>
                      <a:pt x="26" y="2517"/>
                    </a:lnTo>
                    <a:lnTo>
                      <a:pt x="46" y="2601"/>
                    </a:lnTo>
                    <a:lnTo>
                      <a:pt x="65" y="2679"/>
                    </a:lnTo>
                    <a:lnTo>
                      <a:pt x="91" y="2757"/>
                    </a:lnTo>
                    <a:lnTo>
                      <a:pt x="124" y="2835"/>
                    </a:lnTo>
                    <a:lnTo>
                      <a:pt x="156" y="2913"/>
                    </a:lnTo>
                    <a:lnTo>
                      <a:pt x="195" y="2984"/>
                    </a:lnTo>
                    <a:lnTo>
                      <a:pt x="240" y="3049"/>
                    </a:lnTo>
                    <a:lnTo>
                      <a:pt x="292" y="3120"/>
                    </a:lnTo>
                    <a:lnTo>
                      <a:pt x="344" y="3178"/>
                    </a:lnTo>
                    <a:lnTo>
                      <a:pt x="402" y="3237"/>
                    </a:lnTo>
                    <a:lnTo>
                      <a:pt x="461" y="3295"/>
                    </a:lnTo>
                    <a:lnTo>
                      <a:pt x="532" y="3347"/>
                    </a:lnTo>
                    <a:lnTo>
                      <a:pt x="603" y="3393"/>
                    </a:lnTo>
                    <a:lnTo>
                      <a:pt x="675" y="3438"/>
                    </a:lnTo>
                    <a:lnTo>
                      <a:pt x="753" y="3483"/>
                    </a:lnTo>
                    <a:lnTo>
                      <a:pt x="837" y="3516"/>
                    </a:lnTo>
                    <a:lnTo>
                      <a:pt x="928" y="3548"/>
                    </a:lnTo>
                    <a:lnTo>
                      <a:pt x="1019" y="3574"/>
                    </a:lnTo>
                    <a:lnTo>
                      <a:pt x="1116" y="3600"/>
                    </a:lnTo>
                    <a:lnTo>
                      <a:pt x="1220" y="3619"/>
                    </a:lnTo>
                    <a:lnTo>
                      <a:pt x="1349" y="3632"/>
                    </a:lnTo>
                    <a:lnTo>
                      <a:pt x="1479" y="3645"/>
                    </a:lnTo>
                    <a:lnTo>
                      <a:pt x="1725" y="3645"/>
                    </a:lnTo>
                    <a:lnTo>
                      <a:pt x="1842" y="3639"/>
                    </a:lnTo>
                    <a:lnTo>
                      <a:pt x="1952" y="3626"/>
                    </a:lnTo>
                    <a:lnTo>
                      <a:pt x="2063" y="3607"/>
                    </a:lnTo>
                    <a:lnTo>
                      <a:pt x="2166" y="3587"/>
                    </a:lnTo>
                    <a:lnTo>
                      <a:pt x="2270" y="3561"/>
                    </a:lnTo>
                    <a:lnTo>
                      <a:pt x="2367" y="3529"/>
                    </a:lnTo>
                    <a:lnTo>
                      <a:pt x="2458" y="3496"/>
                    </a:lnTo>
                    <a:lnTo>
                      <a:pt x="2549" y="3457"/>
                    </a:lnTo>
                    <a:lnTo>
                      <a:pt x="2640" y="3412"/>
                    </a:lnTo>
                    <a:lnTo>
                      <a:pt x="2724" y="3367"/>
                    </a:lnTo>
                    <a:lnTo>
                      <a:pt x="2802" y="3321"/>
                    </a:lnTo>
                    <a:lnTo>
                      <a:pt x="2880" y="3269"/>
                    </a:lnTo>
                    <a:lnTo>
                      <a:pt x="3022" y="3159"/>
                    </a:lnTo>
                    <a:lnTo>
                      <a:pt x="3152" y="3036"/>
                    </a:lnTo>
                    <a:lnTo>
                      <a:pt x="3269" y="2913"/>
                    </a:lnTo>
                    <a:lnTo>
                      <a:pt x="3373" y="2783"/>
                    </a:lnTo>
                    <a:lnTo>
                      <a:pt x="3470" y="2653"/>
                    </a:lnTo>
                    <a:lnTo>
                      <a:pt x="3554" y="2524"/>
                    </a:lnTo>
                    <a:lnTo>
                      <a:pt x="3625" y="2394"/>
                    </a:lnTo>
                    <a:lnTo>
                      <a:pt x="3690" y="2271"/>
                    </a:lnTo>
                    <a:lnTo>
                      <a:pt x="3522" y="1505"/>
                    </a:lnTo>
                    <a:lnTo>
                      <a:pt x="3483" y="1499"/>
                    </a:lnTo>
                    <a:lnTo>
                      <a:pt x="3392" y="1460"/>
                    </a:lnTo>
                    <a:lnTo>
                      <a:pt x="3327" y="1434"/>
                    </a:lnTo>
                    <a:lnTo>
                      <a:pt x="3262" y="1402"/>
                    </a:lnTo>
                    <a:lnTo>
                      <a:pt x="3184" y="1356"/>
                    </a:lnTo>
                    <a:lnTo>
                      <a:pt x="3113" y="1304"/>
                    </a:lnTo>
                    <a:lnTo>
                      <a:pt x="3035" y="1239"/>
                    </a:lnTo>
                    <a:lnTo>
                      <a:pt x="2964" y="1168"/>
                    </a:lnTo>
                    <a:lnTo>
                      <a:pt x="2893" y="1090"/>
                    </a:lnTo>
                    <a:lnTo>
                      <a:pt x="2828" y="993"/>
                    </a:lnTo>
                    <a:lnTo>
                      <a:pt x="2776" y="889"/>
                    </a:lnTo>
                    <a:lnTo>
                      <a:pt x="2756" y="831"/>
                    </a:lnTo>
                    <a:lnTo>
                      <a:pt x="2737" y="773"/>
                    </a:lnTo>
                    <a:lnTo>
                      <a:pt x="2724" y="708"/>
                    </a:lnTo>
                    <a:lnTo>
                      <a:pt x="2711" y="643"/>
                    </a:lnTo>
                    <a:lnTo>
                      <a:pt x="2705" y="572"/>
                    </a:lnTo>
                    <a:lnTo>
                      <a:pt x="2705" y="500"/>
                    </a:lnTo>
                    <a:lnTo>
                      <a:pt x="2296" y="1"/>
                    </a:lnTo>
                    <a:close/>
                  </a:path>
                </a:pathLst>
              </a:custGeom>
              <a:solidFill>
                <a:srgbClr val="FDC0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3895;p68"/>
              <p:cNvSpPr/>
              <p:nvPr/>
            </p:nvSpPr>
            <p:spPr>
              <a:xfrm>
                <a:off x="1031987" y="2090233"/>
                <a:ext cx="36578" cy="36606"/>
              </a:xfrm>
              <a:custGeom>
                <a:avLst/>
                <a:gdLst/>
                <a:ahLst/>
                <a:cxnLst/>
                <a:rect l="l" t="t" r="r" b="b"/>
                <a:pathLst>
                  <a:path w="695" h="695" extrusionOk="0">
                    <a:moveTo>
                      <a:pt x="351" y="0"/>
                    </a:moveTo>
                    <a:lnTo>
                      <a:pt x="279" y="7"/>
                    </a:lnTo>
                    <a:lnTo>
                      <a:pt x="215" y="33"/>
                    </a:lnTo>
                    <a:lnTo>
                      <a:pt x="156" y="65"/>
                    </a:lnTo>
                    <a:lnTo>
                      <a:pt x="104" y="104"/>
                    </a:lnTo>
                    <a:lnTo>
                      <a:pt x="59" y="156"/>
                    </a:lnTo>
                    <a:lnTo>
                      <a:pt x="33" y="214"/>
                    </a:lnTo>
                    <a:lnTo>
                      <a:pt x="7" y="279"/>
                    </a:lnTo>
                    <a:lnTo>
                      <a:pt x="1" y="351"/>
                    </a:lnTo>
                    <a:lnTo>
                      <a:pt x="7" y="415"/>
                    </a:lnTo>
                    <a:lnTo>
                      <a:pt x="33" y="480"/>
                    </a:lnTo>
                    <a:lnTo>
                      <a:pt x="59" y="539"/>
                    </a:lnTo>
                    <a:lnTo>
                      <a:pt x="104" y="591"/>
                    </a:lnTo>
                    <a:lnTo>
                      <a:pt x="156" y="636"/>
                    </a:lnTo>
                    <a:lnTo>
                      <a:pt x="215" y="668"/>
                    </a:lnTo>
                    <a:lnTo>
                      <a:pt x="279" y="688"/>
                    </a:lnTo>
                    <a:lnTo>
                      <a:pt x="351" y="694"/>
                    </a:lnTo>
                    <a:lnTo>
                      <a:pt x="416" y="688"/>
                    </a:lnTo>
                    <a:lnTo>
                      <a:pt x="481" y="668"/>
                    </a:lnTo>
                    <a:lnTo>
                      <a:pt x="539" y="636"/>
                    </a:lnTo>
                    <a:lnTo>
                      <a:pt x="591" y="591"/>
                    </a:lnTo>
                    <a:lnTo>
                      <a:pt x="636" y="539"/>
                    </a:lnTo>
                    <a:lnTo>
                      <a:pt x="669" y="480"/>
                    </a:lnTo>
                    <a:lnTo>
                      <a:pt x="688" y="415"/>
                    </a:lnTo>
                    <a:lnTo>
                      <a:pt x="695" y="351"/>
                    </a:lnTo>
                    <a:lnTo>
                      <a:pt x="688" y="279"/>
                    </a:lnTo>
                    <a:lnTo>
                      <a:pt x="669" y="214"/>
                    </a:lnTo>
                    <a:lnTo>
                      <a:pt x="636" y="156"/>
                    </a:lnTo>
                    <a:lnTo>
                      <a:pt x="591" y="104"/>
                    </a:lnTo>
                    <a:lnTo>
                      <a:pt x="539" y="65"/>
                    </a:lnTo>
                    <a:lnTo>
                      <a:pt x="481" y="33"/>
                    </a:lnTo>
                    <a:lnTo>
                      <a:pt x="416" y="7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000000">
                  <a:alpha val="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3896;p68"/>
              <p:cNvSpPr/>
              <p:nvPr/>
            </p:nvSpPr>
            <p:spPr>
              <a:xfrm>
                <a:off x="960674" y="2055049"/>
                <a:ext cx="17473" cy="17486"/>
              </a:xfrm>
              <a:custGeom>
                <a:avLst/>
                <a:gdLst/>
                <a:ahLst/>
                <a:cxnLst/>
                <a:rect l="l" t="t" r="r" b="b"/>
                <a:pathLst>
                  <a:path w="332" h="332" extrusionOk="0">
                    <a:moveTo>
                      <a:pt x="130" y="0"/>
                    </a:moveTo>
                    <a:lnTo>
                      <a:pt x="98" y="13"/>
                    </a:lnTo>
                    <a:lnTo>
                      <a:pt x="72" y="26"/>
                    </a:lnTo>
                    <a:lnTo>
                      <a:pt x="46" y="46"/>
                    </a:lnTo>
                    <a:lnTo>
                      <a:pt x="26" y="72"/>
                    </a:lnTo>
                    <a:lnTo>
                      <a:pt x="13" y="104"/>
                    </a:lnTo>
                    <a:lnTo>
                      <a:pt x="0" y="130"/>
                    </a:lnTo>
                    <a:lnTo>
                      <a:pt x="0" y="169"/>
                    </a:lnTo>
                    <a:lnTo>
                      <a:pt x="0" y="202"/>
                    </a:lnTo>
                    <a:lnTo>
                      <a:pt x="13" y="234"/>
                    </a:lnTo>
                    <a:lnTo>
                      <a:pt x="26" y="260"/>
                    </a:lnTo>
                    <a:lnTo>
                      <a:pt x="46" y="286"/>
                    </a:lnTo>
                    <a:lnTo>
                      <a:pt x="72" y="305"/>
                    </a:lnTo>
                    <a:lnTo>
                      <a:pt x="98" y="318"/>
                    </a:lnTo>
                    <a:lnTo>
                      <a:pt x="130" y="331"/>
                    </a:lnTo>
                    <a:lnTo>
                      <a:pt x="201" y="331"/>
                    </a:lnTo>
                    <a:lnTo>
                      <a:pt x="227" y="318"/>
                    </a:lnTo>
                    <a:lnTo>
                      <a:pt x="260" y="305"/>
                    </a:lnTo>
                    <a:lnTo>
                      <a:pt x="286" y="286"/>
                    </a:lnTo>
                    <a:lnTo>
                      <a:pt x="305" y="260"/>
                    </a:lnTo>
                    <a:lnTo>
                      <a:pt x="318" y="234"/>
                    </a:lnTo>
                    <a:lnTo>
                      <a:pt x="331" y="202"/>
                    </a:lnTo>
                    <a:lnTo>
                      <a:pt x="331" y="169"/>
                    </a:lnTo>
                    <a:lnTo>
                      <a:pt x="331" y="130"/>
                    </a:lnTo>
                    <a:lnTo>
                      <a:pt x="318" y="104"/>
                    </a:lnTo>
                    <a:lnTo>
                      <a:pt x="305" y="72"/>
                    </a:lnTo>
                    <a:lnTo>
                      <a:pt x="286" y="46"/>
                    </a:lnTo>
                    <a:lnTo>
                      <a:pt x="260" y="26"/>
                    </a:lnTo>
                    <a:lnTo>
                      <a:pt x="227" y="13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3897;p68"/>
              <p:cNvSpPr/>
              <p:nvPr/>
            </p:nvSpPr>
            <p:spPr>
              <a:xfrm>
                <a:off x="1024461" y="2055049"/>
                <a:ext cx="17842" cy="17486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32" extrusionOk="0">
                    <a:moveTo>
                      <a:pt x="137" y="0"/>
                    </a:moveTo>
                    <a:lnTo>
                      <a:pt x="105" y="13"/>
                    </a:lnTo>
                    <a:lnTo>
                      <a:pt x="72" y="26"/>
                    </a:lnTo>
                    <a:lnTo>
                      <a:pt x="53" y="46"/>
                    </a:lnTo>
                    <a:lnTo>
                      <a:pt x="27" y="72"/>
                    </a:lnTo>
                    <a:lnTo>
                      <a:pt x="14" y="104"/>
                    </a:lnTo>
                    <a:lnTo>
                      <a:pt x="7" y="130"/>
                    </a:lnTo>
                    <a:lnTo>
                      <a:pt x="1" y="169"/>
                    </a:lnTo>
                    <a:lnTo>
                      <a:pt x="7" y="202"/>
                    </a:lnTo>
                    <a:lnTo>
                      <a:pt x="14" y="234"/>
                    </a:lnTo>
                    <a:lnTo>
                      <a:pt x="27" y="260"/>
                    </a:lnTo>
                    <a:lnTo>
                      <a:pt x="53" y="286"/>
                    </a:lnTo>
                    <a:lnTo>
                      <a:pt x="72" y="305"/>
                    </a:lnTo>
                    <a:lnTo>
                      <a:pt x="105" y="318"/>
                    </a:lnTo>
                    <a:lnTo>
                      <a:pt x="137" y="331"/>
                    </a:lnTo>
                    <a:lnTo>
                      <a:pt x="202" y="331"/>
                    </a:lnTo>
                    <a:lnTo>
                      <a:pt x="234" y="318"/>
                    </a:lnTo>
                    <a:lnTo>
                      <a:pt x="260" y="305"/>
                    </a:lnTo>
                    <a:lnTo>
                      <a:pt x="286" y="286"/>
                    </a:lnTo>
                    <a:lnTo>
                      <a:pt x="306" y="260"/>
                    </a:lnTo>
                    <a:lnTo>
                      <a:pt x="325" y="234"/>
                    </a:lnTo>
                    <a:lnTo>
                      <a:pt x="332" y="202"/>
                    </a:lnTo>
                    <a:lnTo>
                      <a:pt x="338" y="169"/>
                    </a:lnTo>
                    <a:lnTo>
                      <a:pt x="332" y="130"/>
                    </a:lnTo>
                    <a:lnTo>
                      <a:pt x="325" y="104"/>
                    </a:lnTo>
                    <a:lnTo>
                      <a:pt x="306" y="72"/>
                    </a:lnTo>
                    <a:lnTo>
                      <a:pt x="286" y="46"/>
                    </a:lnTo>
                    <a:lnTo>
                      <a:pt x="260" y="26"/>
                    </a:lnTo>
                    <a:lnTo>
                      <a:pt x="234" y="13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3898;p68"/>
              <p:cNvSpPr/>
              <p:nvPr/>
            </p:nvSpPr>
            <p:spPr>
              <a:xfrm>
                <a:off x="987304" y="2054049"/>
                <a:ext cx="27315" cy="47140"/>
              </a:xfrm>
              <a:custGeom>
                <a:avLst/>
                <a:gdLst/>
                <a:ahLst/>
                <a:cxnLst/>
                <a:rect l="l" t="t" r="r" b="b"/>
                <a:pathLst>
                  <a:path w="519" h="895" fill="none" extrusionOk="0">
                    <a:moveTo>
                      <a:pt x="110" y="0"/>
                    </a:moveTo>
                    <a:lnTo>
                      <a:pt x="169" y="272"/>
                    </a:lnTo>
                    <a:lnTo>
                      <a:pt x="169" y="272"/>
                    </a:lnTo>
                    <a:lnTo>
                      <a:pt x="169" y="324"/>
                    </a:lnTo>
                    <a:lnTo>
                      <a:pt x="162" y="370"/>
                    </a:lnTo>
                    <a:lnTo>
                      <a:pt x="149" y="422"/>
                    </a:lnTo>
                    <a:lnTo>
                      <a:pt x="123" y="467"/>
                    </a:lnTo>
                    <a:lnTo>
                      <a:pt x="33" y="584"/>
                    </a:lnTo>
                    <a:lnTo>
                      <a:pt x="33" y="584"/>
                    </a:lnTo>
                    <a:lnTo>
                      <a:pt x="7" y="629"/>
                    </a:lnTo>
                    <a:lnTo>
                      <a:pt x="0" y="674"/>
                    </a:lnTo>
                    <a:lnTo>
                      <a:pt x="0" y="726"/>
                    </a:lnTo>
                    <a:lnTo>
                      <a:pt x="13" y="772"/>
                    </a:lnTo>
                    <a:lnTo>
                      <a:pt x="39" y="811"/>
                    </a:lnTo>
                    <a:lnTo>
                      <a:pt x="78" y="843"/>
                    </a:lnTo>
                    <a:lnTo>
                      <a:pt x="123" y="863"/>
                    </a:lnTo>
                    <a:lnTo>
                      <a:pt x="175" y="875"/>
                    </a:lnTo>
                    <a:lnTo>
                      <a:pt x="519" y="89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3899;p68"/>
              <p:cNvSpPr/>
              <p:nvPr/>
            </p:nvSpPr>
            <p:spPr>
              <a:xfrm>
                <a:off x="957569" y="2032507"/>
                <a:ext cx="29789" cy="2792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3" fill="none" extrusionOk="0">
                    <a:moveTo>
                      <a:pt x="1" y="52"/>
                    </a:moveTo>
                    <a:lnTo>
                      <a:pt x="1" y="52"/>
                    </a:lnTo>
                    <a:lnTo>
                      <a:pt x="46" y="39"/>
                    </a:lnTo>
                    <a:lnTo>
                      <a:pt x="98" y="20"/>
                    </a:lnTo>
                    <a:lnTo>
                      <a:pt x="163" y="7"/>
                    </a:lnTo>
                    <a:lnTo>
                      <a:pt x="247" y="0"/>
                    </a:lnTo>
                    <a:lnTo>
                      <a:pt x="345" y="0"/>
                    </a:lnTo>
                    <a:lnTo>
                      <a:pt x="397" y="7"/>
                    </a:lnTo>
                    <a:lnTo>
                      <a:pt x="448" y="20"/>
                    </a:lnTo>
                    <a:lnTo>
                      <a:pt x="507" y="33"/>
                    </a:lnTo>
                    <a:lnTo>
                      <a:pt x="565" y="52"/>
                    </a:lnTo>
                  </a:path>
                </a:pathLst>
              </a:custGeom>
              <a:noFill/>
              <a:ln w="9525" cap="rnd" cmpd="sng">
                <a:solidFill>
                  <a:srgbClr val="FFDE2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3900;p68"/>
              <p:cNvSpPr/>
              <p:nvPr/>
            </p:nvSpPr>
            <p:spPr>
              <a:xfrm>
                <a:off x="1020724" y="2032507"/>
                <a:ext cx="29736" cy="279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3" fill="none" extrusionOk="0">
                    <a:moveTo>
                      <a:pt x="1" y="52"/>
                    </a:moveTo>
                    <a:lnTo>
                      <a:pt x="1" y="52"/>
                    </a:lnTo>
                    <a:lnTo>
                      <a:pt x="46" y="39"/>
                    </a:lnTo>
                    <a:lnTo>
                      <a:pt x="98" y="20"/>
                    </a:lnTo>
                    <a:lnTo>
                      <a:pt x="163" y="7"/>
                    </a:lnTo>
                    <a:lnTo>
                      <a:pt x="247" y="0"/>
                    </a:lnTo>
                    <a:lnTo>
                      <a:pt x="344" y="0"/>
                    </a:lnTo>
                    <a:lnTo>
                      <a:pt x="396" y="7"/>
                    </a:lnTo>
                    <a:lnTo>
                      <a:pt x="448" y="20"/>
                    </a:lnTo>
                    <a:lnTo>
                      <a:pt x="506" y="33"/>
                    </a:lnTo>
                    <a:lnTo>
                      <a:pt x="565" y="52"/>
                    </a:lnTo>
                  </a:path>
                </a:pathLst>
              </a:custGeom>
              <a:noFill/>
              <a:ln w="9525" cap="rnd" cmpd="sng">
                <a:solidFill>
                  <a:srgbClr val="FFDE2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3901;p68"/>
              <p:cNvSpPr/>
              <p:nvPr/>
            </p:nvSpPr>
            <p:spPr>
              <a:xfrm>
                <a:off x="987304" y="2114461"/>
                <a:ext cx="48472" cy="53039"/>
              </a:xfrm>
              <a:custGeom>
                <a:avLst/>
                <a:gdLst/>
                <a:ahLst/>
                <a:cxnLst/>
                <a:rect l="l" t="t" r="r" b="b"/>
                <a:pathLst>
                  <a:path w="921" h="1007" extrusionOk="0">
                    <a:moveTo>
                      <a:pt x="0" y="1"/>
                    </a:moveTo>
                    <a:lnTo>
                      <a:pt x="33" y="157"/>
                    </a:lnTo>
                    <a:lnTo>
                      <a:pt x="71" y="319"/>
                    </a:lnTo>
                    <a:lnTo>
                      <a:pt x="130" y="500"/>
                    </a:lnTo>
                    <a:lnTo>
                      <a:pt x="169" y="597"/>
                    </a:lnTo>
                    <a:lnTo>
                      <a:pt x="208" y="688"/>
                    </a:lnTo>
                    <a:lnTo>
                      <a:pt x="253" y="773"/>
                    </a:lnTo>
                    <a:lnTo>
                      <a:pt x="298" y="850"/>
                    </a:lnTo>
                    <a:lnTo>
                      <a:pt x="350" y="915"/>
                    </a:lnTo>
                    <a:lnTo>
                      <a:pt x="402" y="961"/>
                    </a:lnTo>
                    <a:lnTo>
                      <a:pt x="428" y="980"/>
                    </a:lnTo>
                    <a:lnTo>
                      <a:pt x="461" y="993"/>
                    </a:lnTo>
                    <a:lnTo>
                      <a:pt x="493" y="1000"/>
                    </a:lnTo>
                    <a:lnTo>
                      <a:pt x="519" y="1006"/>
                    </a:lnTo>
                    <a:lnTo>
                      <a:pt x="551" y="1000"/>
                    </a:lnTo>
                    <a:lnTo>
                      <a:pt x="584" y="993"/>
                    </a:lnTo>
                    <a:lnTo>
                      <a:pt x="610" y="980"/>
                    </a:lnTo>
                    <a:lnTo>
                      <a:pt x="636" y="961"/>
                    </a:lnTo>
                    <a:lnTo>
                      <a:pt x="662" y="935"/>
                    </a:lnTo>
                    <a:lnTo>
                      <a:pt x="688" y="909"/>
                    </a:lnTo>
                    <a:lnTo>
                      <a:pt x="726" y="844"/>
                    </a:lnTo>
                    <a:lnTo>
                      <a:pt x="765" y="766"/>
                    </a:lnTo>
                    <a:lnTo>
                      <a:pt x="798" y="682"/>
                    </a:lnTo>
                    <a:lnTo>
                      <a:pt x="824" y="591"/>
                    </a:lnTo>
                    <a:lnTo>
                      <a:pt x="850" y="500"/>
                    </a:lnTo>
                    <a:lnTo>
                      <a:pt x="882" y="312"/>
                    </a:lnTo>
                    <a:lnTo>
                      <a:pt x="902" y="157"/>
                    </a:lnTo>
                    <a:lnTo>
                      <a:pt x="92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3902;p68"/>
              <p:cNvSpPr/>
              <p:nvPr/>
            </p:nvSpPr>
            <p:spPr>
              <a:xfrm>
                <a:off x="1098878" y="2060843"/>
                <a:ext cx="69366" cy="69419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318" extrusionOk="0">
                    <a:moveTo>
                      <a:pt x="727" y="1"/>
                    </a:moveTo>
                    <a:lnTo>
                      <a:pt x="662" y="14"/>
                    </a:lnTo>
                    <a:lnTo>
                      <a:pt x="597" y="27"/>
                    </a:lnTo>
                    <a:lnTo>
                      <a:pt x="532" y="46"/>
                    </a:lnTo>
                    <a:lnTo>
                      <a:pt x="474" y="72"/>
                    </a:lnTo>
                    <a:lnTo>
                      <a:pt x="416" y="104"/>
                    </a:lnTo>
                    <a:lnTo>
                      <a:pt x="351" y="143"/>
                    </a:lnTo>
                    <a:lnTo>
                      <a:pt x="299" y="189"/>
                    </a:lnTo>
                    <a:lnTo>
                      <a:pt x="241" y="241"/>
                    </a:lnTo>
                    <a:lnTo>
                      <a:pt x="195" y="293"/>
                    </a:lnTo>
                    <a:lnTo>
                      <a:pt x="150" y="351"/>
                    </a:lnTo>
                    <a:lnTo>
                      <a:pt x="111" y="409"/>
                    </a:lnTo>
                    <a:lnTo>
                      <a:pt x="79" y="468"/>
                    </a:lnTo>
                    <a:lnTo>
                      <a:pt x="53" y="532"/>
                    </a:lnTo>
                    <a:lnTo>
                      <a:pt x="27" y="597"/>
                    </a:lnTo>
                    <a:lnTo>
                      <a:pt x="14" y="656"/>
                    </a:lnTo>
                    <a:lnTo>
                      <a:pt x="7" y="721"/>
                    </a:lnTo>
                    <a:lnTo>
                      <a:pt x="1" y="785"/>
                    </a:lnTo>
                    <a:lnTo>
                      <a:pt x="7" y="844"/>
                    </a:lnTo>
                    <a:lnTo>
                      <a:pt x="14" y="902"/>
                    </a:lnTo>
                    <a:lnTo>
                      <a:pt x="27" y="961"/>
                    </a:lnTo>
                    <a:lnTo>
                      <a:pt x="53" y="1019"/>
                    </a:lnTo>
                    <a:lnTo>
                      <a:pt x="79" y="1071"/>
                    </a:lnTo>
                    <a:lnTo>
                      <a:pt x="111" y="1123"/>
                    </a:lnTo>
                    <a:lnTo>
                      <a:pt x="150" y="1168"/>
                    </a:lnTo>
                    <a:lnTo>
                      <a:pt x="195" y="1207"/>
                    </a:lnTo>
                    <a:lnTo>
                      <a:pt x="247" y="1239"/>
                    </a:lnTo>
                    <a:lnTo>
                      <a:pt x="299" y="1265"/>
                    </a:lnTo>
                    <a:lnTo>
                      <a:pt x="351" y="1285"/>
                    </a:lnTo>
                    <a:lnTo>
                      <a:pt x="409" y="1304"/>
                    </a:lnTo>
                    <a:lnTo>
                      <a:pt x="468" y="1311"/>
                    </a:lnTo>
                    <a:lnTo>
                      <a:pt x="532" y="1317"/>
                    </a:lnTo>
                    <a:lnTo>
                      <a:pt x="597" y="1311"/>
                    </a:lnTo>
                    <a:lnTo>
                      <a:pt x="656" y="1304"/>
                    </a:lnTo>
                    <a:lnTo>
                      <a:pt x="721" y="1285"/>
                    </a:lnTo>
                    <a:lnTo>
                      <a:pt x="785" y="1265"/>
                    </a:lnTo>
                    <a:lnTo>
                      <a:pt x="844" y="1239"/>
                    </a:lnTo>
                    <a:lnTo>
                      <a:pt x="909" y="1207"/>
                    </a:lnTo>
                    <a:lnTo>
                      <a:pt x="967" y="1168"/>
                    </a:lnTo>
                    <a:lnTo>
                      <a:pt x="1025" y="1123"/>
                    </a:lnTo>
                    <a:lnTo>
                      <a:pt x="1077" y="1071"/>
                    </a:lnTo>
                    <a:lnTo>
                      <a:pt x="1129" y="1019"/>
                    </a:lnTo>
                    <a:lnTo>
                      <a:pt x="1168" y="961"/>
                    </a:lnTo>
                    <a:lnTo>
                      <a:pt x="1207" y="902"/>
                    </a:lnTo>
                    <a:lnTo>
                      <a:pt x="1239" y="844"/>
                    </a:lnTo>
                    <a:lnTo>
                      <a:pt x="1272" y="779"/>
                    </a:lnTo>
                    <a:lnTo>
                      <a:pt x="1291" y="721"/>
                    </a:lnTo>
                    <a:lnTo>
                      <a:pt x="1304" y="656"/>
                    </a:lnTo>
                    <a:lnTo>
                      <a:pt x="1317" y="591"/>
                    </a:lnTo>
                    <a:lnTo>
                      <a:pt x="1317" y="526"/>
                    </a:lnTo>
                    <a:lnTo>
                      <a:pt x="1317" y="468"/>
                    </a:lnTo>
                    <a:lnTo>
                      <a:pt x="1304" y="409"/>
                    </a:lnTo>
                    <a:lnTo>
                      <a:pt x="1291" y="351"/>
                    </a:lnTo>
                    <a:lnTo>
                      <a:pt x="1272" y="293"/>
                    </a:lnTo>
                    <a:lnTo>
                      <a:pt x="1239" y="241"/>
                    </a:lnTo>
                    <a:lnTo>
                      <a:pt x="1207" y="195"/>
                    </a:lnTo>
                    <a:lnTo>
                      <a:pt x="1168" y="150"/>
                    </a:lnTo>
                    <a:lnTo>
                      <a:pt x="1123" y="104"/>
                    </a:lnTo>
                    <a:lnTo>
                      <a:pt x="1077" y="72"/>
                    </a:lnTo>
                    <a:lnTo>
                      <a:pt x="1019" y="46"/>
                    </a:lnTo>
                    <a:lnTo>
                      <a:pt x="967" y="27"/>
                    </a:lnTo>
                    <a:lnTo>
                      <a:pt x="909" y="7"/>
                    </a:lnTo>
                    <a:lnTo>
                      <a:pt x="850" y="1"/>
                    </a:lnTo>
                    <a:close/>
                  </a:path>
                </a:pathLst>
              </a:custGeom>
              <a:solidFill>
                <a:srgbClr val="FDC0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3903;p68"/>
              <p:cNvSpPr/>
              <p:nvPr/>
            </p:nvSpPr>
            <p:spPr>
              <a:xfrm>
                <a:off x="1113246" y="2080331"/>
                <a:ext cx="34157" cy="28389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39" fill="none" extrusionOk="0">
                    <a:moveTo>
                      <a:pt x="649" y="0"/>
                    </a:moveTo>
                    <a:lnTo>
                      <a:pt x="649" y="0"/>
                    </a:lnTo>
                    <a:lnTo>
                      <a:pt x="584" y="26"/>
                    </a:lnTo>
                    <a:lnTo>
                      <a:pt x="512" y="59"/>
                    </a:lnTo>
                    <a:lnTo>
                      <a:pt x="422" y="111"/>
                    </a:lnTo>
                    <a:lnTo>
                      <a:pt x="318" y="182"/>
                    </a:lnTo>
                    <a:lnTo>
                      <a:pt x="266" y="227"/>
                    </a:lnTo>
                    <a:lnTo>
                      <a:pt x="208" y="273"/>
                    </a:lnTo>
                    <a:lnTo>
                      <a:pt x="156" y="331"/>
                    </a:lnTo>
                    <a:lnTo>
                      <a:pt x="104" y="389"/>
                    </a:lnTo>
                    <a:lnTo>
                      <a:pt x="52" y="461"/>
                    </a:lnTo>
                    <a:lnTo>
                      <a:pt x="0" y="539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3904;p68"/>
              <p:cNvSpPr/>
              <p:nvPr/>
            </p:nvSpPr>
            <p:spPr>
              <a:xfrm>
                <a:off x="744263" y="2510325"/>
                <a:ext cx="76156" cy="10692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203" fill="none" extrusionOk="0">
                    <a:moveTo>
                      <a:pt x="1447" y="202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3905;p68"/>
              <p:cNvSpPr/>
              <p:nvPr/>
            </p:nvSpPr>
            <p:spPr>
              <a:xfrm>
                <a:off x="872625" y="2421524"/>
                <a:ext cx="48841" cy="9744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850" extrusionOk="0">
                    <a:moveTo>
                      <a:pt x="928" y="1"/>
                    </a:moveTo>
                    <a:lnTo>
                      <a:pt x="0" y="896"/>
                    </a:lnTo>
                    <a:lnTo>
                      <a:pt x="123" y="1849"/>
                    </a:lnTo>
                    <a:lnTo>
                      <a:pt x="175" y="1804"/>
                    </a:lnTo>
                    <a:lnTo>
                      <a:pt x="227" y="1752"/>
                    </a:lnTo>
                    <a:lnTo>
                      <a:pt x="273" y="1700"/>
                    </a:lnTo>
                    <a:lnTo>
                      <a:pt x="318" y="1635"/>
                    </a:lnTo>
                    <a:lnTo>
                      <a:pt x="409" y="1505"/>
                    </a:lnTo>
                    <a:lnTo>
                      <a:pt x="487" y="1369"/>
                    </a:lnTo>
                    <a:lnTo>
                      <a:pt x="558" y="1220"/>
                    </a:lnTo>
                    <a:lnTo>
                      <a:pt x="623" y="1064"/>
                    </a:lnTo>
                    <a:lnTo>
                      <a:pt x="681" y="909"/>
                    </a:lnTo>
                    <a:lnTo>
                      <a:pt x="733" y="753"/>
                    </a:lnTo>
                    <a:lnTo>
                      <a:pt x="778" y="604"/>
                    </a:lnTo>
                    <a:lnTo>
                      <a:pt x="817" y="468"/>
                    </a:lnTo>
                    <a:lnTo>
                      <a:pt x="882" y="228"/>
                    </a:lnTo>
                    <a:lnTo>
                      <a:pt x="915" y="66"/>
                    </a:lnTo>
                    <a:lnTo>
                      <a:pt x="928" y="1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3906;p68"/>
              <p:cNvSpPr/>
              <p:nvPr/>
            </p:nvSpPr>
            <p:spPr>
              <a:xfrm>
                <a:off x="892045" y="3074258"/>
                <a:ext cx="249571" cy="29443"/>
              </a:xfrm>
              <a:custGeom>
                <a:avLst/>
                <a:gdLst/>
                <a:ahLst/>
                <a:cxnLst/>
                <a:rect l="l" t="t" r="r" b="b"/>
                <a:pathLst>
                  <a:path w="4742" h="559" fill="none" extrusionOk="0">
                    <a:moveTo>
                      <a:pt x="4741" y="1"/>
                    </a:moveTo>
                    <a:lnTo>
                      <a:pt x="1" y="558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3907;p68"/>
              <p:cNvSpPr/>
              <p:nvPr/>
            </p:nvSpPr>
            <p:spPr>
              <a:xfrm>
                <a:off x="1176717" y="3010422"/>
                <a:ext cx="167258" cy="18803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357" fill="none" extrusionOk="0">
                    <a:moveTo>
                      <a:pt x="3178" y="0"/>
                    </a:moveTo>
                    <a:lnTo>
                      <a:pt x="0" y="357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3908;p68"/>
              <p:cNvSpPr/>
              <p:nvPr/>
            </p:nvSpPr>
            <p:spPr>
              <a:xfrm>
                <a:off x="1696484" y="2453968"/>
                <a:ext cx="71419" cy="61203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162" extrusionOk="0">
                    <a:moveTo>
                      <a:pt x="915" y="1"/>
                    </a:moveTo>
                    <a:lnTo>
                      <a:pt x="799" y="7"/>
                    </a:lnTo>
                    <a:lnTo>
                      <a:pt x="688" y="14"/>
                    </a:lnTo>
                    <a:lnTo>
                      <a:pt x="585" y="33"/>
                    </a:lnTo>
                    <a:lnTo>
                      <a:pt x="487" y="59"/>
                    </a:lnTo>
                    <a:lnTo>
                      <a:pt x="396" y="92"/>
                    </a:lnTo>
                    <a:lnTo>
                      <a:pt x="319" y="118"/>
                    </a:lnTo>
                    <a:lnTo>
                      <a:pt x="247" y="157"/>
                    </a:lnTo>
                    <a:lnTo>
                      <a:pt x="182" y="189"/>
                    </a:lnTo>
                    <a:lnTo>
                      <a:pt x="79" y="254"/>
                    </a:lnTo>
                    <a:lnTo>
                      <a:pt x="20" y="299"/>
                    </a:lnTo>
                    <a:lnTo>
                      <a:pt x="1" y="312"/>
                    </a:lnTo>
                    <a:lnTo>
                      <a:pt x="319" y="1162"/>
                    </a:lnTo>
                    <a:lnTo>
                      <a:pt x="494" y="1052"/>
                    </a:lnTo>
                    <a:lnTo>
                      <a:pt x="656" y="948"/>
                    </a:lnTo>
                    <a:lnTo>
                      <a:pt x="799" y="844"/>
                    </a:lnTo>
                    <a:lnTo>
                      <a:pt x="928" y="740"/>
                    </a:lnTo>
                    <a:lnTo>
                      <a:pt x="1038" y="649"/>
                    </a:lnTo>
                    <a:lnTo>
                      <a:pt x="1142" y="559"/>
                    </a:lnTo>
                    <a:lnTo>
                      <a:pt x="1227" y="474"/>
                    </a:lnTo>
                    <a:lnTo>
                      <a:pt x="1298" y="397"/>
                    </a:lnTo>
                    <a:lnTo>
                      <a:pt x="1317" y="377"/>
                    </a:lnTo>
                    <a:lnTo>
                      <a:pt x="1337" y="351"/>
                    </a:lnTo>
                    <a:lnTo>
                      <a:pt x="1343" y="319"/>
                    </a:lnTo>
                    <a:lnTo>
                      <a:pt x="1356" y="293"/>
                    </a:lnTo>
                    <a:lnTo>
                      <a:pt x="1356" y="234"/>
                    </a:lnTo>
                    <a:lnTo>
                      <a:pt x="1350" y="176"/>
                    </a:lnTo>
                    <a:lnTo>
                      <a:pt x="1324" y="124"/>
                    </a:lnTo>
                    <a:lnTo>
                      <a:pt x="1285" y="85"/>
                    </a:lnTo>
                    <a:lnTo>
                      <a:pt x="1265" y="66"/>
                    </a:lnTo>
                    <a:lnTo>
                      <a:pt x="1240" y="46"/>
                    </a:lnTo>
                    <a:lnTo>
                      <a:pt x="1207" y="40"/>
                    </a:lnTo>
                    <a:lnTo>
                      <a:pt x="1175" y="27"/>
                    </a:lnTo>
                    <a:lnTo>
                      <a:pt x="1045" y="7"/>
                    </a:lnTo>
                    <a:lnTo>
                      <a:pt x="9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3909;p68"/>
              <p:cNvSpPr/>
              <p:nvPr/>
            </p:nvSpPr>
            <p:spPr>
              <a:xfrm>
                <a:off x="1699904" y="2467662"/>
                <a:ext cx="45104" cy="34868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62" extrusionOk="0">
                    <a:moveTo>
                      <a:pt x="695" y="0"/>
                    </a:moveTo>
                    <a:lnTo>
                      <a:pt x="630" y="13"/>
                    </a:lnTo>
                    <a:lnTo>
                      <a:pt x="558" y="26"/>
                    </a:lnTo>
                    <a:lnTo>
                      <a:pt x="403" y="72"/>
                    </a:lnTo>
                    <a:lnTo>
                      <a:pt x="254" y="130"/>
                    </a:lnTo>
                    <a:lnTo>
                      <a:pt x="124" y="182"/>
                    </a:lnTo>
                    <a:lnTo>
                      <a:pt x="1" y="234"/>
                    </a:lnTo>
                    <a:lnTo>
                      <a:pt x="221" y="662"/>
                    </a:lnTo>
                    <a:lnTo>
                      <a:pt x="331" y="590"/>
                    </a:lnTo>
                    <a:lnTo>
                      <a:pt x="442" y="519"/>
                    </a:lnTo>
                    <a:lnTo>
                      <a:pt x="565" y="428"/>
                    </a:lnTo>
                    <a:lnTo>
                      <a:pt x="682" y="331"/>
                    </a:lnTo>
                    <a:lnTo>
                      <a:pt x="740" y="279"/>
                    </a:lnTo>
                    <a:lnTo>
                      <a:pt x="785" y="234"/>
                    </a:lnTo>
                    <a:lnTo>
                      <a:pt x="824" y="182"/>
                    </a:lnTo>
                    <a:lnTo>
                      <a:pt x="850" y="137"/>
                    </a:lnTo>
                    <a:lnTo>
                      <a:pt x="857" y="91"/>
                    </a:lnTo>
                    <a:lnTo>
                      <a:pt x="857" y="72"/>
                    </a:lnTo>
                    <a:lnTo>
                      <a:pt x="857" y="52"/>
                    </a:lnTo>
                    <a:lnTo>
                      <a:pt x="844" y="39"/>
                    </a:lnTo>
                    <a:lnTo>
                      <a:pt x="837" y="26"/>
                    </a:lnTo>
                    <a:lnTo>
                      <a:pt x="818" y="13"/>
                    </a:lnTo>
                    <a:lnTo>
                      <a:pt x="798" y="7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3910;p68"/>
              <p:cNvSpPr/>
              <p:nvPr/>
            </p:nvSpPr>
            <p:spPr>
              <a:xfrm>
                <a:off x="1554174" y="2352896"/>
                <a:ext cx="56735" cy="77899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479" extrusionOk="0">
                    <a:moveTo>
                      <a:pt x="909" y="0"/>
                    </a:moveTo>
                    <a:lnTo>
                      <a:pt x="876" y="7"/>
                    </a:lnTo>
                    <a:lnTo>
                      <a:pt x="811" y="33"/>
                    </a:lnTo>
                    <a:lnTo>
                      <a:pt x="740" y="72"/>
                    </a:lnTo>
                    <a:lnTo>
                      <a:pt x="669" y="130"/>
                    </a:lnTo>
                    <a:lnTo>
                      <a:pt x="591" y="195"/>
                    </a:lnTo>
                    <a:lnTo>
                      <a:pt x="513" y="279"/>
                    </a:lnTo>
                    <a:lnTo>
                      <a:pt x="435" y="370"/>
                    </a:lnTo>
                    <a:lnTo>
                      <a:pt x="357" y="474"/>
                    </a:lnTo>
                    <a:lnTo>
                      <a:pt x="286" y="584"/>
                    </a:lnTo>
                    <a:lnTo>
                      <a:pt x="221" y="701"/>
                    </a:lnTo>
                    <a:lnTo>
                      <a:pt x="156" y="824"/>
                    </a:lnTo>
                    <a:lnTo>
                      <a:pt x="104" y="947"/>
                    </a:lnTo>
                    <a:lnTo>
                      <a:pt x="66" y="1083"/>
                    </a:lnTo>
                    <a:lnTo>
                      <a:pt x="27" y="1213"/>
                    </a:lnTo>
                    <a:lnTo>
                      <a:pt x="7" y="1349"/>
                    </a:lnTo>
                    <a:lnTo>
                      <a:pt x="1" y="1479"/>
                    </a:lnTo>
                    <a:lnTo>
                      <a:pt x="986" y="1226"/>
                    </a:lnTo>
                    <a:lnTo>
                      <a:pt x="1019" y="1038"/>
                    </a:lnTo>
                    <a:lnTo>
                      <a:pt x="1045" y="843"/>
                    </a:lnTo>
                    <a:lnTo>
                      <a:pt x="1071" y="616"/>
                    </a:lnTo>
                    <a:lnTo>
                      <a:pt x="1077" y="506"/>
                    </a:lnTo>
                    <a:lnTo>
                      <a:pt x="1077" y="396"/>
                    </a:lnTo>
                    <a:lnTo>
                      <a:pt x="1077" y="292"/>
                    </a:lnTo>
                    <a:lnTo>
                      <a:pt x="1064" y="195"/>
                    </a:lnTo>
                    <a:lnTo>
                      <a:pt x="1051" y="117"/>
                    </a:lnTo>
                    <a:lnTo>
                      <a:pt x="1038" y="85"/>
                    </a:lnTo>
                    <a:lnTo>
                      <a:pt x="1025" y="59"/>
                    </a:lnTo>
                    <a:lnTo>
                      <a:pt x="1006" y="33"/>
                    </a:lnTo>
                    <a:lnTo>
                      <a:pt x="986" y="20"/>
                    </a:lnTo>
                    <a:lnTo>
                      <a:pt x="960" y="7"/>
                    </a:ln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3911;p68"/>
              <p:cNvSpPr/>
              <p:nvPr/>
            </p:nvSpPr>
            <p:spPr>
              <a:xfrm>
                <a:off x="1566805" y="2377492"/>
                <a:ext cx="33157" cy="50247"/>
              </a:xfrm>
              <a:custGeom>
                <a:avLst/>
                <a:gdLst/>
                <a:ahLst/>
                <a:cxnLst/>
                <a:rect l="l" t="t" r="r" b="b"/>
                <a:pathLst>
                  <a:path w="630" h="954" extrusionOk="0">
                    <a:moveTo>
                      <a:pt x="571" y="0"/>
                    </a:moveTo>
                    <a:lnTo>
                      <a:pt x="539" y="7"/>
                    </a:lnTo>
                    <a:lnTo>
                      <a:pt x="500" y="26"/>
                    </a:lnTo>
                    <a:lnTo>
                      <a:pt x="461" y="59"/>
                    </a:lnTo>
                    <a:lnTo>
                      <a:pt x="416" y="104"/>
                    </a:lnTo>
                    <a:lnTo>
                      <a:pt x="370" y="156"/>
                    </a:lnTo>
                    <a:lnTo>
                      <a:pt x="318" y="214"/>
                    </a:lnTo>
                    <a:lnTo>
                      <a:pt x="228" y="357"/>
                    </a:lnTo>
                    <a:lnTo>
                      <a:pt x="143" y="513"/>
                    </a:lnTo>
                    <a:lnTo>
                      <a:pt x="104" y="590"/>
                    </a:lnTo>
                    <a:lnTo>
                      <a:pt x="72" y="668"/>
                    </a:lnTo>
                    <a:lnTo>
                      <a:pt x="46" y="746"/>
                    </a:lnTo>
                    <a:lnTo>
                      <a:pt x="27" y="817"/>
                    </a:lnTo>
                    <a:lnTo>
                      <a:pt x="7" y="889"/>
                    </a:lnTo>
                    <a:lnTo>
                      <a:pt x="1" y="954"/>
                    </a:lnTo>
                    <a:lnTo>
                      <a:pt x="461" y="837"/>
                    </a:lnTo>
                    <a:lnTo>
                      <a:pt x="500" y="707"/>
                    </a:lnTo>
                    <a:lnTo>
                      <a:pt x="539" y="571"/>
                    </a:lnTo>
                    <a:lnTo>
                      <a:pt x="584" y="415"/>
                    </a:lnTo>
                    <a:lnTo>
                      <a:pt x="617" y="266"/>
                    </a:lnTo>
                    <a:lnTo>
                      <a:pt x="623" y="195"/>
                    </a:lnTo>
                    <a:lnTo>
                      <a:pt x="630" y="130"/>
                    </a:lnTo>
                    <a:lnTo>
                      <a:pt x="630" y="78"/>
                    </a:lnTo>
                    <a:lnTo>
                      <a:pt x="617" y="33"/>
                    </a:lnTo>
                    <a:lnTo>
                      <a:pt x="610" y="20"/>
                    </a:lnTo>
                    <a:lnTo>
                      <a:pt x="604" y="7"/>
                    </a:lnTo>
                    <a:lnTo>
                      <a:pt x="59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3912;p68"/>
              <p:cNvSpPr/>
              <p:nvPr/>
            </p:nvSpPr>
            <p:spPr>
              <a:xfrm>
                <a:off x="1858266" y="2589276"/>
                <a:ext cx="144785" cy="172178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3269" extrusionOk="0">
                    <a:moveTo>
                      <a:pt x="2264" y="0"/>
                    </a:moveTo>
                    <a:lnTo>
                      <a:pt x="2212" y="7"/>
                    </a:lnTo>
                    <a:lnTo>
                      <a:pt x="2160" y="19"/>
                    </a:lnTo>
                    <a:lnTo>
                      <a:pt x="2108" y="32"/>
                    </a:lnTo>
                    <a:lnTo>
                      <a:pt x="2057" y="58"/>
                    </a:lnTo>
                    <a:lnTo>
                      <a:pt x="2005" y="84"/>
                    </a:lnTo>
                    <a:lnTo>
                      <a:pt x="1953" y="117"/>
                    </a:lnTo>
                    <a:lnTo>
                      <a:pt x="1907" y="156"/>
                    </a:lnTo>
                    <a:lnTo>
                      <a:pt x="1862" y="201"/>
                    </a:lnTo>
                    <a:lnTo>
                      <a:pt x="1823" y="246"/>
                    </a:lnTo>
                    <a:lnTo>
                      <a:pt x="1784" y="305"/>
                    </a:lnTo>
                    <a:lnTo>
                      <a:pt x="1752" y="363"/>
                    </a:lnTo>
                    <a:lnTo>
                      <a:pt x="1726" y="422"/>
                    </a:lnTo>
                    <a:lnTo>
                      <a:pt x="1667" y="558"/>
                    </a:lnTo>
                    <a:lnTo>
                      <a:pt x="1603" y="707"/>
                    </a:lnTo>
                    <a:lnTo>
                      <a:pt x="1525" y="850"/>
                    </a:lnTo>
                    <a:lnTo>
                      <a:pt x="1447" y="1005"/>
                    </a:lnTo>
                    <a:lnTo>
                      <a:pt x="1356" y="1161"/>
                    </a:lnTo>
                    <a:lnTo>
                      <a:pt x="1265" y="1310"/>
                    </a:lnTo>
                    <a:lnTo>
                      <a:pt x="1162" y="1466"/>
                    </a:lnTo>
                    <a:lnTo>
                      <a:pt x="1051" y="1615"/>
                    </a:lnTo>
                    <a:lnTo>
                      <a:pt x="941" y="1757"/>
                    </a:lnTo>
                    <a:lnTo>
                      <a:pt x="818" y="1894"/>
                    </a:lnTo>
                    <a:lnTo>
                      <a:pt x="695" y="2023"/>
                    </a:lnTo>
                    <a:lnTo>
                      <a:pt x="565" y="2140"/>
                    </a:lnTo>
                    <a:lnTo>
                      <a:pt x="429" y="2250"/>
                    </a:lnTo>
                    <a:lnTo>
                      <a:pt x="293" y="2341"/>
                    </a:lnTo>
                    <a:lnTo>
                      <a:pt x="221" y="2380"/>
                    </a:lnTo>
                    <a:lnTo>
                      <a:pt x="150" y="2419"/>
                    </a:lnTo>
                    <a:lnTo>
                      <a:pt x="72" y="2451"/>
                    </a:lnTo>
                    <a:lnTo>
                      <a:pt x="1" y="2477"/>
                    </a:lnTo>
                    <a:lnTo>
                      <a:pt x="137" y="3268"/>
                    </a:lnTo>
                    <a:lnTo>
                      <a:pt x="286" y="3243"/>
                    </a:lnTo>
                    <a:lnTo>
                      <a:pt x="442" y="3204"/>
                    </a:lnTo>
                    <a:lnTo>
                      <a:pt x="604" y="3145"/>
                    </a:lnTo>
                    <a:lnTo>
                      <a:pt x="772" y="3074"/>
                    </a:lnTo>
                    <a:lnTo>
                      <a:pt x="948" y="2990"/>
                    </a:lnTo>
                    <a:lnTo>
                      <a:pt x="1123" y="2892"/>
                    </a:lnTo>
                    <a:lnTo>
                      <a:pt x="1298" y="2776"/>
                    </a:lnTo>
                    <a:lnTo>
                      <a:pt x="1473" y="2652"/>
                    </a:lnTo>
                    <a:lnTo>
                      <a:pt x="1648" y="2510"/>
                    </a:lnTo>
                    <a:lnTo>
                      <a:pt x="1810" y="2354"/>
                    </a:lnTo>
                    <a:lnTo>
                      <a:pt x="1972" y="2185"/>
                    </a:lnTo>
                    <a:lnTo>
                      <a:pt x="2050" y="2095"/>
                    </a:lnTo>
                    <a:lnTo>
                      <a:pt x="2128" y="2004"/>
                    </a:lnTo>
                    <a:lnTo>
                      <a:pt x="2199" y="1907"/>
                    </a:lnTo>
                    <a:lnTo>
                      <a:pt x="2271" y="1803"/>
                    </a:lnTo>
                    <a:lnTo>
                      <a:pt x="2335" y="1699"/>
                    </a:lnTo>
                    <a:lnTo>
                      <a:pt x="2400" y="1595"/>
                    </a:lnTo>
                    <a:lnTo>
                      <a:pt x="2459" y="1485"/>
                    </a:lnTo>
                    <a:lnTo>
                      <a:pt x="2517" y="1375"/>
                    </a:lnTo>
                    <a:lnTo>
                      <a:pt x="2575" y="1258"/>
                    </a:lnTo>
                    <a:lnTo>
                      <a:pt x="2621" y="1135"/>
                    </a:lnTo>
                    <a:lnTo>
                      <a:pt x="2666" y="1018"/>
                    </a:lnTo>
                    <a:lnTo>
                      <a:pt x="2699" y="908"/>
                    </a:lnTo>
                    <a:lnTo>
                      <a:pt x="2724" y="804"/>
                    </a:lnTo>
                    <a:lnTo>
                      <a:pt x="2744" y="707"/>
                    </a:lnTo>
                    <a:lnTo>
                      <a:pt x="2750" y="616"/>
                    </a:lnTo>
                    <a:lnTo>
                      <a:pt x="2750" y="525"/>
                    </a:lnTo>
                    <a:lnTo>
                      <a:pt x="2750" y="447"/>
                    </a:lnTo>
                    <a:lnTo>
                      <a:pt x="2737" y="376"/>
                    </a:lnTo>
                    <a:lnTo>
                      <a:pt x="2718" y="311"/>
                    </a:lnTo>
                    <a:lnTo>
                      <a:pt x="2699" y="253"/>
                    </a:lnTo>
                    <a:lnTo>
                      <a:pt x="2666" y="201"/>
                    </a:lnTo>
                    <a:lnTo>
                      <a:pt x="2634" y="156"/>
                    </a:lnTo>
                    <a:lnTo>
                      <a:pt x="2601" y="117"/>
                    </a:lnTo>
                    <a:lnTo>
                      <a:pt x="2562" y="78"/>
                    </a:lnTo>
                    <a:lnTo>
                      <a:pt x="2517" y="52"/>
                    </a:lnTo>
                    <a:lnTo>
                      <a:pt x="2472" y="32"/>
                    </a:lnTo>
                    <a:lnTo>
                      <a:pt x="2420" y="13"/>
                    </a:lnTo>
                    <a:lnTo>
                      <a:pt x="237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3913;p68"/>
              <p:cNvSpPr/>
              <p:nvPr/>
            </p:nvSpPr>
            <p:spPr>
              <a:xfrm>
                <a:off x="1858266" y="2690033"/>
                <a:ext cx="45472" cy="71421"/>
              </a:xfrm>
              <a:custGeom>
                <a:avLst/>
                <a:gdLst/>
                <a:ahLst/>
                <a:cxnLst/>
                <a:rect l="l" t="t" r="r" b="b"/>
                <a:pathLst>
                  <a:path w="864" h="1356" extrusionOk="0">
                    <a:moveTo>
                      <a:pt x="805" y="0"/>
                    </a:moveTo>
                    <a:lnTo>
                      <a:pt x="714" y="91"/>
                    </a:lnTo>
                    <a:lnTo>
                      <a:pt x="617" y="182"/>
                    </a:lnTo>
                    <a:lnTo>
                      <a:pt x="520" y="266"/>
                    </a:lnTo>
                    <a:lnTo>
                      <a:pt x="422" y="344"/>
                    </a:lnTo>
                    <a:lnTo>
                      <a:pt x="319" y="409"/>
                    </a:lnTo>
                    <a:lnTo>
                      <a:pt x="215" y="467"/>
                    </a:lnTo>
                    <a:lnTo>
                      <a:pt x="111" y="519"/>
                    </a:lnTo>
                    <a:lnTo>
                      <a:pt x="1" y="564"/>
                    </a:lnTo>
                    <a:lnTo>
                      <a:pt x="137" y="1355"/>
                    </a:lnTo>
                    <a:lnTo>
                      <a:pt x="286" y="1330"/>
                    </a:lnTo>
                    <a:lnTo>
                      <a:pt x="448" y="1284"/>
                    </a:lnTo>
                    <a:lnTo>
                      <a:pt x="617" y="1226"/>
                    </a:lnTo>
                    <a:lnTo>
                      <a:pt x="792" y="1154"/>
                    </a:lnTo>
                    <a:lnTo>
                      <a:pt x="824" y="1005"/>
                    </a:lnTo>
                    <a:lnTo>
                      <a:pt x="844" y="850"/>
                    </a:lnTo>
                    <a:lnTo>
                      <a:pt x="857" y="707"/>
                    </a:lnTo>
                    <a:lnTo>
                      <a:pt x="863" y="558"/>
                    </a:lnTo>
                    <a:lnTo>
                      <a:pt x="863" y="415"/>
                    </a:lnTo>
                    <a:lnTo>
                      <a:pt x="850" y="272"/>
                    </a:lnTo>
                    <a:lnTo>
                      <a:pt x="831" y="136"/>
                    </a:lnTo>
                    <a:lnTo>
                      <a:pt x="805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3914;p68"/>
              <p:cNvSpPr/>
              <p:nvPr/>
            </p:nvSpPr>
            <p:spPr>
              <a:xfrm>
                <a:off x="1517334" y="2534605"/>
                <a:ext cx="360463" cy="304064"/>
              </a:xfrm>
              <a:custGeom>
                <a:avLst/>
                <a:gdLst/>
                <a:ahLst/>
                <a:cxnLst/>
                <a:rect l="l" t="t" r="r" b="b"/>
                <a:pathLst>
                  <a:path w="6849" h="5773" extrusionOk="0">
                    <a:moveTo>
                      <a:pt x="3690" y="0"/>
                    </a:moveTo>
                    <a:lnTo>
                      <a:pt x="253" y="428"/>
                    </a:lnTo>
                    <a:lnTo>
                      <a:pt x="208" y="616"/>
                    </a:lnTo>
                    <a:lnTo>
                      <a:pt x="162" y="805"/>
                    </a:lnTo>
                    <a:lnTo>
                      <a:pt x="123" y="993"/>
                    </a:lnTo>
                    <a:lnTo>
                      <a:pt x="91" y="1181"/>
                    </a:lnTo>
                    <a:lnTo>
                      <a:pt x="65" y="1369"/>
                    </a:lnTo>
                    <a:lnTo>
                      <a:pt x="46" y="1557"/>
                    </a:lnTo>
                    <a:lnTo>
                      <a:pt x="26" y="1738"/>
                    </a:lnTo>
                    <a:lnTo>
                      <a:pt x="13" y="1920"/>
                    </a:lnTo>
                    <a:lnTo>
                      <a:pt x="7" y="2102"/>
                    </a:lnTo>
                    <a:lnTo>
                      <a:pt x="0" y="2277"/>
                    </a:lnTo>
                    <a:lnTo>
                      <a:pt x="0" y="2627"/>
                    </a:lnTo>
                    <a:lnTo>
                      <a:pt x="20" y="2971"/>
                    </a:lnTo>
                    <a:lnTo>
                      <a:pt x="46" y="3295"/>
                    </a:lnTo>
                    <a:lnTo>
                      <a:pt x="78" y="3613"/>
                    </a:lnTo>
                    <a:lnTo>
                      <a:pt x="123" y="3911"/>
                    </a:lnTo>
                    <a:lnTo>
                      <a:pt x="175" y="4196"/>
                    </a:lnTo>
                    <a:lnTo>
                      <a:pt x="234" y="4456"/>
                    </a:lnTo>
                    <a:lnTo>
                      <a:pt x="292" y="4702"/>
                    </a:lnTo>
                    <a:lnTo>
                      <a:pt x="350" y="4929"/>
                    </a:lnTo>
                    <a:lnTo>
                      <a:pt x="409" y="5124"/>
                    </a:lnTo>
                    <a:lnTo>
                      <a:pt x="461" y="5305"/>
                    </a:lnTo>
                    <a:lnTo>
                      <a:pt x="480" y="5357"/>
                    </a:lnTo>
                    <a:lnTo>
                      <a:pt x="500" y="5402"/>
                    </a:lnTo>
                    <a:lnTo>
                      <a:pt x="526" y="5448"/>
                    </a:lnTo>
                    <a:lnTo>
                      <a:pt x="558" y="5493"/>
                    </a:lnTo>
                    <a:lnTo>
                      <a:pt x="590" y="5532"/>
                    </a:lnTo>
                    <a:lnTo>
                      <a:pt x="623" y="5571"/>
                    </a:lnTo>
                    <a:lnTo>
                      <a:pt x="662" y="5610"/>
                    </a:lnTo>
                    <a:lnTo>
                      <a:pt x="707" y="5642"/>
                    </a:lnTo>
                    <a:lnTo>
                      <a:pt x="746" y="5668"/>
                    </a:lnTo>
                    <a:lnTo>
                      <a:pt x="791" y="5694"/>
                    </a:lnTo>
                    <a:lnTo>
                      <a:pt x="837" y="5720"/>
                    </a:lnTo>
                    <a:lnTo>
                      <a:pt x="889" y="5733"/>
                    </a:lnTo>
                    <a:lnTo>
                      <a:pt x="941" y="5753"/>
                    </a:lnTo>
                    <a:lnTo>
                      <a:pt x="992" y="5759"/>
                    </a:lnTo>
                    <a:lnTo>
                      <a:pt x="1044" y="5766"/>
                    </a:lnTo>
                    <a:lnTo>
                      <a:pt x="1103" y="5772"/>
                    </a:lnTo>
                    <a:lnTo>
                      <a:pt x="5551" y="5772"/>
                    </a:lnTo>
                    <a:lnTo>
                      <a:pt x="5636" y="5766"/>
                    </a:lnTo>
                    <a:lnTo>
                      <a:pt x="5720" y="5759"/>
                    </a:lnTo>
                    <a:lnTo>
                      <a:pt x="5798" y="5746"/>
                    </a:lnTo>
                    <a:lnTo>
                      <a:pt x="5882" y="5727"/>
                    </a:lnTo>
                    <a:lnTo>
                      <a:pt x="5960" y="5701"/>
                    </a:lnTo>
                    <a:lnTo>
                      <a:pt x="6031" y="5668"/>
                    </a:lnTo>
                    <a:lnTo>
                      <a:pt x="6109" y="5629"/>
                    </a:lnTo>
                    <a:lnTo>
                      <a:pt x="6180" y="5590"/>
                    </a:lnTo>
                    <a:lnTo>
                      <a:pt x="6245" y="5545"/>
                    </a:lnTo>
                    <a:lnTo>
                      <a:pt x="6310" y="5493"/>
                    </a:lnTo>
                    <a:lnTo>
                      <a:pt x="6369" y="5441"/>
                    </a:lnTo>
                    <a:lnTo>
                      <a:pt x="6427" y="5383"/>
                    </a:lnTo>
                    <a:lnTo>
                      <a:pt x="6479" y="5318"/>
                    </a:lnTo>
                    <a:lnTo>
                      <a:pt x="6524" y="5253"/>
                    </a:lnTo>
                    <a:lnTo>
                      <a:pt x="6563" y="5182"/>
                    </a:lnTo>
                    <a:lnTo>
                      <a:pt x="6602" y="5104"/>
                    </a:lnTo>
                    <a:lnTo>
                      <a:pt x="6660" y="4961"/>
                    </a:lnTo>
                    <a:lnTo>
                      <a:pt x="6712" y="4819"/>
                    </a:lnTo>
                    <a:lnTo>
                      <a:pt x="6758" y="4676"/>
                    </a:lnTo>
                    <a:lnTo>
                      <a:pt x="6790" y="4533"/>
                    </a:lnTo>
                    <a:lnTo>
                      <a:pt x="6816" y="4397"/>
                    </a:lnTo>
                    <a:lnTo>
                      <a:pt x="6835" y="4255"/>
                    </a:lnTo>
                    <a:lnTo>
                      <a:pt x="6842" y="4118"/>
                    </a:lnTo>
                    <a:lnTo>
                      <a:pt x="6848" y="3989"/>
                    </a:lnTo>
                    <a:lnTo>
                      <a:pt x="6842" y="3853"/>
                    </a:lnTo>
                    <a:lnTo>
                      <a:pt x="6835" y="3723"/>
                    </a:lnTo>
                    <a:lnTo>
                      <a:pt x="6816" y="3593"/>
                    </a:lnTo>
                    <a:lnTo>
                      <a:pt x="6790" y="3470"/>
                    </a:lnTo>
                    <a:lnTo>
                      <a:pt x="6764" y="3347"/>
                    </a:lnTo>
                    <a:lnTo>
                      <a:pt x="6725" y="3223"/>
                    </a:lnTo>
                    <a:lnTo>
                      <a:pt x="6686" y="3107"/>
                    </a:lnTo>
                    <a:lnTo>
                      <a:pt x="6641" y="2996"/>
                    </a:lnTo>
                    <a:lnTo>
                      <a:pt x="6589" y="2886"/>
                    </a:lnTo>
                    <a:lnTo>
                      <a:pt x="6531" y="2776"/>
                    </a:lnTo>
                    <a:lnTo>
                      <a:pt x="6466" y="2672"/>
                    </a:lnTo>
                    <a:lnTo>
                      <a:pt x="6401" y="2568"/>
                    </a:lnTo>
                    <a:lnTo>
                      <a:pt x="6330" y="2471"/>
                    </a:lnTo>
                    <a:lnTo>
                      <a:pt x="6258" y="2380"/>
                    </a:lnTo>
                    <a:lnTo>
                      <a:pt x="6180" y="2290"/>
                    </a:lnTo>
                    <a:lnTo>
                      <a:pt x="6096" y="2205"/>
                    </a:lnTo>
                    <a:lnTo>
                      <a:pt x="6012" y="2128"/>
                    </a:lnTo>
                    <a:lnTo>
                      <a:pt x="5928" y="2050"/>
                    </a:lnTo>
                    <a:lnTo>
                      <a:pt x="5837" y="1978"/>
                    </a:lnTo>
                    <a:lnTo>
                      <a:pt x="5739" y="1907"/>
                    </a:lnTo>
                    <a:lnTo>
                      <a:pt x="5642" y="1849"/>
                    </a:lnTo>
                    <a:lnTo>
                      <a:pt x="5545" y="1790"/>
                    </a:lnTo>
                    <a:lnTo>
                      <a:pt x="5448" y="1738"/>
                    </a:lnTo>
                    <a:lnTo>
                      <a:pt x="5344" y="1693"/>
                    </a:lnTo>
                    <a:lnTo>
                      <a:pt x="5214" y="1485"/>
                    </a:lnTo>
                    <a:lnTo>
                      <a:pt x="5078" y="1284"/>
                    </a:lnTo>
                    <a:lnTo>
                      <a:pt x="4942" y="1109"/>
                    </a:lnTo>
                    <a:lnTo>
                      <a:pt x="4799" y="941"/>
                    </a:lnTo>
                    <a:lnTo>
                      <a:pt x="4663" y="785"/>
                    </a:lnTo>
                    <a:lnTo>
                      <a:pt x="4527" y="649"/>
                    </a:lnTo>
                    <a:lnTo>
                      <a:pt x="4391" y="526"/>
                    </a:lnTo>
                    <a:lnTo>
                      <a:pt x="4261" y="409"/>
                    </a:lnTo>
                    <a:lnTo>
                      <a:pt x="4144" y="312"/>
                    </a:lnTo>
                    <a:lnTo>
                      <a:pt x="4034" y="227"/>
                    </a:lnTo>
                    <a:lnTo>
                      <a:pt x="3852" y="104"/>
                    </a:lnTo>
                    <a:lnTo>
                      <a:pt x="3729" y="26"/>
                    </a:lnTo>
                    <a:lnTo>
                      <a:pt x="369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3915;p68"/>
              <p:cNvSpPr/>
              <p:nvPr/>
            </p:nvSpPr>
            <p:spPr>
              <a:xfrm>
                <a:off x="1577752" y="2653112"/>
                <a:ext cx="28683" cy="185556"/>
              </a:xfrm>
              <a:custGeom>
                <a:avLst/>
                <a:gdLst/>
                <a:ahLst/>
                <a:cxnLst/>
                <a:rect l="l" t="t" r="r" b="b"/>
                <a:pathLst>
                  <a:path w="545" h="3523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58" y="286"/>
                    </a:lnTo>
                    <a:lnTo>
                      <a:pt x="117" y="604"/>
                    </a:lnTo>
                    <a:lnTo>
                      <a:pt x="182" y="999"/>
                    </a:lnTo>
                    <a:lnTo>
                      <a:pt x="253" y="1447"/>
                    </a:lnTo>
                    <a:lnTo>
                      <a:pt x="318" y="1927"/>
                    </a:lnTo>
                    <a:lnTo>
                      <a:pt x="344" y="2167"/>
                    </a:lnTo>
                    <a:lnTo>
                      <a:pt x="363" y="2400"/>
                    </a:lnTo>
                    <a:lnTo>
                      <a:pt x="383" y="2634"/>
                    </a:lnTo>
                    <a:lnTo>
                      <a:pt x="396" y="2848"/>
                    </a:lnTo>
                    <a:lnTo>
                      <a:pt x="396" y="2848"/>
                    </a:lnTo>
                    <a:lnTo>
                      <a:pt x="422" y="2880"/>
                    </a:lnTo>
                    <a:lnTo>
                      <a:pt x="441" y="2925"/>
                    </a:lnTo>
                    <a:lnTo>
                      <a:pt x="474" y="2990"/>
                    </a:lnTo>
                    <a:lnTo>
                      <a:pt x="499" y="3075"/>
                    </a:lnTo>
                    <a:lnTo>
                      <a:pt x="525" y="3191"/>
                    </a:lnTo>
                    <a:lnTo>
                      <a:pt x="538" y="3340"/>
                    </a:lnTo>
                    <a:lnTo>
                      <a:pt x="545" y="3522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3916;p68"/>
              <p:cNvSpPr/>
              <p:nvPr/>
            </p:nvSpPr>
            <p:spPr>
              <a:xfrm>
                <a:off x="1625539" y="2661644"/>
                <a:ext cx="4105" cy="177024"/>
              </a:xfrm>
              <a:custGeom>
                <a:avLst/>
                <a:gdLst/>
                <a:ahLst/>
                <a:cxnLst/>
                <a:rect l="l" t="t" r="r" b="b"/>
                <a:pathLst>
                  <a:path w="78" h="3361" fill="none" extrusionOk="0">
                    <a:moveTo>
                      <a:pt x="19" y="1"/>
                    </a:moveTo>
                    <a:lnTo>
                      <a:pt x="19" y="1"/>
                    </a:lnTo>
                    <a:lnTo>
                      <a:pt x="6" y="260"/>
                    </a:lnTo>
                    <a:lnTo>
                      <a:pt x="0" y="552"/>
                    </a:lnTo>
                    <a:lnTo>
                      <a:pt x="0" y="922"/>
                    </a:lnTo>
                    <a:lnTo>
                      <a:pt x="0" y="1337"/>
                    </a:lnTo>
                    <a:lnTo>
                      <a:pt x="13" y="1791"/>
                    </a:lnTo>
                    <a:lnTo>
                      <a:pt x="19" y="2018"/>
                    </a:lnTo>
                    <a:lnTo>
                      <a:pt x="39" y="2245"/>
                    </a:lnTo>
                    <a:lnTo>
                      <a:pt x="52" y="2472"/>
                    </a:lnTo>
                    <a:lnTo>
                      <a:pt x="78" y="2686"/>
                    </a:lnTo>
                    <a:lnTo>
                      <a:pt x="78" y="2686"/>
                    </a:lnTo>
                    <a:lnTo>
                      <a:pt x="58" y="2718"/>
                    </a:lnTo>
                    <a:lnTo>
                      <a:pt x="39" y="2763"/>
                    </a:lnTo>
                    <a:lnTo>
                      <a:pt x="26" y="2828"/>
                    </a:lnTo>
                    <a:lnTo>
                      <a:pt x="13" y="2913"/>
                    </a:lnTo>
                    <a:lnTo>
                      <a:pt x="6" y="3029"/>
                    </a:lnTo>
                    <a:lnTo>
                      <a:pt x="13" y="3178"/>
                    </a:lnTo>
                    <a:lnTo>
                      <a:pt x="32" y="3360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3917;p68"/>
              <p:cNvSpPr/>
              <p:nvPr/>
            </p:nvSpPr>
            <p:spPr>
              <a:xfrm>
                <a:off x="1683537" y="2745705"/>
                <a:ext cx="7579" cy="9296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765" fill="none" extrusionOk="0">
                    <a:moveTo>
                      <a:pt x="143" y="0"/>
                    </a:moveTo>
                    <a:lnTo>
                      <a:pt x="143" y="0"/>
                    </a:lnTo>
                    <a:lnTo>
                      <a:pt x="130" y="201"/>
                    </a:lnTo>
                    <a:lnTo>
                      <a:pt x="104" y="681"/>
                    </a:lnTo>
                    <a:lnTo>
                      <a:pt x="85" y="966"/>
                    </a:lnTo>
                    <a:lnTo>
                      <a:pt x="59" y="1258"/>
                    </a:lnTo>
                    <a:lnTo>
                      <a:pt x="33" y="1531"/>
                    </a:lnTo>
                    <a:lnTo>
                      <a:pt x="0" y="1764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3918;p68"/>
              <p:cNvSpPr/>
              <p:nvPr/>
            </p:nvSpPr>
            <p:spPr>
              <a:xfrm>
                <a:off x="1572963" y="2821865"/>
                <a:ext cx="4842" cy="13009"/>
              </a:xfrm>
              <a:custGeom>
                <a:avLst/>
                <a:gdLst/>
                <a:ahLst/>
                <a:cxnLst/>
                <a:rect l="l" t="t" r="r" b="b"/>
                <a:pathLst>
                  <a:path w="92" h="247" fill="none" extrusionOk="0">
                    <a:moveTo>
                      <a:pt x="0" y="0"/>
                    </a:moveTo>
                    <a:lnTo>
                      <a:pt x="91" y="247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3919;p68"/>
              <p:cNvSpPr/>
              <p:nvPr/>
            </p:nvSpPr>
            <p:spPr>
              <a:xfrm>
                <a:off x="1587278" y="2821865"/>
                <a:ext cx="4842" cy="13009"/>
              </a:xfrm>
              <a:custGeom>
                <a:avLst/>
                <a:gdLst/>
                <a:ahLst/>
                <a:cxnLst/>
                <a:rect l="l" t="t" r="r" b="b"/>
                <a:pathLst>
                  <a:path w="92" h="247" fill="none" extrusionOk="0">
                    <a:moveTo>
                      <a:pt x="1" y="0"/>
                    </a:moveTo>
                    <a:lnTo>
                      <a:pt x="91" y="247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3920;p68"/>
              <p:cNvSpPr/>
              <p:nvPr/>
            </p:nvSpPr>
            <p:spPr>
              <a:xfrm>
                <a:off x="1637434" y="2821865"/>
                <a:ext cx="3474" cy="16802"/>
              </a:xfrm>
              <a:custGeom>
                <a:avLst/>
                <a:gdLst/>
                <a:ahLst/>
                <a:cxnLst/>
                <a:rect l="l" t="t" r="r" b="b"/>
                <a:pathLst>
                  <a:path w="66" h="319" fill="none" extrusionOk="0">
                    <a:moveTo>
                      <a:pt x="66" y="0"/>
                    </a:moveTo>
                    <a:lnTo>
                      <a:pt x="66" y="0"/>
                    </a:lnTo>
                    <a:lnTo>
                      <a:pt x="33" y="111"/>
                    </a:lnTo>
                    <a:lnTo>
                      <a:pt x="7" y="214"/>
                    </a:lnTo>
                    <a:lnTo>
                      <a:pt x="1" y="266"/>
                    </a:lnTo>
                    <a:lnTo>
                      <a:pt x="1" y="31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3921;p68"/>
              <p:cNvSpPr/>
              <p:nvPr/>
            </p:nvSpPr>
            <p:spPr>
              <a:xfrm>
                <a:off x="1652485" y="2821865"/>
                <a:ext cx="3474" cy="16802"/>
              </a:xfrm>
              <a:custGeom>
                <a:avLst/>
                <a:gdLst/>
                <a:ahLst/>
                <a:cxnLst/>
                <a:rect l="l" t="t" r="r" b="b"/>
                <a:pathLst>
                  <a:path w="66" h="319" fill="none" extrusionOk="0">
                    <a:moveTo>
                      <a:pt x="65" y="0"/>
                    </a:moveTo>
                    <a:lnTo>
                      <a:pt x="65" y="0"/>
                    </a:lnTo>
                    <a:lnTo>
                      <a:pt x="33" y="111"/>
                    </a:lnTo>
                    <a:lnTo>
                      <a:pt x="13" y="214"/>
                    </a:lnTo>
                    <a:lnTo>
                      <a:pt x="7" y="266"/>
                    </a:lnTo>
                    <a:lnTo>
                      <a:pt x="0" y="31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3922;p68"/>
              <p:cNvSpPr/>
              <p:nvPr/>
            </p:nvSpPr>
            <p:spPr>
              <a:xfrm>
                <a:off x="1513544" y="2410937"/>
                <a:ext cx="212046" cy="196828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3737" extrusionOk="0">
                    <a:moveTo>
                      <a:pt x="1771" y="1"/>
                    </a:moveTo>
                    <a:lnTo>
                      <a:pt x="1674" y="7"/>
                    </a:lnTo>
                    <a:lnTo>
                      <a:pt x="1577" y="14"/>
                    </a:lnTo>
                    <a:lnTo>
                      <a:pt x="1486" y="27"/>
                    </a:lnTo>
                    <a:lnTo>
                      <a:pt x="1395" y="40"/>
                    </a:lnTo>
                    <a:lnTo>
                      <a:pt x="1304" y="59"/>
                    </a:lnTo>
                    <a:lnTo>
                      <a:pt x="1214" y="79"/>
                    </a:lnTo>
                    <a:lnTo>
                      <a:pt x="1129" y="111"/>
                    </a:lnTo>
                    <a:lnTo>
                      <a:pt x="1045" y="144"/>
                    </a:lnTo>
                    <a:lnTo>
                      <a:pt x="961" y="176"/>
                    </a:lnTo>
                    <a:lnTo>
                      <a:pt x="876" y="215"/>
                    </a:lnTo>
                    <a:lnTo>
                      <a:pt x="799" y="260"/>
                    </a:lnTo>
                    <a:lnTo>
                      <a:pt x="727" y="306"/>
                    </a:lnTo>
                    <a:lnTo>
                      <a:pt x="656" y="358"/>
                    </a:lnTo>
                    <a:lnTo>
                      <a:pt x="585" y="409"/>
                    </a:lnTo>
                    <a:lnTo>
                      <a:pt x="520" y="468"/>
                    </a:lnTo>
                    <a:lnTo>
                      <a:pt x="455" y="533"/>
                    </a:lnTo>
                    <a:lnTo>
                      <a:pt x="397" y="597"/>
                    </a:lnTo>
                    <a:lnTo>
                      <a:pt x="338" y="662"/>
                    </a:lnTo>
                    <a:lnTo>
                      <a:pt x="286" y="740"/>
                    </a:lnTo>
                    <a:lnTo>
                      <a:pt x="241" y="811"/>
                    </a:lnTo>
                    <a:lnTo>
                      <a:pt x="195" y="896"/>
                    </a:lnTo>
                    <a:lnTo>
                      <a:pt x="157" y="974"/>
                    </a:lnTo>
                    <a:lnTo>
                      <a:pt x="118" y="1058"/>
                    </a:lnTo>
                    <a:lnTo>
                      <a:pt x="92" y="1149"/>
                    </a:lnTo>
                    <a:lnTo>
                      <a:pt x="66" y="1233"/>
                    </a:lnTo>
                    <a:lnTo>
                      <a:pt x="40" y="1324"/>
                    </a:lnTo>
                    <a:lnTo>
                      <a:pt x="27" y="1408"/>
                    </a:lnTo>
                    <a:lnTo>
                      <a:pt x="14" y="1499"/>
                    </a:lnTo>
                    <a:lnTo>
                      <a:pt x="7" y="1590"/>
                    </a:lnTo>
                    <a:lnTo>
                      <a:pt x="1" y="1687"/>
                    </a:lnTo>
                    <a:lnTo>
                      <a:pt x="7" y="1778"/>
                    </a:lnTo>
                    <a:lnTo>
                      <a:pt x="14" y="1869"/>
                    </a:lnTo>
                    <a:lnTo>
                      <a:pt x="20" y="1959"/>
                    </a:lnTo>
                    <a:lnTo>
                      <a:pt x="40" y="2050"/>
                    </a:lnTo>
                    <a:lnTo>
                      <a:pt x="59" y="2141"/>
                    </a:lnTo>
                    <a:lnTo>
                      <a:pt x="79" y="2232"/>
                    </a:lnTo>
                    <a:lnTo>
                      <a:pt x="111" y="2322"/>
                    </a:lnTo>
                    <a:lnTo>
                      <a:pt x="144" y="2413"/>
                    </a:lnTo>
                    <a:lnTo>
                      <a:pt x="176" y="2498"/>
                    </a:lnTo>
                    <a:lnTo>
                      <a:pt x="215" y="2588"/>
                    </a:lnTo>
                    <a:lnTo>
                      <a:pt x="260" y="2673"/>
                    </a:lnTo>
                    <a:lnTo>
                      <a:pt x="312" y="2757"/>
                    </a:lnTo>
                    <a:lnTo>
                      <a:pt x="364" y="2835"/>
                    </a:lnTo>
                    <a:lnTo>
                      <a:pt x="422" y="2913"/>
                    </a:lnTo>
                    <a:lnTo>
                      <a:pt x="481" y="2990"/>
                    </a:lnTo>
                    <a:lnTo>
                      <a:pt x="546" y="3062"/>
                    </a:lnTo>
                    <a:lnTo>
                      <a:pt x="617" y="3133"/>
                    </a:lnTo>
                    <a:lnTo>
                      <a:pt x="695" y="3204"/>
                    </a:lnTo>
                    <a:lnTo>
                      <a:pt x="766" y="3269"/>
                    </a:lnTo>
                    <a:lnTo>
                      <a:pt x="850" y="3328"/>
                    </a:lnTo>
                    <a:lnTo>
                      <a:pt x="935" y="3386"/>
                    </a:lnTo>
                    <a:lnTo>
                      <a:pt x="1026" y="3444"/>
                    </a:lnTo>
                    <a:lnTo>
                      <a:pt x="1116" y="3496"/>
                    </a:lnTo>
                    <a:lnTo>
                      <a:pt x="1214" y="3542"/>
                    </a:lnTo>
                    <a:lnTo>
                      <a:pt x="1311" y="3581"/>
                    </a:lnTo>
                    <a:lnTo>
                      <a:pt x="1408" y="3619"/>
                    </a:lnTo>
                    <a:lnTo>
                      <a:pt x="1505" y="3652"/>
                    </a:lnTo>
                    <a:lnTo>
                      <a:pt x="1609" y="3678"/>
                    </a:lnTo>
                    <a:lnTo>
                      <a:pt x="1706" y="3697"/>
                    </a:lnTo>
                    <a:lnTo>
                      <a:pt x="1810" y="3717"/>
                    </a:lnTo>
                    <a:lnTo>
                      <a:pt x="1908" y="3723"/>
                    </a:lnTo>
                    <a:lnTo>
                      <a:pt x="2011" y="3736"/>
                    </a:lnTo>
                    <a:lnTo>
                      <a:pt x="2212" y="3736"/>
                    </a:lnTo>
                    <a:lnTo>
                      <a:pt x="2310" y="3730"/>
                    </a:lnTo>
                    <a:lnTo>
                      <a:pt x="2413" y="3717"/>
                    </a:lnTo>
                    <a:lnTo>
                      <a:pt x="2511" y="3704"/>
                    </a:lnTo>
                    <a:lnTo>
                      <a:pt x="2608" y="3684"/>
                    </a:lnTo>
                    <a:lnTo>
                      <a:pt x="2699" y="3658"/>
                    </a:lnTo>
                    <a:lnTo>
                      <a:pt x="2796" y="3632"/>
                    </a:lnTo>
                    <a:lnTo>
                      <a:pt x="2887" y="3600"/>
                    </a:lnTo>
                    <a:lnTo>
                      <a:pt x="2978" y="3568"/>
                    </a:lnTo>
                    <a:lnTo>
                      <a:pt x="3062" y="3529"/>
                    </a:lnTo>
                    <a:lnTo>
                      <a:pt x="3146" y="3483"/>
                    </a:lnTo>
                    <a:lnTo>
                      <a:pt x="3230" y="3438"/>
                    </a:lnTo>
                    <a:lnTo>
                      <a:pt x="3308" y="3386"/>
                    </a:lnTo>
                    <a:lnTo>
                      <a:pt x="3386" y="3334"/>
                    </a:lnTo>
                    <a:lnTo>
                      <a:pt x="3457" y="3276"/>
                    </a:lnTo>
                    <a:lnTo>
                      <a:pt x="3529" y="3217"/>
                    </a:lnTo>
                    <a:lnTo>
                      <a:pt x="3594" y="3153"/>
                    </a:lnTo>
                    <a:lnTo>
                      <a:pt x="3652" y="3088"/>
                    </a:lnTo>
                    <a:lnTo>
                      <a:pt x="3710" y="3016"/>
                    </a:lnTo>
                    <a:lnTo>
                      <a:pt x="3762" y="2939"/>
                    </a:lnTo>
                    <a:lnTo>
                      <a:pt x="3814" y="2861"/>
                    </a:lnTo>
                    <a:lnTo>
                      <a:pt x="3860" y="2783"/>
                    </a:lnTo>
                    <a:lnTo>
                      <a:pt x="3898" y="2705"/>
                    </a:lnTo>
                    <a:lnTo>
                      <a:pt x="3931" y="2621"/>
                    </a:lnTo>
                    <a:lnTo>
                      <a:pt x="3963" y="2536"/>
                    </a:lnTo>
                    <a:lnTo>
                      <a:pt x="3983" y="2446"/>
                    </a:lnTo>
                    <a:lnTo>
                      <a:pt x="4002" y="2361"/>
                    </a:lnTo>
                    <a:lnTo>
                      <a:pt x="4015" y="2277"/>
                    </a:lnTo>
                    <a:lnTo>
                      <a:pt x="4028" y="2186"/>
                    </a:lnTo>
                    <a:lnTo>
                      <a:pt x="4028" y="2096"/>
                    </a:lnTo>
                    <a:lnTo>
                      <a:pt x="4028" y="2011"/>
                    </a:lnTo>
                    <a:lnTo>
                      <a:pt x="4022" y="1920"/>
                    </a:lnTo>
                    <a:lnTo>
                      <a:pt x="4015" y="1830"/>
                    </a:lnTo>
                    <a:lnTo>
                      <a:pt x="4002" y="1745"/>
                    </a:lnTo>
                    <a:lnTo>
                      <a:pt x="3983" y="1655"/>
                    </a:lnTo>
                    <a:lnTo>
                      <a:pt x="3957" y="1570"/>
                    </a:lnTo>
                    <a:lnTo>
                      <a:pt x="3931" y="1479"/>
                    </a:lnTo>
                    <a:lnTo>
                      <a:pt x="3898" y="1395"/>
                    </a:lnTo>
                    <a:lnTo>
                      <a:pt x="3860" y="1311"/>
                    </a:lnTo>
                    <a:lnTo>
                      <a:pt x="3821" y="1227"/>
                    </a:lnTo>
                    <a:lnTo>
                      <a:pt x="3775" y="1142"/>
                    </a:lnTo>
                    <a:lnTo>
                      <a:pt x="3723" y="1064"/>
                    </a:lnTo>
                    <a:lnTo>
                      <a:pt x="3671" y="987"/>
                    </a:lnTo>
                    <a:lnTo>
                      <a:pt x="3613" y="909"/>
                    </a:lnTo>
                    <a:lnTo>
                      <a:pt x="3555" y="831"/>
                    </a:lnTo>
                    <a:lnTo>
                      <a:pt x="3490" y="760"/>
                    </a:lnTo>
                    <a:lnTo>
                      <a:pt x="3419" y="688"/>
                    </a:lnTo>
                    <a:lnTo>
                      <a:pt x="3347" y="617"/>
                    </a:lnTo>
                    <a:lnTo>
                      <a:pt x="3269" y="552"/>
                    </a:lnTo>
                    <a:lnTo>
                      <a:pt x="3192" y="487"/>
                    </a:lnTo>
                    <a:lnTo>
                      <a:pt x="3107" y="429"/>
                    </a:lnTo>
                    <a:lnTo>
                      <a:pt x="3023" y="370"/>
                    </a:lnTo>
                    <a:lnTo>
                      <a:pt x="2932" y="319"/>
                    </a:lnTo>
                    <a:lnTo>
                      <a:pt x="2835" y="267"/>
                    </a:lnTo>
                    <a:lnTo>
                      <a:pt x="2744" y="221"/>
                    </a:lnTo>
                    <a:lnTo>
                      <a:pt x="2647" y="176"/>
                    </a:lnTo>
                    <a:lnTo>
                      <a:pt x="2550" y="144"/>
                    </a:lnTo>
                    <a:lnTo>
                      <a:pt x="2452" y="111"/>
                    </a:lnTo>
                    <a:lnTo>
                      <a:pt x="2355" y="79"/>
                    </a:lnTo>
                    <a:lnTo>
                      <a:pt x="2258" y="59"/>
                    </a:lnTo>
                    <a:lnTo>
                      <a:pt x="2160" y="40"/>
                    </a:lnTo>
                    <a:lnTo>
                      <a:pt x="2063" y="20"/>
                    </a:lnTo>
                    <a:lnTo>
                      <a:pt x="1966" y="14"/>
                    </a:lnTo>
                    <a:lnTo>
                      <a:pt x="1869" y="7"/>
                    </a:lnTo>
                    <a:lnTo>
                      <a:pt x="177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3923;p68"/>
              <p:cNvSpPr/>
              <p:nvPr/>
            </p:nvSpPr>
            <p:spPr>
              <a:xfrm>
                <a:off x="1566805" y="2445120"/>
                <a:ext cx="43051" cy="53671"/>
              </a:xfrm>
              <a:custGeom>
                <a:avLst/>
                <a:gdLst/>
                <a:ahLst/>
                <a:cxnLst/>
                <a:rect l="l" t="t" r="r" b="b"/>
                <a:pathLst>
                  <a:path w="818" h="1019" extrusionOk="0">
                    <a:moveTo>
                      <a:pt x="215" y="0"/>
                    </a:moveTo>
                    <a:lnTo>
                      <a:pt x="111" y="7"/>
                    </a:lnTo>
                    <a:lnTo>
                      <a:pt x="1" y="26"/>
                    </a:lnTo>
                    <a:lnTo>
                      <a:pt x="85" y="78"/>
                    </a:lnTo>
                    <a:lnTo>
                      <a:pt x="156" y="143"/>
                    </a:lnTo>
                    <a:lnTo>
                      <a:pt x="234" y="214"/>
                    </a:lnTo>
                    <a:lnTo>
                      <a:pt x="305" y="286"/>
                    </a:lnTo>
                    <a:lnTo>
                      <a:pt x="370" y="370"/>
                    </a:lnTo>
                    <a:lnTo>
                      <a:pt x="435" y="454"/>
                    </a:lnTo>
                    <a:lnTo>
                      <a:pt x="545" y="616"/>
                    </a:lnTo>
                    <a:lnTo>
                      <a:pt x="636" y="772"/>
                    </a:lnTo>
                    <a:lnTo>
                      <a:pt x="701" y="895"/>
                    </a:lnTo>
                    <a:lnTo>
                      <a:pt x="759" y="1018"/>
                    </a:lnTo>
                    <a:lnTo>
                      <a:pt x="792" y="876"/>
                    </a:lnTo>
                    <a:lnTo>
                      <a:pt x="811" y="740"/>
                    </a:lnTo>
                    <a:lnTo>
                      <a:pt x="818" y="616"/>
                    </a:lnTo>
                    <a:lnTo>
                      <a:pt x="811" y="506"/>
                    </a:lnTo>
                    <a:lnTo>
                      <a:pt x="798" y="409"/>
                    </a:lnTo>
                    <a:lnTo>
                      <a:pt x="766" y="318"/>
                    </a:lnTo>
                    <a:lnTo>
                      <a:pt x="733" y="247"/>
                    </a:lnTo>
                    <a:lnTo>
                      <a:pt x="682" y="175"/>
                    </a:lnTo>
                    <a:lnTo>
                      <a:pt x="623" y="124"/>
                    </a:lnTo>
                    <a:lnTo>
                      <a:pt x="558" y="78"/>
                    </a:lnTo>
                    <a:lnTo>
                      <a:pt x="487" y="39"/>
                    </a:lnTo>
                    <a:lnTo>
                      <a:pt x="403" y="20"/>
                    </a:lnTo>
                    <a:lnTo>
                      <a:pt x="312" y="7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3924;p68"/>
              <p:cNvSpPr/>
              <p:nvPr/>
            </p:nvSpPr>
            <p:spPr>
              <a:xfrm>
                <a:off x="1585594" y="2449913"/>
                <a:ext cx="19842" cy="24281"/>
              </a:xfrm>
              <a:custGeom>
                <a:avLst/>
                <a:gdLst/>
                <a:ahLst/>
                <a:cxnLst/>
                <a:rect l="l" t="t" r="r" b="b"/>
                <a:pathLst>
                  <a:path w="377" h="461" extrusionOk="0">
                    <a:moveTo>
                      <a:pt x="227" y="0"/>
                    </a:moveTo>
                    <a:lnTo>
                      <a:pt x="149" y="65"/>
                    </a:lnTo>
                    <a:lnTo>
                      <a:pt x="78" y="149"/>
                    </a:lnTo>
                    <a:lnTo>
                      <a:pt x="39" y="208"/>
                    </a:lnTo>
                    <a:lnTo>
                      <a:pt x="0" y="266"/>
                    </a:lnTo>
                    <a:lnTo>
                      <a:pt x="78" y="363"/>
                    </a:lnTo>
                    <a:lnTo>
                      <a:pt x="143" y="461"/>
                    </a:lnTo>
                    <a:lnTo>
                      <a:pt x="214" y="389"/>
                    </a:lnTo>
                    <a:lnTo>
                      <a:pt x="286" y="305"/>
                    </a:lnTo>
                    <a:lnTo>
                      <a:pt x="337" y="234"/>
                    </a:lnTo>
                    <a:lnTo>
                      <a:pt x="376" y="156"/>
                    </a:lnTo>
                    <a:lnTo>
                      <a:pt x="344" y="110"/>
                    </a:lnTo>
                    <a:lnTo>
                      <a:pt x="312" y="71"/>
                    </a:lnTo>
                    <a:lnTo>
                      <a:pt x="266" y="33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3925;p68"/>
              <p:cNvSpPr/>
              <p:nvPr/>
            </p:nvSpPr>
            <p:spPr>
              <a:xfrm>
                <a:off x="1630276" y="2496367"/>
                <a:ext cx="50262" cy="14695"/>
              </a:xfrm>
              <a:custGeom>
                <a:avLst/>
                <a:gdLst/>
                <a:ahLst/>
                <a:cxnLst/>
                <a:rect l="l" t="t" r="r" b="b"/>
                <a:pathLst>
                  <a:path w="955" h="279" fill="none" extrusionOk="0">
                    <a:moveTo>
                      <a:pt x="1" y="117"/>
                    </a:moveTo>
                    <a:lnTo>
                      <a:pt x="1" y="117"/>
                    </a:lnTo>
                    <a:lnTo>
                      <a:pt x="66" y="78"/>
                    </a:lnTo>
                    <a:lnTo>
                      <a:pt x="137" y="45"/>
                    </a:lnTo>
                    <a:lnTo>
                      <a:pt x="208" y="26"/>
                    </a:lnTo>
                    <a:lnTo>
                      <a:pt x="280" y="7"/>
                    </a:lnTo>
                    <a:lnTo>
                      <a:pt x="351" y="0"/>
                    </a:lnTo>
                    <a:lnTo>
                      <a:pt x="429" y="0"/>
                    </a:lnTo>
                    <a:lnTo>
                      <a:pt x="500" y="7"/>
                    </a:lnTo>
                    <a:lnTo>
                      <a:pt x="571" y="20"/>
                    </a:lnTo>
                    <a:lnTo>
                      <a:pt x="636" y="39"/>
                    </a:lnTo>
                    <a:lnTo>
                      <a:pt x="701" y="58"/>
                    </a:lnTo>
                    <a:lnTo>
                      <a:pt x="760" y="84"/>
                    </a:lnTo>
                    <a:lnTo>
                      <a:pt x="811" y="117"/>
                    </a:lnTo>
                    <a:lnTo>
                      <a:pt x="863" y="156"/>
                    </a:lnTo>
                    <a:lnTo>
                      <a:pt x="902" y="195"/>
                    </a:lnTo>
                    <a:lnTo>
                      <a:pt x="935" y="234"/>
                    </a:lnTo>
                    <a:lnTo>
                      <a:pt x="954" y="279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3926;p68"/>
              <p:cNvSpPr/>
              <p:nvPr/>
            </p:nvSpPr>
            <p:spPr>
              <a:xfrm>
                <a:off x="1517334" y="2474141"/>
                <a:ext cx="36894" cy="2792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" fill="none" extrusionOk="0">
                    <a:moveTo>
                      <a:pt x="701" y="52"/>
                    </a:moveTo>
                    <a:lnTo>
                      <a:pt x="0" y="1"/>
                    </a:lnTo>
                  </a:path>
                </a:pathLst>
              </a:custGeom>
              <a:noFill/>
              <a:ln w="475" cap="rnd" cmpd="sng">
                <a:solidFill>
                  <a:srgbClr val="1D2D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3927;p68"/>
              <p:cNvSpPr/>
              <p:nvPr/>
            </p:nvSpPr>
            <p:spPr>
              <a:xfrm>
                <a:off x="1513913" y="2493629"/>
                <a:ext cx="42736" cy="8901"/>
              </a:xfrm>
              <a:custGeom>
                <a:avLst/>
                <a:gdLst/>
                <a:ahLst/>
                <a:cxnLst/>
                <a:rect l="l" t="t" r="r" b="b"/>
                <a:pathLst>
                  <a:path w="812" h="169" fill="none" extrusionOk="0">
                    <a:moveTo>
                      <a:pt x="811" y="0"/>
                    </a:moveTo>
                    <a:lnTo>
                      <a:pt x="0" y="169"/>
                    </a:lnTo>
                  </a:path>
                </a:pathLst>
              </a:custGeom>
              <a:noFill/>
              <a:ln w="475" cap="rnd" cmpd="sng">
                <a:solidFill>
                  <a:srgbClr val="1D2D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3928;p68"/>
              <p:cNvSpPr/>
              <p:nvPr/>
            </p:nvSpPr>
            <p:spPr>
              <a:xfrm>
                <a:off x="1521070" y="2509324"/>
                <a:ext cx="41683" cy="28758"/>
              </a:xfrm>
              <a:custGeom>
                <a:avLst/>
                <a:gdLst/>
                <a:ahLst/>
                <a:cxnLst/>
                <a:rect l="l" t="t" r="r" b="b"/>
                <a:pathLst>
                  <a:path w="792" h="546" fill="none" extrusionOk="0">
                    <a:moveTo>
                      <a:pt x="792" y="1"/>
                    </a:moveTo>
                    <a:lnTo>
                      <a:pt x="1" y="545"/>
                    </a:lnTo>
                  </a:path>
                </a:pathLst>
              </a:custGeom>
              <a:noFill/>
              <a:ln w="475" cap="rnd" cmpd="sng">
                <a:solidFill>
                  <a:srgbClr val="1D2D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3929;p68"/>
              <p:cNvSpPr/>
              <p:nvPr/>
            </p:nvSpPr>
            <p:spPr>
              <a:xfrm>
                <a:off x="1680484" y="2527074"/>
                <a:ext cx="45104" cy="11008"/>
              </a:xfrm>
              <a:custGeom>
                <a:avLst/>
                <a:gdLst/>
                <a:ahLst/>
                <a:cxnLst/>
                <a:rect l="l" t="t" r="r" b="b"/>
                <a:pathLst>
                  <a:path w="857" h="209" fill="none" extrusionOk="0">
                    <a:moveTo>
                      <a:pt x="0" y="1"/>
                    </a:moveTo>
                    <a:lnTo>
                      <a:pt x="856" y="208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3930;p68"/>
              <p:cNvSpPr/>
              <p:nvPr/>
            </p:nvSpPr>
            <p:spPr>
              <a:xfrm>
                <a:off x="1674327" y="2536660"/>
                <a:ext cx="37262" cy="29443"/>
              </a:xfrm>
              <a:custGeom>
                <a:avLst/>
                <a:gdLst/>
                <a:ahLst/>
                <a:cxnLst/>
                <a:rect l="l" t="t" r="r" b="b"/>
                <a:pathLst>
                  <a:path w="708" h="559" fill="none" extrusionOk="0">
                    <a:moveTo>
                      <a:pt x="0" y="0"/>
                    </a:moveTo>
                    <a:lnTo>
                      <a:pt x="707" y="558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3931;p68"/>
              <p:cNvSpPr/>
              <p:nvPr/>
            </p:nvSpPr>
            <p:spPr>
              <a:xfrm>
                <a:off x="1659959" y="2546561"/>
                <a:ext cx="21947" cy="38976"/>
              </a:xfrm>
              <a:custGeom>
                <a:avLst/>
                <a:gdLst/>
                <a:ahLst/>
                <a:cxnLst/>
                <a:rect l="l" t="t" r="r" b="b"/>
                <a:pathLst>
                  <a:path w="417" h="740" fill="none" extrusionOk="0">
                    <a:moveTo>
                      <a:pt x="1" y="0"/>
                    </a:moveTo>
                    <a:lnTo>
                      <a:pt x="416" y="740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3932;p68"/>
              <p:cNvSpPr/>
              <p:nvPr/>
            </p:nvSpPr>
            <p:spPr>
              <a:xfrm>
                <a:off x="1605382" y="2506585"/>
                <a:ext cx="18157" cy="17802"/>
              </a:xfrm>
              <a:custGeom>
                <a:avLst/>
                <a:gdLst/>
                <a:ahLst/>
                <a:cxnLst/>
                <a:rect l="l" t="t" r="r" b="b"/>
                <a:pathLst>
                  <a:path w="345" h="338" extrusionOk="0">
                    <a:moveTo>
                      <a:pt x="72" y="1"/>
                    </a:moveTo>
                    <a:lnTo>
                      <a:pt x="52" y="40"/>
                    </a:lnTo>
                    <a:lnTo>
                      <a:pt x="20" y="143"/>
                    </a:lnTo>
                    <a:lnTo>
                      <a:pt x="0" y="202"/>
                    </a:lnTo>
                    <a:lnTo>
                      <a:pt x="0" y="254"/>
                    </a:lnTo>
                    <a:lnTo>
                      <a:pt x="0" y="280"/>
                    </a:lnTo>
                    <a:lnTo>
                      <a:pt x="7" y="299"/>
                    </a:lnTo>
                    <a:lnTo>
                      <a:pt x="13" y="312"/>
                    </a:lnTo>
                    <a:lnTo>
                      <a:pt x="33" y="325"/>
                    </a:lnTo>
                    <a:lnTo>
                      <a:pt x="52" y="338"/>
                    </a:lnTo>
                    <a:lnTo>
                      <a:pt x="117" y="338"/>
                    </a:lnTo>
                    <a:lnTo>
                      <a:pt x="169" y="325"/>
                    </a:lnTo>
                    <a:lnTo>
                      <a:pt x="221" y="299"/>
                    </a:lnTo>
                    <a:lnTo>
                      <a:pt x="305" y="254"/>
                    </a:lnTo>
                    <a:lnTo>
                      <a:pt x="344" y="234"/>
                    </a:lnTo>
                    <a:lnTo>
                      <a:pt x="312" y="189"/>
                    </a:lnTo>
                    <a:lnTo>
                      <a:pt x="273" y="143"/>
                    </a:lnTo>
                    <a:lnTo>
                      <a:pt x="227" y="104"/>
                    </a:lnTo>
                    <a:lnTo>
                      <a:pt x="182" y="66"/>
                    </a:lnTo>
                    <a:lnTo>
                      <a:pt x="104" y="2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3933;p68"/>
              <p:cNvSpPr/>
              <p:nvPr/>
            </p:nvSpPr>
            <p:spPr>
              <a:xfrm>
                <a:off x="1576384" y="2513748"/>
                <a:ext cx="53946" cy="34552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656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4"/>
                    </a:lnTo>
                    <a:lnTo>
                      <a:pt x="13" y="59"/>
                    </a:lnTo>
                    <a:lnTo>
                      <a:pt x="33" y="118"/>
                    </a:lnTo>
                    <a:lnTo>
                      <a:pt x="52" y="150"/>
                    </a:lnTo>
                    <a:lnTo>
                      <a:pt x="72" y="182"/>
                    </a:lnTo>
                    <a:lnTo>
                      <a:pt x="97" y="215"/>
                    </a:lnTo>
                    <a:lnTo>
                      <a:pt x="136" y="241"/>
                    </a:lnTo>
                    <a:lnTo>
                      <a:pt x="175" y="273"/>
                    </a:lnTo>
                    <a:lnTo>
                      <a:pt x="227" y="293"/>
                    </a:lnTo>
                    <a:lnTo>
                      <a:pt x="286" y="312"/>
                    </a:lnTo>
                    <a:lnTo>
                      <a:pt x="350" y="325"/>
                    </a:lnTo>
                    <a:lnTo>
                      <a:pt x="422" y="332"/>
                    </a:lnTo>
                    <a:lnTo>
                      <a:pt x="512" y="325"/>
                    </a:lnTo>
                    <a:lnTo>
                      <a:pt x="512" y="325"/>
                    </a:lnTo>
                    <a:lnTo>
                      <a:pt x="525" y="390"/>
                    </a:lnTo>
                    <a:lnTo>
                      <a:pt x="551" y="442"/>
                    </a:lnTo>
                    <a:lnTo>
                      <a:pt x="571" y="494"/>
                    </a:lnTo>
                    <a:lnTo>
                      <a:pt x="603" y="533"/>
                    </a:lnTo>
                    <a:lnTo>
                      <a:pt x="629" y="565"/>
                    </a:lnTo>
                    <a:lnTo>
                      <a:pt x="662" y="591"/>
                    </a:lnTo>
                    <a:lnTo>
                      <a:pt x="701" y="617"/>
                    </a:lnTo>
                    <a:lnTo>
                      <a:pt x="733" y="630"/>
                    </a:lnTo>
                    <a:lnTo>
                      <a:pt x="772" y="643"/>
                    </a:lnTo>
                    <a:lnTo>
                      <a:pt x="811" y="649"/>
                    </a:lnTo>
                    <a:lnTo>
                      <a:pt x="889" y="656"/>
                    </a:lnTo>
                    <a:lnTo>
                      <a:pt x="960" y="649"/>
                    </a:lnTo>
                    <a:lnTo>
                      <a:pt x="1025" y="636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3934;p68"/>
              <p:cNvSpPr/>
              <p:nvPr/>
            </p:nvSpPr>
            <p:spPr>
              <a:xfrm>
                <a:off x="1576384" y="2536660"/>
                <a:ext cx="23578" cy="19857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77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7" y="78"/>
                    </a:lnTo>
                    <a:lnTo>
                      <a:pt x="20" y="117"/>
                    </a:lnTo>
                    <a:lnTo>
                      <a:pt x="33" y="149"/>
                    </a:lnTo>
                    <a:lnTo>
                      <a:pt x="59" y="182"/>
                    </a:lnTo>
                    <a:lnTo>
                      <a:pt x="84" y="214"/>
                    </a:lnTo>
                    <a:lnTo>
                      <a:pt x="110" y="247"/>
                    </a:lnTo>
                    <a:lnTo>
                      <a:pt x="143" y="273"/>
                    </a:lnTo>
                    <a:lnTo>
                      <a:pt x="208" y="318"/>
                    </a:lnTo>
                    <a:lnTo>
                      <a:pt x="286" y="351"/>
                    </a:lnTo>
                    <a:lnTo>
                      <a:pt x="324" y="363"/>
                    </a:lnTo>
                    <a:lnTo>
                      <a:pt x="370" y="370"/>
                    </a:lnTo>
                    <a:lnTo>
                      <a:pt x="409" y="376"/>
                    </a:lnTo>
                    <a:lnTo>
                      <a:pt x="448" y="370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3935;p68"/>
              <p:cNvSpPr/>
              <p:nvPr/>
            </p:nvSpPr>
            <p:spPr>
              <a:xfrm>
                <a:off x="1657591" y="2564311"/>
                <a:ext cx="165942" cy="255186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4845" extrusionOk="0">
                    <a:moveTo>
                      <a:pt x="377" y="1"/>
                    </a:moveTo>
                    <a:lnTo>
                      <a:pt x="344" y="14"/>
                    </a:lnTo>
                    <a:lnTo>
                      <a:pt x="286" y="40"/>
                    </a:lnTo>
                    <a:lnTo>
                      <a:pt x="241" y="78"/>
                    </a:lnTo>
                    <a:lnTo>
                      <a:pt x="189" y="130"/>
                    </a:lnTo>
                    <a:lnTo>
                      <a:pt x="150" y="195"/>
                    </a:lnTo>
                    <a:lnTo>
                      <a:pt x="111" y="267"/>
                    </a:lnTo>
                    <a:lnTo>
                      <a:pt x="78" y="344"/>
                    </a:lnTo>
                    <a:lnTo>
                      <a:pt x="46" y="429"/>
                    </a:lnTo>
                    <a:lnTo>
                      <a:pt x="27" y="519"/>
                    </a:lnTo>
                    <a:lnTo>
                      <a:pt x="14" y="610"/>
                    </a:lnTo>
                    <a:lnTo>
                      <a:pt x="1" y="701"/>
                    </a:lnTo>
                    <a:lnTo>
                      <a:pt x="1" y="785"/>
                    </a:lnTo>
                    <a:lnTo>
                      <a:pt x="7" y="870"/>
                    </a:lnTo>
                    <a:lnTo>
                      <a:pt x="27" y="947"/>
                    </a:lnTo>
                    <a:lnTo>
                      <a:pt x="46" y="1019"/>
                    </a:lnTo>
                    <a:lnTo>
                      <a:pt x="78" y="1077"/>
                    </a:lnTo>
                    <a:lnTo>
                      <a:pt x="104" y="1103"/>
                    </a:lnTo>
                    <a:lnTo>
                      <a:pt x="124" y="1123"/>
                    </a:lnTo>
                    <a:lnTo>
                      <a:pt x="150" y="1148"/>
                    </a:lnTo>
                    <a:lnTo>
                      <a:pt x="176" y="1181"/>
                    </a:lnTo>
                    <a:lnTo>
                      <a:pt x="195" y="1213"/>
                    </a:lnTo>
                    <a:lnTo>
                      <a:pt x="208" y="1246"/>
                    </a:lnTo>
                    <a:lnTo>
                      <a:pt x="234" y="1317"/>
                    </a:lnTo>
                    <a:lnTo>
                      <a:pt x="241" y="1388"/>
                    </a:lnTo>
                    <a:lnTo>
                      <a:pt x="260" y="1680"/>
                    </a:lnTo>
                    <a:lnTo>
                      <a:pt x="273" y="1862"/>
                    </a:lnTo>
                    <a:lnTo>
                      <a:pt x="299" y="2063"/>
                    </a:lnTo>
                    <a:lnTo>
                      <a:pt x="331" y="2283"/>
                    </a:lnTo>
                    <a:lnTo>
                      <a:pt x="370" y="2510"/>
                    </a:lnTo>
                    <a:lnTo>
                      <a:pt x="429" y="2750"/>
                    </a:lnTo>
                    <a:lnTo>
                      <a:pt x="487" y="2997"/>
                    </a:lnTo>
                    <a:lnTo>
                      <a:pt x="565" y="3250"/>
                    </a:lnTo>
                    <a:lnTo>
                      <a:pt x="656" y="3503"/>
                    </a:lnTo>
                    <a:lnTo>
                      <a:pt x="707" y="3626"/>
                    </a:lnTo>
                    <a:lnTo>
                      <a:pt x="759" y="3749"/>
                    </a:lnTo>
                    <a:lnTo>
                      <a:pt x="824" y="3872"/>
                    </a:lnTo>
                    <a:lnTo>
                      <a:pt x="883" y="3995"/>
                    </a:lnTo>
                    <a:lnTo>
                      <a:pt x="954" y="4112"/>
                    </a:lnTo>
                    <a:lnTo>
                      <a:pt x="1025" y="4229"/>
                    </a:lnTo>
                    <a:lnTo>
                      <a:pt x="1103" y="4339"/>
                    </a:lnTo>
                    <a:lnTo>
                      <a:pt x="1181" y="4449"/>
                    </a:lnTo>
                    <a:lnTo>
                      <a:pt x="1272" y="4553"/>
                    </a:lnTo>
                    <a:lnTo>
                      <a:pt x="1362" y="4657"/>
                    </a:lnTo>
                    <a:lnTo>
                      <a:pt x="1460" y="4754"/>
                    </a:lnTo>
                    <a:lnTo>
                      <a:pt x="1563" y="4845"/>
                    </a:lnTo>
                    <a:lnTo>
                      <a:pt x="3152" y="1966"/>
                    </a:lnTo>
                    <a:lnTo>
                      <a:pt x="3120" y="1940"/>
                    </a:lnTo>
                    <a:lnTo>
                      <a:pt x="3023" y="1881"/>
                    </a:lnTo>
                    <a:lnTo>
                      <a:pt x="2951" y="1849"/>
                    </a:lnTo>
                    <a:lnTo>
                      <a:pt x="2867" y="1810"/>
                    </a:lnTo>
                    <a:lnTo>
                      <a:pt x="2770" y="1765"/>
                    </a:lnTo>
                    <a:lnTo>
                      <a:pt x="2653" y="1726"/>
                    </a:lnTo>
                    <a:lnTo>
                      <a:pt x="2530" y="1693"/>
                    </a:lnTo>
                    <a:lnTo>
                      <a:pt x="2400" y="1661"/>
                    </a:lnTo>
                    <a:lnTo>
                      <a:pt x="2251" y="1635"/>
                    </a:lnTo>
                    <a:lnTo>
                      <a:pt x="2095" y="1622"/>
                    </a:lnTo>
                    <a:lnTo>
                      <a:pt x="1933" y="1615"/>
                    </a:lnTo>
                    <a:lnTo>
                      <a:pt x="1758" y="1622"/>
                    </a:lnTo>
                    <a:lnTo>
                      <a:pt x="1576" y="1648"/>
                    </a:lnTo>
                    <a:lnTo>
                      <a:pt x="1479" y="1667"/>
                    </a:lnTo>
                    <a:lnTo>
                      <a:pt x="1382" y="1687"/>
                    </a:lnTo>
                    <a:lnTo>
                      <a:pt x="1330" y="1576"/>
                    </a:lnTo>
                    <a:lnTo>
                      <a:pt x="1200" y="1298"/>
                    </a:lnTo>
                    <a:lnTo>
                      <a:pt x="1032" y="960"/>
                    </a:lnTo>
                    <a:lnTo>
                      <a:pt x="947" y="798"/>
                    </a:lnTo>
                    <a:lnTo>
                      <a:pt x="863" y="662"/>
                    </a:lnTo>
                    <a:lnTo>
                      <a:pt x="818" y="578"/>
                    </a:lnTo>
                    <a:lnTo>
                      <a:pt x="779" y="493"/>
                    </a:lnTo>
                    <a:lnTo>
                      <a:pt x="740" y="409"/>
                    </a:lnTo>
                    <a:lnTo>
                      <a:pt x="714" y="318"/>
                    </a:lnTo>
                    <a:lnTo>
                      <a:pt x="688" y="254"/>
                    </a:lnTo>
                    <a:lnTo>
                      <a:pt x="662" y="189"/>
                    </a:lnTo>
                    <a:lnTo>
                      <a:pt x="623" y="130"/>
                    </a:lnTo>
                    <a:lnTo>
                      <a:pt x="584" y="78"/>
                    </a:lnTo>
                    <a:lnTo>
                      <a:pt x="532" y="33"/>
                    </a:lnTo>
                    <a:lnTo>
                      <a:pt x="506" y="20"/>
                    </a:lnTo>
                    <a:lnTo>
                      <a:pt x="480" y="7"/>
                    </a:lnTo>
                    <a:lnTo>
                      <a:pt x="44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3936;p68"/>
              <p:cNvSpPr/>
              <p:nvPr/>
            </p:nvSpPr>
            <p:spPr>
              <a:xfrm>
                <a:off x="1657591" y="2564311"/>
                <a:ext cx="165942" cy="255186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4845" fill="none" extrusionOk="0">
                    <a:moveTo>
                      <a:pt x="3152" y="1966"/>
                    </a:moveTo>
                    <a:lnTo>
                      <a:pt x="3152" y="1966"/>
                    </a:lnTo>
                    <a:lnTo>
                      <a:pt x="3120" y="1940"/>
                    </a:lnTo>
                    <a:lnTo>
                      <a:pt x="3023" y="1881"/>
                    </a:lnTo>
                    <a:lnTo>
                      <a:pt x="2951" y="1849"/>
                    </a:lnTo>
                    <a:lnTo>
                      <a:pt x="2867" y="1810"/>
                    </a:lnTo>
                    <a:lnTo>
                      <a:pt x="2770" y="1765"/>
                    </a:lnTo>
                    <a:lnTo>
                      <a:pt x="2653" y="1726"/>
                    </a:lnTo>
                    <a:lnTo>
                      <a:pt x="2530" y="1693"/>
                    </a:lnTo>
                    <a:lnTo>
                      <a:pt x="2400" y="1661"/>
                    </a:lnTo>
                    <a:lnTo>
                      <a:pt x="2251" y="1635"/>
                    </a:lnTo>
                    <a:lnTo>
                      <a:pt x="2095" y="1622"/>
                    </a:lnTo>
                    <a:lnTo>
                      <a:pt x="1933" y="1615"/>
                    </a:lnTo>
                    <a:lnTo>
                      <a:pt x="1758" y="1622"/>
                    </a:lnTo>
                    <a:lnTo>
                      <a:pt x="1576" y="1648"/>
                    </a:lnTo>
                    <a:lnTo>
                      <a:pt x="1479" y="1667"/>
                    </a:lnTo>
                    <a:lnTo>
                      <a:pt x="1382" y="1687"/>
                    </a:lnTo>
                    <a:lnTo>
                      <a:pt x="1382" y="1687"/>
                    </a:lnTo>
                    <a:lnTo>
                      <a:pt x="1330" y="1576"/>
                    </a:lnTo>
                    <a:lnTo>
                      <a:pt x="1200" y="1298"/>
                    </a:lnTo>
                    <a:lnTo>
                      <a:pt x="1032" y="960"/>
                    </a:lnTo>
                    <a:lnTo>
                      <a:pt x="947" y="798"/>
                    </a:lnTo>
                    <a:lnTo>
                      <a:pt x="863" y="662"/>
                    </a:lnTo>
                    <a:lnTo>
                      <a:pt x="863" y="662"/>
                    </a:lnTo>
                    <a:lnTo>
                      <a:pt x="818" y="578"/>
                    </a:lnTo>
                    <a:lnTo>
                      <a:pt x="779" y="493"/>
                    </a:lnTo>
                    <a:lnTo>
                      <a:pt x="740" y="409"/>
                    </a:lnTo>
                    <a:lnTo>
                      <a:pt x="714" y="318"/>
                    </a:lnTo>
                    <a:lnTo>
                      <a:pt x="714" y="318"/>
                    </a:lnTo>
                    <a:lnTo>
                      <a:pt x="688" y="254"/>
                    </a:lnTo>
                    <a:lnTo>
                      <a:pt x="662" y="189"/>
                    </a:lnTo>
                    <a:lnTo>
                      <a:pt x="623" y="130"/>
                    </a:lnTo>
                    <a:lnTo>
                      <a:pt x="584" y="78"/>
                    </a:lnTo>
                    <a:lnTo>
                      <a:pt x="532" y="33"/>
                    </a:lnTo>
                    <a:lnTo>
                      <a:pt x="506" y="20"/>
                    </a:lnTo>
                    <a:lnTo>
                      <a:pt x="480" y="7"/>
                    </a:lnTo>
                    <a:lnTo>
                      <a:pt x="448" y="1"/>
                    </a:lnTo>
                    <a:lnTo>
                      <a:pt x="416" y="1"/>
                    </a:lnTo>
                    <a:lnTo>
                      <a:pt x="377" y="1"/>
                    </a:lnTo>
                    <a:lnTo>
                      <a:pt x="344" y="14"/>
                    </a:lnTo>
                    <a:lnTo>
                      <a:pt x="344" y="14"/>
                    </a:lnTo>
                    <a:lnTo>
                      <a:pt x="286" y="40"/>
                    </a:lnTo>
                    <a:lnTo>
                      <a:pt x="241" y="78"/>
                    </a:lnTo>
                    <a:lnTo>
                      <a:pt x="189" y="130"/>
                    </a:lnTo>
                    <a:lnTo>
                      <a:pt x="150" y="195"/>
                    </a:lnTo>
                    <a:lnTo>
                      <a:pt x="111" y="267"/>
                    </a:lnTo>
                    <a:lnTo>
                      <a:pt x="78" y="344"/>
                    </a:lnTo>
                    <a:lnTo>
                      <a:pt x="46" y="429"/>
                    </a:lnTo>
                    <a:lnTo>
                      <a:pt x="27" y="519"/>
                    </a:lnTo>
                    <a:lnTo>
                      <a:pt x="14" y="610"/>
                    </a:lnTo>
                    <a:lnTo>
                      <a:pt x="1" y="701"/>
                    </a:lnTo>
                    <a:lnTo>
                      <a:pt x="1" y="785"/>
                    </a:lnTo>
                    <a:lnTo>
                      <a:pt x="7" y="870"/>
                    </a:lnTo>
                    <a:lnTo>
                      <a:pt x="27" y="947"/>
                    </a:lnTo>
                    <a:lnTo>
                      <a:pt x="46" y="1019"/>
                    </a:lnTo>
                    <a:lnTo>
                      <a:pt x="78" y="1077"/>
                    </a:lnTo>
                    <a:lnTo>
                      <a:pt x="104" y="1103"/>
                    </a:lnTo>
                    <a:lnTo>
                      <a:pt x="124" y="1123"/>
                    </a:lnTo>
                    <a:lnTo>
                      <a:pt x="124" y="1123"/>
                    </a:lnTo>
                    <a:lnTo>
                      <a:pt x="150" y="1148"/>
                    </a:lnTo>
                    <a:lnTo>
                      <a:pt x="176" y="1181"/>
                    </a:lnTo>
                    <a:lnTo>
                      <a:pt x="195" y="1213"/>
                    </a:lnTo>
                    <a:lnTo>
                      <a:pt x="208" y="1246"/>
                    </a:lnTo>
                    <a:lnTo>
                      <a:pt x="234" y="1317"/>
                    </a:lnTo>
                    <a:lnTo>
                      <a:pt x="241" y="1388"/>
                    </a:lnTo>
                    <a:lnTo>
                      <a:pt x="241" y="1388"/>
                    </a:lnTo>
                    <a:lnTo>
                      <a:pt x="260" y="1680"/>
                    </a:lnTo>
                    <a:lnTo>
                      <a:pt x="273" y="1862"/>
                    </a:lnTo>
                    <a:lnTo>
                      <a:pt x="299" y="2063"/>
                    </a:lnTo>
                    <a:lnTo>
                      <a:pt x="331" y="2283"/>
                    </a:lnTo>
                    <a:lnTo>
                      <a:pt x="370" y="2510"/>
                    </a:lnTo>
                    <a:lnTo>
                      <a:pt x="429" y="2750"/>
                    </a:lnTo>
                    <a:lnTo>
                      <a:pt x="487" y="2997"/>
                    </a:lnTo>
                    <a:lnTo>
                      <a:pt x="565" y="3250"/>
                    </a:lnTo>
                    <a:lnTo>
                      <a:pt x="656" y="3503"/>
                    </a:lnTo>
                    <a:lnTo>
                      <a:pt x="707" y="3626"/>
                    </a:lnTo>
                    <a:lnTo>
                      <a:pt x="759" y="3749"/>
                    </a:lnTo>
                    <a:lnTo>
                      <a:pt x="824" y="3872"/>
                    </a:lnTo>
                    <a:lnTo>
                      <a:pt x="883" y="3995"/>
                    </a:lnTo>
                    <a:lnTo>
                      <a:pt x="954" y="4112"/>
                    </a:lnTo>
                    <a:lnTo>
                      <a:pt x="1025" y="4229"/>
                    </a:lnTo>
                    <a:lnTo>
                      <a:pt x="1103" y="4339"/>
                    </a:lnTo>
                    <a:lnTo>
                      <a:pt x="1181" y="4449"/>
                    </a:lnTo>
                    <a:lnTo>
                      <a:pt x="1272" y="4553"/>
                    </a:lnTo>
                    <a:lnTo>
                      <a:pt x="1362" y="4657"/>
                    </a:lnTo>
                    <a:lnTo>
                      <a:pt x="1460" y="4754"/>
                    </a:lnTo>
                    <a:lnTo>
                      <a:pt x="1563" y="4845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3937;p68"/>
              <p:cNvSpPr/>
              <p:nvPr/>
            </p:nvSpPr>
            <p:spPr>
              <a:xfrm>
                <a:off x="1657591" y="2564311"/>
                <a:ext cx="165942" cy="255186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4845" fill="none" extrusionOk="0">
                    <a:moveTo>
                      <a:pt x="3152" y="1966"/>
                    </a:moveTo>
                    <a:lnTo>
                      <a:pt x="3152" y="1966"/>
                    </a:lnTo>
                    <a:lnTo>
                      <a:pt x="3120" y="1940"/>
                    </a:lnTo>
                    <a:lnTo>
                      <a:pt x="3023" y="1881"/>
                    </a:lnTo>
                    <a:lnTo>
                      <a:pt x="2951" y="1849"/>
                    </a:lnTo>
                    <a:lnTo>
                      <a:pt x="2867" y="1810"/>
                    </a:lnTo>
                    <a:lnTo>
                      <a:pt x="2770" y="1765"/>
                    </a:lnTo>
                    <a:lnTo>
                      <a:pt x="2653" y="1726"/>
                    </a:lnTo>
                    <a:lnTo>
                      <a:pt x="2530" y="1693"/>
                    </a:lnTo>
                    <a:lnTo>
                      <a:pt x="2400" y="1661"/>
                    </a:lnTo>
                    <a:lnTo>
                      <a:pt x="2251" y="1635"/>
                    </a:lnTo>
                    <a:lnTo>
                      <a:pt x="2095" y="1622"/>
                    </a:lnTo>
                    <a:lnTo>
                      <a:pt x="1933" y="1615"/>
                    </a:lnTo>
                    <a:lnTo>
                      <a:pt x="1758" y="1622"/>
                    </a:lnTo>
                    <a:lnTo>
                      <a:pt x="1576" y="1648"/>
                    </a:lnTo>
                    <a:lnTo>
                      <a:pt x="1479" y="1667"/>
                    </a:lnTo>
                    <a:lnTo>
                      <a:pt x="1382" y="1687"/>
                    </a:lnTo>
                    <a:lnTo>
                      <a:pt x="1382" y="1687"/>
                    </a:lnTo>
                    <a:lnTo>
                      <a:pt x="1330" y="1564"/>
                    </a:lnTo>
                    <a:lnTo>
                      <a:pt x="1187" y="1265"/>
                    </a:lnTo>
                    <a:lnTo>
                      <a:pt x="1097" y="1090"/>
                    </a:lnTo>
                    <a:lnTo>
                      <a:pt x="1006" y="909"/>
                    </a:lnTo>
                    <a:lnTo>
                      <a:pt x="921" y="746"/>
                    </a:lnTo>
                    <a:lnTo>
                      <a:pt x="837" y="610"/>
                    </a:lnTo>
                    <a:lnTo>
                      <a:pt x="837" y="610"/>
                    </a:lnTo>
                    <a:lnTo>
                      <a:pt x="798" y="558"/>
                    </a:lnTo>
                    <a:lnTo>
                      <a:pt x="772" y="493"/>
                    </a:lnTo>
                    <a:lnTo>
                      <a:pt x="746" y="435"/>
                    </a:lnTo>
                    <a:lnTo>
                      <a:pt x="727" y="370"/>
                    </a:lnTo>
                    <a:lnTo>
                      <a:pt x="727" y="370"/>
                    </a:lnTo>
                    <a:lnTo>
                      <a:pt x="707" y="305"/>
                    </a:lnTo>
                    <a:lnTo>
                      <a:pt x="675" y="234"/>
                    </a:lnTo>
                    <a:lnTo>
                      <a:pt x="643" y="163"/>
                    </a:lnTo>
                    <a:lnTo>
                      <a:pt x="604" y="98"/>
                    </a:lnTo>
                    <a:lnTo>
                      <a:pt x="578" y="72"/>
                    </a:lnTo>
                    <a:lnTo>
                      <a:pt x="552" y="46"/>
                    </a:lnTo>
                    <a:lnTo>
                      <a:pt x="519" y="27"/>
                    </a:lnTo>
                    <a:lnTo>
                      <a:pt x="493" y="14"/>
                    </a:lnTo>
                    <a:lnTo>
                      <a:pt x="455" y="1"/>
                    </a:lnTo>
                    <a:lnTo>
                      <a:pt x="422" y="1"/>
                    </a:lnTo>
                    <a:lnTo>
                      <a:pt x="383" y="1"/>
                    </a:lnTo>
                    <a:lnTo>
                      <a:pt x="344" y="14"/>
                    </a:lnTo>
                    <a:lnTo>
                      <a:pt x="344" y="14"/>
                    </a:lnTo>
                    <a:lnTo>
                      <a:pt x="292" y="33"/>
                    </a:lnTo>
                    <a:lnTo>
                      <a:pt x="241" y="72"/>
                    </a:lnTo>
                    <a:lnTo>
                      <a:pt x="195" y="124"/>
                    </a:lnTo>
                    <a:lnTo>
                      <a:pt x="156" y="182"/>
                    </a:lnTo>
                    <a:lnTo>
                      <a:pt x="117" y="254"/>
                    </a:lnTo>
                    <a:lnTo>
                      <a:pt x="85" y="325"/>
                    </a:lnTo>
                    <a:lnTo>
                      <a:pt x="52" y="409"/>
                    </a:lnTo>
                    <a:lnTo>
                      <a:pt x="33" y="493"/>
                    </a:lnTo>
                    <a:lnTo>
                      <a:pt x="14" y="578"/>
                    </a:lnTo>
                    <a:lnTo>
                      <a:pt x="7" y="662"/>
                    </a:lnTo>
                    <a:lnTo>
                      <a:pt x="1" y="746"/>
                    </a:lnTo>
                    <a:lnTo>
                      <a:pt x="7" y="831"/>
                    </a:lnTo>
                    <a:lnTo>
                      <a:pt x="14" y="909"/>
                    </a:lnTo>
                    <a:lnTo>
                      <a:pt x="33" y="980"/>
                    </a:lnTo>
                    <a:lnTo>
                      <a:pt x="59" y="1038"/>
                    </a:lnTo>
                    <a:lnTo>
                      <a:pt x="98" y="1097"/>
                    </a:lnTo>
                    <a:lnTo>
                      <a:pt x="98" y="1097"/>
                    </a:lnTo>
                    <a:lnTo>
                      <a:pt x="150" y="1168"/>
                    </a:lnTo>
                    <a:lnTo>
                      <a:pt x="195" y="1252"/>
                    </a:lnTo>
                    <a:lnTo>
                      <a:pt x="215" y="1298"/>
                    </a:lnTo>
                    <a:lnTo>
                      <a:pt x="228" y="1337"/>
                    </a:lnTo>
                    <a:lnTo>
                      <a:pt x="241" y="1382"/>
                    </a:lnTo>
                    <a:lnTo>
                      <a:pt x="241" y="1434"/>
                    </a:lnTo>
                    <a:lnTo>
                      <a:pt x="241" y="1434"/>
                    </a:lnTo>
                    <a:lnTo>
                      <a:pt x="260" y="1732"/>
                    </a:lnTo>
                    <a:lnTo>
                      <a:pt x="279" y="1914"/>
                    </a:lnTo>
                    <a:lnTo>
                      <a:pt x="305" y="2115"/>
                    </a:lnTo>
                    <a:lnTo>
                      <a:pt x="338" y="2335"/>
                    </a:lnTo>
                    <a:lnTo>
                      <a:pt x="383" y="2562"/>
                    </a:lnTo>
                    <a:lnTo>
                      <a:pt x="435" y="2796"/>
                    </a:lnTo>
                    <a:lnTo>
                      <a:pt x="500" y="3042"/>
                    </a:lnTo>
                    <a:lnTo>
                      <a:pt x="578" y="3289"/>
                    </a:lnTo>
                    <a:lnTo>
                      <a:pt x="669" y="3535"/>
                    </a:lnTo>
                    <a:lnTo>
                      <a:pt x="720" y="3658"/>
                    </a:lnTo>
                    <a:lnTo>
                      <a:pt x="772" y="3775"/>
                    </a:lnTo>
                    <a:lnTo>
                      <a:pt x="831" y="3898"/>
                    </a:lnTo>
                    <a:lnTo>
                      <a:pt x="896" y="4015"/>
                    </a:lnTo>
                    <a:lnTo>
                      <a:pt x="960" y="4132"/>
                    </a:lnTo>
                    <a:lnTo>
                      <a:pt x="1032" y="4242"/>
                    </a:lnTo>
                    <a:lnTo>
                      <a:pt x="1110" y="4352"/>
                    </a:lnTo>
                    <a:lnTo>
                      <a:pt x="1194" y="4456"/>
                    </a:lnTo>
                    <a:lnTo>
                      <a:pt x="1278" y="4560"/>
                    </a:lnTo>
                    <a:lnTo>
                      <a:pt x="1369" y="4657"/>
                    </a:lnTo>
                    <a:lnTo>
                      <a:pt x="1460" y="4754"/>
                    </a:lnTo>
                    <a:lnTo>
                      <a:pt x="1563" y="4845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3938;p68"/>
              <p:cNvSpPr/>
              <p:nvPr/>
            </p:nvSpPr>
            <p:spPr>
              <a:xfrm>
                <a:off x="1730271" y="2653112"/>
                <a:ext cx="24999" cy="54724"/>
              </a:xfrm>
              <a:custGeom>
                <a:avLst/>
                <a:gdLst/>
                <a:ahLst/>
                <a:cxnLst/>
                <a:rect l="l" t="t" r="r" b="b"/>
                <a:pathLst>
                  <a:path w="475" h="103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92" y="176"/>
                    </a:lnTo>
                    <a:lnTo>
                      <a:pt x="170" y="351"/>
                    </a:lnTo>
                    <a:lnTo>
                      <a:pt x="325" y="688"/>
                    </a:lnTo>
                    <a:lnTo>
                      <a:pt x="474" y="1038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3939;p68"/>
              <p:cNvSpPr/>
              <p:nvPr/>
            </p:nvSpPr>
            <p:spPr>
              <a:xfrm>
                <a:off x="1545332" y="2575582"/>
                <a:ext cx="112312" cy="34920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663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97" y="111"/>
                    </a:lnTo>
                    <a:lnTo>
                      <a:pt x="201" y="208"/>
                    </a:lnTo>
                    <a:lnTo>
                      <a:pt x="311" y="299"/>
                    </a:lnTo>
                    <a:lnTo>
                      <a:pt x="435" y="383"/>
                    </a:lnTo>
                    <a:lnTo>
                      <a:pt x="558" y="455"/>
                    </a:lnTo>
                    <a:lnTo>
                      <a:pt x="694" y="513"/>
                    </a:lnTo>
                    <a:lnTo>
                      <a:pt x="830" y="565"/>
                    </a:lnTo>
                    <a:lnTo>
                      <a:pt x="973" y="604"/>
                    </a:lnTo>
                    <a:lnTo>
                      <a:pt x="1122" y="636"/>
                    </a:lnTo>
                    <a:lnTo>
                      <a:pt x="1265" y="656"/>
                    </a:lnTo>
                    <a:lnTo>
                      <a:pt x="1414" y="662"/>
                    </a:lnTo>
                    <a:lnTo>
                      <a:pt x="1563" y="656"/>
                    </a:lnTo>
                    <a:lnTo>
                      <a:pt x="1712" y="643"/>
                    </a:lnTo>
                    <a:lnTo>
                      <a:pt x="1855" y="617"/>
                    </a:lnTo>
                    <a:lnTo>
                      <a:pt x="1997" y="578"/>
                    </a:lnTo>
                    <a:lnTo>
                      <a:pt x="2134" y="526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0" name="Google Shape;3940;p68"/>
            <p:cNvSpPr/>
            <p:nvPr/>
          </p:nvSpPr>
          <p:spPr>
            <a:xfrm>
              <a:off x="3101238" y="2319888"/>
              <a:ext cx="289404" cy="312518"/>
            </a:xfrm>
            <a:custGeom>
              <a:avLst/>
              <a:gdLst/>
              <a:ahLst/>
              <a:cxnLst/>
              <a:rect l="l" t="t" r="r" b="b"/>
              <a:pathLst>
                <a:path w="6661" h="7193" extrusionOk="0">
                  <a:moveTo>
                    <a:pt x="3328" y="1"/>
                  </a:moveTo>
                  <a:lnTo>
                    <a:pt x="3230" y="454"/>
                  </a:lnTo>
                  <a:lnTo>
                    <a:pt x="3127" y="857"/>
                  </a:lnTo>
                  <a:lnTo>
                    <a:pt x="3075" y="1045"/>
                  </a:lnTo>
                  <a:lnTo>
                    <a:pt x="3016" y="1220"/>
                  </a:lnTo>
                  <a:lnTo>
                    <a:pt x="2964" y="1388"/>
                  </a:lnTo>
                  <a:lnTo>
                    <a:pt x="2906" y="1544"/>
                  </a:lnTo>
                  <a:lnTo>
                    <a:pt x="2848" y="1693"/>
                  </a:lnTo>
                  <a:lnTo>
                    <a:pt x="2783" y="1836"/>
                  </a:lnTo>
                  <a:lnTo>
                    <a:pt x="2718" y="1965"/>
                  </a:lnTo>
                  <a:lnTo>
                    <a:pt x="2653" y="2089"/>
                  </a:lnTo>
                  <a:lnTo>
                    <a:pt x="2575" y="2212"/>
                  </a:lnTo>
                  <a:lnTo>
                    <a:pt x="2504" y="2322"/>
                  </a:lnTo>
                  <a:lnTo>
                    <a:pt x="2420" y="2426"/>
                  </a:lnTo>
                  <a:lnTo>
                    <a:pt x="2335" y="2523"/>
                  </a:lnTo>
                  <a:lnTo>
                    <a:pt x="2245" y="2614"/>
                  </a:lnTo>
                  <a:lnTo>
                    <a:pt x="2147" y="2705"/>
                  </a:lnTo>
                  <a:lnTo>
                    <a:pt x="2044" y="2789"/>
                  </a:lnTo>
                  <a:lnTo>
                    <a:pt x="1933" y="2867"/>
                  </a:lnTo>
                  <a:lnTo>
                    <a:pt x="1817" y="2938"/>
                  </a:lnTo>
                  <a:lnTo>
                    <a:pt x="1693" y="3010"/>
                  </a:lnTo>
                  <a:lnTo>
                    <a:pt x="1564" y="3074"/>
                  </a:lnTo>
                  <a:lnTo>
                    <a:pt x="1428" y="3139"/>
                  </a:lnTo>
                  <a:lnTo>
                    <a:pt x="1278" y="3204"/>
                  </a:lnTo>
                  <a:lnTo>
                    <a:pt x="1129" y="3262"/>
                  </a:lnTo>
                  <a:lnTo>
                    <a:pt x="961" y="3321"/>
                  </a:lnTo>
                  <a:lnTo>
                    <a:pt x="792" y="3379"/>
                  </a:lnTo>
                  <a:lnTo>
                    <a:pt x="416" y="3489"/>
                  </a:lnTo>
                  <a:lnTo>
                    <a:pt x="1" y="3600"/>
                  </a:lnTo>
                  <a:lnTo>
                    <a:pt x="416" y="3710"/>
                  </a:lnTo>
                  <a:lnTo>
                    <a:pt x="792" y="3820"/>
                  </a:lnTo>
                  <a:lnTo>
                    <a:pt x="961" y="3879"/>
                  </a:lnTo>
                  <a:lnTo>
                    <a:pt x="1129" y="3937"/>
                  </a:lnTo>
                  <a:lnTo>
                    <a:pt x="1278" y="3995"/>
                  </a:lnTo>
                  <a:lnTo>
                    <a:pt x="1428" y="4054"/>
                  </a:lnTo>
                  <a:lnTo>
                    <a:pt x="1564" y="4118"/>
                  </a:lnTo>
                  <a:lnTo>
                    <a:pt x="1693" y="4190"/>
                  </a:lnTo>
                  <a:lnTo>
                    <a:pt x="1817" y="4255"/>
                  </a:lnTo>
                  <a:lnTo>
                    <a:pt x="1933" y="4332"/>
                  </a:lnTo>
                  <a:lnTo>
                    <a:pt x="2044" y="4410"/>
                  </a:lnTo>
                  <a:lnTo>
                    <a:pt x="2147" y="4495"/>
                  </a:lnTo>
                  <a:lnTo>
                    <a:pt x="2245" y="4579"/>
                  </a:lnTo>
                  <a:lnTo>
                    <a:pt x="2335" y="4676"/>
                  </a:lnTo>
                  <a:lnTo>
                    <a:pt x="2420" y="4773"/>
                  </a:lnTo>
                  <a:lnTo>
                    <a:pt x="2504" y="4877"/>
                  </a:lnTo>
                  <a:lnTo>
                    <a:pt x="2575" y="4987"/>
                  </a:lnTo>
                  <a:lnTo>
                    <a:pt x="2653" y="5104"/>
                  </a:lnTo>
                  <a:lnTo>
                    <a:pt x="2718" y="5227"/>
                  </a:lnTo>
                  <a:lnTo>
                    <a:pt x="2783" y="5364"/>
                  </a:lnTo>
                  <a:lnTo>
                    <a:pt x="2848" y="5506"/>
                  </a:lnTo>
                  <a:lnTo>
                    <a:pt x="2906" y="5649"/>
                  </a:lnTo>
                  <a:lnTo>
                    <a:pt x="2964" y="5811"/>
                  </a:lnTo>
                  <a:lnTo>
                    <a:pt x="3016" y="5980"/>
                  </a:lnTo>
                  <a:lnTo>
                    <a:pt x="3075" y="6155"/>
                  </a:lnTo>
                  <a:lnTo>
                    <a:pt x="3127" y="6343"/>
                  </a:lnTo>
                  <a:lnTo>
                    <a:pt x="3230" y="6745"/>
                  </a:lnTo>
                  <a:lnTo>
                    <a:pt x="3328" y="7192"/>
                  </a:lnTo>
                  <a:lnTo>
                    <a:pt x="3431" y="6745"/>
                  </a:lnTo>
                  <a:lnTo>
                    <a:pt x="3535" y="6343"/>
                  </a:lnTo>
                  <a:lnTo>
                    <a:pt x="3587" y="6155"/>
                  </a:lnTo>
                  <a:lnTo>
                    <a:pt x="3639" y="5980"/>
                  </a:lnTo>
                  <a:lnTo>
                    <a:pt x="3697" y="5811"/>
                  </a:lnTo>
                  <a:lnTo>
                    <a:pt x="3756" y="5649"/>
                  </a:lnTo>
                  <a:lnTo>
                    <a:pt x="3814" y="5506"/>
                  </a:lnTo>
                  <a:lnTo>
                    <a:pt x="3879" y="5364"/>
                  </a:lnTo>
                  <a:lnTo>
                    <a:pt x="3944" y="5227"/>
                  </a:lnTo>
                  <a:lnTo>
                    <a:pt x="4009" y="5104"/>
                  </a:lnTo>
                  <a:lnTo>
                    <a:pt x="4080" y="4987"/>
                  </a:lnTo>
                  <a:lnTo>
                    <a:pt x="4158" y="4877"/>
                  </a:lnTo>
                  <a:lnTo>
                    <a:pt x="4242" y="4773"/>
                  </a:lnTo>
                  <a:lnTo>
                    <a:pt x="4326" y="4676"/>
                  </a:lnTo>
                  <a:lnTo>
                    <a:pt x="4417" y="4579"/>
                  </a:lnTo>
                  <a:lnTo>
                    <a:pt x="4514" y="4495"/>
                  </a:lnTo>
                  <a:lnTo>
                    <a:pt x="4618" y="4410"/>
                  </a:lnTo>
                  <a:lnTo>
                    <a:pt x="4728" y="4332"/>
                  </a:lnTo>
                  <a:lnTo>
                    <a:pt x="4845" y="4255"/>
                  </a:lnTo>
                  <a:lnTo>
                    <a:pt x="4962" y="4190"/>
                  </a:lnTo>
                  <a:lnTo>
                    <a:pt x="5098" y="4118"/>
                  </a:lnTo>
                  <a:lnTo>
                    <a:pt x="5234" y="4054"/>
                  </a:lnTo>
                  <a:lnTo>
                    <a:pt x="5377" y="3995"/>
                  </a:lnTo>
                  <a:lnTo>
                    <a:pt x="5533" y="3937"/>
                  </a:lnTo>
                  <a:lnTo>
                    <a:pt x="5701" y="3879"/>
                  </a:lnTo>
                  <a:lnTo>
                    <a:pt x="5870" y="3820"/>
                  </a:lnTo>
                  <a:lnTo>
                    <a:pt x="6246" y="3710"/>
                  </a:lnTo>
                  <a:lnTo>
                    <a:pt x="6661" y="3600"/>
                  </a:lnTo>
                  <a:lnTo>
                    <a:pt x="6246" y="3489"/>
                  </a:lnTo>
                  <a:lnTo>
                    <a:pt x="5870" y="3379"/>
                  </a:lnTo>
                  <a:lnTo>
                    <a:pt x="5701" y="3321"/>
                  </a:lnTo>
                  <a:lnTo>
                    <a:pt x="5533" y="3262"/>
                  </a:lnTo>
                  <a:lnTo>
                    <a:pt x="5377" y="3204"/>
                  </a:lnTo>
                  <a:lnTo>
                    <a:pt x="5234" y="3139"/>
                  </a:lnTo>
                  <a:lnTo>
                    <a:pt x="5098" y="3074"/>
                  </a:lnTo>
                  <a:lnTo>
                    <a:pt x="4962" y="3010"/>
                  </a:lnTo>
                  <a:lnTo>
                    <a:pt x="4845" y="2938"/>
                  </a:lnTo>
                  <a:lnTo>
                    <a:pt x="4728" y="2867"/>
                  </a:lnTo>
                  <a:lnTo>
                    <a:pt x="4618" y="2789"/>
                  </a:lnTo>
                  <a:lnTo>
                    <a:pt x="4514" y="2705"/>
                  </a:lnTo>
                  <a:lnTo>
                    <a:pt x="4417" y="2614"/>
                  </a:lnTo>
                  <a:lnTo>
                    <a:pt x="4326" y="2523"/>
                  </a:lnTo>
                  <a:lnTo>
                    <a:pt x="4242" y="2426"/>
                  </a:lnTo>
                  <a:lnTo>
                    <a:pt x="4158" y="2322"/>
                  </a:lnTo>
                  <a:lnTo>
                    <a:pt x="4080" y="2212"/>
                  </a:lnTo>
                  <a:lnTo>
                    <a:pt x="4009" y="2089"/>
                  </a:lnTo>
                  <a:lnTo>
                    <a:pt x="3944" y="1965"/>
                  </a:lnTo>
                  <a:lnTo>
                    <a:pt x="3879" y="1836"/>
                  </a:lnTo>
                  <a:lnTo>
                    <a:pt x="3814" y="1693"/>
                  </a:lnTo>
                  <a:lnTo>
                    <a:pt x="3756" y="1544"/>
                  </a:lnTo>
                  <a:lnTo>
                    <a:pt x="3697" y="1388"/>
                  </a:lnTo>
                  <a:lnTo>
                    <a:pt x="3639" y="1220"/>
                  </a:lnTo>
                  <a:lnTo>
                    <a:pt x="3587" y="1045"/>
                  </a:lnTo>
                  <a:lnTo>
                    <a:pt x="3535" y="857"/>
                  </a:lnTo>
                  <a:lnTo>
                    <a:pt x="3431" y="454"/>
                  </a:lnTo>
                  <a:lnTo>
                    <a:pt x="33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3941;p68"/>
            <p:cNvSpPr/>
            <p:nvPr/>
          </p:nvSpPr>
          <p:spPr>
            <a:xfrm>
              <a:off x="1806563" y="2121124"/>
              <a:ext cx="189256" cy="204353"/>
            </a:xfrm>
            <a:custGeom>
              <a:avLst/>
              <a:gdLst/>
              <a:ahLst/>
              <a:cxnLst/>
              <a:rect l="l" t="t" r="r" b="b"/>
              <a:pathLst>
                <a:path w="6661" h="7193" extrusionOk="0">
                  <a:moveTo>
                    <a:pt x="3328" y="1"/>
                  </a:moveTo>
                  <a:lnTo>
                    <a:pt x="3230" y="454"/>
                  </a:lnTo>
                  <a:lnTo>
                    <a:pt x="3127" y="857"/>
                  </a:lnTo>
                  <a:lnTo>
                    <a:pt x="3075" y="1045"/>
                  </a:lnTo>
                  <a:lnTo>
                    <a:pt x="3016" y="1220"/>
                  </a:lnTo>
                  <a:lnTo>
                    <a:pt x="2964" y="1388"/>
                  </a:lnTo>
                  <a:lnTo>
                    <a:pt x="2906" y="1544"/>
                  </a:lnTo>
                  <a:lnTo>
                    <a:pt x="2848" y="1693"/>
                  </a:lnTo>
                  <a:lnTo>
                    <a:pt x="2783" y="1836"/>
                  </a:lnTo>
                  <a:lnTo>
                    <a:pt x="2718" y="1965"/>
                  </a:lnTo>
                  <a:lnTo>
                    <a:pt x="2653" y="2089"/>
                  </a:lnTo>
                  <a:lnTo>
                    <a:pt x="2575" y="2212"/>
                  </a:lnTo>
                  <a:lnTo>
                    <a:pt x="2504" y="2322"/>
                  </a:lnTo>
                  <a:lnTo>
                    <a:pt x="2420" y="2426"/>
                  </a:lnTo>
                  <a:lnTo>
                    <a:pt x="2335" y="2523"/>
                  </a:lnTo>
                  <a:lnTo>
                    <a:pt x="2245" y="2614"/>
                  </a:lnTo>
                  <a:lnTo>
                    <a:pt x="2147" y="2705"/>
                  </a:lnTo>
                  <a:lnTo>
                    <a:pt x="2044" y="2789"/>
                  </a:lnTo>
                  <a:lnTo>
                    <a:pt x="1933" y="2867"/>
                  </a:lnTo>
                  <a:lnTo>
                    <a:pt x="1817" y="2938"/>
                  </a:lnTo>
                  <a:lnTo>
                    <a:pt x="1693" y="3010"/>
                  </a:lnTo>
                  <a:lnTo>
                    <a:pt x="1564" y="3074"/>
                  </a:lnTo>
                  <a:lnTo>
                    <a:pt x="1428" y="3139"/>
                  </a:lnTo>
                  <a:lnTo>
                    <a:pt x="1278" y="3204"/>
                  </a:lnTo>
                  <a:lnTo>
                    <a:pt x="1129" y="3262"/>
                  </a:lnTo>
                  <a:lnTo>
                    <a:pt x="961" y="3321"/>
                  </a:lnTo>
                  <a:lnTo>
                    <a:pt x="792" y="3379"/>
                  </a:lnTo>
                  <a:lnTo>
                    <a:pt x="416" y="3489"/>
                  </a:lnTo>
                  <a:lnTo>
                    <a:pt x="1" y="3600"/>
                  </a:lnTo>
                  <a:lnTo>
                    <a:pt x="416" y="3710"/>
                  </a:lnTo>
                  <a:lnTo>
                    <a:pt x="792" y="3820"/>
                  </a:lnTo>
                  <a:lnTo>
                    <a:pt x="961" y="3879"/>
                  </a:lnTo>
                  <a:lnTo>
                    <a:pt x="1129" y="3937"/>
                  </a:lnTo>
                  <a:lnTo>
                    <a:pt x="1278" y="3995"/>
                  </a:lnTo>
                  <a:lnTo>
                    <a:pt x="1428" y="4054"/>
                  </a:lnTo>
                  <a:lnTo>
                    <a:pt x="1564" y="4118"/>
                  </a:lnTo>
                  <a:lnTo>
                    <a:pt x="1693" y="4190"/>
                  </a:lnTo>
                  <a:lnTo>
                    <a:pt x="1817" y="4255"/>
                  </a:lnTo>
                  <a:lnTo>
                    <a:pt x="1933" y="4332"/>
                  </a:lnTo>
                  <a:lnTo>
                    <a:pt x="2044" y="4410"/>
                  </a:lnTo>
                  <a:lnTo>
                    <a:pt x="2147" y="4495"/>
                  </a:lnTo>
                  <a:lnTo>
                    <a:pt x="2245" y="4579"/>
                  </a:lnTo>
                  <a:lnTo>
                    <a:pt x="2335" y="4676"/>
                  </a:lnTo>
                  <a:lnTo>
                    <a:pt x="2420" y="4773"/>
                  </a:lnTo>
                  <a:lnTo>
                    <a:pt x="2504" y="4877"/>
                  </a:lnTo>
                  <a:lnTo>
                    <a:pt x="2575" y="4987"/>
                  </a:lnTo>
                  <a:lnTo>
                    <a:pt x="2653" y="5104"/>
                  </a:lnTo>
                  <a:lnTo>
                    <a:pt x="2718" y="5227"/>
                  </a:lnTo>
                  <a:lnTo>
                    <a:pt x="2783" y="5364"/>
                  </a:lnTo>
                  <a:lnTo>
                    <a:pt x="2848" y="5506"/>
                  </a:lnTo>
                  <a:lnTo>
                    <a:pt x="2906" y="5649"/>
                  </a:lnTo>
                  <a:lnTo>
                    <a:pt x="2964" y="5811"/>
                  </a:lnTo>
                  <a:lnTo>
                    <a:pt x="3016" y="5980"/>
                  </a:lnTo>
                  <a:lnTo>
                    <a:pt x="3075" y="6155"/>
                  </a:lnTo>
                  <a:lnTo>
                    <a:pt x="3127" y="6343"/>
                  </a:lnTo>
                  <a:lnTo>
                    <a:pt x="3230" y="6745"/>
                  </a:lnTo>
                  <a:lnTo>
                    <a:pt x="3328" y="7192"/>
                  </a:lnTo>
                  <a:lnTo>
                    <a:pt x="3431" y="6745"/>
                  </a:lnTo>
                  <a:lnTo>
                    <a:pt x="3535" y="6343"/>
                  </a:lnTo>
                  <a:lnTo>
                    <a:pt x="3587" y="6155"/>
                  </a:lnTo>
                  <a:lnTo>
                    <a:pt x="3639" y="5980"/>
                  </a:lnTo>
                  <a:lnTo>
                    <a:pt x="3697" y="5811"/>
                  </a:lnTo>
                  <a:lnTo>
                    <a:pt x="3756" y="5649"/>
                  </a:lnTo>
                  <a:lnTo>
                    <a:pt x="3814" y="5506"/>
                  </a:lnTo>
                  <a:lnTo>
                    <a:pt x="3879" y="5364"/>
                  </a:lnTo>
                  <a:lnTo>
                    <a:pt x="3944" y="5227"/>
                  </a:lnTo>
                  <a:lnTo>
                    <a:pt x="4009" y="5104"/>
                  </a:lnTo>
                  <a:lnTo>
                    <a:pt x="4080" y="4987"/>
                  </a:lnTo>
                  <a:lnTo>
                    <a:pt x="4158" y="4877"/>
                  </a:lnTo>
                  <a:lnTo>
                    <a:pt x="4242" y="4773"/>
                  </a:lnTo>
                  <a:lnTo>
                    <a:pt x="4326" y="4676"/>
                  </a:lnTo>
                  <a:lnTo>
                    <a:pt x="4417" y="4579"/>
                  </a:lnTo>
                  <a:lnTo>
                    <a:pt x="4514" y="4495"/>
                  </a:lnTo>
                  <a:lnTo>
                    <a:pt x="4618" y="4410"/>
                  </a:lnTo>
                  <a:lnTo>
                    <a:pt x="4728" y="4332"/>
                  </a:lnTo>
                  <a:lnTo>
                    <a:pt x="4845" y="4255"/>
                  </a:lnTo>
                  <a:lnTo>
                    <a:pt x="4962" y="4190"/>
                  </a:lnTo>
                  <a:lnTo>
                    <a:pt x="5098" y="4118"/>
                  </a:lnTo>
                  <a:lnTo>
                    <a:pt x="5234" y="4054"/>
                  </a:lnTo>
                  <a:lnTo>
                    <a:pt x="5377" y="3995"/>
                  </a:lnTo>
                  <a:lnTo>
                    <a:pt x="5533" y="3937"/>
                  </a:lnTo>
                  <a:lnTo>
                    <a:pt x="5701" y="3879"/>
                  </a:lnTo>
                  <a:lnTo>
                    <a:pt x="5870" y="3820"/>
                  </a:lnTo>
                  <a:lnTo>
                    <a:pt x="6246" y="3710"/>
                  </a:lnTo>
                  <a:lnTo>
                    <a:pt x="6661" y="3600"/>
                  </a:lnTo>
                  <a:lnTo>
                    <a:pt x="6246" y="3489"/>
                  </a:lnTo>
                  <a:lnTo>
                    <a:pt x="5870" y="3379"/>
                  </a:lnTo>
                  <a:lnTo>
                    <a:pt x="5701" y="3321"/>
                  </a:lnTo>
                  <a:lnTo>
                    <a:pt x="5533" y="3262"/>
                  </a:lnTo>
                  <a:lnTo>
                    <a:pt x="5377" y="3204"/>
                  </a:lnTo>
                  <a:lnTo>
                    <a:pt x="5234" y="3139"/>
                  </a:lnTo>
                  <a:lnTo>
                    <a:pt x="5098" y="3074"/>
                  </a:lnTo>
                  <a:lnTo>
                    <a:pt x="4962" y="3010"/>
                  </a:lnTo>
                  <a:lnTo>
                    <a:pt x="4845" y="2938"/>
                  </a:lnTo>
                  <a:lnTo>
                    <a:pt x="4728" y="2867"/>
                  </a:lnTo>
                  <a:lnTo>
                    <a:pt x="4618" y="2789"/>
                  </a:lnTo>
                  <a:lnTo>
                    <a:pt x="4514" y="2705"/>
                  </a:lnTo>
                  <a:lnTo>
                    <a:pt x="4417" y="2614"/>
                  </a:lnTo>
                  <a:lnTo>
                    <a:pt x="4326" y="2523"/>
                  </a:lnTo>
                  <a:lnTo>
                    <a:pt x="4242" y="2426"/>
                  </a:lnTo>
                  <a:lnTo>
                    <a:pt x="4158" y="2322"/>
                  </a:lnTo>
                  <a:lnTo>
                    <a:pt x="4080" y="2212"/>
                  </a:lnTo>
                  <a:lnTo>
                    <a:pt x="4009" y="2089"/>
                  </a:lnTo>
                  <a:lnTo>
                    <a:pt x="3944" y="1965"/>
                  </a:lnTo>
                  <a:lnTo>
                    <a:pt x="3879" y="1836"/>
                  </a:lnTo>
                  <a:lnTo>
                    <a:pt x="3814" y="1693"/>
                  </a:lnTo>
                  <a:lnTo>
                    <a:pt x="3756" y="1544"/>
                  </a:lnTo>
                  <a:lnTo>
                    <a:pt x="3697" y="1388"/>
                  </a:lnTo>
                  <a:lnTo>
                    <a:pt x="3639" y="1220"/>
                  </a:lnTo>
                  <a:lnTo>
                    <a:pt x="3587" y="1045"/>
                  </a:lnTo>
                  <a:lnTo>
                    <a:pt x="3535" y="857"/>
                  </a:lnTo>
                  <a:lnTo>
                    <a:pt x="3431" y="454"/>
                  </a:lnTo>
                  <a:lnTo>
                    <a:pt x="33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22" name="Google Shape;3942;p68"/>
            <p:cNvCxnSpPr/>
            <p:nvPr/>
          </p:nvCxnSpPr>
          <p:spPr>
            <a:xfrm>
              <a:off x="113750" y="4830875"/>
              <a:ext cx="42792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23" name="Google Shape;3943;p68"/>
            <p:cNvGrpSpPr/>
            <p:nvPr/>
          </p:nvGrpSpPr>
          <p:grpSpPr>
            <a:xfrm>
              <a:off x="1385312" y="2271918"/>
              <a:ext cx="448748" cy="599667"/>
              <a:chOff x="109112" y="632206"/>
              <a:chExt cx="448748" cy="599667"/>
            </a:xfrm>
          </p:grpSpPr>
          <p:sp>
            <p:nvSpPr>
              <p:cNvPr id="728" name="Google Shape;3944;p68"/>
              <p:cNvSpPr/>
              <p:nvPr/>
            </p:nvSpPr>
            <p:spPr>
              <a:xfrm rot="-1566404">
                <a:off x="145126" y="683516"/>
                <a:ext cx="286556" cy="230121"/>
              </a:xfrm>
              <a:custGeom>
                <a:avLst/>
                <a:gdLst/>
                <a:ahLst/>
                <a:cxnLst/>
                <a:rect l="l" t="t" r="r" b="b"/>
                <a:pathLst>
                  <a:path w="5367" h="4310" extrusionOk="0">
                    <a:moveTo>
                      <a:pt x="1354" y="0"/>
                    </a:moveTo>
                    <a:lnTo>
                      <a:pt x="1206" y="17"/>
                    </a:lnTo>
                    <a:lnTo>
                      <a:pt x="1041" y="50"/>
                    </a:lnTo>
                    <a:lnTo>
                      <a:pt x="892" y="99"/>
                    </a:lnTo>
                    <a:lnTo>
                      <a:pt x="760" y="182"/>
                    </a:lnTo>
                    <a:lnTo>
                      <a:pt x="611" y="264"/>
                    </a:lnTo>
                    <a:lnTo>
                      <a:pt x="496" y="363"/>
                    </a:lnTo>
                    <a:lnTo>
                      <a:pt x="380" y="479"/>
                    </a:lnTo>
                    <a:lnTo>
                      <a:pt x="265" y="595"/>
                    </a:lnTo>
                    <a:lnTo>
                      <a:pt x="182" y="743"/>
                    </a:lnTo>
                    <a:lnTo>
                      <a:pt x="99" y="908"/>
                    </a:lnTo>
                    <a:lnTo>
                      <a:pt x="66" y="1007"/>
                    </a:lnTo>
                    <a:lnTo>
                      <a:pt x="33" y="1123"/>
                    </a:lnTo>
                    <a:lnTo>
                      <a:pt x="0" y="1371"/>
                    </a:lnTo>
                    <a:lnTo>
                      <a:pt x="0" y="1602"/>
                    </a:lnTo>
                    <a:lnTo>
                      <a:pt x="33" y="1833"/>
                    </a:lnTo>
                    <a:lnTo>
                      <a:pt x="116" y="2048"/>
                    </a:lnTo>
                    <a:lnTo>
                      <a:pt x="231" y="2246"/>
                    </a:lnTo>
                    <a:lnTo>
                      <a:pt x="364" y="2444"/>
                    </a:lnTo>
                    <a:lnTo>
                      <a:pt x="446" y="2526"/>
                    </a:lnTo>
                    <a:lnTo>
                      <a:pt x="545" y="2609"/>
                    </a:lnTo>
                    <a:lnTo>
                      <a:pt x="2692" y="4310"/>
                    </a:lnTo>
                    <a:lnTo>
                      <a:pt x="4822" y="2609"/>
                    </a:lnTo>
                    <a:lnTo>
                      <a:pt x="4921" y="2526"/>
                    </a:lnTo>
                    <a:lnTo>
                      <a:pt x="5003" y="2444"/>
                    </a:lnTo>
                    <a:lnTo>
                      <a:pt x="5135" y="2246"/>
                    </a:lnTo>
                    <a:lnTo>
                      <a:pt x="5251" y="2048"/>
                    </a:lnTo>
                    <a:lnTo>
                      <a:pt x="5334" y="1833"/>
                    </a:lnTo>
                    <a:lnTo>
                      <a:pt x="5367" y="1602"/>
                    </a:lnTo>
                    <a:lnTo>
                      <a:pt x="5367" y="1371"/>
                    </a:lnTo>
                    <a:lnTo>
                      <a:pt x="5334" y="1123"/>
                    </a:lnTo>
                    <a:lnTo>
                      <a:pt x="5301" y="1007"/>
                    </a:lnTo>
                    <a:lnTo>
                      <a:pt x="5268" y="908"/>
                    </a:lnTo>
                    <a:lnTo>
                      <a:pt x="5185" y="743"/>
                    </a:lnTo>
                    <a:lnTo>
                      <a:pt x="5102" y="595"/>
                    </a:lnTo>
                    <a:lnTo>
                      <a:pt x="4987" y="479"/>
                    </a:lnTo>
                    <a:lnTo>
                      <a:pt x="4871" y="363"/>
                    </a:lnTo>
                    <a:lnTo>
                      <a:pt x="4756" y="264"/>
                    </a:lnTo>
                    <a:lnTo>
                      <a:pt x="4607" y="182"/>
                    </a:lnTo>
                    <a:lnTo>
                      <a:pt x="4475" y="99"/>
                    </a:lnTo>
                    <a:lnTo>
                      <a:pt x="4326" y="50"/>
                    </a:lnTo>
                    <a:lnTo>
                      <a:pt x="4161" y="17"/>
                    </a:lnTo>
                    <a:lnTo>
                      <a:pt x="4013" y="0"/>
                    </a:lnTo>
                    <a:lnTo>
                      <a:pt x="3682" y="0"/>
                    </a:lnTo>
                    <a:lnTo>
                      <a:pt x="3534" y="33"/>
                    </a:lnTo>
                    <a:lnTo>
                      <a:pt x="3369" y="99"/>
                    </a:lnTo>
                    <a:lnTo>
                      <a:pt x="3220" y="165"/>
                    </a:lnTo>
                    <a:lnTo>
                      <a:pt x="3071" y="248"/>
                    </a:lnTo>
                    <a:lnTo>
                      <a:pt x="2692" y="528"/>
                    </a:lnTo>
                    <a:lnTo>
                      <a:pt x="2295" y="248"/>
                    </a:lnTo>
                    <a:lnTo>
                      <a:pt x="2147" y="165"/>
                    </a:lnTo>
                    <a:lnTo>
                      <a:pt x="1998" y="99"/>
                    </a:lnTo>
                    <a:lnTo>
                      <a:pt x="1833" y="33"/>
                    </a:lnTo>
                    <a:lnTo>
                      <a:pt x="1685" y="0"/>
                    </a:lnTo>
                    <a:close/>
                  </a:path>
                </a:pathLst>
              </a:custGeom>
              <a:solidFill>
                <a:srgbClr val="CA2E6C">
                  <a:alpha val="16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3945;p68"/>
              <p:cNvSpPr/>
              <p:nvPr/>
            </p:nvSpPr>
            <p:spPr>
              <a:xfrm rot="-465197">
                <a:off x="135467" y="1050059"/>
                <a:ext cx="209755" cy="168435"/>
              </a:xfrm>
              <a:custGeom>
                <a:avLst/>
                <a:gdLst/>
                <a:ahLst/>
                <a:cxnLst/>
                <a:rect l="l" t="t" r="r" b="b"/>
                <a:pathLst>
                  <a:path w="5367" h="4310" extrusionOk="0">
                    <a:moveTo>
                      <a:pt x="1354" y="0"/>
                    </a:moveTo>
                    <a:lnTo>
                      <a:pt x="1206" y="17"/>
                    </a:lnTo>
                    <a:lnTo>
                      <a:pt x="1041" y="50"/>
                    </a:lnTo>
                    <a:lnTo>
                      <a:pt x="892" y="99"/>
                    </a:lnTo>
                    <a:lnTo>
                      <a:pt x="760" y="182"/>
                    </a:lnTo>
                    <a:lnTo>
                      <a:pt x="611" y="264"/>
                    </a:lnTo>
                    <a:lnTo>
                      <a:pt x="496" y="363"/>
                    </a:lnTo>
                    <a:lnTo>
                      <a:pt x="380" y="479"/>
                    </a:lnTo>
                    <a:lnTo>
                      <a:pt x="265" y="595"/>
                    </a:lnTo>
                    <a:lnTo>
                      <a:pt x="182" y="743"/>
                    </a:lnTo>
                    <a:lnTo>
                      <a:pt x="99" y="908"/>
                    </a:lnTo>
                    <a:lnTo>
                      <a:pt x="66" y="1007"/>
                    </a:lnTo>
                    <a:lnTo>
                      <a:pt x="33" y="1123"/>
                    </a:lnTo>
                    <a:lnTo>
                      <a:pt x="0" y="1371"/>
                    </a:lnTo>
                    <a:lnTo>
                      <a:pt x="0" y="1602"/>
                    </a:lnTo>
                    <a:lnTo>
                      <a:pt x="33" y="1833"/>
                    </a:lnTo>
                    <a:lnTo>
                      <a:pt x="116" y="2048"/>
                    </a:lnTo>
                    <a:lnTo>
                      <a:pt x="231" y="2246"/>
                    </a:lnTo>
                    <a:lnTo>
                      <a:pt x="364" y="2444"/>
                    </a:lnTo>
                    <a:lnTo>
                      <a:pt x="446" y="2526"/>
                    </a:lnTo>
                    <a:lnTo>
                      <a:pt x="545" y="2609"/>
                    </a:lnTo>
                    <a:lnTo>
                      <a:pt x="2692" y="4310"/>
                    </a:lnTo>
                    <a:lnTo>
                      <a:pt x="4822" y="2609"/>
                    </a:lnTo>
                    <a:lnTo>
                      <a:pt x="4921" y="2526"/>
                    </a:lnTo>
                    <a:lnTo>
                      <a:pt x="5003" y="2444"/>
                    </a:lnTo>
                    <a:lnTo>
                      <a:pt x="5135" y="2246"/>
                    </a:lnTo>
                    <a:lnTo>
                      <a:pt x="5251" y="2048"/>
                    </a:lnTo>
                    <a:lnTo>
                      <a:pt x="5334" y="1833"/>
                    </a:lnTo>
                    <a:lnTo>
                      <a:pt x="5367" y="1602"/>
                    </a:lnTo>
                    <a:lnTo>
                      <a:pt x="5367" y="1371"/>
                    </a:lnTo>
                    <a:lnTo>
                      <a:pt x="5334" y="1123"/>
                    </a:lnTo>
                    <a:lnTo>
                      <a:pt x="5301" y="1007"/>
                    </a:lnTo>
                    <a:lnTo>
                      <a:pt x="5268" y="908"/>
                    </a:lnTo>
                    <a:lnTo>
                      <a:pt x="5185" y="743"/>
                    </a:lnTo>
                    <a:lnTo>
                      <a:pt x="5102" y="595"/>
                    </a:lnTo>
                    <a:lnTo>
                      <a:pt x="4987" y="479"/>
                    </a:lnTo>
                    <a:lnTo>
                      <a:pt x="4871" y="363"/>
                    </a:lnTo>
                    <a:lnTo>
                      <a:pt x="4756" y="264"/>
                    </a:lnTo>
                    <a:lnTo>
                      <a:pt x="4607" y="182"/>
                    </a:lnTo>
                    <a:lnTo>
                      <a:pt x="4475" y="99"/>
                    </a:lnTo>
                    <a:lnTo>
                      <a:pt x="4326" y="50"/>
                    </a:lnTo>
                    <a:lnTo>
                      <a:pt x="4161" y="17"/>
                    </a:lnTo>
                    <a:lnTo>
                      <a:pt x="4013" y="0"/>
                    </a:lnTo>
                    <a:lnTo>
                      <a:pt x="3682" y="0"/>
                    </a:lnTo>
                    <a:lnTo>
                      <a:pt x="3534" y="33"/>
                    </a:lnTo>
                    <a:lnTo>
                      <a:pt x="3369" y="99"/>
                    </a:lnTo>
                    <a:lnTo>
                      <a:pt x="3220" y="165"/>
                    </a:lnTo>
                    <a:lnTo>
                      <a:pt x="3071" y="248"/>
                    </a:lnTo>
                    <a:lnTo>
                      <a:pt x="2692" y="528"/>
                    </a:lnTo>
                    <a:lnTo>
                      <a:pt x="2295" y="248"/>
                    </a:lnTo>
                    <a:lnTo>
                      <a:pt x="2147" y="165"/>
                    </a:lnTo>
                    <a:lnTo>
                      <a:pt x="1998" y="99"/>
                    </a:lnTo>
                    <a:lnTo>
                      <a:pt x="1833" y="33"/>
                    </a:lnTo>
                    <a:lnTo>
                      <a:pt x="1685" y="0"/>
                    </a:lnTo>
                    <a:close/>
                  </a:path>
                </a:pathLst>
              </a:custGeom>
              <a:solidFill>
                <a:srgbClr val="CA2E6C">
                  <a:alpha val="16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3946;p68"/>
              <p:cNvSpPr/>
              <p:nvPr/>
            </p:nvSpPr>
            <p:spPr>
              <a:xfrm rot="1141122">
                <a:off x="405741" y="880740"/>
                <a:ext cx="137849" cy="110697"/>
              </a:xfrm>
              <a:custGeom>
                <a:avLst/>
                <a:gdLst/>
                <a:ahLst/>
                <a:cxnLst/>
                <a:rect l="l" t="t" r="r" b="b"/>
                <a:pathLst>
                  <a:path w="5367" h="4310" extrusionOk="0">
                    <a:moveTo>
                      <a:pt x="1354" y="0"/>
                    </a:moveTo>
                    <a:lnTo>
                      <a:pt x="1206" y="17"/>
                    </a:lnTo>
                    <a:lnTo>
                      <a:pt x="1041" y="50"/>
                    </a:lnTo>
                    <a:lnTo>
                      <a:pt x="892" y="99"/>
                    </a:lnTo>
                    <a:lnTo>
                      <a:pt x="760" y="182"/>
                    </a:lnTo>
                    <a:lnTo>
                      <a:pt x="611" y="264"/>
                    </a:lnTo>
                    <a:lnTo>
                      <a:pt x="496" y="363"/>
                    </a:lnTo>
                    <a:lnTo>
                      <a:pt x="380" y="479"/>
                    </a:lnTo>
                    <a:lnTo>
                      <a:pt x="265" y="595"/>
                    </a:lnTo>
                    <a:lnTo>
                      <a:pt x="182" y="743"/>
                    </a:lnTo>
                    <a:lnTo>
                      <a:pt x="99" y="908"/>
                    </a:lnTo>
                    <a:lnTo>
                      <a:pt x="66" y="1007"/>
                    </a:lnTo>
                    <a:lnTo>
                      <a:pt x="33" y="1123"/>
                    </a:lnTo>
                    <a:lnTo>
                      <a:pt x="0" y="1371"/>
                    </a:lnTo>
                    <a:lnTo>
                      <a:pt x="0" y="1602"/>
                    </a:lnTo>
                    <a:lnTo>
                      <a:pt x="33" y="1833"/>
                    </a:lnTo>
                    <a:lnTo>
                      <a:pt x="116" y="2048"/>
                    </a:lnTo>
                    <a:lnTo>
                      <a:pt x="231" y="2246"/>
                    </a:lnTo>
                    <a:lnTo>
                      <a:pt x="364" y="2444"/>
                    </a:lnTo>
                    <a:lnTo>
                      <a:pt x="446" y="2526"/>
                    </a:lnTo>
                    <a:lnTo>
                      <a:pt x="545" y="2609"/>
                    </a:lnTo>
                    <a:lnTo>
                      <a:pt x="2692" y="4310"/>
                    </a:lnTo>
                    <a:lnTo>
                      <a:pt x="4822" y="2609"/>
                    </a:lnTo>
                    <a:lnTo>
                      <a:pt x="4921" y="2526"/>
                    </a:lnTo>
                    <a:lnTo>
                      <a:pt x="5003" y="2444"/>
                    </a:lnTo>
                    <a:lnTo>
                      <a:pt x="5135" y="2246"/>
                    </a:lnTo>
                    <a:lnTo>
                      <a:pt x="5251" y="2048"/>
                    </a:lnTo>
                    <a:lnTo>
                      <a:pt x="5334" y="1833"/>
                    </a:lnTo>
                    <a:lnTo>
                      <a:pt x="5367" y="1602"/>
                    </a:lnTo>
                    <a:lnTo>
                      <a:pt x="5367" y="1371"/>
                    </a:lnTo>
                    <a:lnTo>
                      <a:pt x="5334" y="1123"/>
                    </a:lnTo>
                    <a:lnTo>
                      <a:pt x="5301" y="1007"/>
                    </a:lnTo>
                    <a:lnTo>
                      <a:pt x="5268" y="908"/>
                    </a:lnTo>
                    <a:lnTo>
                      <a:pt x="5185" y="743"/>
                    </a:lnTo>
                    <a:lnTo>
                      <a:pt x="5102" y="595"/>
                    </a:lnTo>
                    <a:lnTo>
                      <a:pt x="4987" y="479"/>
                    </a:lnTo>
                    <a:lnTo>
                      <a:pt x="4871" y="363"/>
                    </a:lnTo>
                    <a:lnTo>
                      <a:pt x="4756" y="264"/>
                    </a:lnTo>
                    <a:lnTo>
                      <a:pt x="4607" y="182"/>
                    </a:lnTo>
                    <a:lnTo>
                      <a:pt x="4475" y="99"/>
                    </a:lnTo>
                    <a:lnTo>
                      <a:pt x="4326" y="50"/>
                    </a:lnTo>
                    <a:lnTo>
                      <a:pt x="4161" y="17"/>
                    </a:lnTo>
                    <a:lnTo>
                      <a:pt x="4013" y="0"/>
                    </a:lnTo>
                    <a:lnTo>
                      <a:pt x="3682" y="0"/>
                    </a:lnTo>
                    <a:lnTo>
                      <a:pt x="3534" y="33"/>
                    </a:lnTo>
                    <a:lnTo>
                      <a:pt x="3369" y="99"/>
                    </a:lnTo>
                    <a:lnTo>
                      <a:pt x="3220" y="165"/>
                    </a:lnTo>
                    <a:lnTo>
                      <a:pt x="3071" y="248"/>
                    </a:lnTo>
                    <a:lnTo>
                      <a:pt x="2692" y="528"/>
                    </a:lnTo>
                    <a:lnTo>
                      <a:pt x="2295" y="248"/>
                    </a:lnTo>
                    <a:lnTo>
                      <a:pt x="2147" y="165"/>
                    </a:lnTo>
                    <a:lnTo>
                      <a:pt x="1998" y="99"/>
                    </a:lnTo>
                    <a:lnTo>
                      <a:pt x="1833" y="33"/>
                    </a:lnTo>
                    <a:lnTo>
                      <a:pt x="1685" y="0"/>
                    </a:lnTo>
                    <a:close/>
                  </a:path>
                </a:pathLst>
              </a:custGeom>
              <a:solidFill>
                <a:srgbClr val="CA2E6C">
                  <a:alpha val="16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4" name="Google Shape;3947;p68"/>
            <p:cNvGrpSpPr/>
            <p:nvPr/>
          </p:nvGrpSpPr>
          <p:grpSpPr>
            <a:xfrm>
              <a:off x="2196130" y="1609012"/>
              <a:ext cx="505252" cy="632103"/>
              <a:chOff x="2988250" y="-1105250"/>
              <a:chExt cx="563143" cy="704528"/>
            </a:xfrm>
          </p:grpSpPr>
          <p:sp>
            <p:nvSpPr>
              <p:cNvPr id="725" name="Google Shape;3948;p68"/>
              <p:cNvSpPr/>
              <p:nvPr/>
            </p:nvSpPr>
            <p:spPr>
              <a:xfrm>
                <a:off x="2988250" y="-1105250"/>
                <a:ext cx="563143" cy="563084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2" extrusionOk="0">
                    <a:moveTo>
                      <a:pt x="4740" y="0"/>
                    </a:moveTo>
                    <a:lnTo>
                      <a:pt x="4492" y="17"/>
                    </a:lnTo>
                    <a:lnTo>
                      <a:pt x="4244" y="33"/>
                    </a:lnTo>
                    <a:lnTo>
                      <a:pt x="4013" y="66"/>
                    </a:lnTo>
                    <a:lnTo>
                      <a:pt x="3782" y="99"/>
                    </a:lnTo>
                    <a:lnTo>
                      <a:pt x="3551" y="149"/>
                    </a:lnTo>
                    <a:lnTo>
                      <a:pt x="3320" y="215"/>
                    </a:lnTo>
                    <a:lnTo>
                      <a:pt x="3105" y="297"/>
                    </a:lnTo>
                    <a:lnTo>
                      <a:pt x="2890" y="380"/>
                    </a:lnTo>
                    <a:lnTo>
                      <a:pt x="2676" y="479"/>
                    </a:lnTo>
                    <a:lnTo>
                      <a:pt x="2478" y="578"/>
                    </a:lnTo>
                    <a:lnTo>
                      <a:pt x="2279" y="694"/>
                    </a:lnTo>
                    <a:lnTo>
                      <a:pt x="2081" y="809"/>
                    </a:lnTo>
                    <a:lnTo>
                      <a:pt x="1900" y="941"/>
                    </a:lnTo>
                    <a:lnTo>
                      <a:pt x="1718" y="1090"/>
                    </a:lnTo>
                    <a:lnTo>
                      <a:pt x="1553" y="1238"/>
                    </a:lnTo>
                    <a:lnTo>
                      <a:pt x="1388" y="1387"/>
                    </a:lnTo>
                    <a:lnTo>
                      <a:pt x="1239" y="1552"/>
                    </a:lnTo>
                    <a:lnTo>
                      <a:pt x="1091" y="1734"/>
                    </a:lnTo>
                    <a:lnTo>
                      <a:pt x="942" y="1915"/>
                    </a:lnTo>
                    <a:lnTo>
                      <a:pt x="810" y="2097"/>
                    </a:lnTo>
                    <a:lnTo>
                      <a:pt x="694" y="2279"/>
                    </a:lnTo>
                    <a:lnTo>
                      <a:pt x="579" y="2477"/>
                    </a:lnTo>
                    <a:lnTo>
                      <a:pt x="463" y="2691"/>
                    </a:lnTo>
                    <a:lnTo>
                      <a:pt x="381" y="2890"/>
                    </a:lnTo>
                    <a:lnTo>
                      <a:pt x="282" y="3104"/>
                    </a:lnTo>
                    <a:lnTo>
                      <a:pt x="216" y="3335"/>
                    </a:lnTo>
                    <a:lnTo>
                      <a:pt x="149" y="3550"/>
                    </a:lnTo>
                    <a:lnTo>
                      <a:pt x="100" y="3781"/>
                    </a:lnTo>
                    <a:lnTo>
                      <a:pt x="50" y="4012"/>
                    </a:lnTo>
                    <a:lnTo>
                      <a:pt x="34" y="4260"/>
                    </a:lnTo>
                    <a:lnTo>
                      <a:pt x="1" y="4491"/>
                    </a:lnTo>
                    <a:lnTo>
                      <a:pt x="1" y="4739"/>
                    </a:lnTo>
                    <a:lnTo>
                      <a:pt x="1" y="4987"/>
                    </a:lnTo>
                    <a:lnTo>
                      <a:pt x="34" y="5218"/>
                    </a:lnTo>
                    <a:lnTo>
                      <a:pt x="50" y="5449"/>
                    </a:lnTo>
                    <a:lnTo>
                      <a:pt x="100" y="5697"/>
                    </a:lnTo>
                    <a:lnTo>
                      <a:pt x="149" y="5911"/>
                    </a:lnTo>
                    <a:lnTo>
                      <a:pt x="216" y="6142"/>
                    </a:lnTo>
                    <a:lnTo>
                      <a:pt x="282" y="6357"/>
                    </a:lnTo>
                    <a:lnTo>
                      <a:pt x="381" y="6572"/>
                    </a:lnTo>
                    <a:lnTo>
                      <a:pt x="463" y="6786"/>
                    </a:lnTo>
                    <a:lnTo>
                      <a:pt x="579" y="6985"/>
                    </a:lnTo>
                    <a:lnTo>
                      <a:pt x="694" y="7183"/>
                    </a:lnTo>
                    <a:lnTo>
                      <a:pt x="810" y="7381"/>
                    </a:lnTo>
                    <a:lnTo>
                      <a:pt x="942" y="7562"/>
                    </a:lnTo>
                    <a:lnTo>
                      <a:pt x="1091" y="7744"/>
                    </a:lnTo>
                    <a:lnTo>
                      <a:pt x="1239" y="7909"/>
                    </a:lnTo>
                    <a:lnTo>
                      <a:pt x="1388" y="8074"/>
                    </a:lnTo>
                    <a:lnTo>
                      <a:pt x="1553" y="8239"/>
                    </a:lnTo>
                    <a:lnTo>
                      <a:pt x="1718" y="8388"/>
                    </a:lnTo>
                    <a:lnTo>
                      <a:pt x="1900" y="8520"/>
                    </a:lnTo>
                    <a:lnTo>
                      <a:pt x="2081" y="8652"/>
                    </a:lnTo>
                    <a:lnTo>
                      <a:pt x="2279" y="8784"/>
                    </a:lnTo>
                    <a:lnTo>
                      <a:pt x="2478" y="8900"/>
                    </a:lnTo>
                    <a:lnTo>
                      <a:pt x="2676" y="8999"/>
                    </a:lnTo>
                    <a:lnTo>
                      <a:pt x="2890" y="9098"/>
                    </a:lnTo>
                    <a:lnTo>
                      <a:pt x="3105" y="9181"/>
                    </a:lnTo>
                    <a:lnTo>
                      <a:pt x="3320" y="9247"/>
                    </a:lnTo>
                    <a:lnTo>
                      <a:pt x="3551" y="9313"/>
                    </a:lnTo>
                    <a:lnTo>
                      <a:pt x="3782" y="9362"/>
                    </a:lnTo>
                    <a:lnTo>
                      <a:pt x="4013" y="9412"/>
                    </a:lnTo>
                    <a:lnTo>
                      <a:pt x="4244" y="9445"/>
                    </a:lnTo>
                    <a:lnTo>
                      <a:pt x="4492" y="9461"/>
                    </a:lnTo>
                    <a:lnTo>
                      <a:pt x="4971" y="9461"/>
                    </a:lnTo>
                    <a:lnTo>
                      <a:pt x="5219" y="9445"/>
                    </a:lnTo>
                    <a:lnTo>
                      <a:pt x="5450" y="9412"/>
                    </a:lnTo>
                    <a:lnTo>
                      <a:pt x="5681" y="9362"/>
                    </a:lnTo>
                    <a:lnTo>
                      <a:pt x="5912" y="9313"/>
                    </a:lnTo>
                    <a:lnTo>
                      <a:pt x="6143" y="9247"/>
                    </a:lnTo>
                    <a:lnTo>
                      <a:pt x="6358" y="9181"/>
                    </a:lnTo>
                    <a:lnTo>
                      <a:pt x="6573" y="9098"/>
                    </a:lnTo>
                    <a:lnTo>
                      <a:pt x="6787" y="8999"/>
                    </a:lnTo>
                    <a:lnTo>
                      <a:pt x="6985" y="8900"/>
                    </a:lnTo>
                    <a:lnTo>
                      <a:pt x="7183" y="8784"/>
                    </a:lnTo>
                    <a:lnTo>
                      <a:pt x="7382" y="8652"/>
                    </a:lnTo>
                    <a:lnTo>
                      <a:pt x="7563" y="8520"/>
                    </a:lnTo>
                    <a:lnTo>
                      <a:pt x="7745" y="8388"/>
                    </a:lnTo>
                    <a:lnTo>
                      <a:pt x="7910" y="8239"/>
                    </a:lnTo>
                    <a:lnTo>
                      <a:pt x="8075" y="8074"/>
                    </a:lnTo>
                    <a:lnTo>
                      <a:pt x="8240" y="7909"/>
                    </a:lnTo>
                    <a:lnTo>
                      <a:pt x="8389" y="7744"/>
                    </a:lnTo>
                    <a:lnTo>
                      <a:pt x="8521" y="7562"/>
                    </a:lnTo>
                    <a:lnTo>
                      <a:pt x="8653" y="7381"/>
                    </a:lnTo>
                    <a:lnTo>
                      <a:pt x="8769" y="7183"/>
                    </a:lnTo>
                    <a:lnTo>
                      <a:pt x="8884" y="6985"/>
                    </a:lnTo>
                    <a:lnTo>
                      <a:pt x="9000" y="6786"/>
                    </a:lnTo>
                    <a:lnTo>
                      <a:pt x="9082" y="6572"/>
                    </a:lnTo>
                    <a:lnTo>
                      <a:pt x="9181" y="6357"/>
                    </a:lnTo>
                    <a:lnTo>
                      <a:pt x="9247" y="6142"/>
                    </a:lnTo>
                    <a:lnTo>
                      <a:pt x="9313" y="5911"/>
                    </a:lnTo>
                    <a:lnTo>
                      <a:pt x="9363" y="5697"/>
                    </a:lnTo>
                    <a:lnTo>
                      <a:pt x="9413" y="5449"/>
                    </a:lnTo>
                    <a:lnTo>
                      <a:pt x="9429" y="5218"/>
                    </a:lnTo>
                    <a:lnTo>
                      <a:pt x="9462" y="4987"/>
                    </a:lnTo>
                    <a:lnTo>
                      <a:pt x="9462" y="4739"/>
                    </a:lnTo>
                    <a:lnTo>
                      <a:pt x="9462" y="4491"/>
                    </a:lnTo>
                    <a:lnTo>
                      <a:pt x="9429" y="4260"/>
                    </a:lnTo>
                    <a:lnTo>
                      <a:pt x="9413" y="4012"/>
                    </a:lnTo>
                    <a:lnTo>
                      <a:pt x="9363" y="3781"/>
                    </a:lnTo>
                    <a:lnTo>
                      <a:pt x="9313" y="3550"/>
                    </a:lnTo>
                    <a:lnTo>
                      <a:pt x="9247" y="3335"/>
                    </a:lnTo>
                    <a:lnTo>
                      <a:pt x="9181" y="3104"/>
                    </a:lnTo>
                    <a:lnTo>
                      <a:pt x="9082" y="2890"/>
                    </a:lnTo>
                    <a:lnTo>
                      <a:pt x="9000" y="2691"/>
                    </a:lnTo>
                    <a:lnTo>
                      <a:pt x="8884" y="2477"/>
                    </a:lnTo>
                    <a:lnTo>
                      <a:pt x="8769" y="2279"/>
                    </a:lnTo>
                    <a:lnTo>
                      <a:pt x="8653" y="2097"/>
                    </a:lnTo>
                    <a:lnTo>
                      <a:pt x="8521" y="1915"/>
                    </a:lnTo>
                    <a:lnTo>
                      <a:pt x="8389" y="1734"/>
                    </a:lnTo>
                    <a:lnTo>
                      <a:pt x="8240" y="1552"/>
                    </a:lnTo>
                    <a:lnTo>
                      <a:pt x="8075" y="1387"/>
                    </a:lnTo>
                    <a:lnTo>
                      <a:pt x="7910" y="1238"/>
                    </a:lnTo>
                    <a:lnTo>
                      <a:pt x="7745" y="1090"/>
                    </a:lnTo>
                    <a:lnTo>
                      <a:pt x="7563" y="941"/>
                    </a:lnTo>
                    <a:lnTo>
                      <a:pt x="7382" y="809"/>
                    </a:lnTo>
                    <a:lnTo>
                      <a:pt x="7183" y="694"/>
                    </a:lnTo>
                    <a:lnTo>
                      <a:pt x="6985" y="578"/>
                    </a:lnTo>
                    <a:lnTo>
                      <a:pt x="6787" y="479"/>
                    </a:lnTo>
                    <a:lnTo>
                      <a:pt x="6573" y="380"/>
                    </a:lnTo>
                    <a:lnTo>
                      <a:pt x="6358" y="297"/>
                    </a:lnTo>
                    <a:lnTo>
                      <a:pt x="6143" y="215"/>
                    </a:lnTo>
                    <a:lnTo>
                      <a:pt x="5912" y="149"/>
                    </a:lnTo>
                    <a:lnTo>
                      <a:pt x="5681" y="99"/>
                    </a:lnTo>
                    <a:lnTo>
                      <a:pt x="5450" y="66"/>
                    </a:lnTo>
                    <a:lnTo>
                      <a:pt x="5219" y="33"/>
                    </a:lnTo>
                    <a:lnTo>
                      <a:pt x="4971" y="17"/>
                    </a:lnTo>
                    <a:lnTo>
                      <a:pt x="474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3949;p68"/>
              <p:cNvSpPr/>
              <p:nvPr/>
            </p:nvSpPr>
            <p:spPr>
              <a:xfrm>
                <a:off x="3110124" y="-936245"/>
                <a:ext cx="319390" cy="256488"/>
              </a:xfrm>
              <a:custGeom>
                <a:avLst/>
                <a:gdLst/>
                <a:ahLst/>
                <a:cxnLst/>
                <a:rect l="l" t="t" r="r" b="b"/>
                <a:pathLst>
                  <a:path w="5367" h="4310" extrusionOk="0">
                    <a:moveTo>
                      <a:pt x="1354" y="0"/>
                    </a:moveTo>
                    <a:lnTo>
                      <a:pt x="1206" y="17"/>
                    </a:lnTo>
                    <a:lnTo>
                      <a:pt x="1041" y="50"/>
                    </a:lnTo>
                    <a:lnTo>
                      <a:pt x="892" y="99"/>
                    </a:lnTo>
                    <a:lnTo>
                      <a:pt x="760" y="182"/>
                    </a:lnTo>
                    <a:lnTo>
                      <a:pt x="611" y="264"/>
                    </a:lnTo>
                    <a:lnTo>
                      <a:pt x="496" y="363"/>
                    </a:lnTo>
                    <a:lnTo>
                      <a:pt x="380" y="479"/>
                    </a:lnTo>
                    <a:lnTo>
                      <a:pt x="265" y="595"/>
                    </a:lnTo>
                    <a:lnTo>
                      <a:pt x="182" y="743"/>
                    </a:lnTo>
                    <a:lnTo>
                      <a:pt x="99" y="908"/>
                    </a:lnTo>
                    <a:lnTo>
                      <a:pt x="66" y="1007"/>
                    </a:lnTo>
                    <a:lnTo>
                      <a:pt x="33" y="1123"/>
                    </a:lnTo>
                    <a:lnTo>
                      <a:pt x="0" y="1371"/>
                    </a:lnTo>
                    <a:lnTo>
                      <a:pt x="0" y="1602"/>
                    </a:lnTo>
                    <a:lnTo>
                      <a:pt x="33" y="1833"/>
                    </a:lnTo>
                    <a:lnTo>
                      <a:pt x="116" y="2048"/>
                    </a:lnTo>
                    <a:lnTo>
                      <a:pt x="231" y="2246"/>
                    </a:lnTo>
                    <a:lnTo>
                      <a:pt x="364" y="2444"/>
                    </a:lnTo>
                    <a:lnTo>
                      <a:pt x="446" y="2526"/>
                    </a:lnTo>
                    <a:lnTo>
                      <a:pt x="545" y="2609"/>
                    </a:lnTo>
                    <a:lnTo>
                      <a:pt x="2692" y="4310"/>
                    </a:lnTo>
                    <a:lnTo>
                      <a:pt x="4822" y="2609"/>
                    </a:lnTo>
                    <a:lnTo>
                      <a:pt x="4921" y="2526"/>
                    </a:lnTo>
                    <a:lnTo>
                      <a:pt x="5003" y="2444"/>
                    </a:lnTo>
                    <a:lnTo>
                      <a:pt x="5135" y="2246"/>
                    </a:lnTo>
                    <a:lnTo>
                      <a:pt x="5251" y="2048"/>
                    </a:lnTo>
                    <a:lnTo>
                      <a:pt x="5334" y="1833"/>
                    </a:lnTo>
                    <a:lnTo>
                      <a:pt x="5367" y="1602"/>
                    </a:lnTo>
                    <a:lnTo>
                      <a:pt x="5367" y="1371"/>
                    </a:lnTo>
                    <a:lnTo>
                      <a:pt x="5334" y="1123"/>
                    </a:lnTo>
                    <a:lnTo>
                      <a:pt x="5301" y="1007"/>
                    </a:lnTo>
                    <a:lnTo>
                      <a:pt x="5268" y="908"/>
                    </a:lnTo>
                    <a:lnTo>
                      <a:pt x="5185" y="743"/>
                    </a:lnTo>
                    <a:lnTo>
                      <a:pt x="5102" y="595"/>
                    </a:lnTo>
                    <a:lnTo>
                      <a:pt x="4987" y="479"/>
                    </a:lnTo>
                    <a:lnTo>
                      <a:pt x="4871" y="363"/>
                    </a:lnTo>
                    <a:lnTo>
                      <a:pt x="4756" y="264"/>
                    </a:lnTo>
                    <a:lnTo>
                      <a:pt x="4607" y="182"/>
                    </a:lnTo>
                    <a:lnTo>
                      <a:pt x="4475" y="99"/>
                    </a:lnTo>
                    <a:lnTo>
                      <a:pt x="4326" y="50"/>
                    </a:lnTo>
                    <a:lnTo>
                      <a:pt x="4161" y="17"/>
                    </a:lnTo>
                    <a:lnTo>
                      <a:pt x="4013" y="0"/>
                    </a:lnTo>
                    <a:lnTo>
                      <a:pt x="3682" y="0"/>
                    </a:lnTo>
                    <a:lnTo>
                      <a:pt x="3534" y="33"/>
                    </a:lnTo>
                    <a:lnTo>
                      <a:pt x="3369" y="99"/>
                    </a:lnTo>
                    <a:lnTo>
                      <a:pt x="3220" y="165"/>
                    </a:lnTo>
                    <a:lnTo>
                      <a:pt x="3071" y="248"/>
                    </a:lnTo>
                    <a:lnTo>
                      <a:pt x="2692" y="528"/>
                    </a:lnTo>
                    <a:lnTo>
                      <a:pt x="2295" y="248"/>
                    </a:lnTo>
                    <a:lnTo>
                      <a:pt x="2147" y="165"/>
                    </a:lnTo>
                    <a:lnTo>
                      <a:pt x="1998" y="99"/>
                    </a:lnTo>
                    <a:lnTo>
                      <a:pt x="1833" y="33"/>
                    </a:lnTo>
                    <a:lnTo>
                      <a:pt x="16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3950;p68"/>
              <p:cNvSpPr/>
              <p:nvPr/>
            </p:nvSpPr>
            <p:spPr>
              <a:xfrm>
                <a:off x="3206409" y="-576633"/>
                <a:ext cx="126816" cy="175912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2956" extrusionOk="0">
                    <a:moveTo>
                      <a:pt x="0" y="0"/>
                    </a:moveTo>
                    <a:lnTo>
                      <a:pt x="1074" y="2956"/>
                    </a:lnTo>
                    <a:lnTo>
                      <a:pt x="21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5487613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" y="0"/>
            <a:ext cx="9143999" cy="117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500" b="1">
                <a:solidFill>
                  <a:srgbClr val="C00000"/>
                </a:solidFill>
              </a:rPr>
              <a:t>Nhiệm vụ 1: Ghi lại việc làm thể hiện trách nhiệm và </a:t>
            </a:r>
            <a:endParaRPr lang="en-US" sz="2500" b="1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2500" b="1" smtClean="0">
                <a:solidFill>
                  <a:srgbClr val="C00000"/>
                </a:solidFill>
              </a:rPr>
              <a:t>lòng </a:t>
            </a:r>
            <a:r>
              <a:rPr lang="vi-VN" sz="2500" b="1">
                <a:solidFill>
                  <a:srgbClr val="C00000"/>
                </a:solidFill>
              </a:rPr>
              <a:t>biết ơn của em với các thành viên trong gia đình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872092" y="4035436"/>
            <a:ext cx="3105691" cy="509286"/>
          </a:xfrm>
          <a:prstGeom prst="roundRect">
            <a:avLst>
              <a:gd name="adj" fmla="val 28031"/>
            </a:avLst>
          </a:prstGeom>
          <a:solidFill>
            <a:schemeClr val="accent2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rgbClr val="000000"/>
                </a:solidFill>
              </a:rPr>
              <a:t>Chăm sóc người thân.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43" name="Rounded Rectangle 242"/>
          <p:cNvSpPr/>
          <p:nvPr/>
        </p:nvSpPr>
        <p:spPr>
          <a:xfrm>
            <a:off x="5001993" y="4035436"/>
            <a:ext cx="3105691" cy="509286"/>
          </a:xfrm>
          <a:prstGeom prst="roundRect">
            <a:avLst>
              <a:gd name="adj" fmla="val 28031"/>
            </a:avLst>
          </a:prstGeom>
          <a:solidFill>
            <a:schemeClr val="accent2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rgbClr val="000000"/>
                </a:solidFill>
              </a:rPr>
              <a:t>Dọn dẹp nhà </a:t>
            </a:r>
            <a:r>
              <a:rPr lang="vi-VN" sz="2000" smtClean="0">
                <a:solidFill>
                  <a:srgbClr val="000000"/>
                </a:solidFill>
              </a:rPr>
              <a:t>cửa</a:t>
            </a:r>
            <a:r>
              <a:rPr lang="en-US" sz="2000" smtClean="0">
                <a:solidFill>
                  <a:srgbClr val="000000"/>
                </a:solidFill>
              </a:rPr>
              <a:t>.</a:t>
            </a:r>
            <a:endParaRPr lang="en-US" sz="2000">
              <a:solidFill>
                <a:srgbClr val="000000"/>
              </a:solidFill>
            </a:endParaRPr>
          </a:p>
        </p:txBody>
      </p:sp>
      <p:pic>
        <p:nvPicPr>
          <p:cNvPr id="1026" name="Picture 2" descr="https://media.chuabavang.com/files/f1/2019/08/hai-ba-chau-cung-nhau-len-chua-tham-du-le-vu-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725" y="1712849"/>
            <a:ext cx="2640776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ại sao bạn nên khuyến khích trẻ cùng bạn dọn dẹp nhà? | Cleanipedia 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63" y="1712849"/>
            <a:ext cx="302895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11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0" animBg="1"/>
      <p:bldP spid="2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" y="0"/>
            <a:ext cx="9143999" cy="117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500" b="1">
                <a:solidFill>
                  <a:srgbClr val="C00000"/>
                </a:solidFill>
              </a:rPr>
              <a:t>Nhiệm vụ 1: Ghi lại việc làm thể hiện trách nhiệm và </a:t>
            </a:r>
            <a:endParaRPr lang="en-US" sz="2500" b="1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2500" b="1" smtClean="0">
                <a:solidFill>
                  <a:srgbClr val="C00000"/>
                </a:solidFill>
              </a:rPr>
              <a:t>lòng </a:t>
            </a:r>
            <a:r>
              <a:rPr lang="vi-VN" sz="2500" b="1">
                <a:solidFill>
                  <a:srgbClr val="C00000"/>
                </a:solidFill>
              </a:rPr>
              <a:t>biết ơn của em với các thành viên trong gia đình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853580" y="3654981"/>
            <a:ext cx="3105691" cy="964395"/>
          </a:xfrm>
          <a:prstGeom prst="roundRect">
            <a:avLst>
              <a:gd name="adj" fmla="val 28031"/>
            </a:avLst>
          </a:prstGeom>
          <a:solidFill>
            <a:schemeClr val="accent2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Chơi, trò chuyện cùng người thân.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43" name="Rounded Rectangle 242"/>
          <p:cNvSpPr/>
          <p:nvPr/>
        </p:nvSpPr>
        <p:spPr>
          <a:xfrm>
            <a:off x="5061618" y="3654981"/>
            <a:ext cx="3105691" cy="964395"/>
          </a:xfrm>
          <a:prstGeom prst="roundRect">
            <a:avLst>
              <a:gd name="adj" fmla="val 28031"/>
            </a:avLst>
          </a:prstGeom>
          <a:solidFill>
            <a:schemeClr val="accent2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Tổ chức sinh nhật cho người thân</a:t>
            </a:r>
            <a:r>
              <a:rPr lang="vi-VN" sz="2000" smtClean="0">
                <a:solidFill>
                  <a:srgbClr val="000000"/>
                </a:solidFill>
              </a:rPr>
              <a:t>.</a:t>
            </a:r>
            <a:endParaRPr lang="en-US" sz="2000">
              <a:solidFill>
                <a:srgbClr val="000000"/>
              </a:solidFill>
            </a:endParaRPr>
          </a:p>
        </p:txBody>
      </p:sp>
      <p:pic>
        <p:nvPicPr>
          <p:cNvPr id="2050" name="Picture 2" descr="Làm sao để trẻ chịu đọc sách mà cai điện thoại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15" y="1521201"/>
            <a:ext cx="2558620" cy="191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001 lời chúc sinh nhật mẹ ý nghĩa, ấn tượng và hài hướ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181" y="1521201"/>
            <a:ext cx="2875045" cy="191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5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0" animBg="1"/>
      <p:bldP spid="2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" y="0"/>
            <a:ext cx="9143999" cy="117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500" b="1">
                <a:solidFill>
                  <a:srgbClr val="C00000"/>
                </a:solidFill>
              </a:rPr>
              <a:t>Nhiệm vụ 2: Chia sẻ về việc làm thể hiện trách nhiệm, </a:t>
            </a:r>
            <a:endParaRPr lang="en-US" sz="2500" b="1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2500" b="1" smtClean="0">
                <a:solidFill>
                  <a:srgbClr val="C00000"/>
                </a:solidFill>
              </a:rPr>
              <a:t>lòng </a:t>
            </a:r>
            <a:r>
              <a:rPr lang="vi-VN" sz="2500" b="1">
                <a:solidFill>
                  <a:srgbClr val="C00000"/>
                </a:solidFill>
              </a:rPr>
              <a:t>biết ơn với các thành viên trong gia đình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844704" y="1275284"/>
            <a:ext cx="3454589" cy="553998"/>
            <a:chOff x="9220198" y="2324100"/>
            <a:chExt cx="3454589" cy="553998"/>
          </a:xfrm>
        </p:grpSpPr>
        <p:sp>
          <p:nvSpPr>
            <p:cNvPr id="10" name="TextBox 9"/>
            <p:cNvSpPr txBox="1"/>
            <p:nvPr/>
          </p:nvSpPr>
          <p:spPr>
            <a:xfrm>
              <a:off x="9220198" y="2324100"/>
              <a:ext cx="345458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vi-VN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Hướng </a:t>
              </a:r>
              <a:r>
                <a:rPr lang="vi-VN" sz="2000" b="1">
                  <a:latin typeface="Arial" panose="020B0604020202020204" pitchFamily="34" charset="0"/>
                  <a:cs typeface="Arial" panose="020B0604020202020204" pitchFamily="34" charset="0"/>
                </a:rPr>
                <a:t>dẫn thực </a:t>
              </a:r>
              <a:r>
                <a:rPr lang="vi-VN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2" descr="https://cdn-icons-png.flaticon.com/128/4151/415147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300890" y="2385452"/>
              <a:ext cx="488012" cy="482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551541" y="1929308"/>
            <a:ext cx="8040913" cy="286232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smtClean="0"/>
              <a:t>HS </a:t>
            </a:r>
            <a:r>
              <a:rPr lang="vi-VN" sz="2000"/>
              <a:t>xếp thành 2 vòng tròn. Các bạn ở vòng tròn trong và ngoài đứng đối diện nhau tạo thành các cặp đôi.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smtClean="0"/>
              <a:t>Khi </a:t>
            </a:r>
            <a:r>
              <a:rPr lang="vi-VN" sz="2000"/>
              <a:t>nghe hiệu lệnh, từng cặp đôi bắt đầu chia sẻ kỉ niệm.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smtClean="0"/>
              <a:t>Khi </a:t>
            </a:r>
            <a:r>
              <a:rPr lang="vi-VN" sz="2000"/>
              <a:t>hết thời gian và có hiệu lệnh tiếp theo, HS đứng vòng trong đứng yên và HS đứng vòng ngoài di chuyển về bên trái 1 bước để tiếp tục chia sẻ kỉ niệm với bạn tiếp theo.</a:t>
            </a:r>
          </a:p>
        </p:txBody>
      </p:sp>
    </p:spTree>
    <p:extLst>
      <p:ext uri="{BB962C8B-B14F-4D97-AF65-F5344CB8AC3E}">
        <p14:creationId xmlns:p14="http://schemas.microsoft.com/office/powerpoint/2010/main" val="87579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104" y="829374"/>
            <a:ext cx="5213115" cy="308948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DD0E018-FCCF-88A2-01B4-14E8D95D5E88}"/>
              </a:ext>
            </a:extLst>
          </p:cNvPr>
          <p:cNvGrpSpPr/>
          <p:nvPr/>
        </p:nvGrpSpPr>
        <p:grpSpPr>
          <a:xfrm>
            <a:off x="509283" y="439308"/>
            <a:ext cx="2704499" cy="4078263"/>
            <a:chOff x="19271474" y="6841031"/>
            <a:chExt cx="4675967" cy="705114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977B30C-C246-F697-35CC-CD605CCA3ACF}"/>
                </a:ext>
              </a:extLst>
            </p:cNvPr>
            <p:cNvGrpSpPr/>
            <p:nvPr/>
          </p:nvGrpSpPr>
          <p:grpSpPr>
            <a:xfrm>
              <a:off x="19271474" y="7439239"/>
              <a:ext cx="4675967" cy="6452938"/>
              <a:chOff x="6502984" y="6362698"/>
              <a:chExt cx="4675967" cy="6452938"/>
            </a:xfrm>
          </p:grpSpPr>
          <p:sp>
            <p:nvSpPr>
              <p:cNvPr id="18" name="Rectangle: Rounded Corners 27">
                <a:extLst>
                  <a:ext uri="{FF2B5EF4-FFF2-40B4-BE49-F238E27FC236}">
                    <a16:creationId xmlns:a16="http://schemas.microsoft.com/office/drawing/2014/main" id="{DFA30973-9C8D-E987-A612-7BC05CBC169C}"/>
                  </a:ext>
                </a:extLst>
              </p:cNvPr>
              <p:cNvSpPr/>
              <p:nvPr/>
            </p:nvSpPr>
            <p:spPr>
              <a:xfrm>
                <a:off x="6502984" y="6362698"/>
                <a:ext cx="4599762" cy="6376738"/>
              </a:xfrm>
              <a:prstGeom prst="roundRect">
                <a:avLst>
                  <a:gd name="adj" fmla="val 8345"/>
                </a:avLst>
              </a:prstGeom>
              <a:solidFill>
                <a:srgbClr val="FCA4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9" name="Rectangle: Rounded Corners 28">
                <a:extLst>
                  <a:ext uri="{FF2B5EF4-FFF2-40B4-BE49-F238E27FC236}">
                    <a16:creationId xmlns:a16="http://schemas.microsoft.com/office/drawing/2014/main" id="{889C2D32-1A71-2EC0-E398-B7D8C579C0AA}"/>
                  </a:ext>
                </a:extLst>
              </p:cNvPr>
              <p:cNvSpPr/>
              <p:nvPr/>
            </p:nvSpPr>
            <p:spPr>
              <a:xfrm>
                <a:off x="6579188" y="6438898"/>
                <a:ext cx="4599763" cy="6376738"/>
              </a:xfrm>
              <a:prstGeom prst="roundRect">
                <a:avLst>
                  <a:gd name="adj" fmla="val 8345"/>
                </a:avLst>
              </a:prstGeom>
              <a:solidFill>
                <a:schemeClr val="accent2"/>
              </a:solidFill>
              <a:ln>
                <a:solidFill>
                  <a:srgbClr val="FCA47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3BF6D3-1137-9150-CC60-756C8FB35986}"/>
                  </a:ext>
                </a:extLst>
              </p:cNvPr>
              <p:cNvSpPr txBox="1"/>
              <p:nvPr/>
            </p:nvSpPr>
            <p:spPr>
              <a:xfrm>
                <a:off x="6980865" y="6847845"/>
                <a:ext cx="3847779" cy="5747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b="1">
                    <a:latin typeface="Arial" panose="020B0604020202020204" pitchFamily="34" charset="0"/>
                    <a:cs typeface="Arial" panose="020B0604020202020204" pitchFamily="34" charset="0"/>
                  </a:rPr>
                  <a:t>Yêu cầu: </a:t>
                </a:r>
                <a:r>
                  <a:rPr lang="vi-VN" sz="2000">
                    <a:latin typeface="Arial" panose="020B0604020202020204" pitchFamily="34" charset="0"/>
                    <a:cs typeface="Arial" panose="020B0604020202020204" pitchFamily="34" charset="0"/>
                  </a:rPr>
                  <a:t>chia sẻ về trách nhiệm hoặc lòng biết ơn với các thành viên trong gia đình, đảm bảo không trùng lặp.</a:t>
                </a:r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F0DE982F-BB31-D454-2009-F7CDC9FA0986}"/>
                </a:ext>
              </a:extLst>
            </p:cNvPr>
            <p:cNvSpPr/>
            <p:nvPr/>
          </p:nvSpPr>
          <p:spPr>
            <a:xfrm>
              <a:off x="22787882" y="6841031"/>
              <a:ext cx="1083355" cy="1083355"/>
            </a:xfrm>
            <a:custGeom>
              <a:avLst/>
              <a:gdLst/>
              <a:ahLst/>
              <a:cxnLst/>
              <a:rect l="l" t="t" r="r" b="b"/>
              <a:pathLst>
                <a:path w="4114800" h="4114800">
                  <a:moveTo>
                    <a:pt x="0" y="0"/>
                  </a:moveTo>
                  <a:lnTo>
                    <a:pt x="4114800" y="0"/>
                  </a:lnTo>
                  <a:lnTo>
                    <a:pt x="4114800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30604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" y="0"/>
            <a:ext cx="9143999" cy="117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500" b="1">
                <a:solidFill>
                  <a:srgbClr val="C00000"/>
                </a:solidFill>
              </a:rPr>
              <a:t>Nhiệm vụ 3: Trao đổi những điều em học được </a:t>
            </a:r>
            <a:endParaRPr lang="en-US" sz="2500" b="1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2500" b="1" smtClean="0">
                <a:solidFill>
                  <a:srgbClr val="C00000"/>
                </a:solidFill>
              </a:rPr>
              <a:t>sau chia </a:t>
            </a:r>
            <a:r>
              <a:rPr lang="vi-VN" sz="2500" b="1">
                <a:solidFill>
                  <a:srgbClr val="C00000"/>
                </a:solidFill>
              </a:rPr>
              <a:t>sẻ của bạn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1045027"/>
            <a:ext cx="4905829" cy="3149601"/>
            <a:chOff x="534540" y="1480881"/>
            <a:chExt cx="4905829" cy="314960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609" b="62244"/>
            <a:stretch/>
          </p:blipFill>
          <p:spPr>
            <a:xfrm>
              <a:off x="534540" y="1480881"/>
              <a:ext cx="4905829" cy="314960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353446" y="2475947"/>
              <a:ext cx="3398644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200" smtClean="0"/>
                <a:t>C</a:t>
              </a:r>
              <a:r>
                <a:rPr lang="vi-VN" sz="2200" smtClean="0"/>
                <a:t>hia </a:t>
              </a:r>
              <a:r>
                <a:rPr lang="vi-VN" sz="2200"/>
                <a:t>sẻ trước lớp: Những điều em học được sau khi </a:t>
              </a:r>
              <a:r>
                <a:rPr lang="en-US" sz="2200" smtClean="0"/>
                <a:t>nghe </a:t>
              </a:r>
              <a:r>
                <a:rPr lang="vi-VN" sz="2200" smtClean="0"/>
                <a:t>chia </a:t>
              </a:r>
              <a:r>
                <a:rPr lang="vi-VN" sz="2200"/>
                <a:t>sẻ của </a:t>
              </a:r>
              <a:r>
                <a:rPr lang="vi-VN" sz="2200" smtClean="0"/>
                <a:t>bạn</a:t>
              </a:r>
              <a:r>
                <a:rPr lang="en-US" sz="2200"/>
                <a:t>.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7804" y="1045027"/>
            <a:ext cx="3017294" cy="298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70172" y="168673"/>
            <a:ext cx="485135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smtClean="0">
                <a:solidFill>
                  <a:srgbClr val="CA2E6C"/>
                </a:solidFill>
              </a:rPr>
              <a:t>Hoạt động 3: </a:t>
            </a:r>
          </a:p>
          <a:p>
            <a:pPr algn="ctr">
              <a:lnSpc>
                <a:spcPct val="150000"/>
              </a:lnSpc>
            </a:pPr>
            <a:r>
              <a:rPr lang="vi-VN" sz="3000" b="1"/>
              <a:t>Tìm hiểu những việc làm thể hiện trách nhiệm, lòng biết ơn với các thành viên trong gia đình</a:t>
            </a:r>
          </a:p>
        </p:txBody>
      </p:sp>
      <p:grpSp>
        <p:nvGrpSpPr>
          <p:cNvPr id="182" name="Google Shape;1945;p40"/>
          <p:cNvGrpSpPr/>
          <p:nvPr/>
        </p:nvGrpSpPr>
        <p:grpSpPr>
          <a:xfrm>
            <a:off x="5930435" y="1756229"/>
            <a:ext cx="2859779" cy="2557964"/>
            <a:chOff x="5484599" y="2040624"/>
            <a:chExt cx="3125993" cy="2796083"/>
          </a:xfrm>
        </p:grpSpPr>
        <p:sp>
          <p:nvSpPr>
            <p:cNvPr id="183" name="Google Shape;1946;p40"/>
            <p:cNvSpPr/>
            <p:nvPr/>
          </p:nvSpPr>
          <p:spPr>
            <a:xfrm>
              <a:off x="5667642" y="2281029"/>
              <a:ext cx="2632559" cy="2555057"/>
            </a:xfrm>
            <a:custGeom>
              <a:avLst/>
              <a:gdLst/>
              <a:ahLst/>
              <a:cxnLst/>
              <a:rect l="l" t="t" r="r" b="b"/>
              <a:pathLst>
                <a:path w="12270" h="12055" extrusionOk="0">
                  <a:moveTo>
                    <a:pt x="6370" y="0"/>
                  </a:moveTo>
                  <a:lnTo>
                    <a:pt x="6096" y="20"/>
                  </a:lnTo>
                  <a:lnTo>
                    <a:pt x="5842" y="39"/>
                  </a:lnTo>
                  <a:lnTo>
                    <a:pt x="5588" y="78"/>
                  </a:lnTo>
                  <a:lnTo>
                    <a:pt x="5080" y="196"/>
                  </a:lnTo>
                  <a:lnTo>
                    <a:pt x="4572" y="332"/>
                  </a:lnTo>
                  <a:lnTo>
                    <a:pt x="4103" y="528"/>
                  </a:lnTo>
                  <a:lnTo>
                    <a:pt x="3635" y="762"/>
                  </a:lnTo>
                  <a:lnTo>
                    <a:pt x="3205" y="1036"/>
                  </a:lnTo>
                  <a:lnTo>
                    <a:pt x="2795" y="1348"/>
                  </a:lnTo>
                  <a:lnTo>
                    <a:pt x="2404" y="1680"/>
                  </a:lnTo>
                  <a:lnTo>
                    <a:pt x="2052" y="2052"/>
                  </a:lnTo>
                  <a:lnTo>
                    <a:pt x="1740" y="2442"/>
                  </a:lnTo>
                  <a:lnTo>
                    <a:pt x="1466" y="2872"/>
                  </a:lnTo>
                  <a:lnTo>
                    <a:pt x="1329" y="3087"/>
                  </a:lnTo>
                  <a:lnTo>
                    <a:pt x="1212" y="3321"/>
                  </a:lnTo>
                  <a:lnTo>
                    <a:pt x="958" y="3634"/>
                  </a:lnTo>
                  <a:lnTo>
                    <a:pt x="724" y="3986"/>
                  </a:lnTo>
                  <a:lnTo>
                    <a:pt x="509" y="4337"/>
                  </a:lnTo>
                  <a:lnTo>
                    <a:pt x="333" y="4728"/>
                  </a:lnTo>
                  <a:lnTo>
                    <a:pt x="196" y="5138"/>
                  </a:lnTo>
                  <a:lnTo>
                    <a:pt x="98" y="5568"/>
                  </a:lnTo>
                  <a:lnTo>
                    <a:pt x="20" y="5998"/>
                  </a:lnTo>
                  <a:lnTo>
                    <a:pt x="1" y="6447"/>
                  </a:lnTo>
                  <a:lnTo>
                    <a:pt x="1" y="6897"/>
                  </a:lnTo>
                  <a:lnTo>
                    <a:pt x="40" y="7326"/>
                  </a:lnTo>
                  <a:lnTo>
                    <a:pt x="118" y="7737"/>
                  </a:lnTo>
                  <a:lnTo>
                    <a:pt x="216" y="8127"/>
                  </a:lnTo>
                  <a:lnTo>
                    <a:pt x="352" y="8518"/>
                  </a:lnTo>
                  <a:lnTo>
                    <a:pt x="528" y="8870"/>
                  </a:lnTo>
                  <a:lnTo>
                    <a:pt x="704" y="9222"/>
                  </a:lnTo>
                  <a:lnTo>
                    <a:pt x="919" y="9554"/>
                  </a:lnTo>
                  <a:lnTo>
                    <a:pt x="1173" y="9847"/>
                  </a:lnTo>
                  <a:lnTo>
                    <a:pt x="1427" y="10140"/>
                  </a:lnTo>
                  <a:lnTo>
                    <a:pt x="1700" y="10413"/>
                  </a:lnTo>
                  <a:lnTo>
                    <a:pt x="2013" y="10667"/>
                  </a:lnTo>
                  <a:lnTo>
                    <a:pt x="2326" y="10902"/>
                  </a:lnTo>
                  <a:lnTo>
                    <a:pt x="2658" y="11097"/>
                  </a:lnTo>
                  <a:lnTo>
                    <a:pt x="3009" y="11292"/>
                  </a:lnTo>
                  <a:lnTo>
                    <a:pt x="3361" y="11468"/>
                  </a:lnTo>
                  <a:lnTo>
                    <a:pt x="3732" y="11625"/>
                  </a:lnTo>
                  <a:lnTo>
                    <a:pt x="4103" y="11742"/>
                  </a:lnTo>
                  <a:lnTo>
                    <a:pt x="4494" y="11839"/>
                  </a:lnTo>
                  <a:lnTo>
                    <a:pt x="4885" y="11937"/>
                  </a:lnTo>
                  <a:lnTo>
                    <a:pt x="5295" y="11996"/>
                  </a:lnTo>
                  <a:lnTo>
                    <a:pt x="5686" y="12035"/>
                  </a:lnTo>
                  <a:lnTo>
                    <a:pt x="6096" y="12054"/>
                  </a:lnTo>
                  <a:lnTo>
                    <a:pt x="6506" y="12035"/>
                  </a:lnTo>
                  <a:lnTo>
                    <a:pt x="6897" y="11996"/>
                  </a:lnTo>
                  <a:lnTo>
                    <a:pt x="7307" y="11937"/>
                  </a:lnTo>
                  <a:lnTo>
                    <a:pt x="7698" y="11859"/>
                  </a:lnTo>
                  <a:lnTo>
                    <a:pt x="8089" y="11761"/>
                  </a:lnTo>
                  <a:lnTo>
                    <a:pt x="8460" y="11625"/>
                  </a:lnTo>
                  <a:lnTo>
                    <a:pt x="8831" y="11468"/>
                  </a:lnTo>
                  <a:lnTo>
                    <a:pt x="9203" y="11292"/>
                  </a:lnTo>
                  <a:lnTo>
                    <a:pt x="9554" y="11077"/>
                  </a:lnTo>
                  <a:lnTo>
                    <a:pt x="9906" y="10804"/>
                  </a:lnTo>
                  <a:lnTo>
                    <a:pt x="10258" y="10530"/>
                  </a:lnTo>
                  <a:lnTo>
                    <a:pt x="10570" y="10237"/>
                  </a:lnTo>
                  <a:lnTo>
                    <a:pt x="10863" y="9905"/>
                  </a:lnTo>
                  <a:lnTo>
                    <a:pt x="11117" y="9573"/>
                  </a:lnTo>
                  <a:lnTo>
                    <a:pt x="11352" y="9222"/>
                  </a:lnTo>
                  <a:lnTo>
                    <a:pt x="11547" y="8850"/>
                  </a:lnTo>
                  <a:lnTo>
                    <a:pt x="11742" y="8479"/>
                  </a:lnTo>
                  <a:lnTo>
                    <a:pt x="11879" y="8088"/>
                  </a:lnTo>
                  <a:lnTo>
                    <a:pt x="12016" y="7698"/>
                  </a:lnTo>
                  <a:lnTo>
                    <a:pt x="12113" y="7287"/>
                  </a:lnTo>
                  <a:lnTo>
                    <a:pt x="12192" y="6877"/>
                  </a:lnTo>
                  <a:lnTo>
                    <a:pt x="12231" y="6467"/>
                  </a:lnTo>
                  <a:lnTo>
                    <a:pt x="12270" y="6057"/>
                  </a:lnTo>
                  <a:lnTo>
                    <a:pt x="12250" y="5646"/>
                  </a:lnTo>
                  <a:lnTo>
                    <a:pt x="12231" y="5236"/>
                  </a:lnTo>
                  <a:lnTo>
                    <a:pt x="12172" y="4826"/>
                  </a:lnTo>
                  <a:lnTo>
                    <a:pt x="12094" y="4415"/>
                  </a:lnTo>
                  <a:lnTo>
                    <a:pt x="11977" y="4025"/>
                  </a:lnTo>
                  <a:lnTo>
                    <a:pt x="11860" y="3634"/>
                  </a:lnTo>
                  <a:lnTo>
                    <a:pt x="11684" y="3263"/>
                  </a:lnTo>
                  <a:lnTo>
                    <a:pt x="11508" y="2892"/>
                  </a:lnTo>
                  <a:lnTo>
                    <a:pt x="11293" y="2540"/>
                  </a:lnTo>
                  <a:lnTo>
                    <a:pt x="11059" y="2208"/>
                  </a:lnTo>
                  <a:lnTo>
                    <a:pt x="10805" y="1895"/>
                  </a:lnTo>
                  <a:lnTo>
                    <a:pt x="10511" y="1583"/>
                  </a:lnTo>
                  <a:lnTo>
                    <a:pt x="10199" y="1309"/>
                  </a:lnTo>
                  <a:lnTo>
                    <a:pt x="9867" y="1055"/>
                  </a:lnTo>
                  <a:lnTo>
                    <a:pt x="9496" y="801"/>
                  </a:lnTo>
                  <a:lnTo>
                    <a:pt x="9105" y="606"/>
                  </a:lnTo>
                  <a:lnTo>
                    <a:pt x="8695" y="410"/>
                  </a:lnTo>
                  <a:lnTo>
                    <a:pt x="8265" y="254"/>
                  </a:lnTo>
                  <a:lnTo>
                    <a:pt x="7991" y="176"/>
                  </a:lnTo>
                  <a:lnTo>
                    <a:pt x="7718" y="117"/>
                  </a:lnTo>
                  <a:lnTo>
                    <a:pt x="7444" y="59"/>
                  </a:lnTo>
                  <a:lnTo>
                    <a:pt x="7171" y="39"/>
                  </a:lnTo>
                  <a:lnTo>
                    <a:pt x="6897" y="0"/>
                  </a:lnTo>
                  <a:close/>
                </a:path>
              </a:pathLst>
            </a:custGeom>
            <a:solidFill>
              <a:srgbClr val="FFFFFF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947;p40"/>
            <p:cNvSpPr/>
            <p:nvPr/>
          </p:nvSpPr>
          <p:spPr>
            <a:xfrm flipH="1">
              <a:off x="7377793" y="3371160"/>
              <a:ext cx="1232800" cy="1465539"/>
            </a:xfrm>
            <a:custGeom>
              <a:avLst/>
              <a:gdLst/>
              <a:ahLst/>
              <a:cxnLst/>
              <a:rect l="l" t="t" r="r" b="b"/>
              <a:pathLst>
                <a:path w="24570" h="29210" extrusionOk="0">
                  <a:moveTo>
                    <a:pt x="10188" y="1"/>
                  </a:moveTo>
                  <a:lnTo>
                    <a:pt x="10056" y="34"/>
                  </a:lnTo>
                  <a:lnTo>
                    <a:pt x="9924" y="67"/>
                  </a:lnTo>
                  <a:lnTo>
                    <a:pt x="9792" y="133"/>
                  </a:lnTo>
                  <a:lnTo>
                    <a:pt x="9676" y="215"/>
                  </a:lnTo>
                  <a:lnTo>
                    <a:pt x="9560" y="314"/>
                  </a:lnTo>
                  <a:lnTo>
                    <a:pt x="9445" y="430"/>
                  </a:lnTo>
                  <a:lnTo>
                    <a:pt x="9346" y="562"/>
                  </a:lnTo>
                  <a:lnTo>
                    <a:pt x="9230" y="694"/>
                  </a:lnTo>
                  <a:lnTo>
                    <a:pt x="9131" y="859"/>
                  </a:lnTo>
                  <a:lnTo>
                    <a:pt x="9049" y="1041"/>
                  </a:lnTo>
                  <a:lnTo>
                    <a:pt x="8949" y="1239"/>
                  </a:lnTo>
                  <a:lnTo>
                    <a:pt x="8867" y="1454"/>
                  </a:lnTo>
                  <a:lnTo>
                    <a:pt x="8718" y="1916"/>
                  </a:lnTo>
                  <a:lnTo>
                    <a:pt x="8586" y="2428"/>
                  </a:lnTo>
                  <a:lnTo>
                    <a:pt x="8471" y="2989"/>
                  </a:lnTo>
                  <a:lnTo>
                    <a:pt x="8388" y="3617"/>
                  </a:lnTo>
                  <a:lnTo>
                    <a:pt x="8322" y="4277"/>
                  </a:lnTo>
                  <a:lnTo>
                    <a:pt x="8289" y="4971"/>
                  </a:lnTo>
                  <a:lnTo>
                    <a:pt x="8289" y="5714"/>
                  </a:lnTo>
                  <a:lnTo>
                    <a:pt x="8306" y="6490"/>
                  </a:lnTo>
                  <a:lnTo>
                    <a:pt x="8306" y="6490"/>
                  </a:lnTo>
                  <a:lnTo>
                    <a:pt x="8058" y="6126"/>
                  </a:lnTo>
                  <a:lnTo>
                    <a:pt x="7794" y="5829"/>
                  </a:lnTo>
                  <a:lnTo>
                    <a:pt x="7546" y="5565"/>
                  </a:lnTo>
                  <a:lnTo>
                    <a:pt x="7315" y="5350"/>
                  </a:lnTo>
                  <a:lnTo>
                    <a:pt x="7067" y="5202"/>
                  </a:lnTo>
                  <a:lnTo>
                    <a:pt x="6952" y="5136"/>
                  </a:lnTo>
                  <a:lnTo>
                    <a:pt x="6836" y="5086"/>
                  </a:lnTo>
                  <a:lnTo>
                    <a:pt x="6737" y="5053"/>
                  </a:lnTo>
                  <a:lnTo>
                    <a:pt x="6621" y="5020"/>
                  </a:lnTo>
                  <a:lnTo>
                    <a:pt x="6506" y="5004"/>
                  </a:lnTo>
                  <a:lnTo>
                    <a:pt x="6407" y="5004"/>
                  </a:lnTo>
                  <a:lnTo>
                    <a:pt x="6291" y="5020"/>
                  </a:lnTo>
                  <a:lnTo>
                    <a:pt x="6192" y="5037"/>
                  </a:lnTo>
                  <a:lnTo>
                    <a:pt x="6093" y="5070"/>
                  </a:lnTo>
                  <a:lnTo>
                    <a:pt x="5994" y="5119"/>
                  </a:lnTo>
                  <a:lnTo>
                    <a:pt x="5895" y="5169"/>
                  </a:lnTo>
                  <a:lnTo>
                    <a:pt x="5796" y="5251"/>
                  </a:lnTo>
                  <a:lnTo>
                    <a:pt x="5614" y="5416"/>
                  </a:lnTo>
                  <a:lnTo>
                    <a:pt x="5432" y="5631"/>
                  </a:lnTo>
                  <a:lnTo>
                    <a:pt x="5267" y="5879"/>
                  </a:lnTo>
                  <a:lnTo>
                    <a:pt x="5119" y="6176"/>
                  </a:lnTo>
                  <a:lnTo>
                    <a:pt x="4970" y="6523"/>
                  </a:lnTo>
                  <a:lnTo>
                    <a:pt x="4822" y="6902"/>
                  </a:lnTo>
                  <a:lnTo>
                    <a:pt x="4689" y="7315"/>
                  </a:lnTo>
                  <a:lnTo>
                    <a:pt x="4574" y="7778"/>
                  </a:lnTo>
                  <a:lnTo>
                    <a:pt x="4475" y="8289"/>
                  </a:lnTo>
                  <a:lnTo>
                    <a:pt x="4376" y="8818"/>
                  </a:lnTo>
                  <a:lnTo>
                    <a:pt x="4293" y="9396"/>
                  </a:lnTo>
                  <a:lnTo>
                    <a:pt x="4227" y="10007"/>
                  </a:lnTo>
                  <a:lnTo>
                    <a:pt x="4178" y="10667"/>
                  </a:lnTo>
                  <a:lnTo>
                    <a:pt x="4128" y="11344"/>
                  </a:lnTo>
                  <a:lnTo>
                    <a:pt x="4095" y="12071"/>
                  </a:lnTo>
                  <a:lnTo>
                    <a:pt x="4079" y="12814"/>
                  </a:lnTo>
                  <a:lnTo>
                    <a:pt x="4079" y="13606"/>
                  </a:lnTo>
                  <a:lnTo>
                    <a:pt x="4095" y="14432"/>
                  </a:lnTo>
                  <a:lnTo>
                    <a:pt x="4112" y="15274"/>
                  </a:lnTo>
                  <a:lnTo>
                    <a:pt x="4161" y="16165"/>
                  </a:lnTo>
                  <a:lnTo>
                    <a:pt x="4211" y="17074"/>
                  </a:lnTo>
                  <a:lnTo>
                    <a:pt x="3897" y="17057"/>
                  </a:lnTo>
                  <a:lnTo>
                    <a:pt x="3600" y="17057"/>
                  </a:lnTo>
                  <a:lnTo>
                    <a:pt x="3302" y="17074"/>
                  </a:lnTo>
                  <a:lnTo>
                    <a:pt x="3038" y="17107"/>
                  </a:lnTo>
                  <a:lnTo>
                    <a:pt x="2774" y="17156"/>
                  </a:lnTo>
                  <a:lnTo>
                    <a:pt x="2543" y="17222"/>
                  </a:lnTo>
                  <a:lnTo>
                    <a:pt x="2312" y="17305"/>
                  </a:lnTo>
                  <a:lnTo>
                    <a:pt x="2081" y="17404"/>
                  </a:lnTo>
                  <a:lnTo>
                    <a:pt x="1882" y="17519"/>
                  </a:lnTo>
                  <a:lnTo>
                    <a:pt x="1684" y="17652"/>
                  </a:lnTo>
                  <a:lnTo>
                    <a:pt x="1519" y="17784"/>
                  </a:lnTo>
                  <a:lnTo>
                    <a:pt x="1338" y="17949"/>
                  </a:lnTo>
                  <a:lnTo>
                    <a:pt x="1189" y="18114"/>
                  </a:lnTo>
                  <a:lnTo>
                    <a:pt x="1040" y="18295"/>
                  </a:lnTo>
                  <a:lnTo>
                    <a:pt x="908" y="18477"/>
                  </a:lnTo>
                  <a:lnTo>
                    <a:pt x="793" y="18692"/>
                  </a:lnTo>
                  <a:lnTo>
                    <a:pt x="677" y="18890"/>
                  </a:lnTo>
                  <a:lnTo>
                    <a:pt x="578" y="19121"/>
                  </a:lnTo>
                  <a:lnTo>
                    <a:pt x="479" y="19352"/>
                  </a:lnTo>
                  <a:lnTo>
                    <a:pt x="396" y="19583"/>
                  </a:lnTo>
                  <a:lnTo>
                    <a:pt x="330" y="19831"/>
                  </a:lnTo>
                  <a:lnTo>
                    <a:pt x="264" y="20095"/>
                  </a:lnTo>
                  <a:lnTo>
                    <a:pt x="149" y="20624"/>
                  </a:lnTo>
                  <a:lnTo>
                    <a:pt x="66" y="21169"/>
                  </a:lnTo>
                  <a:lnTo>
                    <a:pt x="33" y="21730"/>
                  </a:lnTo>
                  <a:lnTo>
                    <a:pt x="0" y="22308"/>
                  </a:lnTo>
                  <a:lnTo>
                    <a:pt x="0" y="22886"/>
                  </a:lnTo>
                  <a:lnTo>
                    <a:pt x="17" y="23480"/>
                  </a:lnTo>
                  <a:lnTo>
                    <a:pt x="66" y="24058"/>
                  </a:lnTo>
                  <a:lnTo>
                    <a:pt x="116" y="24636"/>
                  </a:lnTo>
                  <a:lnTo>
                    <a:pt x="182" y="25197"/>
                  </a:lnTo>
                  <a:lnTo>
                    <a:pt x="264" y="25742"/>
                  </a:lnTo>
                  <a:lnTo>
                    <a:pt x="347" y="26271"/>
                  </a:lnTo>
                  <a:lnTo>
                    <a:pt x="512" y="27228"/>
                  </a:lnTo>
                  <a:lnTo>
                    <a:pt x="694" y="28037"/>
                  </a:lnTo>
                  <a:lnTo>
                    <a:pt x="842" y="28665"/>
                  </a:lnTo>
                  <a:lnTo>
                    <a:pt x="991" y="29210"/>
                  </a:lnTo>
                  <a:lnTo>
                    <a:pt x="24570" y="29210"/>
                  </a:lnTo>
                  <a:lnTo>
                    <a:pt x="24421" y="28582"/>
                  </a:lnTo>
                  <a:lnTo>
                    <a:pt x="24272" y="27839"/>
                  </a:lnTo>
                  <a:lnTo>
                    <a:pt x="23926" y="26188"/>
                  </a:lnTo>
                  <a:lnTo>
                    <a:pt x="23727" y="25329"/>
                  </a:lnTo>
                  <a:lnTo>
                    <a:pt x="23529" y="24471"/>
                  </a:lnTo>
                  <a:lnTo>
                    <a:pt x="23315" y="23645"/>
                  </a:lnTo>
                  <a:lnTo>
                    <a:pt x="23083" y="22886"/>
                  </a:lnTo>
                  <a:lnTo>
                    <a:pt x="22968" y="22522"/>
                  </a:lnTo>
                  <a:lnTo>
                    <a:pt x="22852" y="22192"/>
                  </a:lnTo>
                  <a:lnTo>
                    <a:pt x="22720" y="21895"/>
                  </a:lnTo>
                  <a:lnTo>
                    <a:pt x="22588" y="21631"/>
                  </a:lnTo>
                  <a:lnTo>
                    <a:pt x="22473" y="21383"/>
                  </a:lnTo>
                  <a:lnTo>
                    <a:pt x="22324" y="21185"/>
                  </a:lnTo>
                  <a:lnTo>
                    <a:pt x="22192" y="21020"/>
                  </a:lnTo>
                  <a:lnTo>
                    <a:pt x="22060" y="20904"/>
                  </a:lnTo>
                  <a:lnTo>
                    <a:pt x="21977" y="20871"/>
                  </a:lnTo>
                  <a:lnTo>
                    <a:pt x="21911" y="20838"/>
                  </a:lnTo>
                  <a:lnTo>
                    <a:pt x="21845" y="20822"/>
                  </a:lnTo>
                  <a:lnTo>
                    <a:pt x="21763" y="20805"/>
                  </a:lnTo>
                  <a:lnTo>
                    <a:pt x="21696" y="20822"/>
                  </a:lnTo>
                  <a:lnTo>
                    <a:pt x="21614" y="20838"/>
                  </a:lnTo>
                  <a:lnTo>
                    <a:pt x="21548" y="20871"/>
                  </a:lnTo>
                  <a:lnTo>
                    <a:pt x="21465" y="20921"/>
                  </a:lnTo>
                  <a:lnTo>
                    <a:pt x="21383" y="20987"/>
                  </a:lnTo>
                  <a:lnTo>
                    <a:pt x="21300" y="21069"/>
                  </a:lnTo>
                  <a:lnTo>
                    <a:pt x="21152" y="21284"/>
                  </a:lnTo>
                  <a:lnTo>
                    <a:pt x="20986" y="21548"/>
                  </a:lnTo>
                  <a:lnTo>
                    <a:pt x="20821" y="21895"/>
                  </a:lnTo>
                  <a:lnTo>
                    <a:pt x="20755" y="21301"/>
                  </a:lnTo>
                  <a:lnTo>
                    <a:pt x="20673" y="20723"/>
                  </a:lnTo>
                  <a:lnTo>
                    <a:pt x="20574" y="20145"/>
                  </a:lnTo>
                  <a:lnTo>
                    <a:pt x="20458" y="19567"/>
                  </a:lnTo>
                  <a:lnTo>
                    <a:pt x="20343" y="18989"/>
                  </a:lnTo>
                  <a:lnTo>
                    <a:pt x="20210" y="18428"/>
                  </a:lnTo>
                  <a:lnTo>
                    <a:pt x="20062" y="17883"/>
                  </a:lnTo>
                  <a:lnTo>
                    <a:pt x="19897" y="17354"/>
                  </a:lnTo>
                  <a:lnTo>
                    <a:pt x="19732" y="16842"/>
                  </a:lnTo>
                  <a:lnTo>
                    <a:pt x="19566" y="16347"/>
                  </a:lnTo>
                  <a:lnTo>
                    <a:pt x="19385" y="15868"/>
                  </a:lnTo>
                  <a:lnTo>
                    <a:pt x="19203" y="15422"/>
                  </a:lnTo>
                  <a:lnTo>
                    <a:pt x="19022" y="14993"/>
                  </a:lnTo>
                  <a:lnTo>
                    <a:pt x="18840" y="14597"/>
                  </a:lnTo>
                  <a:lnTo>
                    <a:pt x="18642" y="14234"/>
                  </a:lnTo>
                  <a:lnTo>
                    <a:pt x="18444" y="13903"/>
                  </a:lnTo>
                  <a:lnTo>
                    <a:pt x="18262" y="13606"/>
                  </a:lnTo>
                  <a:lnTo>
                    <a:pt x="18064" y="13342"/>
                  </a:lnTo>
                  <a:lnTo>
                    <a:pt x="17866" y="13127"/>
                  </a:lnTo>
                  <a:lnTo>
                    <a:pt x="17684" y="12946"/>
                  </a:lnTo>
                  <a:lnTo>
                    <a:pt x="17503" y="12814"/>
                  </a:lnTo>
                  <a:lnTo>
                    <a:pt x="17420" y="12764"/>
                  </a:lnTo>
                  <a:lnTo>
                    <a:pt x="17321" y="12731"/>
                  </a:lnTo>
                  <a:lnTo>
                    <a:pt x="17238" y="12715"/>
                  </a:lnTo>
                  <a:lnTo>
                    <a:pt x="17156" y="12698"/>
                  </a:lnTo>
                  <a:lnTo>
                    <a:pt x="17073" y="12698"/>
                  </a:lnTo>
                  <a:lnTo>
                    <a:pt x="16991" y="12715"/>
                  </a:lnTo>
                  <a:lnTo>
                    <a:pt x="16908" y="12748"/>
                  </a:lnTo>
                  <a:lnTo>
                    <a:pt x="16826" y="12781"/>
                  </a:lnTo>
                  <a:lnTo>
                    <a:pt x="16759" y="12847"/>
                  </a:lnTo>
                  <a:lnTo>
                    <a:pt x="16677" y="12913"/>
                  </a:lnTo>
                  <a:lnTo>
                    <a:pt x="16611" y="12995"/>
                  </a:lnTo>
                  <a:lnTo>
                    <a:pt x="16545" y="13094"/>
                  </a:lnTo>
                  <a:lnTo>
                    <a:pt x="16413" y="13342"/>
                  </a:lnTo>
                  <a:lnTo>
                    <a:pt x="16297" y="13639"/>
                  </a:lnTo>
                  <a:lnTo>
                    <a:pt x="16198" y="14019"/>
                  </a:lnTo>
                  <a:lnTo>
                    <a:pt x="16116" y="14465"/>
                  </a:lnTo>
                  <a:lnTo>
                    <a:pt x="16033" y="14977"/>
                  </a:lnTo>
                  <a:lnTo>
                    <a:pt x="15719" y="13177"/>
                  </a:lnTo>
                  <a:lnTo>
                    <a:pt x="15389" y="11509"/>
                  </a:lnTo>
                  <a:lnTo>
                    <a:pt x="15042" y="9974"/>
                  </a:lnTo>
                  <a:lnTo>
                    <a:pt x="14712" y="8554"/>
                  </a:lnTo>
                  <a:lnTo>
                    <a:pt x="14365" y="7266"/>
                  </a:lnTo>
                  <a:lnTo>
                    <a:pt x="14019" y="6077"/>
                  </a:lnTo>
                  <a:lnTo>
                    <a:pt x="13672" y="5020"/>
                  </a:lnTo>
                  <a:lnTo>
                    <a:pt x="13342" y="4079"/>
                  </a:lnTo>
                  <a:lnTo>
                    <a:pt x="12995" y="3237"/>
                  </a:lnTo>
                  <a:lnTo>
                    <a:pt x="12830" y="2841"/>
                  </a:lnTo>
                  <a:lnTo>
                    <a:pt x="12648" y="2494"/>
                  </a:lnTo>
                  <a:lnTo>
                    <a:pt x="12483" y="2164"/>
                  </a:lnTo>
                  <a:lnTo>
                    <a:pt x="12318" y="1850"/>
                  </a:lnTo>
                  <a:lnTo>
                    <a:pt x="12153" y="1569"/>
                  </a:lnTo>
                  <a:lnTo>
                    <a:pt x="11988" y="1321"/>
                  </a:lnTo>
                  <a:lnTo>
                    <a:pt x="11823" y="1090"/>
                  </a:lnTo>
                  <a:lnTo>
                    <a:pt x="11657" y="876"/>
                  </a:lnTo>
                  <a:lnTo>
                    <a:pt x="11509" y="694"/>
                  </a:lnTo>
                  <a:lnTo>
                    <a:pt x="11344" y="529"/>
                  </a:lnTo>
                  <a:lnTo>
                    <a:pt x="11195" y="397"/>
                  </a:lnTo>
                  <a:lnTo>
                    <a:pt x="11046" y="281"/>
                  </a:lnTo>
                  <a:lnTo>
                    <a:pt x="10898" y="182"/>
                  </a:lnTo>
                  <a:lnTo>
                    <a:pt x="10749" y="100"/>
                  </a:lnTo>
                  <a:lnTo>
                    <a:pt x="10601" y="50"/>
                  </a:lnTo>
                  <a:lnTo>
                    <a:pt x="10452" y="17"/>
                  </a:lnTo>
                  <a:lnTo>
                    <a:pt x="103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" name="Google Shape;1948;p40"/>
            <p:cNvGrpSpPr/>
            <p:nvPr/>
          </p:nvGrpSpPr>
          <p:grpSpPr>
            <a:xfrm>
              <a:off x="5962738" y="2914025"/>
              <a:ext cx="1225371" cy="1922682"/>
              <a:chOff x="810814" y="3893841"/>
              <a:chExt cx="1623224" cy="2546937"/>
            </a:xfrm>
          </p:grpSpPr>
          <p:sp>
            <p:nvSpPr>
              <p:cNvPr id="278" name="Google Shape;1949;p40"/>
              <p:cNvSpPr/>
              <p:nvPr/>
            </p:nvSpPr>
            <p:spPr>
              <a:xfrm>
                <a:off x="1064547" y="6192596"/>
                <a:ext cx="304145" cy="248181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816" extrusionOk="0">
                    <a:moveTo>
                      <a:pt x="1933" y="1"/>
                    </a:moveTo>
                    <a:lnTo>
                      <a:pt x="1849" y="1259"/>
                    </a:lnTo>
                    <a:lnTo>
                      <a:pt x="1648" y="1317"/>
                    </a:lnTo>
                    <a:lnTo>
                      <a:pt x="1466" y="1382"/>
                    </a:lnTo>
                    <a:lnTo>
                      <a:pt x="1291" y="1453"/>
                    </a:lnTo>
                    <a:lnTo>
                      <a:pt x="1135" y="1525"/>
                    </a:lnTo>
                    <a:lnTo>
                      <a:pt x="986" y="1602"/>
                    </a:lnTo>
                    <a:lnTo>
                      <a:pt x="850" y="1687"/>
                    </a:lnTo>
                    <a:lnTo>
                      <a:pt x="727" y="1765"/>
                    </a:lnTo>
                    <a:lnTo>
                      <a:pt x="617" y="1849"/>
                    </a:lnTo>
                    <a:lnTo>
                      <a:pt x="513" y="1933"/>
                    </a:lnTo>
                    <a:lnTo>
                      <a:pt x="415" y="2018"/>
                    </a:lnTo>
                    <a:lnTo>
                      <a:pt x="331" y="2102"/>
                    </a:lnTo>
                    <a:lnTo>
                      <a:pt x="260" y="2180"/>
                    </a:lnTo>
                    <a:lnTo>
                      <a:pt x="189" y="2257"/>
                    </a:lnTo>
                    <a:lnTo>
                      <a:pt x="130" y="2335"/>
                    </a:lnTo>
                    <a:lnTo>
                      <a:pt x="33" y="2478"/>
                    </a:lnTo>
                    <a:lnTo>
                      <a:pt x="20" y="2504"/>
                    </a:lnTo>
                    <a:lnTo>
                      <a:pt x="13" y="2536"/>
                    </a:lnTo>
                    <a:lnTo>
                      <a:pt x="7" y="2562"/>
                    </a:lnTo>
                    <a:lnTo>
                      <a:pt x="0" y="2588"/>
                    </a:lnTo>
                    <a:lnTo>
                      <a:pt x="7" y="2647"/>
                    </a:lnTo>
                    <a:lnTo>
                      <a:pt x="33" y="2698"/>
                    </a:lnTo>
                    <a:lnTo>
                      <a:pt x="65" y="2744"/>
                    </a:lnTo>
                    <a:lnTo>
                      <a:pt x="104" y="2776"/>
                    </a:lnTo>
                    <a:lnTo>
                      <a:pt x="130" y="2789"/>
                    </a:lnTo>
                    <a:lnTo>
                      <a:pt x="156" y="2802"/>
                    </a:lnTo>
                    <a:lnTo>
                      <a:pt x="189" y="2809"/>
                    </a:lnTo>
                    <a:lnTo>
                      <a:pt x="214" y="2809"/>
                    </a:lnTo>
                    <a:lnTo>
                      <a:pt x="3366" y="2815"/>
                    </a:lnTo>
                    <a:lnTo>
                      <a:pt x="3405" y="2679"/>
                    </a:lnTo>
                    <a:lnTo>
                      <a:pt x="3431" y="2543"/>
                    </a:lnTo>
                    <a:lnTo>
                      <a:pt x="3444" y="2413"/>
                    </a:lnTo>
                    <a:lnTo>
                      <a:pt x="3450" y="2283"/>
                    </a:lnTo>
                    <a:lnTo>
                      <a:pt x="3444" y="2167"/>
                    </a:lnTo>
                    <a:lnTo>
                      <a:pt x="3431" y="2050"/>
                    </a:lnTo>
                    <a:lnTo>
                      <a:pt x="3412" y="1940"/>
                    </a:lnTo>
                    <a:lnTo>
                      <a:pt x="3386" y="1836"/>
                    </a:lnTo>
                    <a:lnTo>
                      <a:pt x="3360" y="1745"/>
                    </a:lnTo>
                    <a:lnTo>
                      <a:pt x="3327" y="1661"/>
                    </a:lnTo>
                    <a:lnTo>
                      <a:pt x="3269" y="1531"/>
                    </a:lnTo>
                    <a:lnTo>
                      <a:pt x="3230" y="1440"/>
                    </a:lnTo>
                    <a:lnTo>
                      <a:pt x="3211" y="1414"/>
                    </a:lnTo>
                    <a:lnTo>
                      <a:pt x="3399" y="370"/>
                    </a:lnTo>
                    <a:lnTo>
                      <a:pt x="1933" y="1"/>
                    </a:lnTo>
                    <a:close/>
                  </a:path>
                </a:pathLst>
              </a:custGeom>
              <a:solidFill>
                <a:srgbClr val="5735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1950;p40"/>
              <p:cNvSpPr/>
              <p:nvPr/>
            </p:nvSpPr>
            <p:spPr>
              <a:xfrm>
                <a:off x="1064547" y="6314307"/>
                <a:ext cx="304145" cy="12647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1435" extrusionOk="0">
                    <a:moveTo>
                      <a:pt x="1466" y="1"/>
                    </a:moveTo>
                    <a:lnTo>
                      <a:pt x="1317" y="66"/>
                    </a:lnTo>
                    <a:lnTo>
                      <a:pt x="1174" y="131"/>
                    </a:lnTo>
                    <a:lnTo>
                      <a:pt x="1045" y="196"/>
                    </a:lnTo>
                    <a:lnTo>
                      <a:pt x="921" y="267"/>
                    </a:lnTo>
                    <a:lnTo>
                      <a:pt x="805" y="332"/>
                    </a:lnTo>
                    <a:lnTo>
                      <a:pt x="701" y="410"/>
                    </a:lnTo>
                    <a:lnTo>
                      <a:pt x="604" y="481"/>
                    </a:lnTo>
                    <a:lnTo>
                      <a:pt x="513" y="552"/>
                    </a:lnTo>
                    <a:lnTo>
                      <a:pt x="428" y="624"/>
                    </a:lnTo>
                    <a:lnTo>
                      <a:pt x="351" y="701"/>
                    </a:lnTo>
                    <a:lnTo>
                      <a:pt x="286" y="773"/>
                    </a:lnTo>
                    <a:lnTo>
                      <a:pt x="221" y="838"/>
                    </a:lnTo>
                    <a:lnTo>
                      <a:pt x="117" y="974"/>
                    </a:lnTo>
                    <a:lnTo>
                      <a:pt x="33" y="1097"/>
                    </a:lnTo>
                    <a:lnTo>
                      <a:pt x="20" y="1123"/>
                    </a:lnTo>
                    <a:lnTo>
                      <a:pt x="13" y="1155"/>
                    </a:lnTo>
                    <a:lnTo>
                      <a:pt x="7" y="1181"/>
                    </a:lnTo>
                    <a:lnTo>
                      <a:pt x="0" y="1207"/>
                    </a:lnTo>
                    <a:lnTo>
                      <a:pt x="7" y="1266"/>
                    </a:lnTo>
                    <a:lnTo>
                      <a:pt x="33" y="1317"/>
                    </a:lnTo>
                    <a:lnTo>
                      <a:pt x="65" y="1363"/>
                    </a:lnTo>
                    <a:lnTo>
                      <a:pt x="104" y="1395"/>
                    </a:lnTo>
                    <a:lnTo>
                      <a:pt x="130" y="1408"/>
                    </a:lnTo>
                    <a:lnTo>
                      <a:pt x="156" y="1421"/>
                    </a:lnTo>
                    <a:lnTo>
                      <a:pt x="189" y="1428"/>
                    </a:lnTo>
                    <a:lnTo>
                      <a:pt x="214" y="1428"/>
                    </a:lnTo>
                    <a:lnTo>
                      <a:pt x="3366" y="1434"/>
                    </a:lnTo>
                    <a:lnTo>
                      <a:pt x="3412" y="1291"/>
                    </a:lnTo>
                    <a:lnTo>
                      <a:pt x="3437" y="1149"/>
                    </a:lnTo>
                    <a:lnTo>
                      <a:pt x="3450" y="1006"/>
                    </a:lnTo>
                    <a:lnTo>
                      <a:pt x="3450" y="876"/>
                    </a:lnTo>
                    <a:lnTo>
                      <a:pt x="3437" y="747"/>
                    </a:lnTo>
                    <a:lnTo>
                      <a:pt x="3425" y="630"/>
                    </a:lnTo>
                    <a:lnTo>
                      <a:pt x="3399" y="513"/>
                    </a:lnTo>
                    <a:lnTo>
                      <a:pt x="3373" y="416"/>
                    </a:lnTo>
                    <a:lnTo>
                      <a:pt x="2160" y="578"/>
                    </a:lnTo>
                    <a:lnTo>
                      <a:pt x="2076" y="468"/>
                    </a:lnTo>
                    <a:lnTo>
                      <a:pt x="1985" y="364"/>
                    </a:lnTo>
                    <a:lnTo>
                      <a:pt x="1901" y="280"/>
                    </a:lnTo>
                    <a:lnTo>
                      <a:pt x="1810" y="202"/>
                    </a:lnTo>
                    <a:lnTo>
                      <a:pt x="1719" y="137"/>
                    </a:lnTo>
                    <a:lnTo>
                      <a:pt x="1635" y="85"/>
                    </a:lnTo>
                    <a:lnTo>
                      <a:pt x="1550" y="40"/>
                    </a:lnTo>
                    <a:lnTo>
                      <a:pt x="146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1951;p40"/>
              <p:cNvSpPr/>
              <p:nvPr/>
            </p:nvSpPr>
            <p:spPr>
              <a:xfrm>
                <a:off x="1089664" y="6414337"/>
                <a:ext cx="267570" cy="2380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27" fill="none" extrusionOk="0">
                    <a:moveTo>
                      <a:pt x="3036" y="27"/>
                    </a:moveTo>
                    <a:lnTo>
                      <a:pt x="1" y="1"/>
                    </a:lnTo>
                  </a:path>
                </a:pathLst>
              </a:custGeom>
              <a:noFill/>
              <a:ln w="650" cap="rnd" cmpd="sng">
                <a:solidFill>
                  <a:srgbClr val="1D2D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1952;p40"/>
              <p:cNvSpPr/>
              <p:nvPr/>
            </p:nvSpPr>
            <p:spPr>
              <a:xfrm>
                <a:off x="1902950" y="6086838"/>
                <a:ext cx="252764" cy="345303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3918" extrusionOk="0">
                    <a:moveTo>
                      <a:pt x="1408" y="1"/>
                    </a:moveTo>
                    <a:lnTo>
                      <a:pt x="14" y="598"/>
                    </a:lnTo>
                    <a:lnTo>
                      <a:pt x="708" y="1648"/>
                    </a:lnTo>
                    <a:lnTo>
                      <a:pt x="591" y="1817"/>
                    </a:lnTo>
                    <a:lnTo>
                      <a:pt x="481" y="1985"/>
                    </a:lnTo>
                    <a:lnTo>
                      <a:pt x="390" y="2141"/>
                    </a:lnTo>
                    <a:lnTo>
                      <a:pt x="306" y="2297"/>
                    </a:lnTo>
                    <a:lnTo>
                      <a:pt x="241" y="2446"/>
                    </a:lnTo>
                    <a:lnTo>
                      <a:pt x="182" y="2595"/>
                    </a:lnTo>
                    <a:lnTo>
                      <a:pt x="131" y="2731"/>
                    </a:lnTo>
                    <a:lnTo>
                      <a:pt x="92" y="2867"/>
                    </a:lnTo>
                    <a:lnTo>
                      <a:pt x="59" y="2997"/>
                    </a:lnTo>
                    <a:lnTo>
                      <a:pt x="33" y="3120"/>
                    </a:lnTo>
                    <a:lnTo>
                      <a:pt x="20" y="3237"/>
                    </a:lnTo>
                    <a:lnTo>
                      <a:pt x="7" y="3347"/>
                    </a:lnTo>
                    <a:lnTo>
                      <a:pt x="1" y="3451"/>
                    </a:lnTo>
                    <a:lnTo>
                      <a:pt x="1" y="3548"/>
                    </a:lnTo>
                    <a:lnTo>
                      <a:pt x="14" y="3723"/>
                    </a:lnTo>
                    <a:lnTo>
                      <a:pt x="14" y="3749"/>
                    </a:lnTo>
                    <a:lnTo>
                      <a:pt x="27" y="3782"/>
                    </a:lnTo>
                    <a:lnTo>
                      <a:pt x="40" y="3808"/>
                    </a:lnTo>
                    <a:lnTo>
                      <a:pt x="53" y="3827"/>
                    </a:lnTo>
                    <a:lnTo>
                      <a:pt x="92" y="3866"/>
                    </a:lnTo>
                    <a:lnTo>
                      <a:pt x="137" y="3898"/>
                    </a:lnTo>
                    <a:lnTo>
                      <a:pt x="195" y="3911"/>
                    </a:lnTo>
                    <a:lnTo>
                      <a:pt x="247" y="3918"/>
                    </a:lnTo>
                    <a:lnTo>
                      <a:pt x="273" y="3911"/>
                    </a:lnTo>
                    <a:lnTo>
                      <a:pt x="306" y="3898"/>
                    </a:lnTo>
                    <a:lnTo>
                      <a:pt x="332" y="3885"/>
                    </a:lnTo>
                    <a:lnTo>
                      <a:pt x="358" y="3872"/>
                    </a:lnTo>
                    <a:lnTo>
                      <a:pt x="2867" y="1966"/>
                    </a:lnTo>
                    <a:lnTo>
                      <a:pt x="2815" y="1830"/>
                    </a:lnTo>
                    <a:lnTo>
                      <a:pt x="2751" y="1713"/>
                    </a:lnTo>
                    <a:lnTo>
                      <a:pt x="2686" y="1596"/>
                    </a:lnTo>
                    <a:lnTo>
                      <a:pt x="2608" y="1493"/>
                    </a:lnTo>
                    <a:lnTo>
                      <a:pt x="2530" y="1402"/>
                    </a:lnTo>
                    <a:lnTo>
                      <a:pt x="2446" y="1317"/>
                    </a:lnTo>
                    <a:lnTo>
                      <a:pt x="2368" y="1246"/>
                    </a:lnTo>
                    <a:lnTo>
                      <a:pt x="2284" y="1181"/>
                    </a:lnTo>
                    <a:lnTo>
                      <a:pt x="2206" y="1123"/>
                    </a:lnTo>
                    <a:lnTo>
                      <a:pt x="2134" y="1071"/>
                    </a:lnTo>
                    <a:lnTo>
                      <a:pt x="2011" y="1000"/>
                    </a:lnTo>
                    <a:lnTo>
                      <a:pt x="1920" y="961"/>
                    </a:lnTo>
                    <a:lnTo>
                      <a:pt x="1888" y="948"/>
                    </a:lnTo>
                    <a:lnTo>
                      <a:pt x="1408" y="1"/>
                    </a:lnTo>
                    <a:close/>
                  </a:path>
                </a:pathLst>
              </a:custGeom>
              <a:solidFill>
                <a:srgbClr val="5735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1953;p40"/>
              <p:cNvSpPr/>
              <p:nvPr/>
            </p:nvSpPr>
            <p:spPr>
              <a:xfrm>
                <a:off x="1902950" y="6188630"/>
                <a:ext cx="252764" cy="243510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2763" extrusionOk="0">
                    <a:moveTo>
                      <a:pt x="2251" y="0"/>
                    </a:moveTo>
                    <a:lnTo>
                      <a:pt x="1389" y="863"/>
                    </a:lnTo>
                    <a:lnTo>
                      <a:pt x="1253" y="824"/>
                    </a:lnTo>
                    <a:lnTo>
                      <a:pt x="1116" y="798"/>
                    </a:lnTo>
                    <a:lnTo>
                      <a:pt x="993" y="785"/>
                    </a:lnTo>
                    <a:lnTo>
                      <a:pt x="876" y="778"/>
                    </a:lnTo>
                    <a:lnTo>
                      <a:pt x="773" y="778"/>
                    </a:lnTo>
                    <a:lnTo>
                      <a:pt x="669" y="791"/>
                    </a:lnTo>
                    <a:lnTo>
                      <a:pt x="572" y="804"/>
                    </a:lnTo>
                    <a:lnTo>
                      <a:pt x="481" y="830"/>
                    </a:lnTo>
                    <a:lnTo>
                      <a:pt x="403" y="967"/>
                    </a:lnTo>
                    <a:lnTo>
                      <a:pt x="325" y="1103"/>
                    </a:lnTo>
                    <a:lnTo>
                      <a:pt x="267" y="1239"/>
                    </a:lnTo>
                    <a:lnTo>
                      <a:pt x="208" y="1369"/>
                    </a:lnTo>
                    <a:lnTo>
                      <a:pt x="163" y="1492"/>
                    </a:lnTo>
                    <a:lnTo>
                      <a:pt x="118" y="1615"/>
                    </a:lnTo>
                    <a:lnTo>
                      <a:pt x="85" y="1732"/>
                    </a:lnTo>
                    <a:lnTo>
                      <a:pt x="59" y="1842"/>
                    </a:lnTo>
                    <a:lnTo>
                      <a:pt x="40" y="1952"/>
                    </a:lnTo>
                    <a:lnTo>
                      <a:pt x="20" y="2056"/>
                    </a:lnTo>
                    <a:lnTo>
                      <a:pt x="14" y="2153"/>
                    </a:lnTo>
                    <a:lnTo>
                      <a:pt x="7" y="2244"/>
                    </a:lnTo>
                    <a:lnTo>
                      <a:pt x="1" y="2419"/>
                    </a:lnTo>
                    <a:lnTo>
                      <a:pt x="14" y="2568"/>
                    </a:lnTo>
                    <a:lnTo>
                      <a:pt x="14" y="2594"/>
                    </a:lnTo>
                    <a:lnTo>
                      <a:pt x="27" y="2627"/>
                    </a:lnTo>
                    <a:lnTo>
                      <a:pt x="40" y="2653"/>
                    </a:lnTo>
                    <a:lnTo>
                      <a:pt x="53" y="2672"/>
                    </a:lnTo>
                    <a:lnTo>
                      <a:pt x="92" y="2711"/>
                    </a:lnTo>
                    <a:lnTo>
                      <a:pt x="137" y="2743"/>
                    </a:lnTo>
                    <a:lnTo>
                      <a:pt x="195" y="2756"/>
                    </a:lnTo>
                    <a:lnTo>
                      <a:pt x="247" y="2763"/>
                    </a:lnTo>
                    <a:lnTo>
                      <a:pt x="273" y="2756"/>
                    </a:lnTo>
                    <a:lnTo>
                      <a:pt x="306" y="2743"/>
                    </a:lnTo>
                    <a:lnTo>
                      <a:pt x="332" y="2730"/>
                    </a:lnTo>
                    <a:lnTo>
                      <a:pt x="358" y="2717"/>
                    </a:lnTo>
                    <a:lnTo>
                      <a:pt x="2867" y="811"/>
                    </a:lnTo>
                    <a:lnTo>
                      <a:pt x="2809" y="668"/>
                    </a:lnTo>
                    <a:lnTo>
                      <a:pt x="2744" y="539"/>
                    </a:lnTo>
                    <a:lnTo>
                      <a:pt x="2673" y="422"/>
                    </a:lnTo>
                    <a:lnTo>
                      <a:pt x="2588" y="318"/>
                    </a:lnTo>
                    <a:lnTo>
                      <a:pt x="2504" y="221"/>
                    </a:lnTo>
                    <a:lnTo>
                      <a:pt x="2420" y="136"/>
                    </a:lnTo>
                    <a:lnTo>
                      <a:pt x="2336" y="65"/>
                    </a:lnTo>
                    <a:lnTo>
                      <a:pt x="2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1954;p40"/>
              <p:cNvSpPr/>
              <p:nvPr/>
            </p:nvSpPr>
            <p:spPr>
              <a:xfrm>
                <a:off x="1341194" y="4170488"/>
                <a:ext cx="93244" cy="77821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883" extrusionOk="0">
                    <a:moveTo>
                      <a:pt x="363" y="1"/>
                    </a:moveTo>
                    <a:lnTo>
                      <a:pt x="311" y="7"/>
                    </a:lnTo>
                    <a:lnTo>
                      <a:pt x="266" y="14"/>
                    </a:lnTo>
                    <a:lnTo>
                      <a:pt x="227" y="27"/>
                    </a:lnTo>
                    <a:lnTo>
                      <a:pt x="182" y="40"/>
                    </a:lnTo>
                    <a:lnTo>
                      <a:pt x="149" y="59"/>
                    </a:lnTo>
                    <a:lnTo>
                      <a:pt x="110" y="85"/>
                    </a:lnTo>
                    <a:lnTo>
                      <a:pt x="84" y="111"/>
                    </a:lnTo>
                    <a:lnTo>
                      <a:pt x="59" y="143"/>
                    </a:lnTo>
                    <a:lnTo>
                      <a:pt x="33" y="176"/>
                    </a:lnTo>
                    <a:lnTo>
                      <a:pt x="20" y="215"/>
                    </a:lnTo>
                    <a:lnTo>
                      <a:pt x="7" y="254"/>
                    </a:lnTo>
                    <a:lnTo>
                      <a:pt x="0" y="293"/>
                    </a:lnTo>
                    <a:lnTo>
                      <a:pt x="0" y="331"/>
                    </a:lnTo>
                    <a:lnTo>
                      <a:pt x="7" y="377"/>
                    </a:lnTo>
                    <a:lnTo>
                      <a:pt x="13" y="416"/>
                    </a:lnTo>
                    <a:lnTo>
                      <a:pt x="26" y="461"/>
                    </a:lnTo>
                    <a:lnTo>
                      <a:pt x="46" y="500"/>
                    </a:lnTo>
                    <a:lnTo>
                      <a:pt x="72" y="545"/>
                    </a:lnTo>
                    <a:lnTo>
                      <a:pt x="97" y="584"/>
                    </a:lnTo>
                    <a:lnTo>
                      <a:pt x="130" y="623"/>
                    </a:lnTo>
                    <a:lnTo>
                      <a:pt x="162" y="662"/>
                    </a:lnTo>
                    <a:lnTo>
                      <a:pt x="201" y="695"/>
                    </a:lnTo>
                    <a:lnTo>
                      <a:pt x="247" y="734"/>
                    </a:lnTo>
                    <a:lnTo>
                      <a:pt x="292" y="759"/>
                    </a:lnTo>
                    <a:lnTo>
                      <a:pt x="337" y="792"/>
                    </a:lnTo>
                    <a:lnTo>
                      <a:pt x="389" y="818"/>
                    </a:lnTo>
                    <a:lnTo>
                      <a:pt x="441" y="837"/>
                    </a:lnTo>
                    <a:lnTo>
                      <a:pt x="493" y="857"/>
                    </a:lnTo>
                    <a:lnTo>
                      <a:pt x="545" y="870"/>
                    </a:lnTo>
                    <a:lnTo>
                      <a:pt x="597" y="876"/>
                    </a:lnTo>
                    <a:lnTo>
                      <a:pt x="649" y="883"/>
                    </a:lnTo>
                    <a:lnTo>
                      <a:pt x="694" y="883"/>
                    </a:lnTo>
                    <a:lnTo>
                      <a:pt x="746" y="876"/>
                    </a:lnTo>
                    <a:lnTo>
                      <a:pt x="785" y="870"/>
                    </a:lnTo>
                    <a:lnTo>
                      <a:pt x="830" y="857"/>
                    </a:lnTo>
                    <a:lnTo>
                      <a:pt x="869" y="844"/>
                    </a:lnTo>
                    <a:lnTo>
                      <a:pt x="908" y="824"/>
                    </a:lnTo>
                    <a:lnTo>
                      <a:pt x="941" y="798"/>
                    </a:lnTo>
                    <a:lnTo>
                      <a:pt x="973" y="772"/>
                    </a:lnTo>
                    <a:lnTo>
                      <a:pt x="999" y="740"/>
                    </a:lnTo>
                    <a:lnTo>
                      <a:pt x="1018" y="708"/>
                    </a:lnTo>
                    <a:lnTo>
                      <a:pt x="1038" y="669"/>
                    </a:lnTo>
                    <a:lnTo>
                      <a:pt x="1051" y="630"/>
                    </a:lnTo>
                    <a:lnTo>
                      <a:pt x="1057" y="591"/>
                    </a:lnTo>
                    <a:lnTo>
                      <a:pt x="1057" y="545"/>
                    </a:lnTo>
                    <a:lnTo>
                      <a:pt x="1051" y="507"/>
                    </a:lnTo>
                    <a:lnTo>
                      <a:pt x="1044" y="461"/>
                    </a:lnTo>
                    <a:lnTo>
                      <a:pt x="1031" y="422"/>
                    </a:lnTo>
                    <a:lnTo>
                      <a:pt x="1012" y="377"/>
                    </a:lnTo>
                    <a:lnTo>
                      <a:pt x="986" y="338"/>
                    </a:lnTo>
                    <a:lnTo>
                      <a:pt x="960" y="299"/>
                    </a:lnTo>
                    <a:lnTo>
                      <a:pt x="928" y="260"/>
                    </a:lnTo>
                    <a:lnTo>
                      <a:pt x="895" y="221"/>
                    </a:lnTo>
                    <a:lnTo>
                      <a:pt x="856" y="182"/>
                    </a:lnTo>
                    <a:lnTo>
                      <a:pt x="811" y="150"/>
                    </a:lnTo>
                    <a:lnTo>
                      <a:pt x="765" y="117"/>
                    </a:lnTo>
                    <a:lnTo>
                      <a:pt x="714" y="92"/>
                    </a:lnTo>
                    <a:lnTo>
                      <a:pt x="668" y="66"/>
                    </a:lnTo>
                    <a:lnTo>
                      <a:pt x="616" y="46"/>
                    </a:lnTo>
                    <a:lnTo>
                      <a:pt x="564" y="27"/>
                    </a:lnTo>
                    <a:lnTo>
                      <a:pt x="512" y="14"/>
                    </a:lnTo>
                    <a:lnTo>
                      <a:pt x="461" y="7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5735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1955;p40"/>
              <p:cNvSpPr/>
              <p:nvPr/>
            </p:nvSpPr>
            <p:spPr>
              <a:xfrm>
                <a:off x="1362875" y="4191640"/>
                <a:ext cx="58432" cy="23531"/>
              </a:xfrm>
              <a:custGeom>
                <a:avLst/>
                <a:gdLst/>
                <a:ahLst/>
                <a:cxnLst/>
                <a:rect l="l" t="t" r="r" b="b"/>
                <a:pathLst>
                  <a:path w="663" h="26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91" y="27"/>
                    </a:lnTo>
                    <a:lnTo>
                      <a:pt x="305" y="98"/>
                    </a:lnTo>
                    <a:lnTo>
                      <a:pt x="422" y="137"/>
                    </a:lnTo>
                    <a:lnTo>
                      <a:pt x="526" y="182"/>
                    </a:lnTo>
                    <a:lnTo>
                      <a:pt x="610" y="228"/>
                    </a:lnTo>
                    <a:lnTo>
                      <a:pt x="643" y="247"/>
                    </a:lnTo>
                    <a:lnTo>
                      <a:pt x="662" y="267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1956;p40"/>
              <p:cNvSpPr/>
              <p:nvPr/>
            </p:nvSpPr>
            <p:spPr>
              <a:xfrm>
                <a:off x="1630974" y="4108179"/>
                <a:ext cx="80024" cy="90953"/>
              </a:xfrm>
              <a:custGeom>
                <a:avLst/>
                <a:gdLst/>
                <a:ahLst/>
                <a:cxnLst/>
                <a:rect l="l" t="t" r="r" b="b"/>
                <a:pathLst>
                  <a:path w="908" h="1032" extrusionOk="0">
                    <a:moveTo>
                      <a:pt x="525" y="1"/>
                    </a:moveTo>
                    <a:lnTo>
                      <a:pt x="480" y="14"/>
                    </a:lnTo>
                    <a:lnTo>
                      <a:pt x="441" y="27"/>
                    </a:lnTo>
                    <a:lnTo>
                      <a:pt x="396" y="46"/>
                    </a:lnTo>
                    <a:lnTo>
                      <a:pt x="350" y="72"/>
                    </a:lnTo>
                    <a:lnTo>
                      <a:pt x="311" y="98"/>
                    </a:lnTo>
                    <a:lnTo>
                      <a:pt x="272" y="131"/>
                    </a:lnTo>
                    <a:lnTo>
                      <a:pt x="227" y="163"/>
                    </a:lnTo>
                    <a:lnTo>
                      <a:pt x="195" y="202"/>
                    </a:lnTo>
                    <a:lnTo>
                      <a:pt x="156" y="247"/>
                    </a:lnTo>
                    <a:lnTo>
                      <a:pt x="123" y="293"/>
                    </a:lnTo>
                    <a:lnTo>
                      <a:pt x="91" y="345"/>
                    </a:lnTo>
                    <a:lnTo>
                      <a:pt x="65" y="390"/>
                    </a:lnTo>
                    <a:lnTo>
                      <a:pt x="45" y="442"/>
                    </a:lnTo>
                    <a:lnTo>
                      <a:pt x="32" y="494"/>
                    </a:lnTo>
                    <a:lnTo>
                      <a:pt x="20" y="546"/>
                    </a:lnTo>
                    <a:lnTo>
                      <a:pt x="7" y="591"/>
                    </a:lnTo>
                    <a:lnTo>
                      <a:pt x="0" y="643"/>
                    </a:lnTo>
                    <a:lnTo>
                      <a:pt x="0" y="688"/>
                    </a:lnTo>
                    <a:lnTo>
                      <a:pt x="7" y="734"/>
                    </a:lnTo>
                    <a:lnTo>
                      <a:pt x="13" y="779"/>
                    </a:lnTo>
                    <a:lnTo>
                      <a:pt x="26" y="818"/>
                    </a:lnTo>
                    <a:lnTo>
                      <a:pt x="39" y="857"/>
                    </a:lnTo>
                    <a:lnTo>
                      <a:pt x="65" y="896"/>
                    </a:lnTo>
                    <a:lnTo>
                      <a:pt x="84" y="928"/>
                    </a:lnTo>
                    <a:lnTo>
                      <a:pt x="117" y="954"/>
                    </a:lnTo>
                    <a:lnTo>
                      <a:pt x="149" y="980"/>
                    </a:lnTo>
                    <a:lnTo>
                      <a:pt x="182" y="1000"/>
                    </a:lnTo>
                    <a:lnTo>
                      <a:pt x="221" y="1013"/>
                    </a:lnTo>
                    <a:lnTo>
                      <a:pt x="259" y="1025"/>
                    </a:lnTo>
                    <a:lnTo>
                      <a:pt x="298" y="1032"/>
                    </a:lnTo>
                    <a:lnTo>
                      <a:pt x="344" y="1025"/>
                    </a:lnTo>
                    <a:lnTo>
                      <a:pt x="383" y="1025"/>
                    </a:lnTo>
                    <a:lnTo>
                      <a:pt x="428" y="1013"/>
                    </a:lnTo>
                    <a:lnTo>
                      <a:pt x="473" y="1000"/>
                    </a:lnTo>
                    <a:lnTo>
                      <a:pt x="519" y="980"/>
                    </a:lnTo>
                    <a:lnTo>
                      <a:pt x="558" y="954"/>
                    </a:lnTo>
                    <a:lnTo>
                      <a:pt x="603" y="928"/>
                    </a:lnTo>
                    <a:lnTo>
                      <a:pt x="642" y="896"/>
                    </a:lnTo>
                    <a:lnTo>
                      <a:pt x="681" y="863"/>
                    </a:lnTo>
                    <a:lnTo>
                      <a:pt x="720" y="824"/>
                    </a:lnTo>
                    <a:lnTo>
                      <a:pt x="752" y="779"/>
                    </a:lnTo>
                    <a:lnTo>
                      <a:pt x="785" y="734"/>
                    </a:lnTo>
                    <a:lnTo>
                      <a:pt x="817" y="682"/>
                    </a:lnTo>
                    <a:lnTo>
                      <a:pt x="843" y="636"/>
                    </a:lnTo>
                    <a:lnTo>
                      <a:pt x="863" y="585"/>
                    </a:lnTo>
                    <a:lnTo>
                      <a:pt x="882" y="533"/>
                    </a:lnTo>
                    <a:lnTo>
                      <a:pt x="895" y="487"/>
                    </a:lnTo>
                    <a:lnTo>
                      <a:pt x="901" y="435"/>
                    </a:lnTo>
                    <a:lnTo>
                      <a:pt x="908" y="383"/>
                    </a:lnTo>
                    <a:lnTo>
                      <a:pt x="908" y="338"/>
                    </a:lnTo>
                    <a:lnTo>
                      <a:pt x="908" y="293"/>
                    </a:lnTo>
                    <a:lnTo>
                      <a:pt x="895" y="247"/>
                    </a:lnTo>
                    <a:lnTo>
                      <a:pt x="882" y="208"/>
                    </a:lnTo>
                    <a:lnTo>
                      <a:pt x="869" y="169"/>
                    </a:lnTo>
                    <a:lnTo>
                      <a:pt x="850" y="131"/>
                    </a:lnTo>
                    <a:lnTo>
                      <a:pt x="824" y="98"/>
                    </a:lnTo>
                    <a:lnTo>
                      <a:pt x="798" y="72"/>
                    </a:lnTo>
                    <a:lnTo>
                      <a:pt x="765" y="46"/>
                    </a:lnTo>
                    <a:lnTo>
                      <a:pt x="726" y="27"/>
                    </a:lnTo>
                    <a:lnTo>
                      <a:pt x="694" y="14"/>
                    </a:lnTo>
                    <a:lnTo>
                      <a:pt x="649" y="1"/>
                    </a:lnTo>
                    <a:close/>
                  </a:path>
                </a:pathLst>
              </a:custGeom>
              <a:solidFill>
                <a:srgbClr val="5735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1957;p40"/>
              <p:cNvSpPr/>
              <p:nvPr/>
            </p:nvSpPr>
            <p:spPr>
              <a:xfrm>
                <a:off x="1644634" y="4125893"/>
                <a:ext cx="40100" cy="48737"/>
              </a:xfrm>
              <a:custGeom>
                <a:avLst/>
                <a:gdLst/>
                <a:ahLst/>
                <a:cxnLst/>
                <a:rect l="l" t="t" r="r" b="b"/>
                <a:pathLst>
                  <a:path w="455" h="553" fill="none" extrusionOk="0">
                    <a:moveTo>
                      <a:pt x="455" y="1"/>
                    </a:moveTo>
                    <a:lnTo>
                      <a:pt x="455" y="1"/>
                    </a:lnTo>
                    <a:lnTo>
                      <a:pt x="383" y="72"/>
                    </a:lnTo>
                    <a:lnTo>
                      <a:pt x="234" y="228"/>
                    </a:lnTo>
                    <a:lnTo>
                      <a:pt x="150" y="325"/>
                    </a:lnTo>
                    <a:lnTo>
                      <a:pt x="79" y="416"/>
                    </a:lnTo>
                    <a:lnTo>
                      <a:pt x="20" y="494"/>
                    </a:lnTo>
                    <a:lnTo>
                      <a:pt x="7" y="526"/>
                    </a:lnTo>
                    <a:lnTo>
                      <a:pt x="1" y="552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1958;p40"/>
              <p:cNvSpPr/>
              <p:nvPr/>
            </p:nvSpPr>
            <p:spPr>
              <a:xfrm>
                <a:off x="1143425" y="4991265"/>
                <a:ext cx="951126" cy="1305419"/>
              </a:xfrm>
              <a:custGeom>
                <a:avLst/>
                <a:gdLst/>
                <a:ahLst/>
                <a:cxnLst/>
                <a:rect l="l" t="t" r="r" b="b"/>
                <a:pathLst>
                  <a:path w="10792" h="14812" extrusionOk="0">
                    <a:moveTo>
                      <a:pt x="1440" y="0"/>
                    </a:moveTo>
                    <a:lnTo>
                      <a:pt x="0" y="14812"/>
                    </a:lnTo>
                    <a:lnTo>
                      <a:pt x="2880" y="14812"/>
                    </a:lnTo>
                    <a:lnTo>
                      <a:pt x="4443" y="2335"/>
                    </a:lnTo>
                    <a:lnTo>
                      <a:pt x="4527" y="5895"/>
                    </a:lnTo>
                    <a:lnTo>
                      <a:pt x="4533" y="6070"/>
                    </a:lnTo>
                    <a:lnTo>
                      <a:pt x="4546" y="6245"/>
                    </a:lnTo>
                    <a:lnTo>
                      <a:pt x="4566" y="6414"/>
                    </a:lnTo>
                    <a:lnTo>
                      <a:pt x="4585" y="6589"/>
                    </a:lnTo>
                    <a:lnTo>
                      <a:pt x="4611" y="6764"/>
                    </a:lnTo>
                    <a:lnTo>
                      <a:pt x="4644" y="6933"/>
                    </a:lnTo>
                    <a:lnTo>
                      <a:pt x="4676" y="7108"/>
                    </a:lnTo>
                    <a:lnTo>
                      <a:pt x="4715" y="7276"/>
                    </a:lnTo>
                    <a:lnTo>
                      <a:pt x="4760" y="7445"/>
                    </a:lnTo>
                    <a:lnTo>
                      <a:pt x="4812" y="7607"/>
                    </a:lnTo>
                    <a:lnTo>
                      <a:pt x="4864" y="7776"/>
                    </a:lnTo>
                    <a:lnTo>
                      <a:pt x="4922" y="7938"/>
                    </a:lnTo>
                    <a:lnTo>
                      <a:pt x="4987" y="8100"/>
                    </a:lnTo>
                    <a:lnTo>
                      <a:pt x="5059" y="8262"/>
                    </a:lnTo>
                    <a:lnTo>
                      <a:pt x="5130" y="8424"/>
                    </a:lnTo>
                    <a:lnTo>
                      <a:pt x="5208" y="8580"/>
                    </a:lnTo>
                    <a:lnTo>
                      <a:pt x="8204" y="14442"/>
                    </a:lnTo>
                    <a:lnTo>
                      <a:pt x="10791" y="13152"/>
                    </a:lnTo>
                    <a:lnTo>
                      <a:pt x="7860" y="6407"/>
                    </a:lnTo>
                    <a:lnTo>
                      <a:pt x="765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1959;p40"/>
              <p:cNvSpPr/>
              <p:nvPr/>
            </p:nvSpPr>
            <p:spPr>
              <a:xfrm>
                <a:off x="1673806" y="5130161"/>
                <a:ext cx="150971" cy="75530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857" extrusionOk="0">
                    <a:moveTo>
                      <a:pt x="1693" y="0"/>
                    </a:moveTo>
                    <a:lnTo>
                      <a:pt x="0" y="460"/>
                    </a:lnTo>
                    <a:lnTo>
                      <a:pt x="1712" y="856"/>
                    </a:lnTo>
                    <a:lnTo>
                      <a:pt x="1693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1960;p40"/>
              <p:cNvSpPr/>
              <p:nvPr/>
            </p:nvSpPr>
            <p:spPr>
              <a:xfrm>
                <a:off x="1250330" y="5119850"/>
                <a:ext cx="191512" cy="77204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876" extrusionOk="0">
                    <a:moveTo>
                      <a:pt x="71" y="0"/>
                    </a:moveTo>
                    <a:lnTo>
                      <a:pt x="0" y="876"/>
                    </a:lnTo>
                    <a:lnTo>
                      <a:pt x="0" y="876"/>
                    </a:lnTo>
                    <a:lnTo>
                      <a:pt x="2173" y="49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1961;p40"/>
              <p:cNvSpPr/>
              <p:nvPr/>
            </p:nvSpPr>
            <p:spPr>
              <a:xfrm>
                <a:off x="1457793" y="5185596"/>
                <a:ext cx="168686" cy="22914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260" fill="none" extrusionOk="0">
                    <a:moveTo>
                      <a:pt x="0" y="0"/>
                    </a:moveTo>
                    <a:lnTo>
                      <a:pt x="1913" y="259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1962;p40"/>
              <p:cNvSpPr/>
              <p:nvPr/>
            </p:nvSpPr>
            <p:spPr>
              <a:xfrm>
                <a:off x="1534909" y="4994702"/>
                <a:ext cx="13837" cy="202352"/>
              </a:xfrm>
              <a:custGeom>
                <a:avLst/>
                <a:gdLst/>
                <a:ahLst/>
                <a:cxnLst/>
                <a:rect l="l" t="t" r="r" b="b"/>
                <a:pathLst>
                  <a:path w="157" h="2296" fill="none" extrusionOk="0">
                    <a:moveTo>
                      <a:pt x="1" y="2296"/>
                    </a:moveTo>
                    <a:lnTo>
                      <a:pt x="156" y="0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1963;p40"/>
              <p:cNvSpPr/>
              <p:nvPr/>
            </p:nvSpPr>
            <p:spPr>
              <a:xfrm>
                <a:off x="1503446" y="4991265"/>
                <a:ext cx="34989" cy="161811"/>
              </a:xfrm>
              <a:custGeom>
                <a:avLst/>
                <a:gdLst/>
                <a:ahLst/>
                <a:cxnLst/>
                <a:rect l="l" t="t" r="r" b="b"/>
                <a:pathLst>
                  <a:path w="397" h="1836" fill="none" extrusionOk="0">
                    <a:moveTo>
                      <a:pt x="53" y="0"/>
                    </a:moveTo>
                    <a:lnTo>
                      <a:pt x="53" y="0"/>
                    </a:lnTo>
                    <a:lnTo>
                      <a:pt x="40" y="72"/>
                    </a:lnTo>
                    <a:lnTo>
                      <a:pt x="20" y="266"/>
                    </a:lnTo>
                    <a:lnTo>
                      <a:pt x="1" y="545"/>
                    </a:lnTo>
                    <a:lnTo>
                      <a:pt x="1" y="701"/>
                    </a:lnTo>
                    <a:lnTo>
                      <a:pt x="1" y="863"/>
                    </a:lnTo>
                    <a:lnTo>
                      <a:pt x="7" y="1031"/>
                    </a:lnTo>
                    <a:lnTo>
                      <a:pt x="27" y="1193"/>
                    </a:lnTo>
                    <a:lnTo>
                      <a:pt x="53" y="1343"/>
                    </a:lnTo>
                    <a:lnTo>
                      <a:pt x="66" y="1420"/>
                    </a:lnTo>
                    <a:lnTo>
                      <a:pt x="92" y="1485"/>
                    </a:lnTo>
                    <a:lnTo>
                      <a:pt x="111" y="1550"/>
                    </a:lnTo>
                    <a:lnTo>
                      <a:pt x="144" y="1608"/>
                    </a:lnTo>
                    <a:lnTo>
                      <a:pt x="170" y="1667"/>
                    </a:lnTo>
                    <a:lnTo>
                      <a:pt x="208" y="1712"/>
                    </a:lnTo>
                    <a:lnTo>
                      <a:pt x="247" y="1758"/>
                    </a:lnTo>
                    <a:lnTo>
                      <a:pt x="293" y="1790"/>
                    </a:lnTo>
                    <a:lnTo>
                      <a:pt x="338" y="1816"/>
                    </a:lnTo>
                    <a:lnTo>
                      <a:pt x="397" y="1835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1964;p40"/>
              <p:cNvSpPr/>
              <p:nvPr/>
            </p:nvSpPr>
            <p:spPr>
              <a:xfrm>
                <a:off x="1769782" y="4994702"/>
                <a:ext cx="243598" cy="1137967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12912" fill="none" extrusionOk="0">
                    <a:moveTo>
                      <a:pt x="1" y="0"/>
                    </a:moveTo>
                    <a:lnTo>
                      <a:pt x="79" y="6511"/>
                    </a:lnTo>
                    <a:lnTo>
                      <a:pt x="2764" y="12912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1965;p40"/>
              <p:cNvSpPr/>
              <p:nvPr/>
            </p:nvSpPr>
            <p:spPr>
              <a:xfrm>
                <a:off x="1672043" y="5557603"/>
                <a:ext cx="139602" cy="45829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520" fill="none" extrusionOk="0">
                    <a:moveTo>
                      <a:pt x="1583" y="1"/>
                    </a:moveTo>
                    <a:lnTo>
                      <a:pt x="1" y="520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1966;p40"/>
              <p:cNvSpPr/>
              <p:nvPr/>
            </p:nvSpPr>
            <p:spPr>
              <a:xfrm>
                <a:off x="1712055" y="5588537"/>
                <a:ext cx="61252" cy="55523"/>
              </a:xfrm>
              <a:custGeom>
                <a:avLst/>
                <a:gdLst/>
                <a:ahLst/>
                <a:cxnLst/>
                <a:rect l="l" t="t" r="r" b="b"/>
                <a:pathLst>
                  <a:path w="695" h="630" fill="none" extrusionOk="0">
                    <a:moveTo>
                      <a:pt x="695" y="0"/>
                    </a:moveTo>
                    <a:lnTo>
                      <a:pt x="1" y="629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1967;p40"/>
              <p:cNvSpPr/>
              <p:nvPr/>
            </p:nvSpPr>
            <p:spPr>
              <a:xfrm>
                <a:off x="1672043" y="5498731"/>
                <a:ext cx="139602" cy="2758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313" fill="none" extrusionOk="0">
                    <a:moveTo>
                      <a:pt x="1" y="1"/>
                    </a:moveTo>
                    <a:lnTo>
                      <a:pt x="1583" y="312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1968;p40"/>
              <p:cNvSpPr/>
              <p:nvPr/>
            </p:nvSpPr>
            <p:spPr>
              <a:xfrm>
                <a:off x="1357146" y="5191237"/>
                <a:ext cx="146388" cy="1083237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2291" fill="none" extrusionOk="0">
                    <a:moveTo>
                      <a:pt x="1661" y="1"/>
                    </a:moveTo>
                    <a:lnTo>
                      <a:pt x="1" y="12290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1969;p40"/>
              <p:cNvSpPr/>
              <p:nvPr/>
            </p:nvSpPr>
            <p:spPr>
              <a:xfrm>
                <a:off x="1873250" y="6112043"/>
                <a:ext cx="184726" cy="86370"/>
              </a:xfrm>
              <a:custGeom>
                <a:avLst/>
                <a:gdLst/>
                <a:ahLst/>
                <a:cxnLst/>
                <a:rect l="l" t="t" r="r" b="b"/>
                <a:pathLst>
                  <a:path w="2096" h="980" fill="none" extrusionOk="0">
                    <a:moveTo>
                      <a:pt x="1" y="980"/>
                    </a:moveTo>
                    <a:lnTo>
                      <a:pt x="2095" y="0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1970;p40"/>
              <p:cNvSpPr/>
              <p:nvPr/>
            </p:nvSpPr>
            <p:spPr>
              <a:xfrm>
                <a:off x="1384644" y="4362000"/>
                <a:ext cx="301237" cy="632791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180" extrusionOk="0">
                    <a:moveTo>
                      <a:pt x="966" y="0"/>
                    </a:moveTo>
                    <a:lnTo>
                      <a:pt x="0" y="551"/>
                    </a:lnTo>
                    <a:lnTo>
                      <a:pt x="376" y="7179"/>
                    </a:lnTo>
                    <a:lnTo>
                      <a:pt x="3418" y="7179"/>
                    </a:lnTo>
                    <a:lnTo>
                      <a:pt x="3191" y="85"/>
                    </a:lnTo>
                    <a:lnTo>
                      <a:pt x="96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1971;p40"/>
              <p:cNvSpPr/>
              <p:nvPr/>
            </p:nvSpPr>
            <p:spPr>
              <a:xfrm>
                <a:off x="1489169" y="4417435"/>
                <a:ext cx="181905" cy="34372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390" fill="none" extrusionOk="0">
                    <a:moveTo>
                      <a:pt x="1" y="104"/>
                    </a:moveTo>
                    <a:lnTo>
                      <a:pt x="1" y="104"/>
                    </a:lnTo>
                    <a:lnTo>
                      <a:pt x="53" y="130"/>
                    </a:lnTo>
                    <a:lnTo>
                      <a:pt x="202" y="201"/>
                    </a:lnTo>
                    <a:lnTo>
                      <a:pt x="299" y="240"/>
                    </a:lnTo>
                    <a:lnTo>
                      <a:pt x="422" y="279"/>
                    </a:lnTo>
                    <a:lnTo>
                      <a:pt x="552" y="318"/>
                    </a:lnTo>
                    <a:lnTo>
                      <a:pt x="701" y="350"/>
                    </a:lnTo>
                    <a:lnTo>
                      <a:pt x="857" y="376"/>
                    </a:lnTo>
                    <a:lnTo>
                      <a:pt x="1019" y="389"/>
                    </a:lnTo>
                    <a:lnTo>
                      <a:pt x="1103" y="383"/>
                    </a:lnTo>
                    <a:lnTo>
                      <a:pt x="1194" y="383"/>
                    </a:lnTo>
                    <a:lnTo>
                      <a:pt x="1278" y="370"/>
                    </a:lnTo>
                    <a:lnTo>
                      <a:pt x="1369" y="357"/>
                    </a:lnTo>
                    <a:lnTo>
                      <a:pt x="1453" y="337"/>
                    </a:lnTo>
                    <a:lnTo>
                      <a:pt x="1544" y="312"/>
                    </a:lnTo>
                    <a:lnTo>
                      <a:pt x="1635" y="273"/>
                    </a:lnTo>
                    <a:lnTo>
                      <a:pt x="1719" y="234"/>
                    </a:lnTo>
                    <a:lnTo>
                      <a:pt x="1810" y="188"/>
                    </a:lnTo>
                    <a:lnTo>
                      <a:pt x="1894" y="136"/>
                    </a:lnTo>
                    <a:lnTo>
                      <a:pt x="1979" y="72"/>
                    </a:lnTo>
                    <a:lnTo>
                      <a:pt x="2063" y="0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1972;p40"/>
              <p:cNvSpPr/>
              <p:nvPr/>
            </p:nvSpPr>
            <p:spPr>
              <a:xfrm>
                <a:off x="1616608" y="4312822"/>
                <a:ext cx="817429" cy="857970"/>
              </a:xfrm>
              <a:custGeom>
                <a:avLst/>
                <a:gdLst/>
                <a:ahLst/>
                <a:cxnLst/>
                <a:rect l="l" t="t" r="r" b="b"/>
                <a:pathLst>
                  <a:path w="9275" h="9735" extrusionOk="0">
                    <a:moveTo>
                      <a:pt x="7647" y="0"/>
                    </a:moveTo>
                    <a:lnTo>
                      <a:pt x="5040" y="2919"/>
                    </a:lnTo>
                    <a:lnTo>
                      <a:pt x="4923" y="2821"/>
                    </a:lnTo>
                    <a:lnTo>
                      <a:pt x="4599" y="2562"/>
                    </a:lnTo>
                    <a:lnTo>
                      <a:pt x="4365" y="2387"/>
                    </a:lnTo>
                    <a:lnTo>
                      <a:pt x="4093" y="2186"/>
                    </a:lnTo>
                    <a:lnTo>
                      <a:pt x="3788" y="1978"/>
                    </a:lnTo>
                    <a:lnTo>
                      <a:pt x="3451" y="1751"/>
                    </a:lnTo>
                    <a:lnTo>
                      <a:pt x="3088" y="1524"/>
                    </a:lnTo>
                    <a:lnTo>
                      <a:pt x="2705" y="1304"/>
                    </a:lnTo>
                    <a:lnTo>
                      <a:pt x="2511" y="1194"/>
                    </a:lnTo>
                    <a:lnTo>
                      <a:pt x="2310" y="1090"/>
                    </a:lnTo>
                    <a:lnTo>
                      <a:pt x="2102" y="986"/>
                    </a:lnTo>
                    <a:lnTo>
                      <a:pt x="1895" y="889"/>
                    </a:lnTo>
                    <a:lnTo>
                      <a:pt x="1687" y="798"/>
                    </a:lnTo>
                    <a:lnTo>
                      <a:pt x="1473" y="707"/>
                    </a:lnTo>
                    <a:lnTo>
                      <a:pt x="1266" y="630"/>
                    </a:lnTo>
                    <a:lnTo>
                      <a:pt x="1052" y="558"/>
                    </a:lnTo>
                    <a:lnTo>
                      <a:pt x="838" y="493"/>
                    </a:lnTo>
                    <a:lnTo>
                      <a:pt x="630" y="435"/>
                    </a:lnTo>
                    <a:lnTo>
                      <a:pt x="422" y="396"/>
                    </a:lnTo>
                    <a:lnTo>
                      <a:pt x="215" y="357"/>
                    </a:lnTo>
                    <a:lnTo>
                      <a:pt x="215" y="4709"/>
                    </a:lnTo>
                    <a:lnTo>
                      <a:pt x="163" y="4877"/>
                    </a:lnTo>
                    <a:lnTo>
                      <a:pt x="118" y="5052"/>
                    </a:lnTo>
                    <a:lnTo>
                      <a:pt x="79" y="5227"/>
                    </a:lnTo>
                    <a:lnTo>
                      <a:pt x="53" y="5402"/>
                    </a:lnTo>
                    <a:lnTo>
                      <a:pt x="27" y="5571"/>
                    </a:lnTo>
                    <a:lnTo>
                      <a:pt x="14" y="5746"/>
                    </a:lnTo>
                    <a:lnTo>
                      <a:pt x="7" y="5921"/>
                    </a:lnTo>
                    <a:lnTo>
                      <a:pt x="1" y="6096"/>
                    </a:lnTo>
                    <a:lnTo>
                      <a:pt x="7" y="6271"/>
                    </a:lnTo>
                    <a:lnTo>
                      <a:pt x="20" y="6447"/>
                    </a:lnTo>
                    <a:lnTo>
                      <a:pt x="40" y="6622"/>
                    </a:lnTo>
                    <a:lnTo>
                      <a:pt x="59" y="6797"/>
                    </a:lnTo>
                    <a:lnTo>
                      <a:pt x="92" y="6978"/>
                    </a:lnTo>
                    <a:lnTo>
                      <a:pt x="124" y="7153"/>
                    </a:lnTo>
                    <a:lnTo>
                      <a:pt x="163" y="7329"/>
                    </a:lnTo>
                    <a:lnTo>
                      <a:pt x="215" y="7510"/>
                    </a:lnTo>
                    <a:lnTo>
                      <a:pt x="137" y="7718"/>
                    </a:lnTo>
                    <a:lnTo>
                      <a:pt x="85" y="7932"/>
                    </a:lnTo>
                    <a:lnTo>
                      <a:pt x="40" y="8139"/>
                    </a:lnTo>
                    <a:lnTo>
                      <a:pt x="14" y="8340"/>
                    </a:lnTo>
                    <a:lnTo>
                      <a:pt x="7" y="8541"/>
                    </a:lnTo>
                    <a:lnTo>
                      <a:pt x="7" y="8742"/>
                    </a:lnTo>
                    <a:lnTo>
                      <a:pt x="20" y="8943"/>
                    </a:lnTo>
                    <a:lnTo>
                      <a:pt x="53" y="9138"/>
                    </a:lnTo>
                    <a:lnTo>
                      <a:pt x="66" y="9203"/>
                    </a:lnTo>
                    <a:lnTo>
                      <a:pt x="85" y="9261"/>
                    </a:lnTo>
                    <a:lnTo>
                      <a:pt x="111" y="9319"/>
                    </a:lnTo>
                    <a:lnTo>
                      <a:pt x="137" y="9378"/>
                    </a:lnTo>
                    <a:lnTo>
                      <a:pt x="170" y="9430"/>
                    </a:lnTo>
                    <a:lnTo>
                      <a:pt x="208" y="9482"/>
                    </a:lnTo>
                    <a:lnTo>
                      <a:pt x="254" y="9527"/>
                    </a:lnTo>
                    <a:lnTo>
                      <a:pt x="299" y="9566"/>
                    </a:lnTo>
                    <a:lnTo>
                      <a:pt x="345" y="9605"/>
                    </a:lnTo>
                    <a:lnTo>
                      <a:pt x="403" y="9637"/>
                    </a:lnTo>
                    <a:lnTo>
                      <a:pt x="455" y="9670"/>
                    </a:lnTo>
                    <a:lnTo>
                      <a:pt x="513" y="9696"/>
                    </a:lnTo>
                    <a:lnTo>
                      <a:pt x="572" y="9709"/>
                    </a:lnTo>
                    <a:lnTo>
                      <a:pt x="636" y="9728"/>
                    </a:lnTo>
                    <a:lnTo>
                      <a:pt x="701" y="9734"/>
                    </a:lnTo>
                    <a:lnTo>
                      <a:pt x="2666" y="9734"/>
                    </a:lnTo>
                    <a:lnTo>
                      <a:pt x="2731" y="9722"/>
                    </a:lnTo>
                    <a:lnTo>
                      <a:pt x="2796" y="9709"/>
                    </a:lnTo>
                    <a:lnTo>
                      <a:pt x="2854" y="9683"/>
                    </a:lnTo>
                    <a:lnTo>
                      <a:pt x="2913" y="9650"/>
                    </a:lnTo>
                    <a:lnTo>
                      <a:pt x="2965" y="9618"/>
                    </a:lnTo>
                    <a:lnTo>
                      <a:pt x="3016" y="9579"/>
                    </a:lnTo>
                    <a:lnTo>
                      <a:pt x="3062" y="9533"/>
                    </a:lnTo>
                    <a:lnTo>
                      <a:pt x="3107" y="9482"/>
                    </a:lnTo>
                    <a:lnTo>
                      <a:pt x="3140" y="9430"/>
                    </a:lnTo>
                    <a:lnTo>
                      <a:pt x="3172" y="9371"/>
                    </a:lnTo>
                    <a:lnTo>
                      <a:pt x="3198" y="9313"/>
                    </a:lnTo>
                    <a:lnTo>
                      <a:pt x="3217" y="9255"/>
                    </a:lnTo>
                    <a:lnTo>
                      <a:pt x="3230" y="9183"/>
                    </a:lnTo>
                    <a:lnTo>
                      <a:pt x="3237" y="9118"/>
                    </a:lnTo>
                    <a:lnTo>
                      <a:pt x="3230" y="9054"/>
                    </a:lnTo>
                    <a:lnTo>
                      <a:pt x="2913" y="4773"/>
                    </a:lnTo>
                    <a:lnTo>
                      <a:pt x="2997" y="4858"/>
                    </a:lnTo>
                    <a:lnTo>
                      <a:pt x="3081" y="4936"/>
                    </a:lnTo>
                    <a:lnTo>
                      <a:pt x="3172" y="5013"/>
                    </a:lnTo>
                    <a:lnTo>
                      <a:pt x="3263" y="5085"/>
                    </a:lnTo>
                    <a:lnTo>
                      <a:pt x="3457" y="5227"/>
                    </a:lnTo>
                    <a:lnTo>
                      <a:pt x="3658" y="5357"/>
                    </a:lnTo>
                    <a:lnTo>
                      <a:pt x="3872" y="5474"/>
                    </a:lnTo>
                    <a:lnTo>
                      <a:pt x="4093" y="5584"/>
                    </a:lnTo>
                    <a:lnTo>
                      <a:pt x="4320" y="5688"/>
                    </a:lnTo>
                    <a:lnTo>
                      <a:pt x="4553" y="5779"/>
                    </a:lnTo>
                    <a:lnTo>
                      <a:pt x="4683" y="5824"/>
                    </a:lnTo>
                    <a:lnTo>
                      <a:pt x="4819" y="5863"/>
                    </a:lnTo>
                    <a:lnTo>
                      <a:pt x="4949" y="5882"/>
                    </a:lnTo>
                    <a:lnTo>
                      <a:pt x="5085" y="5902"/>
                    </a:lnTo>
                    <a:lnTo>
                      <a:pt x="5351" y="5902"/>
                    </a:lnTo>
                    <a:lnTo>
                      <a:pt x="5487" y="5889"/>
                    </a:lnTo>
                    <a:lnTo>
                      <a:pt x="5617" y="5863"/>
                    </a:lnTo>
                    <a:lnTo>
                      <a:pt x="5753" y="5831"/>
                    </a:lnTo>
                    <a:lnTo>
                      <a:pt x="5876" y="5792"/>
                    </a:lnTo>
                    <a:lnTo>
                      <a:pt x="6006" y="5740"/>
                    </a:lnTo>
                    <a:lnTo>
                      <a:pt x="6123" y="5681"/>
                    </a:lnTo>
                    <a:lnTo>
                      <a:pt x="6246" y="5617"/>
                    </a:lnTo>
                    <a:lnTo>
                      <a:pt x="6356" y="5539"/>
                    </a:lnTo>
                    <a:lnTo>
                      <a:pt x="6466" y="5454"/>
                    </a:lnTo>
                    <a:lnTo>
                      <a:pt x="6570" y="5364"/>
                    </a:lnTo>
                    <a:lnTo>
                      <a:pt x="6765" y="5176"/>
                    </a:lnTo>
                    <a:lnTo>
                      <a:pt x="6946" y="4981"/>
                    </a:lnTo>
                    <a:lnTo>
                      <a:pt x="7134" y="4780"/>
                    </a:lnTo>
                    <a:lnTo>
                      <a:pt x="7316" y="4579"/>
                    </a:lnTo>
                    <a:lnTo>
                      <a:pt x="7491" y="4365"/>
                    </a:lnTo>
                    <a:lnTo>
                      <a:pt x="7666" y="4144"/>
                    </a:lnTo>
                    <a:lnTo>
                      <a:pt x="7841" y="3917"/>
                    </a:lnTo>
                    <a:lnTo>
                      <a:pt x="8010" y="3690"/>
                    </a:lnTo>
                    <a:lnTo>
                      <a:pt x="8178" y="3457"/>
                    </a:lnTo>
                    <a:lnTo>
                      <a:pt x="8341" y="3211"/>
                    </a:lnTo>
                    <a:lnTo>
                      <a:pt x="8503" y="2964"/>
                    </a:lnTo>
                    <a:lnTo>
                      <a:pt x="8665" y="2718"/>
                    </a:lnTo>
                    <a:lnTo>
                      <a:pt x="8821" y="2458"/>
                    </a:lnTo>
                    <a:lnTo>
                      <a:pt x="8970" y="2199"/>
                    </a:lnTo>
                    <a:lnTo>
                      <a:pt x="9125" y="1933"/>
                    </a:lnTo>
                    <a:lnTo>
                      <a:pt x="9274" y="1661"/>
                    </a:lnTo>
                    <a:lnTo>
                      <a:pt x="76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1973;p40"/>
              <p:cNvSpPr/>
              <p:nvPr/>
            </p:nvSpPr>
            <p:spPr>
              <a:xfrm>
                <a:off x="814251" y="4344285"/>
                <a:ext cx="675007" cy="826507"/>
              </a:xfrm>
              <a:custGeom>
                <a:avLst/>
                <a:gdLst/>
                <a:ahLst/>
                <a:cxnLst/>
                <a:rect l="l" t="t" r="r" b="b"/>
                <a:pathLst>
                  <a:path w="7659" h="9378" extrusionOk="0">
                    <a:moveTo>
                      <a:pt x="7451" y="0"/>
                    </a:moveTo>
                    <a:lnTo>
                      <a:pt x="7399" y="7"/>
                    </a:lnTo>
                    <a:lnTo>
                      <a:pt x="7237" y="33"/>
                    </a:lnTo>
                    <a:lnTo>
                      <a:pt x="6984" y="84"/>
                    </a:lnTo>
                    <a:lnTo>
                      <a:pt x="6822" y="123"/>
                    </a:lnTo>
                    <a:lnTo>
                      <a:pt x="6647" y="169"/>
                    </a:lnTo>
                    <a:lnTo>
                      <a:pt x="6446" y="221"/>
                    </a:lnTo>
                    <a:lnTo>
                      <a:pt x="6239" y="286"/>
                    </a:lnTo>
                    <a:lnTo>
                      <a:pt x="6005" y="363"/>
                    </a:lnTo>
                    <a:lnTo>
                      <a:pt x="5765" y="448"/>
                    </a:lnTo>
                    <a:lnTo>
                      <a:pt x="5512" y="551"/>
                    </a:lnTo>
                    <a:lnTo>
                      <a:pt x="5246" y="662"/>
                    </a:lnTo>
                    <a:lnTo>
                      <a:pt x="4974" y="791"/>
                    </a:lnTo>
                    <a:lnTo>
                      <a:pt x="4689" y="934"/>
                    </a:lnTo>
                    <a:lnTo>
                      <a:pt x="4540" y="1012"/>
                    </a:lnTo>
                    <a:lnTo>
                      <a:pt x="4390" y="1103"/>
                    </a:lnTo>
                    <a:lnTo>
                      <a:pt x="4228" y="1206"/>
                    </a:lnTo>
                    <a:lnTo>
                      <a:pt x="4066" y="1317"/>
                    </a:lnTo>
                    <a:lnTo>
                      <a:pt x="3898" y="1446"/>
                    </a:lnTo>
                    <a:lnTo>
                      <a:pt x="3722" y="1576"/>
                    </a:lnTo>
                    <a:lnTo>
                      <a:pt x="3547" y="1725"/>
                    </a:lnTo>
                    <a:lnTo>
                      <a:pt x="3372" y="1874"/>
                    </a:lnTo>
                    <a:lnTo>
                      <a:pt x="3191" y="2043"/>
                    </a:lnTo>
                    <a:lnTo>
                      <a:pt x="3009" y="2212"/>
                    </a:lnTo>
                    <a:lnTo>
                      <a:pt x="2827" y="2400"/>
                    </a:lnTo>
                    <a:lnTo>
                      <a:pt x="2646" y="2588"/>
                    </a:lnTo>
                    <a:lnTo>
                      <a:pt x="2464" y="2789"/>
                    </a:lnTo>
                    <a:lnTo>
                      <a:pt x="2283" y="2996"/>
                    </a:lnTo>
                    <a:lnTo>
                      <a:pt x="2108" y="3217"/>
                    </a:lnTo>
                    <a:lnTo>
                      <a:pt x="1933" y="3437"/>
                    </a:lnTo>
                    <a:lnTo>
                      <a:pt x="1757" y="3671"/>
                    </a:lnTo>
                    <a:lnTo>
                      <a:pt x="1589" y="3911"/>
                    </a:lnTo>
                    <a:lnTo>
                      <a:pt x="1427" y="4157"/>
                    </a:lnTo>
                    <a:lnTo>
                      <a:pt x="1265" y="4416"/>
                    </a:lnTo>
                    <a:lnTo>
                      <a:pt x="1115" y="4676"/>
                    </a:lnTo>
                    <a:lnTo>
                      <a:pt x="966" y="4948"/>
                    </a:lnTo>
                    <a:lnTo>
                      <a:pt x="830" y="5221"/>
                    </a:lnTo>
                    <a:lnTo>
                      <a:pt x="694" y="5499"/>
                    </a:lnTo>
                    <a:lnTo>
                      <a:pt x="571" y="5791"/>
                    </a:lnTo>
                    <a:lnTo>
                      <a:pt x="460" y="6083"/>
                    </a:lnTo>
                    <a:lnTo>
                      <a:pt x="357" y="6381"/>
                    </a:lnTo>
                    <a:lnTo>
                      <a:pt x="259" y="6686"/>
                    </a:lnTo>
                    <a:lnTo>
                      <a:pt x="175" y="6991"/>
                    </a:lnTo>
                    <a:lnTo>
                      <a:pt x="104" y="7309"/>
                    </a:lnTo>
                    <a:lnTo>
                      <a:pt x="45" y="7627"/>
                    </a:lnTo>
                    <a:lnTo>
                      <a:pt x="0" y="7951"/>
                    </a:lnTo>
                    <a:lnTo>
                      <a:pt x="1984" y="8547"/>
                    </a:lnTo>
                    <a:lnTo>
                      <a:pt x="2023" y="8483"/>
                    </a:lnTo>
                    <a:lnTo>
                      <a:pt x="2121" y="8288"/>
                    </a:lnTo>
                    <a:lnTo>
                      <a:pt x="2270" y="7996"/>
                    </a:lnTo>
                    <a:lnTo>
                      <a:pt x="2348" y="7808"/>
                    </a:lnTo>
                    <a:lnTo>
                      <a:pt x="2438" y="7607"/>
                    </a:lnTo>
                    <a:lnTo>
                      <a:pt x="2529" y="7387"/>
                    </a:lnTo>
                    <a:lnTo>
                      <a:pt x="2620" y="7153"/>
                    </a:lnTo>
                    <a:lnTo>
                      <a:pt x="2711" y="6907"/>
                    </a:lnTo>
                    <a:lnTo>
                      <a:pt x="2795" y="6647"/>
                    </a:lnTo>
                    <a:lnTo>
                      <a:pt x="2879" y="6381"/>
                    </a:lnTo>
                    <a:lnTo>
                      <a:pt x="2951" y="6109"/>
                    </a:lnTo>
                    <a:lnTo>
                      <a:pt x="3009" y="5830"/>
                    </a:lnTo>
                    <a:lnTo>
                      <a:pt x="3061" y="5558"/>
                    </a:lnTo>
                    <a:lnTo>
                      <a:pt x="4754" y="4416"/>
                    </a:lnTo>
                    <a:lnTo>
                      <a:pt x="4436" y="8697"/>
                    </a:lnTo>
                    <a:lnTo>
                      <a:pt x="4429" y="8761"/>
                    </a:lnTo>
                    <a:lnTo>
                      <a:pt x="4436" y="8826"/>
                    </a:lnTo>
                    <a:lnTo>
                      <a:pt x="4449" y="8898"/>
                    </a:lnTo>
                    <a:lnTo>
                      <a:pt x="4468" y="8956"/>
                    </a:lnTo>
                    <a:lnTo>
                      <a:pt x="4494" y="9014"/>
                    </a:lnTo>
                    <a:lnTo>
                      <a:pt x="4527" y="9073"/>
                    </a:lnTo>
                    <a:lnTo>
                      <a:pt x="4559" y="9125"/>
                    </a:lnTo>
                    <a:lnTo>
                      <a:pt x="4604" y="9176"/>
                    </a:lnTo>
                    <a:lnTo>
                      <a:pt x="4650" y="9222"/>
                    </a:lnTo>
                    <a:lnTo>
                      <a:pt x="4695" y="9261"/>
                    </a:lnTo>
                    <a:lnTo>
                      <a:pt x="4754" y="9293"/>
                    </a:lnTo>
                    <a:lnTo>
                      <a:pt x="4812" y="9326"/>
                    </a:lnTo>
                    <a:lnTo>
                      <a:pt x="4870" y="9352"/>
                    </a:lnTo>
                    <a:lnTo>
                      <a:pt x="4935" y="9365"/>
                    </a:lnTo>
                    <a:lnTo>
                      <a:pt x="5000" y="9377"/>
                    </a:lnTo>
                    <a:lnTo>
                      <a:pt x="6965" y="9377"/>
                    </a:lnTo>
                    <a:lnTo>
                      <a:pt x="7030" y="9371"/>
                    </a:lnTo>
                    <a:lnTo>
                      <a:pt x="7095" y="9352"/>
                    </a:lnTo>
                    <a:lnTo>
                      <a:pt x="7153" y="9339"/>
                    </a:lnTo>
                    <a:lnTo>
                      <a:pt x="7211" y="9313"/>
                    </a:lnTo>
                    <a:lnTo>
                      <a:pt x="7263" y="9280"/>
                    </a:lnTo>
                    <a:lnTo>
                      <a:pt x="7315" y="9248"/>
                    </a:lnTo>
                    <a:lnTo>
                      <a:pt x="7367" y="9209"/>
                    </a:lnTo>
                    <a:lnTo>
                      <a:pt x="7412" y="9170"/>
                    </a:lnTo>
                    <a:lnTo>
                      <a:pt x="7458" y="9125"/>
                    </a:lnTo>
                    <a:lnTo>
                      <a:pt x="7497" y="9073"/>
                    </a:lnTo>
                    <a:lnTo>
                      <a:pt x="7529" y="9021"/>
                    </a:lnTo>
                    <a:lnTo>
                      <a:pt x="7555" y="8962"/>
                    </a:lnTo>
                    <a:lnTo>
                      <a:pt x="7581" y="8904"/>
                    </a:lnTo>
                    <a:lnTo>
                      <a:pt x="7600" y="8846"/>
                    </a:lnTo>
                    <a:lnTo>
                      <a:pt x="7613" y="8781"/>
                    </a:lnTo>
                    <a:lnTo>
                      <a:pt x="7646" y="8586"/>
                    </a:lnTo>
                    <a:lnTo>
                      <a:pt x="7659" y="8385"/>
                    </a:lnTo>
                    <a:lnTo>
                      <a:pt x="7659" y="8184"/>
                    </a:lnTo>
                    <a:lnTo>
                      <a:pt x="7652" y="7983"/>
                    </a:lnTo>
                    <a:lnTo>
                      <a:pt x="7626" y="7782"/>
                    </a:lnTo>
                    <a:lnTo>
                      <a:pt x="7581" y="7575"/>
                    </a:lnTo>
                    <a:lnTo>
                      <a:pt x="7529" y="7361"/>
                    </a:lnTo>
                    <a:lnTo>
                      <a:pt x="7451" y="7153"/>
                    </a:lnTo>
                    <a:lnTo>
                      <a:pt x="7497" y="6972"/>
                    </a:lnTo>
                    <a:lnTo>
                      <a:pt x="7542" y="6796"/>
                    </a:lnTo>
                    <a:lnTo>
                      <a:pt x="7574" y="6621"/>
                    </a:lnTo>
                    <a:lnTo>
                      <a:pt x="7607" y="6440"/>
                    </a:lnTo>
                    <a:lnTo>
                      <a:pt x="7626" y="6265"/>
                    </a:lnTo>
                    <a:lnTo>
                      <a:pt x="7646" y="6090"/>
                    </a:lnTo>
                    <a:lnTo>
                      <a:pt x="7659" y="5914"/>
                    </a:lnTo>
                    <a:lnTo>
                      <a:pt x="7659" y="5739"/>
                    </a:lnTo>
                    <a:lnTo>
                      <a:pt x="7659" y="5564"/>
                    </a:lnTo>
                    <a:lnTo>
                      <a:pt x="7652" y="5389"/>
                    </a:lnTo>
                    <a:lnTo>
                      <a:pt x="7639" y="5214"/>
                    </a:lnTo>
                    <a:lnTo>
                      <a:pt x="7613" y="5045"/>
                    </a:lnTo>
                    <a:lnTo>
                      <a:pt x="7587" y="4870"/>
                    </a:lnTo>
                    <a:lnTo>
                      <a:pt x="7549" y="4695"/>
                    </a:lnTo>
                    <a:lnTo>
                      <a:pt x="7503" y="4520"/>
                    </a:lnTo>
                    <a:lnTo>
                      <a:pt x="7451" y="4352"/>
                    </a:lnTo>
                    <a:lnTo>
                      <a:pt x="745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1974;p40"/>
              <p:cNvSpPr/>
              <p:nvPr/>
            </p:nvSpPr>
            <p:spPr>
              <a:xfrm>
                <a:off x="814251" y="4344285"/>
                <a:ext cx="675007" cy="826507"/>
              </a:xfrm>
              <a:custGeom>
                <a:avLst/>
                <a:gdLst/>
                <a:ahLst/>
                <a:cxnLst/>
                <a:rect l="l" t="t" r="r" b="b"/>
                <a:pathLst>
                  <a:path w="7659" h="9378" fill="none" extrusionOk="0">
                    <a:moveTo>
                      <a:pt x="7451" y="0"/>
                    </a:moveTo>
                    <a:lnTo>
                      <a:pt x="7451" y="0"/>
                    </a:lnTo>
                    <a:lnTo>
                      <a:pt x="7399" y="7"/>
                    </a:lnTo>
                    <a:lnTo>
                      <a:pt x="7237" y="33"/>
                    </a:lnTo>
                    <a:lnTo>
                      <a:pt x="6984" y="84"/>
                    </a:lnTo>
                    <a:lnTo>
                      <a:pt x="6822" y="123"/>
                    </a:lnTo>
                    <a:lnTo>
                      <a:pt x="6647" y="169"/>
                    </a:lnTo>
                    <a:lnTo>
                      <a:pt x="6446" y="221"/>
                    </a:lnTo>
                    <a:lnTo>
                      <a:pt x="6239" y="286"/>
                    </a:lnTo>
                    <a:lnTo>
                      <a:pt x="6005" y="363"/>
                    </a:lnTo>
                    <a:lnTo>
                      <a:pt x="5765" y="448"/>
                    </a:lnTo>
                    <a:lnTo>
                      <a:pt x="5512" y="551"/>
                    </a:lnTo>
                    <a:lnTo>
                      <a:pt x="5246" y="662"/>
                    </a:lnTo>
                    <a:lnTo>
                      <a:pt x="4974" y="791"/>
                    </a:lnTo>
                    <a:lnTo>
                      <a:pt x="4689" y="934"/>
                    </a:lnTo>
                    <a:lnTo>
                      <a:pt x="4689" y="934"/>
                    </a:lnTo>
                    <a:lnTo>
                      <a:pt x="4540" y="1012"/>
                    </a:lnTo>
                    <a:lnTo>
                      <a:pt x="4390" y="1103"/>
                    </a:lnTo>
                    <a:lnTo>
                      <a:pt x="4228" y="1206"/>
                    </a:lnTo>
                    <a:lnTo>
                      <a:pt x="4066" y="1317"/>
                    </a:lnTo>
                    <a:lnTo>
                      <a:pt x="3898" y="1446"/>
                    </a:lnTo>
                    <a:lnTo>
                      <a:pt x="3722" y="1576"/>
                    </a:lnTo>
                    <a:lnTo>
                      <a:pt x="3547" y="1725"/>
                    </a:lnTo>
                    <a:lnTo>
                      <a:pt x="3372" y="1874"/>
                    </a:lnTo>
                    <a:lnTo>
                      <a:pt x="3191" y="2043"/>
                    </a:lnTo>
                    <a:lnTo>
                      <a:pt x="3009" y="2212"/>
                    </a:lnTo>
                    <a:lnTo>
                      <a:pt x="2827" y="2400"/>
                    </a:lnTo>
                    <a:lnTo>
                      <a:pt x="2646" y="2588"/>
                    </a:lnTo>
                    <a:lnTo>
                      <a:pt x="2464" y="2789"/>
                    </a:lnTo>
                    <a:lnTo>
                      <a:pt x="2283" y="2996"/>
                    </a:lnTo>
                    <a:lnTo>
                      <a:pt x="2108" y="3217"/>
                    </a:lnTo>
                    <a:lnTo>
                      <a:pt x="1933" y="3437"/>
                    </a:lnTo>
                    <a:lnTo>
                      <a:pt x="1757" y="3671"/>
                    </a:lnTo>
                    <a:lnTo>
                      <a:pt x="1589" y="3911"/>
                    </a:lnTo>
                    <a:lnTo>
                      <a:pt x="1427" y="4157"/>
                    </a:lnTo>
                    <a:lnTo>
                      <a:pt x="1265" y="4416"/>
                    </a:lnTo>
                    <a:lnTo>
                      <a:pt x="1115" y="4676"/>
                    </a:lnTo>
                    <a:lnTo>
                      <a:pt x="966" y="4948"/>
                    </a:lnTo>
                    <a:lnTo>
                      <a:pt x="830" y="5221"/>
                    </a:lnTo>
                    <a:lnTo>
                      <a:pt x="694" y="5499"/>
                    </a:lnTo>
                    <a:lnTo>
                      <a:pt x="571" y="5791"/>
                    </a:lnTo>
                    <a:lnTo>
                      <a:pt x="460" y="6083"/>
                    </a:lnTo>
                    <a:lnTo>
                      <a:pt x="357" y="6381"/>
                    </a:lnTo>
                    <a:lnTo>
                      <a:pt x="259" y="6686"/>
                    </a:lnTo>
                    <a:lnTo>
                      <a:pt x="175" y="6991"/>
                    </a:lnTo>
                    <a:lnTo>
                      <a:pt x="104" y="7309"/>
                    </a:lnTo>
                    <a:lnTo>
                      <a:pt x="45" y="7627"/>
                    </a:lnTo>
                    <a:lnTo>
                      <a:pt x="0" y="7951"/>
                    </a:lnTo>
                    <a:lnTo>
                      <a:pt x="1984" y="8547"/>
                    </a:lnTo>
                    <a:lnTo>
                      <a:pt x="1984" y="8547"/>
                    </a:lnTo>
                    <a:lnTo>
                      <a:pt x="2023" y="8483"/>
                    </a:lnTo>
                    <a:lnTo>
                      <a:pt x="2121" y="8288"/>
                    </a:lnTo>
                    <a:lnTo>
                      <a:pt x="2270" y="7996"/>
                    </a:lnTo>
                    <a:lnTo>
                      <a:pt x="2348" y="7808"/>
                    </a:lnTo>
                    <a:lnTo>
                      <a:pt x="2438" y="7607"/>
                    </a:lnTo>
                    <a:lnTo>
                      <a:pt x="2529" y="7387"/>
                    </a:lnTo>
                    <a:lnTo>
                      <a:pt x="2620" y="7153"/>
                    </a:lnTo>
                    <a:lnTo>
                      <a:pt x="2711" y="6907"/>
                    </a:lnTo>
                    <a:lnTo>
                      <a:pt x="2795" y="6647"/>
                    </a:lnTo>
                    <a:lnTo>
                      <a:pt x="2879" y="6381"/>
                    </a:lnTo>
                    <a:lnTo>
                      <a:pt x="2951" y="6109"/>
                    </a:lnTo>
                    <a:lnTo>
                      <a:pt x="3009" y="5830"/>
                    </a:lnTo>
                    <a:lnTo>
                      <a:pt x="3061" y="5558"/>
                    </a:lnTo>
                    <a:lnTo>
                      <a:pt x="4754" y="4416"/>
                    </a:lnTo>
                    <a:lnTo>
                      <a:pt x="4436" y="8697"/>
                    </a:lnTo>
                    <a:lnTo>
                      <a:pt x="4436" y="8697"/>
                    </a:lnTo>
                    <a:lnTo>
                      <a:pt x="4429" y="8761"/>
                    </a:lnTo>
                    <a:lnTo>
                      <a:pt x="4436" y="8826"/>
                    </a:lnTo>
                    <a:lnTo>
                      <a:pt x="4449" y="8898"/>
                    </a:lnTo>
                    <a:lnTo>
                      <a:pt x="4468" y="8956"/>
                    </a:lnTo>
                    <a:lnTo>
                      <a:pt x="4494" y="9014"/>
                    </a:lnTo>
                    <a:lnTo>
                      <a:pt x="4527" y="9073"/>
                    </a:lnTo>
                    <a:lnTo>
                      <a:pt x="4559" y="9125"/>
                    </a:lnTo>
                    <a:lnTo>
                      <a:pt x="4604" y="9176"/>
                    </a:lnTo>
                    <a:lnTo>
                      <a:pt x="4650" y="9222"/>
                    </a:lnTo>
                    <a:lnTo>
                      <a:pt x="4695" y="9261"/>
                    </a:lnTo>
                    <a:lnTo>
                      <a:pt x="4754" y="9293"/>
                    </a:lnTo>
                    <a:lnTo>
                      <a:pt x="4812" y="9326"/>
                    </a:lnTo>
                    <a:lnTo>
                      <a:pt x="4870" y="9352"/>
                    </a:lnTo>
                    <a:lnTo>
                      <a:pt x="4935" y="9365"/>
                    </a:lnTo>
                    <a:lnTo>
                      <a:pt x="5000" y="9377"/>
                    </a:lnTo>
                    <a:lnTo>
                      <a:pt x="5071" y="9377"/>
                    </a:lnTo>
                    <a:lnTo>
                      <a:pt x="6900" y="9377"/>
                    </a:lnTo>
                    <a:lnTo>
                      <a:pt x="6900" y="9377"/>
                    </a:lnTo>
                    <a:lnTo>
                      <a:pt x="6965" y="9377"/>
                    </a:lnTo>
                    <a:lnTo>
                      <a:pt x="7030" y="9371"/>
                    </a:lnTo>
                    <a:lnTo>
                      <a:pt x="7095" y="9352"/>
                    </a:lnTo>
                    <a:lnTo>
                      <a:pt x="7153" y="9339"/>
                    </a:lnTo>
                    <a:lnTo>
                      <a:pt x="7211" y="9313"/>
                    </a:lnTo>
                    <a:lnTo>
                      <a:pt x="7263" y="9280"/>
                    </a:lnTo>
                    <a:lnTo>
                      <a:pt x="7315" y="9248"/>
                    </a:lnTo>
                    <a:lnTo>
                      <a:pt x="7367" y="9209"/>
                    </a:lnTo>
                    <a:lnTo>
                      <a:pt x="7412" y="9170"/>
                    </a:lnTo>
                    <a:lnTo>
                      <a:pt x="7458" y="9125"/>
                    </a:lnTo>
                    <a:lnTo>
                      <a:pt x="7497" y="9073"/>
                    </a:lnTo>
                    <a:lnTo>
                      <a:pt x="7529" y="9021"/>
                    </a:lnTo>
                    <a:lnTo>
                      <a:pt x="7555" y="8962"/>
                    </a:lnTo>
                    <a:lnTo>
                      <a:pt x="7581" y="8904"/>
                    </a:lnTo>
                    <a:lnTo>
                      <a:pt x="7600" y="8846"/>
                    </a:lnTo>
                    <a:lnTo>
                      <a:pt x="7613" y="8781"/>
                    </a:lnTo>
                    <a:lnTo>
                      <a:pt x="7613" y="8781"/>
                    </a:lnTo>
                    <a:lnTo>
                      <a:pt x="7646" y="8586"/>
                    </a:lnTo>
                    <a:lnTo>
                      <a:pt x="7659" y="8385"/>
                    </a:lnTo>
                    <a:lnTo>
                      <a:pt x="7659" y="8184"/>
                    </a:lnTo>
                    <a:lnTo>
                      <a:pt x="7652" y="7983"/>
                    </a:lnTo>
                    <a:lnTo>
                      <a:pt x="7626" y="7782"/>
                    </a:lnTo>
                    <a:lnTo>
                      <a:pt x="7581" y="7575"/>
                    </a:lnTo>
                    <a:lnTo>
                      <a:pt x="7529" y="7361"/>
                    </a:lnTo>
                    <a:lnTo>
                      <a:pt x="7451" y="7153"/>
                    </a:lnTo>
                    <a:lnTo>
                      <a:pt x="7451" y="7153"/>
                    </a:lnTo>
                    <a:lnTo>
                      <a:pt x="7497" y="6972"/>
                    </a:lnTo>
                    <a:lnTo>
                      <a:pt x="7542" y="6796"/>
                    </a:lnTo>
                    <a:lnTo>
                      <a:pt x="7574" y="6621"/>
                    </a:lnTo>
                    <a:lnTo>
                      <a:pt x="7607" y="6440"/>
                    </a:lnTo>
                    <a:lnTo>
                      <a:pt x="7626" y="6265"/>
                    </a:lnTo>
                    <a:lnTo>
                      <a:pt x="7646" y="6090"/>
                    </a:lnTo>
                    <a:lnTo>
                      <a:pt x="7659" y="5914"/>
                    </a:lnTo>
                    <a:lnTo>
                      <a:pt x="7659" y="5739"/>
                    </a:lnTo>
                    <a:lnTo>
                      <a:pt x="7659" y="5564"/>
                    </a:lnTo>
                    <a:lnTo>
                      <a:pt x="7652" y="5389"/>
                    </a:lnTo>
                    <a:lnTo>
                      <a:pt x="7639" y="5214"/>
                    </a:lnTo>
                    <a:lnTo>
                      <a:pt x="7613" y="5045"/>
                    </a:lnTo>
                    <a:lnTo>
                      <a:pt x="7587" y="4870"/>
                    </a:lnTo>
                    <a:lnTo>
                      <a:pt x="7549" y="4695"/>
                    </a:lnTo>
                    <a:lnTo>
                      <a:pt x="7503" y="4520"/>
                    </a:lnTo>
                    <a:lnTo>
                      <a:pt x="7451" y="4352"/>
                    </a:lnTo>
                    <a:lnTo>
                      <a:pt x="745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1975;p40"/>
              <p:cNvSpPr/>
              <p:nvPr/>
            </p:nvSpPr>
            <p:spPr>
              <a:xfrm>
                <a:off x="1454885" y="4256241"/>
                <a:ext cx="216189" cy="161282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1830" extrusionOk="0">
                    <a:moveTo>
                      <a:pt x="1791" y="0"/>
                    </a:moveTo>
                    <a:lnTo>
                      <a:pt x="351" y="227"/>
                    </a:lnTo>
                    <a:lnTo>
                      <a:pt x="390" y="1006"/>
                    </a:lnTo>
                    <a:lnTo>
                      <a:pt x="1" y="1025"/>
                    </a:lnTo>
                    <a:lnTo>
                      <a:pt x="14" y="1058"/>
                    </a:lnTo>
                    <a:lnTo>
                      <a:pt x="59" y="1148"/>
                    </a:lnTo>
                    <a:lnTo>
                      <a:pt x="98" y="1200"/>
                    </a:lnTo>
                    <a:lnTo>
                      <a:pt x="143" y="1265"/>
                    </a:lnTo>
                    <a:lnTo>
                      <a:pt x="202" y="1336"/>
                    </a:lnTo>
                    <a:lnTo>
                      <a:pt x="273" y="1408"/>
                    </a:lnTo>
                    <a:lnTo>
                      <a:pt x="351" y="1479"/>
                    </a:lnTo>
                    <a:lnTo>
                      <a:pt x="442" y="1550"/>
                    </a:lnTo>
                    <a:lnTo>
                      <a:pt x="539" y="1622"/>
                    </a:lnTo>
                    <a:lnTo>
                      <a:pt x="656" y="1680"/>
                    </a:lnTo>
                    <a:lnTo>
                      <a:pt x="785" y="1732"/>
                    </a:lnTo>
                    <a:lnTo>
                      <a:pt x="928" y="1777"/>
                    </a:lnTo>
                    <a:lnTo>
                      <a:pt x="1006" y="1797"/>
                    </a:lnTo>
                    <a:lnTo>
                      <a:pt x="1084" y="1810"/>
                    </a:lnTo>
                    <a:lnTo>
                      <a:pt x="1168" y="1816"/>
                    </a:lnTo>
                    <a:lnTo>
                      <a:pt x="1259" y="1823"/>
                    </a:lnTo>
                    <a:lnTo>
                      <a:pt x="1343" y="1829"/>
                    </a:lnTo>
                    <a:lnTo>
                      <a:pt x="1427" y="1829"/>
                    </a:lnTo>
                    <a:lnTo>
                      <a:pt x="1505" y="1823"/>
                    </a:lnTo>
                    <a:lnTo>
                      <a:pt x="1583" y="1810"/>
                    </a:lnTo>
                    <a:lnTo>
                      <a:pt x="1726" y="1784"/>
                    </a:lnTo>
                    <a:lnTo>
                      <a:pt x="1849" y="1745"/>
                    </a:lnTo>
                    <a:lnTo>
                      <a:pt x="1959" y="1693"/>
                    </a:lnTo>
                    <a:lnTo>
                      <a:pt x="2056" y="1641"/>
                    </a:lnTo>
                    <a:lnTo>
                      <a:pt x="2141" y="1576"/>
                    </a:lnTo>
                    <a:lnTo>
                      <a:pt x="2212" y="1511"/>
                    </a:lnTo>
                    <a:lnTo>
                      <a:pt x="2277" y="1453"/>
                    </a:lnTo>
                    <a:lnTo>
                      <a:pt x="2329" y="1388"/>
                    </a:lnTo>
                    <a:lnTo>
                      <a:pt x="2368" y="1330"/>
                    </a:lnTo>
                    <a:lnTo>
                      <a:pt x="2400" y="1278"/>
                    </a:lnTo>
                    <a:lnTo>
                      <a:pt x="2439" y="1194"/>
                    </a:lnTo>
                    <a:lnTo>
                      <a:pt x="2452" y="1168"/>
                    </a:lnTo>
                    <a:lnTo>
                      <a:pt x="1953" y="960"/>
                    </a:lnTo>
                    <a:lnTo>
                      <a:pt x="1791" y="0"/>
                    </a:lnTo>
                    <a:close/>
                  </a:path>
                </a:pathLst>
              </a:custGeom>
              <a:solidFill>
                <a:srgbClr val="5735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1976;p40"/>
              <p:cNvSpPr/>
              <p:nvPr/>
            </p:nvSpPr>
            <p:spPr>
              <a:xfrm>
                <a:off x="1485731" y="4256241"/>
                <a:ext cx="130965" cy="76058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863" extrusionOk="0">
                    <a:moveTo>
                      <a:pt x="1441" y="0"/>
                    </a:moveTo>
                    <a:lnTo>
                      <a:pt x="1" y="227"/>
                    </a:lnTo>
                    <a:lnTo>
                      <a:pt x="33" y="850"/>
                    </a:lnTo>
                    <a:lnTo>
                      <a:pt x="163" y="863"/>
                    </a:lnTo>
                    <a:lnTo>
                      <a:pt x="306" y="863"/>
                    </a:lnTo>
                    <a:lnTo>
                      <a:pt x="448" y="850"/>
                    </a:lnTo>
                    <a:lnTo>
                      <a:pt x="604" y="818"/>
                    </a:lnTo>
                    <a:lnTo>
                      <a:pt x="760" y="779"/>
                    </a:lnTo>
                    <a:lnTo>
                      <a:pt x="896" y="733"/>
                    </a:lnTo>
                    <a:lnTo>
                      <a:pt x="1026" y="675"/>
                    </a:lnTo>
                    <a:lnTo>
                      <a:pt x="1142" y="610"/>
                    </a:lnTo>
                    <a:lnTo>
                      <a:pt x="1246" y="539"/>
                    </a:lnTo>
                    <a:lnTo>
                      <a:pt x="1337" y="461"/>
                    </a:lnTo>
                    <a:lnTo>
                      <a:pt x="1421" y="377"/>
                    </a:lnTo>
                    <a:lnTo>
                      <a:pt x="1486" y="286"/>
                    </a:lnTo>
                    <a:lnTo>
                      <a:pt x="1441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1977;p40"/>
              <p:cNvSpPr/>
              <p:nvPr/>
            </p:nvSpPr>
            <p:spPr>
              <a:xfrm>
                <a:off x="1781239" y="4458593"/>
                <a:ext cx="73855" cy="232670"/>
              </a:xfrm>
              <a:custGeom>
                <a:avLst/>
                <a:gdLst/>
                <a:ahLst/>
                <a:cxnLst/>
                <a:rect l="l" t="t" r="r" b="b"/>
                <a:pathLst>
                  <a:path w="838" h="2640" fill="none" extrusionOk="0">
                    <a:moveTo>
                      <a:pt x="65" y="0"/>
                    </a:moveTo>
                    <a:lnTo>
                      <a:pt x="65" y="0"/>
                    </a:lnTo>
                    <a:lnTo>
                      <a:pt x="52" y="78"/>
                    </a:lnTo>
                    <a:lnTo>
                      <a:pt x="33" y="169"/>
                    </a:lnTo>
                    <a:lnTo>
                      <a:pt x="20" y="292"/>
                    </a:lnTo>
                    <a:lnTo>
                      <a:pt x="7" y="435"/>
                    </a:lnTo>
                    <a:lnTo>
                      <a:pt x="1" y="603"/>
                    </a:lnTo>
                    <a:lnTo>
                      <a:pt x="1" y="791"/>
                    </a:lnTo>
                    <a:lnTo>
                      <a:pt x="14" y="992"/>
                    </a:lnTo>
                    <a:lnTo>
                      <a:pt x="33" y="1200"/>
                    </a:lnTo>
                    <a:lnTo>
                      <a:pt x="52" y="1310"/>
                    </a:lnTo>
                    <a:lnTo>
                      <a:pt x="78" y="1420"/>
                    </a:lnTo>
                    <a:lnTo>
                      <a:pt x="104" y="1531"/>
                    </a:lnTo>
                    <a:lnTo>
                      <a:pt x="137" y="1634"/>
                    </a:lnTo>
                    <a:lnTo>
                      <a:pt x="176" y="1745"/>
                    </a:lnTo>
                    <a:lnTo>
                      <a:pt x="221" y="1855"/>
                    </a:lnTo>
                    <a:lnTo>
                      <a:pt x="273" y="1965"/>
                    </a:lnTo>
                    <a:lnTo>
                      <a:pt x="331" y="2069"/>
                    </a:lnTo>
                    <a:lnTo>
                      <a:pt x="390" y="2173"/>
                    </a:lnTo>
                    <a:lnTo>
                      <a:pt x="468" y="2270"/>
                    </a:lnTo>
                    <a:lnTo>
                      <a:pt x="545" y="2367"/>
                    </a:lnTo>
                    <a:lnTo>
                      <a:pt x="630" y="2464"/>
                    </a:lnTo>
                    <a:lnTo>
                      <a:pt x="727" y="2555"/>
                    </a:lnTo>
                    <a:lnTo>
                      <a:pt x="837" y="2640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1978;p40"/>
              <p:cNvSpPr/>
              <p:nvPr/>
            </p:nvSpPr>
            <p:spPr>
              <a:xfrm>
                <a:off x="1635468" y="4344285"/>
                <a:ext cx="50412" cy="164103"/>
              </a:xfrm>
              <a:custGeom>
                <a:avLst/>
                <a:gdLst/>
                <a:ahLst/>
                <a:cxnLst/>
                <a:rect l="l" t="t" r="r" b="b"/>
                <a:pathLst>
                  <a:path w="572" h="1862" extrusionOk="0">
                    <a:moveTo>
                      <a:pt x="1" y="0"/>
                    </a:moveTo>
                    <a:lnTo>
                      <a:pt x="1" y="1861"/>
                    </a:lnTo>
                    <a:lnTo>
                      <a:pt x="59" y="1822"/>
                    </a:lnTo>
                    <a:lnTo>
                      <a:pt x="118" y="1777"/>
                    </a:lnTo>
                    <a:lnTo>
                      <a:pt x="170" y="1725"/>
                    </a:lnTo>
                    <a:lnTo>
                      <a:pt x="221" y="1673"/>
                    </a:lnTo>
                    <a:lnTo>
                      <a:pt x="267" y="1615"/>
                    </a:lnTo>
                    <a:lnTo>
                      <a:pt x="306" y="1550"/>
                    </a:lnTo>
                    <a:lnTo>
                      <a:pt x="345" y="1485"/>
                    </a:lnTo>
                    <a:lnTo>
                      <a:pt x="377" y="1420"/>
                    </a:lnTo>
                    <a:lnTo>
                      <a:pt x="435" y="1284"/>
                    </a:lnTo>
                    <a:lnTo>
                      <a:pt x="481" y="1135"/>
                    </a:lnTo>
                    <a:lnTo>
                      <a:pt x="513" y="992"/>
                    </a:lnTo>
                    <a:lnTo>
                      <a:pt x="539" y="843"/>
                    </a:lnTo>
                    <a:lnTo>
                      <a:pt x="552" y="707"/>
                    </a:lnTo>
                    <a:lnTo>
                      <a:pt x="565" y="571"/>
                    </a:lnTo>
                    <a:lnTo>
                      <a:pt x="572" y="448"/>
                    </a:lnTo>
                    <a:lnTo>
                      <a:pt x="572" y="344"/>
                    </a:lnTo>
                    <a:lnTo>
                      <a:pt x="565" y="182"/>
                    </a:lnTo>
                    <a:lnTo>
                      <a:pt x="559" y="117"/>
                    </a:lnTo>
                    <a:lnTo>
                      <a:pt x="416" y="84"/>
                    </a:lnTo>
                    <a:lnTo>
                      <a:pt x="280" y="52"/>
                    </a:lnTo>
                    <a:lnTo>
                      <a:pt x="137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1979;p40"/>
              <p:cNvSpPr/>
              <p:nvPr/>
            </p:nvSpPr>
            <p:spPr>
              <a:xfrm>
                <a:off x="1702978" y="4941470"/>
                <a:ext cx="133256" cy="156171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1772" fill="none" extrusionOk="0">
                    <a:moveTo>
                      <a:pt x="0" y="1"/>
                    </a:moveTo>
                    <a:lnTo>
                      <a:pt x="1466" y="1"/>
                    </a:lnTo>
                    <a:lnTo>
                      <a:pt x="1466" y="1"/>
                    </a:lnTo>
                    <a:lnTo>
                      <a:pt x="1479" y="79"/>
                    </a:lnTo>
                    <a:lnTo>
                      <a:pt x="1498" y="280"/>
                    </a:lnTo>
                    <a:lnTo>
                      <a:pt x="1505" y="416"/>
                    </a:lnTo>
                    <a:lnTo>
                      <a:pt x="1511" y="565"/>
                    </a:lnTo>
                    <a:lnTo>
                      <a:pt x="1511" y="727"/>
                    </a:lnTo>
                    <a:lnTo>
                      <a:pt x="1498" y="889"/>
                    </a:lnTo>
                    <a:lnTo>
                      <a:pt x="1485" y="1052"/>
                    </a:lnTo>
                    <a:lnTo>
                      <a:pt x="1453" y="1214"/>
                    </a:lnTo>
                    <a:lnTo>
                      <a:pt x="1427" y="1292"/>
                    </a:lnTo>
                    <a:lnTo>
                      <a:pt x="1407" y="1363"/>
                    </a:lnTo>
                    <a:lnTo>
                      <a:pt x="1375" y="1434"/>
                    </a:lnTo>
                    <a:lnTo>
                      <a:pt x="1343" y="1499"/>
                    </a:lnTo>
                    <a:lnTo>
                      <a:pt x="1304" y="1557"/>
                    </a:lnTo>
                    <a:lnTo>
                      <a:pt x="1265" y="1609"/>
                    </a:lnTo>
                    <a:lnTo>
                      <a:pt x="1213" y="1661"/>
                    </a:lnTo>
                    <a:lnTo>
                      <a:pt x="1161" y="1700"/>
                    </a:lnTo>
                    <a:lnTo>
                      <a:pt x="1103" y="1732"/>
                    </a:lnTo>
                    <a:lnTo>
                      <a:pt x="1038" y="1752"/>
                    </a:lnTo>
                    <a:lnTo>
                      <a:pt x="966" y="1771"/>
                    </a:lnTo>
                    <a:lnTo>
                      <a:pt x="889" y="1771"/>
                    </a:lnTo>
                    <a:lnTo>
                      <a:pt x="889" y="1771"/>
                    </a:lnTo>
                    <a:lnTo>
                      <a:pt x="811" y="1771"/>
                    </a:lnTo>
                    <a:lnTo>
                      <a:pt x="733" y="1752"/>
                    </a:lnTo>
                    <a:lnTo>
                      <a:pt x="662" y="1732"/>
                    </a:lnTo>
                    <a:lnTo>
                      <a:pt x="597" y="1700"/>
                    </a:lnTo>
                    <a:lnTo>
                      <a:pt x="538" y="1661"/>
                    </a:lnTo>
                    <a:lnTo>
                      <a:pt x="480" y="1609"/>
                    </a:lnTo>
                    <a:lnTo>
                      <a:pt x="428" y="1557"/>
                    </a:lnTo>
                    <a:lnTo>
                      <a:pt x="383" y="1499"/>
                    </a:lnTo>
                    <a:lnTo>
                      <a:pt x="337" y="1434"/>
                    </a:lnTo>
                    <a:lnTo>
                      <a:pt x="298" y="1363"/>
                    </a:lnTo>
                    <a:lnTo>
                      <a:pt x="260" y="1292"/>
                    </a:lnTo>
                    <a:lnTo>
                      <a:pt x="227" y="1214"/>
                    </a:lnTo>
                    <a:lnTo>
                      <a:pt x="169" y="1052"/>
                    </a:lnTo>
                    <a:lnTo>
                      <a:pt x="117" y="889"/>
                    </a:lnTo>
                    <a:lnTo>
                      <a:pt x="78" y="727"/>
                    </a:lnTo>
                    <a:lnTo>
                      <a:pt x="52" y="565"/>
                    </a:lnTo>
                    <a:lnTo>
                      <a:pt x="33" y="416"/>
                    </a:lnTo>
                    <a:lnTo>
                      <a:pt x="20" y="280"/>
                    </a:lnTo>
                    <a:lnTo>
                      <a:pt x="7" y="79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1980;p40"/>
              <p:cNvSpPr/>
              <p:nvPr/>
            </p:nvSpPr>
            <p:spPr>
              <a:xfrm>
                <a:off x="1251476" y="4458593"/>
                <a:ext cx="73767" cy="232670"/>
              </a:xfrm>
              <a:custGeom>
                <a:avLst/>
                <a:gdLst/>
                <a:ahLst/>
                <a:cxnLst/>
                <a:rect l="l" t="t" r="r" b="b"/>
                <a:pathLst>
                  <a:path w="837" h="2640" fill="none" extrusionOk="0">
                    <a:moveTo>
                      <a:pt x="772" y="0"/>
                    </a:moveTo>
                    <a:lnTo>
                      <a:pt x="772" y="0"/>
                    </a:lnTo>
                    <a:lnTo>
                      <a:pt x="785" y="78"/>
                    </a:lnTo>
                    <a:lnTo>
                      <a:pt x="798" y="169"/>
                    </a:lnTo>
                    <a:lnTo>
                      <a:pt x="817" y="292"/>
                    </a:lnTo>
                    <a:lnTo>
                      <a:pt x="830" y="435"/>
                    </a:lnTo>
                    <a:lnTo>
                      <a:pt x="837" y="603"/>
                    </a:lnTo>
                    <a:lnTo>
                      <a:pt x="837" y="791"/>
                    </a:lnTo>
                    <a:lnTo>
                      <a:pt x="824" y="992"/>
                    </a:lnTo>
                    <a:lnTo>
                      <a:pt x="804" y="1200"/>
                    </a:lnTo>
                    <a:lnTo>
                      <a:pt x="785" y="1310"/>
                    </a:lnTo>
                    <a:lnTo>
                      <a:pt x="759" y="1420"/>
                    </a:lnTo>
                    <a:lnTo>
                      <a:pt x="733" y="1531"/>
                    </a:lnTo>
                    <a:lnTo>
                      <a:pt x="700" y="1634"/>
                    </a:lnTo>
                    <a:lnTo>
                      <a:pt x="662" y="1745"/>
                    </a:lnTo>
                    <a:lnTo>
                      <a:pt x="616" y="1855"/>
                    </a:lnTo>
                    <a:lnTo>
                      <a:pt x="564" y="1965"/>
                    </a:lnTo>
                    <a:lnTo>
                      <a:pt x="506" y="2069"/>
                    </a:lnTo>
                    <a:lnTo>
                      <a:pt x="441" y="2173"/>
                    </a:lnTo>
                    <a:lnTo>
                      <a:pt x="370" y="2270"/>
                    </a:lnTo>
                    <a:lnTo>
                      <a:pt x="292" y="2367"/>
                    </a:lnTo>
                    <a:lnTo>
                      <a:pt x="201" y="2464"/>
                    </a:lnTo>
                    <a:lnTo>
                      <a:pt x="110" y="2555"/>
                    </a:lnTo>
                    <a:lnTo>
                      <a:pt x="0" y="2640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1981;p40"/>
              <p:cNvSpPr/>
              <p:nvPr/>
            </p:nvSpPr>
            <p:spPr>
              <a:xfrm>
                <a:off x="1420602" y="4344285"/>
                <a:ext cx="50412" cy="164103"/>
              </a:xfrm>
              <a:custGeom>
                <a:avLst/>
                <a:gdLst/>
                <a:ahLst/>
                <a:cxnLst/>
                <a:rect l="l" t="t" r="r" b="b"/>
                <a:pathLst>
                  <a:path w="572" h="1862" extrusionOk="0">
                    <a:moveTo>
                      <a:pt x="571" y="0"/>
                    </a:moveTo>
                    <a:lnTo>
                      <a:pt x="435" y="26"/>
                    </a:lnTo>
                    <a:lnTo>
                      <a:pt x="292" y="52"/>
                    </a:lnTo>
                    <a:lnTo>
                      <a:pt x="156" y="84"/>
                    </a:lnTo>
                    <a:lnTo>
                      <a:pt x="14" y="117"/>
                    </a:lnTo>
                    <a:lnTo>
                      <a:pt x="7" y="182"/>
                    </a:lnTo>
                    <a:lnTo>
                      <a:pt x="1" y="344"/>
                    </a:lnTo>
                    <a:lnTo>
                      <a:pt x="1" y="448"/>
                    </a:lnTo>
                    <a:lnTo>
                      <a:pt x="7" y="571"/>
                    </a:lnTo>
                    <a:lnTo>
                      <a:pt x="14" y="707"/>
                    </a:lnTo>
                    <a:lnTo>
                      <a:pt x="33" y="843"/>
                    </a:lnTo>
                    <a:lnTo>
                      <a:pt x="59" y="992"/>
                    </a:lnTo>
                    <a:lnTo>
                      <a:pt x="91" y="1135"/>
                    </a:lnTo>
                    <a:lnTo>
                      <a:pt x="137" y="1284"/>
                    </a:lnTo>
                    <a:lnTo>
                      <a:pt x="195" y="1420"/>
                    </a:lnTo>
                    <a:lnTo>
                      <a:pt x="228" y="1485"/>
                    </a:lnTo>
                    <a:lnTo>
                      <a:pt x="266" y="1550"/>
                    </a:lnTo>
                    <a:lnTo>
                      <a:pt x="305" y="1615"/>
                    </a:lnTo>
                    <a:lnTo>
                      <a:pt x="351" y="1673"/>
                    </a:lnTo>
                    <a:lnTo>
                      <a:pt x="403" y="1725"/>
                    </a:lnTo>
                    <a:lnTo>
                      <a:pt x="455" y="1777"/>
                    </a:lnTo>
                    <a:lnTo>
                      <a:pt x="513" y="1822"/>
                    </a:lnTo>
                    <a:lnTo>
                      <a:pt x="571" y="1861"/>
                    </a:lnTo>
                    <a:lnTo>
                      <a:pt x="57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1982;p40"/>
              <p:cNvSpPr/>
              <p:nvPr/>
            </p:nvSpPr>
            <p:spPr>
              <a:xfrm>
                <a:off x="1270336" y="4941470"/>
                <a:ext cx="133256" cy="156171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1772" fill="none" extrusionOk="0">
                    <a:moveTo>
                      <a:pt x="1511" y="1"/>
                    </a:moveTo>
                    <a:lnTo>
                      <a:pt x="45" y="1"/>
                    </a:lnTo>
                    <a:lnTo>
                      <a:pt x="45" y="1"/>
                    </a:lnTo>
                    <a:lnTo>
                      <a:pt x="32" y="79"/>
                    </a:lnTo>
                    <a:lnTo>
                      <a:pt x="13" y="280"/>
                    </a:lnTo>
                    <a:lnTo>
                      <a:pt x="7" y="416"/>
                    </a:lnTo>
                    <a:lnTo>
                      <a:pt x="0" y="565"/>
                    </a:lnTo>
                    <a:lnTo>
                      <a:pt x="0" y="727"/>
                    </a:lnTo>
                    <a:lnTo>
                      <a:pt x="7" y="889"/>
                    </a:lnTo>
                    <a:lnTo>
                      <a:pt x="26" y="1052"/>
                    </a:lnTo>
                    <a:lnTo>
                      <a:pt x="58" y="1214"/>
                    </a:lnTo>
                    <a:lnTo>
                      <a:pt x="78" y="1292"/>
                    </a:lnTo>
                    <a:lnTo>
                      <a:pt x="104" y="1363"/>
                    </a:lnTo>
                    <a:lnTo>
                      <a:pt x="136" y="1434"/>
                    </a:lnTo>
                    <a:lnTo>
                      <a:pt x="169" y="1499"/>
                    </a:lnTo>
                    <a:lnTo>
                      <a:pt x="208" y="1557"/>
                    </a:lnTo>
                    <a:lnTo>
                      <a:pt x="246" y="1609"/>
                    </a:lnTo>
                    <a:lnTo>
                      <a:pt x="298" y="1661"/>
                    </a:lnTo>
                    <a:lnTo>
                      <a:pt x="350" y="1700"/>
                    </a:lnTo>
                    <a:lnTo>
                      <a:pt x="409" y="1732"/>
                    </a:lnTo>
                    <a:lnTo>
                      <a:pt x="473" y="1752"/>
                    </a:lnTo>
                    <a:lnTo>
                      <a:pt x="545" y="1771"/>
                    </a:lnTo>
                    <a:lnTo>
                      <a:pt x="623" y="1771"/>
                    </a:lnTo>
                    <a:lnTo>
                      <a:pt x="623" y="1771"/>
                    </a:lnTo>
                    <a:lnTo>
                      <a:pt x="700" y="1771"/>
                    </a:lnTo>
                    <a:lnTo>
                      <a:pt x="778" y="1752"/>
                    </a:lnTo>
                    <a:lnTo>
                      <a:pt x="843" y="1732"/>
                    </a:lnTo>
                    <a:lnTo>
                      <a:pt x="908" y="1700"/>
                    </a:lnTo>
                    <a:lnTo>
                      <a:pt x="973" y="1661"/>
                    </a:lnTo>
                    <a:lnTo>
                      <a:pt x="1025" y="1609"/>
                    </a:lnTo>
                    <a:lnTo>
                      <a:pt x="1077" y="1557"/>
                    </a:lnTo>
                    <a:lnTo>
                      <a:pt x="1128" y="1499"/>
                    </a:lnTo>
                    <a:lnTo>
                      <a:pt x="1174" y="1434"/>
                    </a:lnTo>
                    <a:lnTo>
                      <a:pt x="1213" y="1363"/>
                    </a:lnTo>
                    <a:lnTo>
                      <a:pt x="1252" y="1292"/>
                    </a:lnTo>
                    <a:lnTo>
                      <a:pt x="1284" y="1214"/>
                    </a:lnTo>
                    <a:lnTo>
                      <a:pt x="1342" y="1052"/>
                    </a:lnTo>
                    <a:lnTo>
                      <a:pt x="1394" y="889"/>
                    </a:lnTo>
                    <a:lnTo>
                      <a:pt x="1427" y="727"/>
                    </a:lnTo>
                    <a:lnTo>
                      <a:pt x="1459" y="565"/>
                    </a:lnTo>
                    <a:lnTo>
                      <a:pt x="1479" y="416"/>
                    </a:lnTo>
                    <a:lnTo>
                      <a:pt x="1492" y="280"/>
                    </a:lnTo>
                    <a:lnTo>
                      <a:pt x="1505" y="79"/>
                    </a:lnTo>
                    <a:lnTo>
                      <a:pt x="1511" y="1"/>
                    </a:lnTo>
                    <a:lnTo>
                      <a:pt x="1511" y="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1983;p40"/>
              <p:cNvSpPr/>
              <p:nvPr/>
            </p:nvSpPr>
            <p:spPr>
              <a:xfrm>
                <a:off x="1502300" y="4804953"/>
                <a:ext cx="85841" cy="125236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421" fill="none" extrusionOk="0">
                    <a:moveTo>
                      <a:pt x="974" y="0"/>
                    </a:moveTo>
                    <a:lnTo>
                      <a:pt x="974" y="0"/>
                    </a:lnTo>
                    <a:lnTo>
                      <a:pt x="961" y="20"/>
                    </a:lnTo>
                    <a:lnTo>
                      <a:pt x="935" y="58"/>
                    </a:lnTo>
                    <a:lnTo>
                      <a:pt x="870" y="175"/>
                    </a:lnTo>
                    <a:lnTo>
                      <a:pt x="773" y="350"/>
                    </a:lnTo>
                    <a:lnTo>
                      <a:pt x="649" y="564"/>
                    </a:lnTo>
                    <a:lnTo>
                      <a:pt x="507" y="791"/>
                    </a:lnTo>
                    <a:lnTo>
                      <a:pt x="429" y="908"/>
                    </a:lnTo>
                    <a:lnTo>
                      <a:pt x="351" y="1025"/>
                    </a:lnTo>
                    <a:lnTo>
                      <a:pt x="267" y="1135"/>
                    </a:lnTo>
                    <a:lnTo>
                      <a:pt x="183" y="1239"/>
                    </a:lnTo>
                    <a:lnTo>
                      <a:pt x="92" y="1336"/>
                    </a:lnTo>
                    <a:lnTo>
                      <a:pt x="1" y="1420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1984;p40"/>
              <p:cNvSpPr/>
              <p:nvPr/>
            </p:nvSpPr>
            <p:spPr>
              <a:xfrm>
                <a:off x="2053833" y="4588324"/>
                <a:ext cx="6962" cy="110959"/>
              </a:xfrm>
              <a:custGeom>
                <a:avLst/>
                <a:gdLst/>
                <a:ahLst/>
                <a:cxnLst/>
                <a:rect l="l" t="t" r="r" b="b"/>
                <a:pathLst>
                  <a:path w="79" h="1259" fill="none" extrusionOk="0">
                    <a:moveTo>
                      <a:pt x="79" y="0"/>
                    </a:moveTo>
                    <a:lnTo>
                      <a:pt x="1" y="1258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1985;p40"/>
              <p:cNvSpPr/>
              <p:nvPr/>
            </p:nvSpPr>
            <p:spPr>
              <a:xfrm>
                <a:off x="2087059" y="4611767"/>
                <a:ext cx="24060" cy="116071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317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5" y="143"/>
                    </a:lnTo>
                    <a:lnTo>
                      <a:pt x="91" y="305"/>
                    </a:lnTo>
                    <a:lnTo>
                      <a:pt x="143" y="499"/>
                    </a:lnTo>
                    <a:lnTo>
                      <a:pt x="195" y="713"/>
                    </a:lnTo>
                    <a:lnTo>
                      <a:pt x="240" y="934"/>
                    </a:lnTo>
                    <a:lnTo>
                      <a:pt x="253" y="1038"/>
                    </a:lnTo>
                    <a:lnTo>
                      <a:pt x="266" y="1135"/>
                    </a:lnTo>
                    <a:lnTo>
                      <a:pt x="272" y="1232"/>
                    </a:lnTo>
                    <a:lnTo>
                      <a:pt x="272" y="1317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1986;p40"/>
              <p:cNvSpPr/>
              <p:nvPr/>
            </p:nvSpPr>
            <p:spPr>
              <a:xfrm>
                <a:off x="1010257" y="4731715"/>
                <a:ext cx="63544" cy="8355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948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26" y="20"/>
                    </a:lnTo>
                    <a:lnTo>
                      <a:pt x="111" y="59"/>
                    </a:lnTo>
                    <a:lnTo>
                      <a:pt x="221" y="137"/>
                    </a:lnTo>
                    <a:lnTo>
                      <a:pt x="286" y="183"/>
                    </a:lnTo>
                    <a:lnTo>
                      <a:pt x="351" y="234"/>
                    </a:lnTo>
                    <a:lnTo>
                      <a:pt x="415" y="299"/>
                    </a:lnTo>
                    <a:lnTo>
                      <a:pt x="480" y="371"/>
                    </a:lnTo>
                    <a:lnTo>
                      <a:pt x="539" y="448"/>
                    </a:lnTo>
                    <a:lnTo>
                      <a:pt x="597" y="533"/>
                    </a:lnTo>
                    <a:lnTo>
                      <a:pt x="642" y="624"/>
                    </a:lnTo>
                    <a:lnTo>
                      <a:pt x="681" y="721"/>
                    </a:lnTo>
                    <a:lnTo>
                      <a:pt x="707" y="831"/>
                    </a:lnTo>
                    <a:lnTo>
                      <a:pt x="720" y="889"/>
                    </a:lnTo>
                    <a:lnTo>
                      <a:pt x="720" y="948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1987;p40"/>
              <p:cNvSpPr/>
              <p:nvPr/>
            </p:nvSpPr>
            <p:spPr>
              <a:xfrm>
                <a:off x="1076533" y="4703160"/>
                <a:ext cx="6962" cy="92715"/>
              </a:xfrm>
              <a:custGeom>
                <a:avLst/>
                <a:gdLst/>
                <a:ahLst/>
                <a:cxnLst/>
                <a:rect l="l" t="t" r="r" b="b"/>
                <a:pathLst>
                  <a:path w="79" h="1052" fill="none" extrusionOk="0">
                    <a:moveTo>
                      <a:pt x="1" y="1"/>
                    </a:moveTo>
                    <a:lnTo>
                      <a:pt x="78" y="105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1988;p40"/>
              <p:cNvSpPr/>
              <p:nvPr/>
            </p:nvSpPr>
            <p:spPr>
              <a:xfrm>
                <a:off x="857083" y="4774018"/>
                <a:ext cx="243598" cy="183051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2077" extrusionOk="0">
                    <a:moveTo>
                      <a:pt x="863" y="1"/>
                    </a:moveTo>
                    <a:lnTo>
                      <a:pt x="740" y="14"/>
                    </a:lnTo>
                    <a:lnTo>
                      <a:pt x="629" y="27"/>
                    </a:lnTo>
                    <a:lnTo>
                      <a:pt x="519" y="53"/>
                    </a:lnTo>
                    <a:lnTo>
                      <a:pt x="415" y="92"/>
                    </a:lnTo>
                    <a:lnTo>
                      <a:pt x="325" y="137"/>
                    </a:lnTo>
                    <a:lnTo>
                      <a:pt x="247" y="189"/>
                    </a:lnTo>
                    <a:lnTo>
                      <a:pt x="176" y="254"/>
                    </a:lnTo>
                    <a:lnTo>
                      <a:pt x="111" y="332"/>
                    </a:lnTo>
                    <a:lnTo>
                      <a:pt x="65" y="409"/>
                    </a:lnTo>
                    <a:lnTo>
                      <a:pt x="33" y="474"/>
                    </a:lnTo>
                    <a:lnTo>
                      <a:pt x="13" y="546"/>
                    </a:lnTo>
                    <a:lnTo>
                      <a:pt x="7" y="617"/>
                    </a:lnTo>
                    <a:lnTo>
                      <a:pt x="0" y="688"/>
                    </a:lnTo>
                    <a:lnTo>
                      <a:pt x="7" y="760"/>
                    </a:lnTo>
                    <a:lnTo>
                      <a:pt x="13" y="837"/>
                    </a:lnTo>
                    <a:lnTo>
                      <a:pt x="33" y="915"/>
                    </a:lnTo>
                    <a:lnTo>
                      <a:pt x="59" y="987"/>
                    </a:lnTo>
                    <a:lnTo>
                      <a:pt x="111" y="863"/>
                    </a:lnTo>
                    <a:lnTo>
                      <a:pt x="98" y="812"/>
                    </a:lnTo>
                    <a:lnTo>
                      <a:pt x="91" y="753"/>
                    </a:lnTo>
                    <a:lnTo>
                      <a:pt x="85" y="701"/>
                    </a:lnTo>
                    <a:lnTo>
                      <a:pt x="85" y="649"/>
                    </a:lnTo>
                    <a:lnTo>
                      <a:pt x="91" y="598"/>
                    </a:lnTo>
                    <a:lnTo>
                      <a:pt x="104" y="546"/>
                    </a:lnTo>
                    <a:lnTo>
                      <a:pt x="117" y="494"/>
                    </a:lnTo>
                    <a:lnTo>
                      <a:pt x="143" y="448"/>
                    </a:lnTo>
                    <a:lnTo>
                      <a:pt x="163" y="403"/>
                    </a:lnTo>
                    <a:lnTo>
                      <a:pt x="195" y="364"/>
                    </a:lnTo>
                    <a:lnTo>
                      <a:pt x="221" y="325"/>
                    </a:lnTo>
                    <a:lnTo>
                      <a:pt x="260" y="293"/>
                    </a:lnTo>
                    <a:lnTo>
                      <a:pt x="299" y="260"/>
                    </a:lnTo>
                    <a:lnTo>
                      <a:pt x="338" y="228"/>
                    </a:lnTo>
                    <a:lnTo>
                      <a:pt x="428" y="182"/>
                    </a:lnTo>
                    <a:lnTo>
                      <a:pt x="532" y="137"/>
                    </a:lnTo>
                    <a:lnTo>
                      <a:pt x="642" y="111"/>
                    </a:lnTo>
                    <a:lnTo>
                      <a:pt x="766" y="92"/>
                    </a:lnTo>
                    <a:lnTo>
                      <a:pt x="993" y="92"/>
                    </a:lnTo>
                    <a:lnTo>
                      <a:pt x="1096" y="105"/>
                    </a:lnTo>
                    <a:lnTo>
                      <a:pt x="1207" y="118"/>
                    </a:lnTo>
                    <a:lnTo>
                      <a:pt x="1310" y="144"/>
                    </a:lnTo>
                    <a:lnTo>
                      <a:pt x="1421" y="169"/>
                    </a:lnTo>
                    <a:lnTo>
                      <a:pt x="1531" y="208"/>
                    </a:lnTo>
                    <a:lnTo>
                      <a:pt x="1648" y="254"/>
                    </a:lnTo>
                    <a:lnTo>
                      <a:pt x="1758" y="306"/>
                    </a:lnTo>
                    <a:lnTo>
                      <a:pt x="1881" y="371"/>
                    </a:lnTo>
                    <a:lnTo>
                      <a:pt x="1998" y="442"/>
                    </a:lnTo>
                    <a:lnTo>
                      <a:pt x="2108" y="520"/>
                    </a:lnTo>
                    <a:lnTo>
                      <a:pt x="2212" y="604"/>
                    </a:lnTo>
                    <a:lnTo>
                      <a:pt x="2303" y="688"/>
                    </a:lnTo>
                    <a:lnTo>
                      <a:pt x="2387" y="779"/>
                    </a:lnTo>
                    <a:lnTo>
                      <a:pt x="2458" y="870"/>
                    </a:lnTo>
                    <a:lnTo>
                      <a:pt x="2523" y="961"/>
                    </a:lnTo>
                    <a:lnTo>
                      <a:pt x="2581" y="1051"/>
                    </a:lnTo>
                    <a:lnTo>
                      <a:pt x="2620" y="1149"/>
                    </a:lnTo>
                    <a:lnTo>
                      <a:pt x="2653" y="1240"/>
                    </a:lnTo>
                    <a:lnTo>
                      <a:pt x="2672" y="1330"/>
                    </a:lnTo>
                    <a:lnTo>
                      <a:pt x="2679" y="1421"/>
                    </a:lnTo>
                    <a:lnTo>
                      <a:pt x="2672" y="1512"/>
                    </a:lnTo>
                    <a:lnTo>
                      <a:pt x="2659" y="1596"/>
                    </a:lnTo>
                    <a:lnTo>
                      <a:pt x="2627" y="1674"/>
                    </a:lnTo>
                    <a:lnTo>
                      <a:pt x="2594" y="1726"/>
                    </a:lnTo>
                    <a:lnTo>
                      <a:pt x="2562" y="1778"/>
                    </a:lnTo>
                    <a:lnTo>
                      <a:pt x="2517" y="1817"/>
                    </a:lnTo>
                    <a:lnTo>
                      <a:pt x="2471" y="1862"/>
                    </a:lnTo>
                    <a:lnTo>
                      <a:pt x="2419" y="1895"/>
                    </a:lnTo>
                    <a:lnTo>
                      <a:pt x="2367" y="1927"/>
                    </a:lnTo>
                    <a:lnTo>
                      <a:pt x="2303" y="1953"/>
                    </a:lnTo>
                    <a:lnTo>
                      <a:pt x="2244" y="1979"/>
                    </a:lnTo>
                    <a:lnTo>
                      <a:pt x="2205" y="2076"/>
                    </a:lnTo>
                    <a:lnTo>
                      <a:pt x="2205" y="2076"/>
                    </a:lnTo>
                    <a:lnTo>
                      <a:pt x="2290" y="2050"/>
                    </a:lnTo>
                    <a:lnTo>
                      <a:pt x="2367" y="2018"/>
                    </a:lnTo>
                    <a:lnTo>
                      <a:pt x="2439" y="1985"/>
                    </a:lnTo>
                    <a:lnTo>
                      <a:pt x="2504" y="1940"/>
                    </a:lnTo>
                    <a:lnTo>
                      <a:pt x="2568" y="1895"/>
                    </a:lnTo>
                    <a:lnTo>
                      <a:pt x="2620" y="1836"/>
                    </a:lnTo>
                    <a:lnTo>
                      <a:pt x="2666" y="1778"/>
                    </a:lnTo>
                    <a:lnTo>
                      <a:pt x="2705" y="1713"/>
                    </a:lnTo>
                    <a:lnTo>
                      <a:pt x="2737" y="1622"/>
                    </a:lnTo>
                    <a:lnTo>
                      <a:pt x="2757" y="1531"/>
                    </a:lnTo>
                    <a:lnTo>
                      <a:pt x="2763" y="1434"/>
                    </a:lnTo>
                    <a:lnTo>
                      <a:pt x="2757" y="1337"/>
                    </a:lnTo>
                    <a:lnTo>
                      <a:pt x="2737" y="1240"/>
                    </a:lnTo>
                    <a:lnTo>
                      <a:pt x="2705" y="1136"/>
                    </a:lnTo>
                    <a:lnTo>
                      <a:pt x="2666" y="1032"/>
                    </a:lnTo>
                    <a:lnTo>
                      <a:pt x="2607" y="935"/>
                    </a:lnTo>
                    <a:lnTo>
                      <a:pt x="2543" y="831"/>
                    </a:lnTo>
                    <a:lnTo>
                      <a:pt x="2465" y="734"/>
                    </a:lnTo>
                    <a:lnTo>
                      <a:pt x="2374" y="636"/>
                    </a:lnTo>
                    <a:lnTo>
                      <a:pt x="2277" y="546"/>
                    </a:lnTo>
                    <a:lnTo>
                      <a:pt x="2166" y="461"/>
                    </a:lnTo>
                    <a:lnTo>
                      <a:pt x="2050" y="377"/>
                    </a:lnTo>
                    <a:lnTo>
                      <a:pt x="1926" y="299"/>
                    </a:lnTo>
                    <a:lnTo>
                      <a:pt x="1797" y="228"/>
                    </a:lnTo>
                    <a:lnTo>
                      <a:pt x="1661" y="163"/>
                    </a:lnTo>
                    <a:lnTo>
                      <a:pt x="1518" y="111"/>
                    </a:lnTo>
                    <a:lnTo>
                      <a:pt x="1382" y="72"/>
                    </a:lnTo>
                    <a:lnTo>
                      <a:pt x="1252" y="40"/>
                    </a:lnTo>
                    <a:lnTo>
                      <a:pt x="1116" y="20"/>
                    </a:lnTo>
                    <a:lnTo>
                      <a:pt x="986" y="7"/>
                    </a:lnTo>
                    <a:lnTo>
                      <a:pt x="86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1989;p40"/>
              <p:cNvSpPr/>
              <p:nvPr/>
            </p:nvSpPr>
            <p:spPr>
              <a:xfrm>
                <a:off x="1378915" y="4031063"/>
                <a:ext cx="280085" cy="281848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3198" extrusionOk="0">
                    <a:moveTo>
                      <a:pt x="2918" y="0"/>
                    </a:moveTo>
                    <a:lnTo>
                      <a:pt x="0" y="668"/>
                    </a:lnTo>
                    <a:lnTo>
                      <a:pt x="7" y="792"/>
                    </a:lnTo>
                    <a:lnTo>
                      <a:pt x="20" y="934"/>
                    </a:lnTo>
                    <a:lnTo>
                      <a:pt x="39" y="1116"/>
                    </a:lnTo>
                    <a:lnTo>
                      <a:pt x="72" y="1330"/>
                    </a:lnTo>
                    <a:lnTo>
                      <a:pt x="123" y="1570"/>
                    </a:lnTo>
                    <a:lnTo>
                      <a:pt x="156" y="1693"/>
                    </a:lnTo>
                    <a:lnTo>
                      <a:pt x="188" y="1816"/>
                    </a:lnTo>
                    <a:lnTo>
                      <a:pt x="227" y="1946"/>
                    </a:lnTo>
                    <a:lnTo>
                      <a:pt x="273" y="2076"/>
                    </a:lnTo>
                    <a:lnTo>
                      <a:pt x="324" y="2199"/>
                    </a:lnTo>
                    <a:lnTo>
                      <a:pt x="383" y="2322"/>
                    </a:lnTo>
                    <a:lnTo>
                      <a:pt x="448" y="2439"/>
                    </a:lnTo>
                    <a:lnTo>
                      <a:pt x="519" y="2555"/>
                    </a:lnTo>
                    <a:lnTo>
                      <a:pt x="603" y="2666"/>
                    </a:lnTo>
                    <a:lnTo>
                      <a:pt x="688" y="2769"/>
                    </a:lnTo>
                    <a:lnTo>
                      <a:pt x="778" y="2860"/>
                    </a:lnTo>
                    <a:lnTo>
                      <a:pt x="882" y="2945"/>
                    </a:lnTo>
                    <a:lnTo>
                      <a:pt x="992" y="3022"/>
                    </a:lnTo>
                    <a:lnTo>
                      <a:pt x="1109" y="3081"/>
                    </a:lnTo>
                    <a:lnTo>
                      <a:pt x="1174" y="3107"/>
                    </a:lnTo>
                    <a:lnTo>
                      <a:pt x="1239" y="3133"/>
                    </a:lnTo>
                    <a:lnTo>
                      <a:pt x="1310" y="3152"/>
                    </a:lnTo>
                    <a:lnTo>
                      <a:pt x="1381" y="3172"/>
                    </a:lnTo>
                    <a:lnTo>
                      <a:pt x="1453" y="3185"/>
                    </a:lnTo>
                    <a:lnTo>
                      <a:pt x="1524" y="3191"/>
                    </a:lnTo>
                    <a:lnTo>
                      <a:pt x="1602" y="3197"/>
                    </a:lnTo>
                    <a:lnTo>
                      <a:pt x="1686" y="3197"/>
                    </a:lnTo>
                    <a:lnTo>
                      <a:pt x="1771" y="3191"/>
                    </a:lnTo>
                    <a:lnTo>
                      <a:pt x="1855" y="3185"/>
                    </a:lnTo>
                    <a:lnTo>
                      <a:pt x="1946" y="3172"/>
                    </a:lnTo>
                    <a:lnTo>
                      <a:pt x="2036" y="3152"/>
                    </a:lnTo>
                    <a:lnTo>
                      <a:pt x="2127" y="3126"/>
                    </a:lnTo>
                    <a:lnTo>
                      <a:pt x="2218" y="3100"/>
                    </a:lnTo>
                    <a:lnTo>
                      <a:pt x="2302" y="3074"/>
                    </a:lnTo>
                    <a:lnTo>
                      <a:pt x="2387" y="3042"/>
                    </a:lnTo>
                    <a:lnTo>
                      <a:pt x="2458" y="3009"/>
                    </a:lnTo>
                    <a:lnTo>
                      <a:pt x="2529" y="2971"/>
                    </a:lnTo>
                    <a:lnTo>
                      <a:pt x="2601" y="2925"/>
                    </a:lnTo>
                    <a:lnTo>
                      <a:pt x="2659" y="2886"/>
                    </a:lnTo>
                    <a:lnTo>
                      <a:pt x="2717" y="2841"/>
                    </a:lnTo>
                    <a:lnTo>
                      <a:pt x="2769" y="2789"/>
                    </a:lnTo>
                    <a:lnTo>
                      <a:pt x="2821" y="2744"/>
                    </a:lnTo>
                    <a:lnTo>
                      <a:pt x="2867" y="2685"/>
                    </a:lnTo>
                    <a:lnTo>
                      <a:pt x="2912" y="2633"/>
                    </a:lnTo>
                    <a:lnTo>
                      <a:pt x="2951" y="2575"/>
                    </a:lnTo>
                    <a:lnTo>
                      <a:pt x="2983" y="2517"/>
                    </a:lnTo>
                    <a:lnTo>
                      <a:pt x="3016" y="2452"/>
                    </a:lnTo>
                    <a:lnTo>
                      <a:pt x="3068" y="2328"/>
                    </a:lnTo>
                    <a:lnTo>
                      <a:pt x="3113" y="2192"/>
                    </a:lnTo>
                    <a:lnTo>
                      <a:pt x="3145" y="2050"/>
                    </a:lnTo>
                    <a:lnTo>
                      <a:pt x="3165" y="1900"/>
                    </a:lnTo>
                    <a:lnTo>
                      <a:pt x="3171" y="1745"/>
                    </a:lnTo>
                    <a:lnTo>
                      <a:pt x="3178" y="1589"/>
                    </a:lnTo>
                    <a:lnTo>
                      <a:pt x="3171" y="1427"/>
                    </a:lnTo>
                    <a:lnTo>
                      <a:pt x="3158" y="1265"/>
                    </a:lnTo>
                    <a:lnTo>
                      <a:pt x="3126" y="954"/>
                    </a:lnTo>
                    <a:lnTo>
                      <a:pt x="3087" y="694"/>
                    </a:lnTo>
                    <a:lnTo>
                      <a:pt x="3048" y="474"/>
                    </a:lnTo>
                    <a:lnTo>
                      <a:pt x="3009" y="299"/>
                    </a:lnTo>
                    <a:lnTo>
                      <a:pt x="2977" y="169"/>
                    </a:lnTo>
                    <a:lnTo>
                      <a:pt x="2944" y="72"/>
                    </a:lnTo>
                    <a:lnTo>
                      <a:pt x="2918" y="0"/>
                    </a:lnTo>
                    <a:close/>
                  </a:path>
                </a:pathLst>
              </a:custGeom>
              <a:solidFill>
                <a:srgbClr val="5735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1990;p40"/>
              <p:cNvSpPr/>
              <p:nvPr/>
            </p:nvSpPr>
            <p:spPr>
              <a:xfrm>
                <a:off x="1454885" y="4193403"/>
                <a:ext cx="43009" cy="43449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93" extrusionOk="0">
                    <a:moveTo>
                      <a:pt x="247" y="0"/>
                    </a:moveTo>
                    <a:lnTo>
                      <a:pt x="195" y="7"/>
                    </a:lnTo>
                    <a:lnTo>
                      <a:pt x="150" y="20"/>
                    </a:lnTo>
                    <a:lnTo>
                      <a:pt x="104" y="46"/>
                    </a:lnTo>
                    <a:lnTo>
                      <a:pt x="72" y="78"/>
                    </a:lnTo>
                    <a:lnTo>
                      <a:pt x="40" y="110"/>
                    </a:lnTo>
                    <a:lnTo>
                      <a:pt x="20" y="149"/>
                    </a:lnTo>
                    <a:lnTo>
                      <a:pt x="7" y="201"/>
                    </a:lnTo>
                    <a:lnTo>
                      <a:pt x="1" y="247"/>
                    </a:lnTo>
                    <a:lnTo>
                      <a:pt x="7" y="298"/>
                    </a:lnTo>
                    <a:lnTo>
                      <a:pt x="20" y="344"/>
                    </a:lnTo>
                    <a:lnTo>
                      <a:pt x="40" y="383"/>
                    </a:lnTo>
                    <a:lnTo>
                      <a:pt x="72" y="422"/>
                    </a:lnTo>
                    <a:lnTo>
                      <a:pt x="104" y="448"/>
                    </a:lnTo>
                    <a:lnTo>
                      <a:pt x="150" y="474"/>
                    </a:lnTo>
                    <a:lnTo>
                      <a:pt x="195" y="486"/>
                    </a:lnTo>
                    <a:lnTo>
                      <a:pt x="247" y="493"/>
                    </a:lnTo>
                    <a:lnTo>
                      <a:pt x="293" y="486"/>
                    </a:lnTo>
                    <a:lnTo>
                      <a:pt x="338" y="474"/>
                    </a:lnTo>
                    <a:lnTo>
                      <a:pt x="383" y="448"/>
                    </a:lnTo>
                    <a:lnTo>
                      <a:pt x="416" y="422"/>
                    </a:lnTo>
                    <a:lnTo>
                      <a:pt x="448" y="383"/>
                    </a:lnTo>
                    <a:lnTo>
                      <a:pt x="468" y="344"/>
                    </a:lnTo>
                    <a:lnTo>
                      <a:pt x="481" y="298"/>
                    </a:lnTo>
                    <a:lnTo>
                      <a:pt x="487" y="247"/>
                    </a:lnTo>
                    <a:lnTo>
                      <a:pt x="481" y="201"/>
                    </a:lnTo>
                    <a:lnTo>
                      <a:pt x="468" y="149"/>
                    </a:lnTo>
                    <a:lnTo>
                      <a:pt x="448" y="110"/>
                    </a:lnTo>
                    <a:lnTo>
                      <a:pt x="416" y="78"/>
                    </a:lnTo>
                    <a:lnTo>
                      <a:pt x="383" y="46"/>
                    </a:lnTo>
                    <a:lnTo>
                      <a:pt x="338" y="20"/>
                    </a:lnTo>
                    <a:lnTo>
                      <a:pt x="293" y="7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000000">
                  <a:alpha val="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1991;p40"/>
              <p:cNvSpPr/>
              <p:nvPr/>
            </p:nvSpPr>
            <p:spPr>
              <a:xfrm>
                <a:off x="1582325" y="4167668"/>
                <a:ext cx="43009" cy="42921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87" extrusionOk="0">
                    <a:moveTo>
                      <a:pt x="247" y="0"/>
                    </a:moveTo>
                    <a:lnTo>
                      <a:pt x="195" y="7"/>
                    </a:lnTo>
                    <a:lnTo>
                      <a:pt x="150" y="20"/>
                    </a:lnTo>
                    <a:lnTo>
                      <a:pt x="111" y="39"/>
                    </a:lnTo>
                    <a:lnTo>
                      <a:pt x="72" y="72"/>
                    </a:lnTo>
                    <a:lnTo>
                      <a:pt x="40" y="104"/>
                    </a:lnTo>
                    <a:lnTo>
                      <a:pt x="20" y="149"/>
                    </a:lnTo>
                    <a:lnTo>
                      <a:pt x="7" y="195"/>
                    </a:lnTo>
                    <a:lnTo>
                      <a:pt x="1" y="240"/>
                    </a:lnTo>
                    <a:lnTo>
                      <a:pt x="7" y="292"/>
                    </a:lnTo>
                    <a:lnTo>
                      <a:pt x="20" y="338"/>
                    </a:lnTo>
                    <a:lnTo>
                      <a:pt x="40" y="376"/>
                    </a:lnTo>
                    <a:lnTo>
                      <a:pt x="72" y="415"/>
                    </a:lnTo>
                    <a:lnTo>
                      <a:pt x="111" y="448"/>
                    </a:lnTo>
                    <a:lnTo>
                      <a:pt x="150" y="467"/>
                    </a:lnTo>
                    <a:lnTo>
                      <a:pt x="195" y="480"/>
                    </a:lnTo>
                    <a:lnTo>
                      <a:pt x="247" y="487"/>
                    </a:lnTo>
                    <a:lnTo>
                      <a:pt x="293" y="480"/>
                    </a:lnTo>
                    <a:lnTo>
                      <a:pt x="338" y="467"/>
                    </a:lnTo>
                    <a:lnTo>
                      <a:pt x="383" y="448"/>
                    </a:lnTo>
                    <a:lnTo>
                      <a:pt x="416" y="415"/>
                    </a:lnTo>
                    <a:lnTo>
                      <a:pt x="448" y="376"/>
                    </a:lnTo>
                    <a:lnTo>
                      <a:pt x="468" y="338"/>
                    </a:lnTo>
                    <a:lnTo>
                      <a:pt x="487" y="292"/>
                    </a:lnTo>
                    <a:lnTo>
                      <a:pt x="487" y="240"/>
                    </a:lnTo>
                    <a:lnTo>
                      <a:pt x="487" y="195"/>
                    </a:lnTo>
                    <a:lnTo>
                      <a:pt x="468" y="149"/>
                    </a:lnTo>
                    <a:lnTo>
                      <a:pt x="448" y="104"/>
                    </a:lnTo>
                    <a:lnTo>
                      <a:pt x="416" y="72"/>
                    </a:lnTo>
                    <a:lnTo>
                      <a:pt x="383" y="39"/>
                    </a:lnTo>
                    <a:lnTo>
                      <a:pt x="338" y="20"/>
                    </a:lnTo>
                    <a:lnTo>
                      <a:pt x="293" y="7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000000">
                  <a:alpha val="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1992;p40"/>
              <p:cNvSpPr/>
              <p:nvPr/>
            </p:nvSpPr>
            <p:spPr>
              <a:xfrm>
                <a:off x="1586379" y="4031063"/>
                <a:ext cx="68655" cy="89807"/>
              </a:xfrm>
              <a:custGeom>
                <a:avLst/>
                <a:gdLst/>
                <a:ahLst/>
                <a:cxnLst/>
                <a:rect l="l" t="t" r="r" b="b"/>
                <a:pathLst>
                  <a:path w="779" h="1019" extrusionOk="0">
                    <a:moveTo>
                      <a:pt x="564" y="0"/>
                    </a:moveTo>
                    <a:lnTo>
                      <a:pt x="0" y="130"/>
                    </a:lnTo>
                    <a:lnTo>
                      <a:pt x="52" y="260"/>
                    </a:lnTo>
                    <a:lnTo>
                      <a:pt x="104" y="383"/>
                    </a:lnTo>
                    <a:lnTo>
                      <a:pt x="169" y="487"/>
                    </a:lnTo>
                    <a:lnTo>
                      <a:pt x="227" y="584"/>
                    </a:lnTo>
                    <a:lnTo>
                      <a:pt x="292" y="662"/>
                    </a:lnTo>
                    <a:lnTo>
                      <a:pt x="357" y="733"/>
                    </a:lnTo>
                    <a:lnTo>
                      <a:pt x="422" y="798"/>
                    </a:lnTo>
                    <a:lnTo>
                      <a:pt x="480" y="850"/>
                    </a:lnTo>
                    <a:lnTo>
                      <a:pt x="538" y="895"/>
                    </a:lnTo>
                    <a:lnTo>
                      <a:pt x="597" y="934"/>
                    </a:lnTo>
                    <a:lnTo>
                      <a:pt x="688" y="986"/>
                    </a:lnTo>
                    <a:lnTo>
                      <a:pt x="752" y="1012"/>
                    </a:lnTo>
                    <a:lnTo>
                      <a:pt x="778" y="1019"/>
                    </a:lnTo>
                    <a:lnTo>
                      <a:pt x="746" y="772"/>
                    </a:lnTo>
                    <a:lnTo>
                      <a:pt x="707" y="558"/>
                    </a:lnTo>
                    <a:lnTo>
                      <a:pt x="675" y="383"/>
                    </a:lnTo>
                    <a:lnTo>
                      <a:pt x="642" y="247"/>
                    </a:lnTo>
                    <a:lnTo>
                      <a:pt x="610" y="137"/>
                    </a:lnTo>
                    <a:lnTo>
                      <a:pt x="590" y="5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1993;p40"/>
              <p:cNvSpPr/>
              <p:nvPr/>
            </p:nvSpPr>
            <p:spPr>
              <a:xfrm>
                <a:off x="1378915" y="4077332"/>
                <a:ext cx="55523" cy="10179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155" extrusionOk="0">
                    <a:moveTo>
                      <a:pt x="616" y="1"/>
                    </a:moveTo>
                    <a:lnTo>
                      <a:pt x="0" y="143"/>
                    </a:lnTo>
                    <a:lnTo>
                      <a:pt x="0" y="228"/>
                    </a:lnTo>
                    <a:lnTo>
                      <a:pt x="20" y="448"/>
                    </a:lnTo>
                    <a:lnTo>
                      <a:pt x="39" y="597"/>
                    </a:lnTo>
                    <a:lnTo>
                      <a:pt x="65" y="766"/>
                    </a:lnTo>
                    <a:lnTo>
                      <a:pt x="104" y="954"/>
                    </a:lnTo>
                    <a:lnTo>
                      <a:pt x="149" y="1155"/>
                    </a:lnTo>
                    <a:lnTo>
                      <a:pt x="201" y="1136"/>
                    </a:lnTo>
                    <a:lnTo>
                      <a:pt x="253" y="1116"/>
                    </a:lnTo>
                    <a:lnTo>
                      <a:pt x="299" y="1097"/>
                    </a:lnTo>
                    <a:lnTo>
                      <a:pt x="337" y="1071"/>
                    </a:lnTo>
                    <a:lnTo>
                      <a:pt x="376" y="1038"/>
                    </a:lnTo>
                    <a:lnTo>
                      <a:pt x="415" y="999"/>
                    </a:lnTo>
                    <a:lnTo>
                      <a:pt x="448" y="960"/>
                    </a:lnTo>
                    <a:lnTo>
                      <a:pt x="474" y="922"/>
                    </a:lnTo>
                    <a:lnTo>
                      <a:pt x="519" y="831"/>
                    </a:lnTo>
                    <a:lnTo>
                      <a:pt x="558" y="733"/>
                    </a:lnTo>
                    <a:lnTo>
                      <a:pt x="584" y="636"/>
                    </a:lnTo>
                    <a:lnTo>
                      <a:pt x="603" y="532"/>
                    </a:lnTo>
                    <a:lnTo>
                      <a:pt x="616" y="429"/>
                    </a:lnTo>
                    <a:lnTo>
                      <a:pt x="623" y="331"/>
                    </a:lnTo>
                    <a:lnTo>
                      <a:pt x="629" y="163"/>
                    </a:lnTo>
                    <a:lnTo>
                      <a:pt x="623" y="46"/>
                    </a:lnTo>
                    <a:lnTo>
                      <a:pt x="61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1994;p40"/>
              <p:cNvSpPr/>
              <p:nvPr/>
            </p:nvSpPr>
            <p:spPr>
              <a:xfrm>
                <a:off x="1460085" y="4148808"/>
                <a:ext cx="25735" cy="25823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93" extrusionOk="0">
                    <a:moveTo>
                      <a:pt x="117" y="0"/>
                    </a:moveTo>
                    <a:lnTo>
                      <a:pt x="84" y="7"/>
                    </a:lnTo>
                    <a:lnTo>
                      <a:pt x="65" y="26"/>
                    </a:lnTo>
                    <a:lnTo>
                      <a:pt x="39" y="39"/>
                    </a:lnTo>
                    <a:lnTo>
                      <a:pt x="26" y="65"/>
                    </a:lnTo>
                    <a:lnTo>
                      <a:pt x="7" y="85"/>
                    </a:lnTo>
                    <a:lnTo>
                      <a:pt x="0" y="117"/>
                    </a:lnTo>
                    <a:lnTo>
                      <a:pt x="0" y="143"/>
                    </a:lnTo>
                    <a:lnTo>
                      <a:pt x="0" y="175"/>
                    </a:lnTo>
                    <a:lnTo>
                      <a:pt x="7" y="201"/>
                    </a:lnTo>
                    <a:lnTo>
                      <a:pt x="26" y="227"/>
                    </a:lnTo>
                    <a:lnTo>
                      <a:pt x="39" y="247"/>
                    </a:lnTo>
                    <a:lnTo>
                      <a:pt x="65" y="266"/>
                    </a:lnTo>
                    <a:lnTo>
                      <a:pt x="84" y="279"/>
                    </a:lnTo>
                    <a:lnTo>
                      <a:pt x="117" y="286"/>
                    </a:lnTo>
                    <a:lnTo>
                      <a:pt x="143" y="292"/>
                    </a:lnTo>
                    <a:lnTo>
                      <a:pt x="175" y="286"/>
                    </a:lnTo>
                    <a:lnTo>
                      <a:pt x="201" y="279"/>
                    </a:lnTo>
                    <a:lnTo>
                      <a:pt x="227" y="266"/>
                    </a:lnTo>
                    <a:lnTo>
                      <a:pt x="246" y="247"/>
                    </a:lnTo>
                    <a:lnTo>
                      <a:pt x="266" y="227"/>
                    </a:lnTo>
                    <a:lnTo>
                      <a:pt x="279" y="201"/>
                    </a:lnTo>
                    <a:lnTo>
                      <a:pt x="285" y="175"/>
                    </a:lnTo>
                    <a:lnTo>
                      <a:pt x="292" y="143"/>
                    </a:lnTo>
                    <a:lnTo>
                      <a:pt x="285" y="117"/>
                    </a:lnTo>
                    <a:lnTo>
                      <a:pt x="279" y="85"/>
                    </a:lnTo>
                    <a:lnTo>
                      <a:pt x="266" y="65"/>
                    </a:lnTo>
                    <a:lnTo>
                      <a:pt x="246" y="39"/>
                    </a:lnTo>
                    <a:lnTo>
                      <a:pt x="227" y="26"/>
                    </a:lnTo>
                    <a:lnTo>
                      <a:pt x="201" y="7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1995;p40"/>
              <p:cNvSpPr/>
              <p:nvPr/>
            </p:nvSpPr>
            <p:spPr>
              <a:xfrm>
                <a:off x="1565756" y="4121399"/>
                <a:ext cx="25823" cy="25735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92" extrusionOk="0">
                    <a:moveTo>
                      <a:pt x="118" y="0"/>
                    </a:moveTo>
                    <a:lnTo>
                      <a:pt x="85" y="13"/>
                    </a:lnTo>
                    <a:lnTo>
                      <a:pt x="66" y="26"/>
                    </a:lnTo>
                    <a:lnTo>
                      <a:pt x="40" y="39"/>
                    </a:lnTo>
                    <a:lnTo>
                      <a:pt x="27" y="65"/>
                    </a:lnTo>
                    <a:lnTo>
                      <a:pt x="14" y="84"/>
                    </a:lnTo>
                    <a:lnTo>
                      <a:pt x="1" y="117"/>
                    </a:lnTo>
                    <a:lnTo>
                      <a:pt x="1" y="143"/>
                    </a:lnTo>
                    <a:lnTo>
                      <a:pt x="1" y="175"/>
                    </a:lnTo>
                    <a:lnTo>
                      <a:pt x="14" y="201"/>
                    </a:lnTo>
                    <a:lnTo>
                      <a:pt x="27" y="227"/>
                    </a:lnTo>
                    <a:lnTo>
                      <a:pt x="40" y="246"/>
                    </a:lnTo>
                    <a:lnTo>
                      <a:pt x="66" y="266"/>
                    </a:lnTo>
                    <a:lnTo>
                      <a:pt x="85" y="279"/>
                    </a:lnTo>
                    <a:lnTo>
                      <a:pt x="118" y="285"/>
                    </a:lnTo>
                    <a:lnTo>
                      <a:pt x="143" y="292"/>
                    </a:lnTo>
                    <a:lnTo>
                      <a:pt x="176" y="285"/>
                    </a:lnTo>
                    <a:lnTo>
                      <a:pt x="202" y="279"/>
                    </a:lnTo>
                    <a:lnTo>
                      <a:pt x="228" y="266"/>
                    </a:lnTo>
                    <a:lnTo>
                      <a:pt x="247" y="246"/>
                    </a:lnTo>
                    <a:lnTo>
                      <a:pt x="267" y="227"/>
                    </a:lnTo>
                    <a:lnTo>
                      <a:pt x="280" y="201"/>
                    </a:lnTo>
                    <a:lnTo>
                      <a:pt x="286" y="175"/>
                    </a:lnTo>
                    <a:lnTo>
                      <a:pt x="293" y="143"/>
                    </a:lnTo>
                    <a:lnTo>
                      <a:pt x="286" y="117"/>
                    </a:lnTo>
                    <a:lnTo>
                      <a:pt x="280" y="84"/>
                    </a:lnTo>
                    <a:lnTo>
                      <a:pt x="267" y="65"/>
                    </a:lnTo>
                    <a:lnTo>
                      <a:pt x="247" y="39"/>
                    </a:lnTo>
                    <a:lnTo>
                      <a:pt x="228" y="26"/>
                    </a:lnTo>
                    <a:lnTo>
                      <a:pt x="202" y="13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1996;p40"/>
              <p:cNvSpPr/>
              <p:nvPr/>
            </p:nvSpPr>
            <p:spPr>
              <a:xfrm>
                <a:off x="1518957" y="4139113"/>
                <a:ext cx="33755" cy="4979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565" fill="none" extrusionOk="0">
                    <a:moveTo>
                      <a:pt x="0" y="0"/>
                    </a:moveTo>
                    <a:lnTo>
                      <a:pt x="45" y="110"/>
                    </a:lnTo>
                    <a:lnTo>
                      <a:pt x="45" y="564"/>
                    </a:lnTo>
                    <a:lnTo>
                      <a:pt x="45" y="564"/>
                    </a:lnTo>
                    <a:lnTo>
                      <a:pt x="84" y="564"/>
                    </a:lnTo>
                    <a:lnTo>
                      <a:pt x="130" y="564"/>
                    </a:lnTo>
                    <a:lnTo>
                      <a:pt x="182" y="558"/>
                    </a:lnTo>
                    <a:lnTo>
                      <a:pt x="240" y="545"/>
                    </a:lnTo>
                    <a:lnTo>
                      <a:pt x="292" y="525"/>
                    </a:lnTo>
                    <a:lnTo>
                      <a:pt x="344" y="493"/>
                    </a:lnTo>
                    <a:lnTo>
                      <a:pt x="363" y="473"/>
                    </a:lnTo>
                    <a:lnTo>
                      <a:pt x="383" y="454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1997;p40"/>
              <p:cNvSpPr/>
              <p:nvPr/>
            </p:nvSpPr>
            <p:spPr>
              <a:xfrm>
                <a:off x="1502300" y="4193403"/>
                <a:ext cx="85841" cy="27497"/>
              </a:xfrm>
              <a:custGeom>
                <a:avLst/>
                <a:gdLst/>
                <a:ahLst/>
                <a:cxnLst/>
                <a:rect l="l" t="t" r="r" b="b"/>
                <a:pathLst>
                  <a:path w="974" h="312" fill="none" extrusionOk="0">
                    <a:moveTo>
                      <a:pt x="1" y="234"/>
                    </a:moveTo>
                    <a:lnTo>
                      <a:pt x="1" y="234"/>
                    </a:lnTo>
                    <a:lnTo>
                      <a:pt x="53" y="253"/>
                    </a:lnTo>
                    <a:lnTo>
                      <a:pt x="111" y="272"/>
                    </a:lnTo>
                    <a:lnTo>
                      <a:pt x="176" y="292"/>
                    </a:lnTo>
                    <a:lnTo>
                      <a:pt x="234" y="298"/>
                    </a:lnTo>
                    <a:lnTo>
                      <a:pt x="306" y="305"/>
                    </a:lnTo>
                    <a:lnTo>
                      <a:pt x="371" y="311"/>
                    </a:lnTo>
                    <a:lnTo>
                      <a:pt x="435" y="305"/>
                    </a:lnTo>
                    <a:lnTo>
                      <a:pt x="507" y="298"/>
                    </a:lnTo>
                    <a:lnTo>
                      <a:pt x="572" y="279"/>
                    </a:lnTo>
                    <a:lnTo>
                      <a:pt x="643" y="260"/>
                    </a:lnTo>
                    <a:lnTo>
                      <a:pt x="708" y="234"/>
                    </a:lnTo>
                    <a:lnTo>
                      <a:pt x="766" y="201"/>
                    </a:lnTo>
                    <a:lnTo>
                      <a:pt x="825" y="162"/>
                    </a:lnTo>
                    <a:lnTo>
                      <a:pt x="883" y="117"/>
                    </a:lnTo>
                    <a:lnTo>
                      <a:pt x="928" y="65"/>
                    </a:lnTo>
                    <a:lnTo>
                      <a:pt x="974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1998;p40"/>
              <p:cNvSpPr/>
              <p:nvPr/>
            </p:nvSpPr>
            <p:spPr>
              <a:xfrm>
                <a:off x="1441225" y="4120782"/>
                <a:ext cx="48032" cy="1322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150" fill="none" extrusionOk="0">
                    <a:moveTo>
                      <a:pt x="0" y="150"/>
                    </a:moveTo>
                    <a:lnTo>
                      <a:pt x="0" y="150"/>
                    </a:lnTo>
                    <a:lnTo>
                      <a:pt x="39" y="124"/>
                    </a:lnTo>
                    <a:lnTo>
                      <a:pt x="91" y="98"/>
                    </a:lnTo>
                    <a:lnTo>
                      <a:pt x="156" y="72"/>
                    </a:lnTo>
                    <a:lnTo>
                      <a:pt x="240" y="46"/>
                    </a:lnTo>
                    <a:lnTo>
                      <a:pt x="331" y="20"/>
                    </a:lnTo>
                    <a:lnTo>
                      <a:pt x="435" y="7"/>
                    </a:lnTo>
                    <a:lnTo>
                      <a:pt x="54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1999;p40"/>
              <p:cNvSpPr/>
              <p:nvPr/>
            </p:nvSpPr>
            <p:spPr>
              <a:xfrm>
                <a:off x="1554915" y="4096193"/>
                <a:ext cx="44683" cy="11545"/>
              </a:xfrm>
              <a:custGeom>
                <a:avLst/>
                <a:gdLst/>
                <a:ahLst/>
                <a:cxnLst/>
                <a:rect l="l" t="t" r="r" b="b"/>
                <a:pathLst>
                  <a:path w="507" h="131" fill="none" extrusionOk="0">
                    <a:moveTo>
                      <a:pt x="1" y="130"/>
                    </a:moveTo>
                    <a:lnTo>
                      <a:pt x="1" y="130"/>
                    </a:lnTo>
                    <a:lnTo>
                      <a:pt x="39" y="104"/>
                    </a:lnTo>
                    <a:lnTo>
                      <a:pt x="85" y="78"/>
                    </a:lnTo>
                    <a:lnTo>
                      <a:pt x="143" y="46"/>
                    </a:lnTo>
                    <a:lnTo>
                      <a:pt x="215" y="20"/>
                    </a:lnTo>
                    <a:lnTo>
                      <a:pt x="299" y="7"/>
                    </a:lnTo>
                    <a:lnTo>
                      <a:pt x="351" y="1"/>
                    </a:lnTo>
                    <a:lnTo>
                      <a:pt x="403" y="1"/>
                    </a:lnTo>
                    <a:lnTo>
                      <a:pt x="455" y="7"/>
                    </a:lnTo>
                    <a:lnTo>
                      <a:pt x="506" y="2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2000;p40"/>
              <p:cNvSpPr/>
              <p:nvPr/>
            </p:nvSpPr>
            <p:spPr>
              <a:xfrm>
                <a:off x="1362346" y="3907061"/>
                <a:ext cx="277265" cy="177763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2017" extrusionOk="0">
                    <a:moveTo>
                      <a:pt x="1582" y="0"/>
                    </a:moveTo>
                    <a:lnTo>
                      <a:pt x="1414" y="13"/>
                    </a:lnTo>
                    <a:lnTo>
                      <a:pt x="1245" y="46"/>
                    </a:lnTo>
                    <a:lnTo>
                      <a:pt x="1083" y="84"/>
                    </a:lnTo>
                    <a:lnTo>
                      <a:pt x="927" y="143"/>
                    </a:lnTo>
                    <a:lnTo>
                      <a:pt x="778" y="208"/>
                    </a:lnTo>
                    <a:lnTo>
                      <a:pt x="649" y="292"/>
                    </a:lnTo>
                    <a:lnTo>
                      <a:pt x="584" y="331"/>
                    </a:lnTo>
                    <a:lnTo>
                      <a:pt x="519" y="383"/>
                    </a:lnTo>
                    <a:lnTo>
                      <a:pt x="467" y="428"/>
                    </a:lnTo>
                    <a:lnTo>
                      <a:pt x="409" y="480"/>
                    </a:lnTo>
                    <a:lnTo>
                      <a:pt x="357" y="538"/>
                    </a:lnTo>
                    <a:lnTo>
                      <a:pt x="311" y="597"/>
                    </a:lnTo>
                    <a:lnTo>
                      <a:pt x="266" y="655"/>
                    </a:lnTo>
                    <a:lnTo>
                      <a:pt x="227" y="713"/>
                    </a:lnTo>
                    <a:lnTo>
                      <a:pt x="188" y="778"/>
                    </a:lnTo>
                    <a:lnTo>
                      <a:pt x="149" y="850"/>
                    </a:lnTo>
                    <a:lnTo>
                      <a:pt x="117" y="915"/>
                    </a:lnTo>
                    <a:lnTo>
                      <a:pt x="91" y="992"/>
                    </a:lnTo>
                    <a:lnTo>
                      <a:pt x="65" y="1064"/>
                    </a:lnTo>
                    <a:lnTo>
                      <a:pt x="46" y="1141"/>
                    </a:lnTo>
                    <a:lnTo>
                      <a:pt x="26" y="1219"/>
                    </a:lnTo>
                    <a:lnTo>
                      <a:pt x="13" y="1297"/>
                    </a:lnTo>
                    <a:lnTo>
                      <a:pt x="7" y="1381"/>
                    </a:lnTo>
                    <a:lnTo>
                      <a:pt x="0" y="1466"/>
                    </a:lnTo>
                    <a:lnTo>
                      <a:pt x="0" y="1557"/>
                    </a:lnTo>
                    <a:lnTo>
                      <a:pt x="0" y="1641"/>
                    </a:lnTo>
                    <a:lnTo>
                      <a:pt x="7" y="1732"/>
                    </a:lnTo>
                    <a:lnTo>
                      <a:pt x="13" y="1829"/>
                    </a:lnTo>
                    <a:lnTo>
                      <a:pt x="33" y="1920"/>
                    </a:lnTo>
                    <a:lnTo>
                      <a:pt x="52" y="2017"/>
                    </a:lnTo>
                    <a:lnTo>
                      <a:pt x="1595" y="1686"/>
                    </a:lnTo>
                    <a:lnTo>
                      <a:pt x="3145" y="1349"/>
                    </a:lnTo>
                    <a:lnTo>
                      <a:pt x="3126" y="1258"/>
                    </a:lnTo>
                    <a:lnTo>
                      <a:pt x="3100" y="1167"/>
                    </a:lnTo>
                    <a:lnTo>
                      <a:pt x="3074" y="1077"/>
                    </a:lnTo>
                    <a:lnTo>
                      <a:pt x="3042" y="992"/>
                    </a:lnTo>
                    <a:lnTo>
                      <a:pt x="3003" y="908"/>
                    </a:lnTo>
                    <a:lnTo>
                      <a:pt x="2970" y="830"/>
                    </a:lnTo>
                    <a:lnTo>
                      <a:pt x="2925" y="752"/>
                    </a:lnTo>
                    <a:lnTo>
                      <a:pt x="2886" y="681"/>
                    </a:lnTo>
                    <a:lnTo>
                      <a:pt x="2841" y="616"/>
                    </a:lnTo>
                    <a:lnTo>
                      <a:pt x="2789" y="551"/>
                    </a:lnTo>
                    <a:lnTo>
                      <a:pt x="2743" y="493"/>
                    </a:lnTo>
                    <a:lnTo>
                      <a:pt x="2685" y="435"/>
                    </a:lnTo>
                    <a:lnTo>
                      <a:pt x="2633" y="376"/>
                    </a:lnTo>
                    <a:lnTo>
                      <a:pt x="2575" y="331"/>
                    </a:lnTo>
                    <a:lnTo>
                      <a:pt x="2516" y="279"/>
                    </a:lnTo>
                    <a:lnTo>
                      <a:pt x="2451" y="240"/>
                    </a:lnTo>
                    <a:lnTo>
                      <a:pt x="2393" y="195"/>
                    </a:lnTo>
                    <a:lnTo>
                      <a:pt x="2328" y="162"/>
                    </a:lnTo>
                    <a:lnTo>
                      <a:pt x="2257" y="130"/>
                    </a:lnTo>
                    <a:lnTo>
                      <a:pt x="2186" y="97"/>
                    </a:lnTo>
                    <a:lnTo>
                      <a:pt x="2114" y="78"/>
                    </a:lnTo>
                    <a:lnTo>
                      <a:pt x="2043" y="52"/>
                    </a:lnTo>
                    <a:lnTo>
                      <a:pt x="1972" y="33"/>
                    </a:lnTo>
                    <a:lnTo>
                      <a:pt x="1894" y="20"/>
                    </a:lnTo>
                    <a:lnTo>
                      <a:pt x="1738" y="7"/>
                    </a:lnTo>
                    <a:lnTo>
                      <a:pt x="15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2001;p40"/>
              <p:cNvSpPr/>
              <p:nvPr/>
            </p:nvSpPr>
            <p:spPr>
              <a:xfrm>
                <a:off x="1419456" y="3923630"/>
                <a:ext cx="159520" cy="148680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1687" fill="none" extrusionOk="0">
                    <a:moveTo>
                      <a:pt x="279" y="156"/>
                    </a:moveTo>
                    <a:lnTo>
                      <a:pt x="279" y="156"/>
                    </a:lnTo>
                    <a:lnTo>
                      <a:pt x="228" y="208"/>
                    </a:lnTo>
                    <a:lnTo>
                      <a:pt x="189" y="273"/>
                    </a:lnTo>
                    <a:lnTo>
                      <a:pt x="150" y="337"/>
                    </a:lnTo>
                    <a:lnTo>
                      <a:pt x="111" y="409"/>
                    </a:lnTo>
                    <a:lnTo>
                      <a:pt x="85" y="487"/>
                    </a:lnTo>
                    <a:lnTo>
                      <a:pt x="59" y="571"/>
                    </a:lnTo>
                    <a:lnTo>
                      <a:pt x="33" y="662"/>
                    </a:lnTo>
                    <a:lnTo>
                      <a:pt x="20" y="752"/>
                    </a:lnTo>
                    <a:lnTo>
                      <a:pt x="7" y="856"/>
                    </a:lnTo>
                    <a:lnTo>
                      <a:pt x="1" y="960"/>
                    </a:lnTo>
                    <a:lnTo>
                      <a:pt x="1" y="1070"/>
                    </a:lnTo>
                    <a:lnTo>
                      <a:pt x="7" y="1180"/>
                    </a:lnTo>
                    <a:lnTo>
                      <a:pt x="14" y="1304"/>
                    </a:lnTo>
                    <a:lnTo>
                      <a:pt x="27" y="1427"/>
                    </a:lnTo>
                    <a:lnTo>
                      <a:pt x="53" y="1550"/>
                    </a:lnTo>
                    <a:lnTo>
                      <a:pt x="78" y="1686"/>
                    </a:lnTo>
                    <a:lnTo>
                      <a:pt x="941" y="1498"/>
                    </a:lnTo>
                    <a:lnTo>
                      <a:pt x="1810" y="1310"/>
                    </a:lnTo>
                    <a:lnTo>
                      <a:pt x="1810" y="1310"/>
                    </a:lnTo>
                    <a:lnTo>
                      <a:pt x="1778" y="1180"/>
                    </a:lnTo>
                    <a:lnTo>
                      <a:pt x="1745" y="1057"/>
                    </a:lnTo>
                    <a:lnTo>
                      <a:pt x="1706" y="934"/>
                    </a:lnTo>
                    <a:lnTo>
                      <a:pt x="1667" y="824"/>
                    </a:lnTo>
                    <a:lnTo>
                      <a:pt x="1628" y="720"/>
                    </a:lnTo>
                    <a:lnTo>
                      <a:pt x="1583" y="623"/>
                    </a:lnTo>
                    <a:lnTo>
                      <a:pt x="1531" y="525"/>
                    </a:lnTo>
                    <a:lnTo>
                      <a:pt x="1479" y="441"/>
                    </a:lnTo>
                    <a:lnTo>
                      <a:pt x="1427" y="363"/>
                    </a:lnTo>
                    <a:lnTo>
                      <a:pt x="1369" y="292"/>
                    </a:lnTo>
                    <a:lnTo>
                      <a:pt x="1311" y="221"/>
                    </a:lnTo>
                    <a:lnTo>
                      <a:pt x="1252" y="162"/>
                    </a:lnTo>
                    <a:lnTo>
                      <a:pt x="1194" y="110"/>
                    </a:lnTo>
                    <a:lnTo>
                      <a:pt x="1129" y="65"/>
                    </a:lnTo>
                    <a:lnTo>
                      <a:pt x="1064" y="33"/>
                    </a:lnTo>
                    <a:lnTo>
                      <a:pt x="999" y="0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2002;p40"/>
              <p:cNvSpPr/>
              <p:nvPr/>
            </p:nvSpPr>
            <p:spPr>
              <a:xfrm>
                <a:off x="1362346" y="3994488"/>
                <a:ext cx="277265" cy="90336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1025" extrusionOk="0">
                    <a:moveTo>
                      <a:pt x="3042" y="0"/>
                    </a:moveTo>
                    <a:lnTo>
                      <a:pt x="0" y="578"/>
                    </a:lnTo>
                    <a:lnTo>
                      <a:pt x="0" y="688"/>
                    </a:lnTo>
                    <a:lnTo>
                      <a:pt x="13" y="798"/>
                    </a:lnTo>
                    <a:lnTo>
                      <a:pt x="26" y="908"/>
                    </a:lnTo>
                    <a:lnTo>
                      <a:pt x="52" y="1025"/>
                    </a:lnTo>
                    <a:lnTo>
                      <a:pt x="1595" y="694"/>
                    </a:lnTo>
                    <a:lnTo>
                      <a:pt x="3145" y="357"/>
                    </a:lnTo>
                    <a:lnTo>
                      <a:pt x="3100" y="175"/>
                    </a:lnTo>
                    <a:lnTo>
                      <a:pt x="3074" y="85"/>
                    </a:lnTo>
                    <a:lnTo>
                      <a:pt x="3042" y="0"/>
                    </a:lnTo>
                    <a:close/>
                  </a:path>
                </a:pathLst>
              </a:custGeom>
              <a:solidFill>
                <a:srgbClr val="1D2D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2003;p40"/>
              <p:cNvSpPr/>
              <p:nvPr/>
            </p:nvSpPr>
            <p:spPr>
              <a:xfrm>
                <a:off x="1458939" y="3893841"/>
                <a:ext cx="22914" cy="23003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61" extrusionOk="0">
                    <a:moveTo>
                      <a:pt x="104" y="1"/>
                    </a:moveTo>
                    <a:lnTo>
                      <a:pt x="78" y="14"/>
                    </a:lnTo>
                    <a:lnTo>
                      <a:pt x="52" y="27"/>
                    </a:lnTo>
                    <a:lnTo>
                      <a:pt x="33" y="40"/>
                    </a:lnTo>
                    <a:lnTo>
                      <a:pt x="20" y="59"/>
                    </a:lnTo>
                    <a:lnTo>
                      <a:pt x="7" y="85"/>
                    </a:lnTo>
                    <a:lnTo>
                      <a:pt x="0" y="105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13" y="183"/>
                    </a:lnTo>
                    <a:lnTo>
                      <a:pt x="20" y="208"/>
                    </a:lnTo>
                    <a:lnTo>
                      <a:pt x="39" y="228"/>
                    </a:lnTo>
                    <a:lnTo>
                      <a:pt x="58" y="241"/>
                    </a:lnTo>
                    <a:lnTo>
                      <a:pt x="78" y="254"/>
                    </a:lnTo>
                    <a:lnTo>
                      <a:pt x="104" y="260"/>
                    </a:lnTo>
                    <a:lnTo>
                      <a:pt x="156" y="260"/>
                    </a:lnTo>
                    <a:lnTo>
                      <a:pt x="182" y="254"/>
                    </a:lnTo>
                    <a:lnTo>
                      <a:pt x="208" y="241"/>
                    </a:lnTo>
                    <a:lnTo>
                      <a:pt x="221" y="221"/>
                    </a:lnTo>
                    <a:lnTo>
                      <a:pt x="240" y="202"/>
                    </a:lnTo>
                    <a:lnTo>
                      <a:pt x="253" y="183"/>
                    </a:lnTo>
                    <a:lnTo>
                      <a:pt x="259" y="157"/>
                    </a:lnTo>
                    <a:lnTo>
                      <a:pt x="259" y="131"/>
                    </a:lnTo>
                    <a:lnTo>
                      <a:pt x="259" y="105"/>
                    </a:lnTo>
                    <a:lnTo>
                      <a:pt x="247" y="79"/>
                    </a:lnTo>
                    <a:lnTo>
                      <a:pt x="234" y="59"/>
                    </a:lnTo>
                    <a:lnTo>
                      <a:pt x="221" y="40"/>
                    </a:lnTo>
                    <a:lnTo>
                      <a:pt x="201" y="20"/>
                    </a:lnTo>
                    <a:lnTo>
                      <a:pt x="175" y="7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2004;p40"/>
              <p:cNvSpPr/>
              <p:nvPr/>
            </p:nvSpPr>
            <p:spPr>
              <a:xfrm>
                <a:off x="1345777" y="3997308"/>
                <a:ext cx="313223" cy="116687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1324" extrusionOk="0">
                    <a:moveTo>
                      <a:pt x="3392" y="1"/>
                    </a:moveTo>
                    <a:lnTo>
                      <a:pt x="39" y="721"/>
                    </a:lnTo>
                    <a:lnTo>
                      <a:pt x="20" y="727"/>
                    </a:lnTo>
                    <a:lnTo>
                      <a:pt x="7" y="740"/>
                    </a:lnTo>
                    <a:lnTo>
                      <a:pt x="0" y="760"/>
                    </a:lnTo>
                    <a:lnTo>
                      <a:pt x="0" y="779"/>
                    </a:lnTo>
                    <a:lnTo>
                      <a:pt x="110" y="1285"/>
                    </a:lnTo>
                    <a:lnTo>
                      <a:pt x="117" y="1304"/>
                    </a:lnTo>
                    <a:lnTo>
                      <a:pt x="136" y="1317"/>
                    </a:lnTo>
                    <a:lnTo>
                      <a:pt x="149" y="1324"/>
                    </a:lnTo>
                    <a:lnTo>
                      <a:pt x="169" y="1324"/>
                    </a:lnTo>
                    <a:lnTo>
                      <a:pt x="3521" y="604"/>
                    </a:lnTo>
                    <a:lnTo>
                      <a:pt x="3534" y="597"/>
                    </a:lnTo>
                    <a:lnTo>
                      <a:pt x="3547" y="584"/>
                    </a:lnTo>
                    <a:lnTo>
                      <a:pt x="3554" y="565"/>
                    </a:lnTo>
                    <a:lnTo>
                      <a:pt x="3554" y="546"/>
                    </a:lnTo>
                    <a:lnTo>
                      <a:pt x="3444" y="40"/>
                    </a:lnTo>
                    <a:lnTo>
                      <a:pt x="3437" y="20"/>
                    </a:lnTo>
                    <a:lnTo>
                      <a:pt x="3424" y="7"/>
                    </a:lnTo>
                    <a:lnTo>
                      <a:pt x="3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2005;p40"/>
              <p:cNvSpPr/>
              <p:nvPr/>
            </p:nvSpPr>
            <p:spPr>
              <a:xfrm>
                <a:off x="810814" y="4968967"/>
                <a:ext cx="174414" cy="128673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1460" extrusionOk="0">
                    <a:moveTo>
                      <a:pt x="1103" y="0"/>
                    </a:moveTo>
                    <a:lnTo>
                      <a:pt x="947" y="13"/>
                    </a:lnTo>
                    <a:lnTo>
                      <a:pt x="791" y="33"/>
                    </a:lnTo>
                    <a:lnTo>
                      <a:pt x="642" y="59"/>
                    </a:lnTo>
                    <a:lnTo>
                      <a:pt x="487" y="104"/>
                    </a:lnTo>
                    <a:lnTo>
                      <a:pt x="337" y="156"/>
                    </a:lnTo>
                    <a:lnTo>
                      <a:pt x="272" y="188"/>
                    </a:lnTo>
                    <a:lnTo>
                      <a:pt x="214" y="227"/>
                    </a:lnTo>
                    <a:lnTo>
                      <a:pt x="156" y="273"/>
                    </a:lnTo>
                    <a:lnTo>
                      <a:pt x="110" y="331"/>
                    </a:lnTo>
                    <a:lnTo>
                      <a:pt x="71" y="389"/>
                    </a:lnTo>
                    <a:lnTo>
                      <a:pt x="39" y="454"/>
                    </a:lnTo>
                    <a:lnTo>
                      <a:pt x="20" y="519"/>
                    </a:lnTo>
                    <a:lnTo>
                      <a:pt x="7" y="590"/>
                    </a:lnTo>
                    <a:lnTo>
                      <a:pt x="0" y="701"/>
                    </a:lnTo>
                    <a:lnTo>
                      <a:pt x="0" y="824"/>
                    </a:lnTo>
                    <a:lnTo>
                      <a:pt x="20" y="941"/>
                    </a:lnTo>
                    <a:lnTo>
                      <a:pt x="39" y="1044"/>
                    </a:lnTo>
                    <a:lnTo>
                      <a:pt x="71" y="1135"/>
                    </a:lnTo>
                    <a:lnTo>
                      <a:pt x="97" y="1213"/>
                    </a:lnTo>
                    <a:lnTo>
                      <a:pt x="117" y="1245"/>
                    </a:lnTo>
                    <a:lnTo>
                      <a:pt x="136" y="1278"/>
                    </a:lnTo>
                    <a:lnTo>
                      <a:pt x="162" y="1304"/>
                    </a:lnTo>
                    <a:lnTo>
                      <a:pt x="188" y="1323"/>
                    </a:lnTo>
                    <a:lnTo>
                      <a:pt x="221" y="1343"/>
                    </a:lnTo>
                    <a:lnTo>
                      <a:pt x="253" y="1362"/>
                    </a:lnTo>
                    <a:lnTo>
                      <a:pt x="285" y="1369"/>
                    </a:lnTo>
                    <a:lnTo>
                      <a:pt x="324" y="1375"/>
                    </a:lnTo>
                    <a:lnTo>
                      <a:pt x="1472" y="1459"/>
                    </a:lnTo>
                    <a:lnTo>
                      <a:pt x="1544" y="1459"/>
                    </a:lnTo>
                    <a:lnTo>
                      <a:pt x="1602" y="1453"/>
                    </a:lnTo>
                    <a:lnTo>
                      <a:pt x="1667" y="1427"/>
                    </a:lnTo>
                    <a:lnTo>
                      <a:pt x="1719" y="1401"/>
                    </a:lnTo>
                    <a:lnTo>
                      <a:pt x="1771" y="1362"/>
                    </a:lnTo>
                    <a:lnTo>
                      <a:pt x="1816" y="1317"/>
                    </a:lnTo>
                    <a:lnTo>
                      <a:pt x="1855" y="1265"/>
                    </a:lnTo>
                    <a:lnTo>
                      <a:pt x="1881" y="1206"/>
                    </a:lnTo>
                    <a:lnTo>
                      <a:pt x="1907" y="1116"/>
                    </a:lnTo>
                    <a:lnTo>
                      <a:pt x="1933" y="1025"/>
                    </a:lnTo>
                    <a:lnTo>
                      <a:pt x="1952" y="941"/>
                    </a:lnTo>
                    <a:lnTo>
                      <a:pt x="1965" y="843"/>
                    </a:lnTo>
                    <a:lnTo>
                      <a:pt x="1972" y="753"/>
                    </a:lnTo>
                    <a:lnTo>
                      <a:pt x="1978" y="662"/>
                    </a:lnTo>
                    <a:lnTo>
                      <a:pt x="1978" y="571"/>
                    </a:lnTo>
                    <a:lnTo>
                      <a:pt x="1972" y="474"/>
                    </a:lnTo>
                    <a:lnTo>
                      <a:pt x="1959" y="396"/>
                    </a:lnTo>
                    <a:lnTo>
                      <a:pt x="1933" y="325"/>
                    </a:lnTo>
                    <a:lnTo>
                      <a:pt x="1900" y="260"/>
                    </a:lnTo>
                    <a:lnTo>
                      <a:pt x="1848" y="195"/>
                    </a:lnTo>
                    <a:lnTo>
                      <a:pt x="1796" y="143"/>
                    </a:lnTo>
                    <a:lnTo>
                      <a:pt x="1732" y="98"/>
                    </a:lnTo>
                    <a:lnTo>
                      <a:pt x="1660" y="65"/>
                    </a:lnTo>
                    <a:lnTo>
                      <a:pt x="1589" y="46"/>
                    </a:lnTo>
                    <a:lnTo>
                      <a:pt x="1427" y="20"/>
                    </a:lnTo>
                    <a:lnTo>
                      <a:pt x="1265" y="7"/>
                    </a:lnTo>
                    <a:lnTo>
                      <a:pt x="1103" y="0"/>
                    </a:lnTo>
                    <a:close/>
                  </a:path>
                </a:pathLst>
              </a:custGeom>
              <a:solidFill>
                <a:srgbClr val="5735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2006;p40"/>
              <p:cNvSpPr/>
              <p:nvPr/>
            </p:nvSpPr>
            <p:spPr>
              <a:xfrm>
                <a:off x="934199" y="5006688"/>
                <a:ext cx="8725" cy="80112"/>
              </a:xfrm>
              <a:custGeom>
                <a:avLst/>
                <a:gdLst/>
                <a:ahLst/>
                <a:cxnLst/>
                <a:rect l="l" t="t" r="r" b="b"/>
                <a:pathLst>
                  <a:path w="99" h="909" fill="none" extrusionOk="0">
                    <a:moveTo>
                      <a:pt x="98" y="0"/>
                    </a:moveTo>
                    <a:lnTo>
                      <a:pt x="98" y="0"/>
                    </a:lnTo>
                    <a:lnTo>
                      <a:pt x="98" y="85"/>
                    </a:lnTo>
                    <a:lnTo>
                      <a:pt x="85" y="312"/>
                    </a:lnTo>
                    <a:lnTo>
                      <a:pt x="79" y="454"/>
                    </a:lnTo>
                    <a:lnTo>
                      <a:pt x="59" y="603"/>
                    </a:lnTo>
                    <a:lnTo>
                      <a:pt x="33" y="759"/>
                    </a:lnTo>
                    <a:lnTo>
                      <a:pt x="1" y="908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2007;p40"/>
              <p:cNvSpPr/>
              <p:nvPr/>
            </p:nvSpPr>
            <p:spPr>
              <a:xfrm>
                <a:off x="894187" y="4997522"/>
                <a:ext cx="705" cy="89278"/>
              </a:xfrm>
              <a:custGeom>
                <a:avLst/>
                <a:gdLst/>
                <a:ahLst/>
                <a:cxnLst/>
                <a:rect l="l" t="t" r="r" b="b"/>
                <a:pathLst>
                  <a:path w="8" h="1013" fill="none" extrusionOk="0">
                    <a:moveTo>
                      <a:pt x="7" y="1"/>
                    </a:moveTo>
                    <a:lnTo>
                      <a:pt x="7" y="1"/>
                    </a:lnTo>
                    <a:lnTo>
                      <a:pt x="7" y="364"/>
                    </a:lnTo>
                    <a:lnTo>
                      <a:pt x="1" y="694"/>
                    </a:lnTo>
                    <a:lnTo>
                      <a:pt x="7" y="1012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2008;p40"/>
              <p:cNvSpPr/>
              <p:nvPr/>
            </p:nvSpPr>
            <p:spPr>
              <a:xfrm>
                <a:off x="844480" y="5006688"/>
                <a:ext cx="12691" cy="7720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87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72"/>
                    </a:lnTo>
                    <a:lnTo>
                      <a:pt x="1" y="162"/>
                    </a:lnTo>
                    <a:lnTo>
                      <a:pt x="7" y="273"/>
                    </a:lnTo>
                    <a:lnTo>
                      <a:pt x="27" y="409"/>
                    </a:lnTo>
                    <a:lnTo>
                      <a:pt x="53" y="558"/>
                    </a:lnTo>
                    <a:lnTo>
                      <a:pt x="92" y="714"/>
                    </a:lnTo>
                    <a:lnTo>
                      <a:pt x="111" y="798"/>
                    </a:lnTo>
                    <a:lnTo>
                      <a:pt x="143" y="876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" name="Google Shape;2009;p40"/>
            <p:cNvGrpSpPr/>
            <p:nvPr/>
          </p:nvGrpSpPr>
          <p:grpSpPr>
            <a:xfrm>
              <a:off x="6965981" y="2331473"/>
              <a:ext cx="1025812" cy="2505212"/>
              <a:chOff x="7118381" y="2339977"/>
              <a:chExt cx="1025812" cy="2505212"/>
            </a:xfrm>
          </p:grpSpPr>
          <p:sp>
            <p:nvSpPr>
              <p:cNvPr id="218" name="Google Shape;2010;p40"/>
              <p:cNvSpPr/>
              <p:nvPr/>
            </p:nvSpPr>
            <p:spPr>
              <a:xfrm>
                <a:off x="7448626" y="2339977"/>
                <a:ext cx="296904" cy="200630"/>
              </a:xfrm>
              <a:custGeom>
                <a:avLst/>
                <a:gdLst/>
                <a:ahLst/>
                <a:cxnLst/>
                <a:rect l="l" t="t" r="r" b="b"/>
                <a:pathLst>
                  <a:path w="11608" h="7844" extrusionOk="0">
                    <a:moveTo>
                      <a:pt x="4211" y="0"/>
                    </a:moveTo>
                    <a:lnTo>
                      <a:pt x="3880" y="17"/>
                    </a:lnTo>
                    <a:lnTo>
                      <a:pt x="3567" y="50"/>
                    </a:lnTo>
                    <a:lnTo>
                      <a:pt x="3237" y="116"/>
                    </a:lnTo>
                    <a:lnTo>
                      <a:pt x="2939" y="198"/>
                    </a:lnTo>
                    <a:lnTo>
                      <a:pt x="2659" y="297"/>
                    </a:lnTo>
                    <a:lnTo>
                      <a:pt x="2378" y="429"/>
                    </a:lnTo>
                    <a:lnTo>
                      <a:pt x="2130" y="578"/>
                    </a:lnTo>
                    <a:lnTo>
                      <a:pt x="1883" y="760"/>
                    </a:lnTo>
                    <a:lnTo>
                      <a:pt x="1668" y="958"/>
                    </a:lnTo>
                    <a:lnTo>
                      <a:pt x="1470" y="1189"/>
                    </a:lnTo>
                    <a:lnTo>
                      <a:pt x="1288" y="1437"/>
                    </a:lnTo>
                    <a:lnTo>
                      <a:pt x="1140" y="1701"/>
                    </a:lnTo>
                    <a:lnTo>
                      <a:pt x="1007" y="1998"/>
                    </a:lnTo>
                    <a:lnTo>
                      <a:pt x="892" y="2328"/>
                    </a:lnTo>
                    <a:lnTo>
                      <a:pt x="826" y="2675"/>
                    </a:lnTo>
                    <a:lnTo>
                      <a:pt x="776" y="3038"/>
                    </a:lnTo>
                    <a:lnTo>
                      <a:pt x="760" y="3434"/>
                    </a:lnTo>
                    <a:lnTo>
                      <a:pt x="776" y="3864"/>
                    </a:lnTo>
                    <a:lnTo>
                      <a:pt x="826" y="4310"/>
                    </a:lnTo>
                    <a:lnTo>
                      <a:pt x="628" y="4425"/>
                    </a:lnTo>
                    <a:lnTo>
                      <a:pt x="463" y="4541"/>
                    </a:lnTo>
                    <a:lnTo>
                      <a:pt x="330" y="4673"/>
                    </a:lnTo>
                    <a:lnTo>
                      <a:pt x="215" y="4788"/>
                    </a:lnTo>
                    <a:lnTo>
                      <a:pt x="132" y="4937"/>
                    </a:lnTo>
                    <a:lnTo>
                      <a:pt x="66" y="5069"/>
                    </a:lnTo>
                    <a:lnTo>
                      <a:pt x="17" y="5218"/>
                    </a:lnTo>
                    <a:lnTo>
                      <a:pt x="0" y="5350"/>
                    </a:lnTo>
                    <a:lnTo>
                      <a:pt x="0" y="5498"/>
                    </a:lnTo>
                    <a:lnTo>
                      <a:pt x="0" y="5647"/>
                    </a:lnTo>
                    <a:lnTo>
                      <a:pt x="33" y="5796"/>
                    </a:lnTo>
                    <a:lnTo>
                      <a:pt x="66" y="5944"/>
                    </a:lnTo>
                    <a:lnTo>
                      <a:pt x="132" y="6093"/>
                    </a:lnTo>
                    <a:lnTo>
                      <a:pt x="182" y="6225"/>
                    </a:lnTo>
                    <a:lnTo>
                      <a:pt x="347" y="6506"/>
                    </a:lnTo>
                    <a:lnTo>
                      <a:pt x="529" y="6786"/>
                    </a:lnTo>
                    <a:lnTo>
                      <a:pt x="710" y="7034"/>
                    </a:lnTo>
                    <a:lnTo>
                      <a:pt x="908" y="7249"/>
                    </a:lnTo>
                    <a:lnTo>
                      <a:pt x="1107" y="7447"/>
                    </a:lnTo>
                    <a:lnTo>
                      <a:pt x="1404" y="7744"/>
                    </a:lnTo>
                    <a:lnTo>
                      <a:pt x="1519" y="7843"/>
                    </a:lnTo>
                    <a:lnTo>
                      <a:pt x="10848" y="7480"/>
                    </a:lnTo>
                    <a:lnTo>
                      <a:pt x="10964" y="7249"/>
                    </a:lnTo>
                    <a:lnTo>
                      <a:pt x="11080" y="6968"/>
                    </a:lnTo>
                    <a:lnTo>
                      <a:pt x="11195" y="6621"/>
                    </a:lnTo>
                    <a:lnTo>
                      <a:pt x="11327" y="6192"/>
                    </a:lnTo>
                    <a:lnTo>
                      <a:pt x="11459" y="5713"/>
                    </a:lnTo>
                    <a:lnTo>
                      <a:pt x="11509" y="5465"/>
                    </a:lnTo>
                    <a:lnTo>
                      <a:pt x="11558" y="5218"/>
                    </a:lnTo>
                    <a:lnTo>
                      <a:pt x="11591" y="4954"/>
                    </a:lnTo>
                    <a:lnTo>
                      <a:pt x="11608" y="4689"/>
                    </a:lnTo>
                    <a:lnTo>
                      <a:pt x="11608" y="4425"/>
                    </a:lnTo>
                    <a:lnTo>
                      <a:pt x="11608" y="4177"/>
                    </a:lnTo>
                    <a:lnTo>
                      <a:pt x="11575" y="3913"/>
                    </a:lnTo>
                    <a:lnTo>
                      <a:pt x="11525" y="3666"/>
                    </a:lnTo>
                    <a:lnTo>
                      <a:pt x="11459" y="3418"/>
                    </a:lnTo>
                    <a:lnTo>
                      <a:pt x="11360" y="3187"/>
                    </a:lnTo>
                    <a:lnTo>
                      <a:pt x="11245" y="2972"/>
                    </a:lnTo>
                    <a:lnTo>
                      <a:pt x="11096" y="2757"/>
                    </a:lnTo>
                    <a:lnTo>
                      <a:pt x="10931" y="2576"/>
                    </a:lnTo>
                    <a:lnTo>
                      <a:pt x="10716" y="2411"/>
                    </a:lnTo>
                    <a:lnTo>
                      <a:pt x="10485" y="2262"/>
                    </a:lnTo>
                    <a:lnTo>
                      <a:pt x="10221" y="2130"/>
                    </a:lnTo>
                    <a:lnTo>
                      <a:pt x="9907" y="2031"/>
                    </a:lnTo>
                    <a:lnTo>
                      <a:pt x="9560" y="1948"/>
                    </a:lnTo>
                    <a:lnTo>
                      <a:pt x="9164" y="1899"/>
                    </a:lnTo>
                    <a:lnTo>
                      <a:pt x="8735" y="1882"/>
                    </a:lnTo>
                    <a:lnTo>
                      <a:pt x="8421" y="1602"/>
                    </a:lnTo>
                    <a:lnTo>
                      <a:pt x="8091" y="1354"/>
                    </a:lnTo>
                    <a:lnTo>
                      <a:pt x="7744" y="1123"/>
                    </a:lnTo>
                    <a:lnTo>
                      <a:pt x="7397" y="908"/>
                    </a:lnTo>
                    <a:lnTo>
                      <a:pt x="7051" y="710"/>
                    </a:lnTo>
                    <a:lnTo>
                      <a:pt x="6687" y="545"/>
                    </a:lnTo>
                    <a:lnTo>
                      <a:pt x="6324" y="396"/>
                    </a:lnTo>
                    <a:lnTo>
                      <a:pt x="5977" y="281"/>
                    </a:lnTo>
                    <a:lnTo>
                      <a:pt x="5614" y="182"/>
                    </a:lnTo>
                    <a:lnTo>
                      <a:pt x="5251" y="99"/>
                    </a:lnTo>
                    <a:lnTo>
                      <a:pt x="4904" y="50"/>
                    </a:lnTo>
                    <a:lnTo>
                      <a:pt x="4557" y="17"/>
                    </a:lnTo>
                    <a:lnTo>
                      <a:pt x="4211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011;p40"/>
              <p:cNvSpPr/>
              <p:nvPr/>
            </p:nvSpPr>
            <p:spPr>
              <a:xfrm>
                <a:off x="7448626" y="2514793"/>
                <a:ext cx="68445" cy="73510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2874" extrusionOk="0">
                    <a:moveTo>
                      <a:pt x="908" y="1"/>
                    </a:moveTo>
                    <a:lnTo>
                      <a:pt x="710" y="50"/>
                    </a:lnTo>
                    <a:lnTo>
                      <a:pt x="529" y="116"/>
                    </a:lnTo>
                    <a:lnTo>
                      <a:pt x="363" y="232"/>
                    </a:lnTo>
                    <a:lnTo>
                      <a:pt x="297" y="298"/>
                    </a:lnTo>
                    <a:lnTo>
                      <a:pt x="231" y="364"/>
                    </a:lnTo>
                    <a:lnTo>
                      <a:pt x="165" y="447"/>
                    </a:lnTo>
                    <a:lnTo>
                      <a:pt x="116" y="546"/>
                    </a:lnTo>
                    <a:lnTo>
                      <a:pt x="66" y="645"/>
                    </a:lnTo>
                    <a:lnTo>
                      <a:pt x="33" y="744"/>
                    </a:lnTo>
                    <a:lnTo>
                      <a:pt x="17" y="843"/>
                    </a:lnTo>
                    <a:lnTo>
                      <a:pt x="0" y="942"/>
                    </a:lnTo>
                    <a:lnTo>
                      <a:pt x="0" y="1058"/>
                    </a:lnTo>
                    <a:lnTo>
                      <a:pt x="0" y="1157"/>
                    </a:lnTo>
                    <a:lnTo>
                      <a:pt x="17" y="1256"/>
                    </a:lnTo>
                    <a:lnTo>
                      <a:pt x="50" y="1355"/>
                    </a:lnTo>
                    <a:lnTo>
                      <a:pt x="83" y="1437"/>
                    </a:lnTo>
                    <a:lnTo>
                      <a:pt x="132" y="1536"/>
                    </a:lnTo>
                    <a:lnTo>
                      <a:pt x="198" y="1619"/>
                    </a:lnTo>
                    <a:lnTo>
                      <a:pt x="264" y="1702"/>
                    </a:lnTo>
                    <a:lnTo>
                      <a:pt x="330" y="1768"/>
                    </a:lnTo>
                    <a:lnTo>
                      <a:pt x="413" y="1834"/>
                    </a:lnTo>
                    <a:lnTo>
                      <a:pt x="496" y="1900"/>
                    </a:lnTo>
                    <a:lnTo>
                      <a:pt x="595" y="1949"/>
                    </a:lnTo>
                    <a:lnTo>
                      <a:pt x="2675" y="2874"/>
                    </a:lnTo>
                    <a:lnTo>
                      <a:pt x="2394" y="595"/>
                    </a:lnTo>
                    <a:lnTo>
                      <a:pt x="1503" y="116"/>
                    </a:lnTo>
                    <a:lnTo>
                      <a:pt x="1404" y="67"/>
                    </a:lnTo>
                    <a:lnTo>
                      <a:pt x="1305" y="34"/>
                    </a:lnTo>
                    <a:lnTo>
                      <a:pt x="1206" y="17"/>
                    </a:lnTo>
                    <a:lnTo>
                      <a:pt x="1107" y="1"/>
                    </a:lnTo>
                    <a:close/>
                  </a:path>
                </a:pathLst>
              </a:custGeom>
              <a:solidFill>
                <a:srgbClr val="FDC0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012;p40"/>
              <p:cNvSpPr/>
              <p:nvPr/>
            </p:nvSpPr>
            <p:spPr>
              <a:xfrm>
                <a:off x="7469726" y="2538452"/>
                <a:ext cx="35502" cy="22841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893" fill="none" extrusionOk="0">
                    <a:moveTo>
                      <a:pt x="1" y="1"/>
                    </a:moveTo>
                    <a:lnTo>
                      <a:pt x="1388" y="892"/>
                    </a:lnTo>
                  </a:path>
                </a:pathLst>
              </a:custGeom>
              <a:solidFill>
                <a:srgbClr val="000000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013;p40"/>
              <p:cNvSpPr/>
              <p:nvPr/>
            </p:nvSpPr>
            <p:spPr>
              <a:xfrm>
                <a:off x="7696949" y="2514793"/>
                <a:ext cx="68420" cy="73510"/>
              </a:xfrm>
              <a:custGeom>
                <a:avLst/>
                <a:gdLst/>
                <a:ahLst/>
                <a:cxnLst/>
                <a:rect l="l" t="t" r="r" b="b"/>
                <a:pathLst>
                  <a:path w="2675" h="2874" extrusionOk="0">
                    <a:moveTo>
                      <a:pt x="1552" y="1"/>
                    </a:moveTo>
                    <a:lnTo>
                      <a:pt x="1453" y="17"/>
                    </a:lnTo>
                    <a:lnTo>
                      <a:pt x="1354" y="34"/>
                    </a:lnTo>
                    <a:lnTo>
                      <a:pt x="1271" y="67"/>
                    </a:lnTo>
                    <a:lnTo>
                      <a:pt x="1172" y="116"/>
                    </a:lnTo>
                    <a:lnTo>
                      <a:pt x="281" y="595"/>
                    </a:lnTo>
                    <a:lnTo>
                      <a:pt x="0" y="2874"/>
                    </a:lnTo>
                    <a:lnTo>
                      <a:pt x="2064" y="1949"/>
                    </a:lnTo>
                    <a:lnTo>
                      <a:pt x="2163" y="1900"/>
                    </a:lnTo>
                    <a:lnTo>
                      <a:pt x="2262" y="1834"/>
                    </a:lnTo>
                    <a:lnTo>
                      <a:pt x="2328" y="1768"/>
                    </a:lnTo>
                    <a:lnTo>
                      <a:pt x="2411" y="1702"/>
                    </a:lnTo>
                    <a:lnTo>
                      <a:pt x="2477" y="1619"/>
                    </a:lnTo>
                    <a:lnTo>
                      <a:pt x="2526" y="1536"/>
                    </a:lnTo>
                    <a:lnTo>
                      <a:pt x="2576" y="1437"/>
                    </a:lnTo>
                    <a:lnTo>
                      <a:pt x="2609" y="1355"/>
                    </a:lnTo>
                    <a:lnTo>
                      <a:pt x="2642" y="1256"/>
                    </a:lnTo>
                    <a:lnTo>
                      <a:pt x="2658" y="1157"/>
                    </a:lnTo>
                    <a:lnTo>
                      <a:pt x="2675" y="1058"/>
                    </a:lnTo>
                    <a:lnTo>
                      <a:pt x="2675" y="942"/>
                    </a:lnTo>
                    <a:lnTo>
                      <a:pt x="2658" y="843"/>
                    </a:lnTo>
                    <a:lnTo>
                      <a:pt x="2625" y="744"/>
                    </a:lnTo>
                    <a:lnTo>
                      <a:pt x="2592" y="645"/>
                    </a:lnTo>
                    <a:lnTo>
                      <a:pt x="2559" y="546"/>
                    </a:lnTo>
                    <a:lnTo>
                      <a:pt x="2493" y="447"/>
                    </a:lnTo>
                    <a:lnTo>
                      <a:pt x="2444" y="364"/>
                    </a:lnTo>
                    <a:lnTo>
                      <a:pt x="2361" y="298"/>
                    </a:lnTo>
                    <a:lnTo>
                      <a:pt x="2295" y="232"/>
                    </a:lnTo>
                    <a:lnTo>
                      <a:pt x="2130" y="116"/>
                    </a:lnTo>
                    <a:lnTo>
                      <a:pt x="1948" y="50"/>
                    </a:lnTo>
                    <a:lnTo>
                      <a:pt x="1750" y="1"/>
                    </a:lnTo>
                    <a:close/>
                  </a:path>
                </a:pathLst>
              </a:custGeom>
              <a:solidFill>
                <a:srgbClr val="FDC0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014;p40"/>
              <p:cNvSpPr/>
              <p:nvPr/>
            </p:nvSpPr>
            <p:spPr>
              <a:xfrm>
                <a:off x="7708331" y="2538452"/>
                <a:ext cx="35936" cy="22841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893" fill="none" extrusionOk="0">
                    <a:moveTo>
                      <a:pt x="1404" y="1"/>
                    </a:moveTo>
                    <a:lnTo>
                      <a:pt x="1" y="892"/>
                    </a:lnTo>
                  </a:path>
                </a:pathLst>
              </a:custGeom>
              <a:solidFill>
                <a:srgbClr val="000000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015;p40"/>
              <p:cNvSpPr/>
              <p:nvPr/>
            </p:nvSpPr>
            <p:spPr>
              <a:xfrm>
                <a:off x="7155953" y="3179529"/>
                <a:ext cx="222166" cy="693892"/>
              </a:xfrm>
              <a:custGeom>
                <a:avLst/>
                <a:gdLst/>
                <a:ahLst/>
                <a:cxnLst/>
                <a:rect l="l" t="t" r="r" b="b"/>
                <a:pathLst>
                  <a:path w="8686" h="27129" extrusionOk="0">
                    <a:moveTo>
                      <a:pt x="2725" y="0"/>
                    </a:moveTo>
                    <a:lnTo>
                      <a:pt x="1305" y="20871"/>
                    </a:lnTo>
                    <a:lnTo>
                      <a:pt x="1256" y="20937"/>
                    </a:lnTo>
                    <a:lnTo>
                      <a:pt x="1107" y="21135"/>
                    </a:lnTo>
                    <a:lnTo>
                      <a:pt x="892" y="21449"/>
                    </a:lnTo>
                    <a:lnTo>
                      <a:pt x="777" y="21647"/>
                    </a:lnTo>
                    <a:lnTo>
                      <a:pt x="645" y="21862"/>
                    </a:lnTo>
                    <a:lnTo>
                      <a:pt x="529" y="22109"/>
                    </a:lnTo>
                    <a:lnTo>
                      <a:pt x="413" y="22374"/>
                    </a:lnTo>
                    <a:lnTo>
                      <a:pt x="298" y="22671"/>
                    </a:lnTo>
                    <a:lnTo>
                      <a:pt x="199" y="22985"/>
                    </a:lnTo>
                    <a:lnTo>
                      <a:pt x="116" y="23331"/>
                    </a:lnTo>
                    <a:lnTo>
                      <a:pt x="50" y="23678"/>
                    </a:lnTo>
                    <a:lnTo>
                      <a:pt x="17" y="24058"/>
                    </a:lnTo>
                    <a:lnTo>
                      <a:pt x="1" y="24454"/>
                    </a:lnTo>
                    <a:lnTo>
                      <a:pt x="17" y="24669"/>
                    </a:lnTo>
                    <a:lnTo>
                      <a:pt x="50" y="24867"/>
                    </a:lnTo>
                    <a:lnTo>
                      <a:pt x="116" y="25065"/>
                    </a:lnTo>
                    <a:lnTo>
                      <a:pt x="199" y="25230"/>
                    </a:lnTo>
                    <a:lnTo>
                      <a:pt x="298" y="25379"/>
                    </a:lnTo>
                    <a:lnTo>
                      <a:pt x="397" y="25511"/>
                    </a:lnTo>
                    <a:lnTo>
                      <a:pt x="513" y="25643"/>
                    </a:lnTo>
                    <a:lnTo>
                      <a:pt x="645" y="25742"/>
                    </a:lnTo>
                    <a:lnTo>
                      <a:pt x="876" y="25907"/>
                    </a:lnTo>
                    <a:lnTo>
                      <a:pt x="1074" y="26039"/>
                    </a:lnTo>
                    <a:lnTo>
                      <a:pt x="1223" y="26105"/>
                    </a:lnTo>
                    <a:lnTo>
                      <a:pt x="1272" y="26122"/>
                    </a:lnTo>
                    <a:lnTo>
                      <a:pt x="1305" y="26237"/>
                    </a:lnTo>
                    <a:lnTo>
                      <a:pt x="1355" y="26353"/>
                    </a:lnTo>
                    <a:lnTo>
                      <a:pt x="1437" y="26502"/>
                    </a:lnTo>
                    <a:lnTo>
                      <a:pt x="1553" y="26650"/>
                    </a:lnTo>
                    <a:lnTo>
                      <a:pt x="1635" y="26716"/>
                    </a:lnTo>
                    <a:lnTo>
                      <a:pt x="1718" y="26799"/>
                    </a:lnTo>
                    <a:lnTo>
                      <a:pt x="1817" y="26865"/>
                    </a:lnTo>
                    <a:lnTo>
                      <a:pt x="1933" y="26914"/>
                    </a:lnTo>
                    <a:lnTo>
                      <a:pt x="2048" y="26964"/>
                    </a:lnTo>
                    <a:lnTo>
                      <a:pt x="2180" y="26997"/>
                    </a:lnTo>
                    <a:lnTo>
                      <a:pt x="2510" y="27063"/>
                    </a:lnTo>
                    <a:lnTo>
                      <a:pt x="2907" y="27096"/>
                    </a:lnTo>
                    <a:lnTo>
                      <a:pt x="3353" y="27112"/>
                    </a:lnTo>
                    <a:lnTo>
                      <a:pt x="3798" y="27129"/>
                    </a:lnTo>
                    <a:lnTo>
                      <a:pt x="4244" y="27112"/>
                    </a:lnTo>
                    <a:lnTo>
                      <a:pt x="4657" y="27096"/>
                    </a:lnTo>
                    <a:lnTo>
                      <a:pt x="5004" y="27063"/>
                    </a:lnTo>
                    <a:lnTo>
                      <a:pt x="5284" y="27013"/>
                    </a:lnTo>
                    <a:lnTo>
                      <a:pt x="5416" y="26964"/>
                    </a:lnTo>
                    <a:lnTo>
                      <a:pt x="5549" y="26898"/>
                    </a:lnTo>
                    <a:lnTo>
                      <a:pt x="5697" y="26782"/>
                    </a:lnTo>
                    <a:lnTo>
                      <a:pt x="5862" y="26650"/>
                    </a:lnTo>
                    <a:lnTo>
                      <a:pt x="6011" y="26469"/>
                    </a:lnTo>
                    <a:lnTo>
                      <a:pt x="6159" y="26270"/>
                    </a:lnTo>
                    <a:lnTo>
                      <a:pt x="6308" y="26023"/>
                    </a:lnTo>
                    <a:lnTo>
                      <a:pt x="6440" y="25759"/>
                    </a:lnTo>
                    <a:lnTo>
                      <a:pt x="6539" y="25461"/>
                    </a:lnTo>
                    <a:lnTo>
                      <a:pt x="6622" y="25131"/>
                    </a:lnTo>
                    <a:lnTo>
                      <a:pt x="6671" y="24768"/>
                    </a:lnTo>
                    <a:lnTo>
                      <a:pt x="6671" y="24570"/>
                    </a:lnTo>
                    <a:lnTo>
                      <a:pt x="6688" y="24372"/>
                    </a:lnTo>
                    <a:lnTo>
                      <a:pt x="6671" y="24157"/>
                    </a:lnTo>
                    <a:lnTo>
                      <a:pt x="6655" y="23942"/>
                    </a:lnTo>
                    <a:lnTo>
                      <a:pt x="6622" y="23711"/>
                    </a:lnTo>
                    <a:lnTo>
                      <a:pt x="6572" y="23480"/>
                    </a:lnTo>
                    <a:lnTo>
                      <a:pt x="6523" y="23249"/>
                    </a:lnTo>
                    <a:lnTo>
                      <a:pt x="6457" y="23001"/>
                    </a:lnTo>
                    <a:lnTo>
                      <a:pt x="6374" y="22737"/>
                    </a:lnTo>
                    <a:lnTo>
                      <a:pt x="6259" y="22489"/>
                    </a:lnTo>
                    <a:lnTo>
                      <a:pt x="8686" y="0"/>
                    </a:lnTo>
                    <a:close/>
                  </a:path>
                </a:pathLst>
              </a:custGeom>
              <a:solidFill>
                <a:srgbClr val="FDC0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016;p40"/>
              <p:cNvSpPr/>
              <p:nvPr/>
            </p:nvSpPr>
            <p:spPr>
              <a:xfrm>
                <a:off x="7198180" y="3801604"/>
                <a:ext cx="72666" cy="44786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751" fill="none" extrusionOk="0">
                    <a:moveTo>
                      <a:pt x="1" y="1750"/>
                    </a:moveTo>
                    <a:lnTo>
                      <a:pt x="2164" y="1569"/>
                    </a:lnTo>
                    <a:lnTo>
                      <a:pt x="2164" y="1569"/>
                    </a:lnTo>
                    <a:lnTo>
                      <a:pt x="2296" y="1536"/>
                    </a:lnTo>
                    <a:lnTo>
                      <a:pt x="2428" y="1486"/>
                    </a:lnTo>
                    <a:lnTo>
                      <a:pt x="2544" y="1420"/>
                    </a:lnTo>
                    <a:lnTo>
                      <a:pt x="2643" y="1321"/>
                    </a:lnTo>
                    <a:lnTo>
                      <a:pt x="2725" y="1222"/>
                    </a:lnTo>
                    <a:lnTo>
                      <a:pt x="2791" y="1090"/>
                    </a:lnTo>
                    <a:lnTo>
                      <a:pt x="2824" y="958"/>
                    </a:lnTo>
                    <a:lnTo>
                      <a:pt x="2841" y="826"/>
                    </a:lnTo>
                    <a:lnTo>
                      <a:pt x="2841" y="826"/>
                    </a:lnTo>
                    <a:lnTo>
                      <a:pt x="2841" y="826"/>
                    </a:lnTo>
                    <a:lnTo>
                      <a:pt x="2824" y="677"/>
                    </a:lnTo>
                    <a:lnTo>
                      <a:pt x="2791" y="545"/>
                    </a:lnTo>
                    <a:lnTo>
                      <a:pt x="2725" y="413"/>
                    </a:lnTo>
                    <a:lnTo>
                      <a:pt x="2643" y="314"/>
                    </a:lnTo>
                    <a:lnTo>
                      <a:pt x="2527" y="215"/>
                    </a:lnTo>
                    <a:lnTo>
                      <a:pt x="2412" y="149"/>
                    </a:lnTo>
                    <a:lnTo>
                      <a:pt x="2279" y="99"/>
                    </a:lnTo>
                    <a:lnTo>
                      <a:pt x="2131" y="83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017;p40"/>
              <p:cNvSpPr/>
              <p:nvPr/>
            </p:nvSpPr>
            <p:spPr>
              <a:xfrm>
                <a:off x="7203244" y="3733595"/>
                <a:ext cx="22431" cy="68880"/>
              </a:xfrm>
              <a:custGeom>
                <a:avLst/>
                <a:gdLst/>
                <a:ahLst/>
                <a:cxnLst/>
                <a:rect l="l" t="t" r="r" b="b"/>
                <a:pathLst>
                  <a:path w="877" h="2693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67" y="34"/>
                    </a:lnTo>
                    <a:lnTo>
                      <a:pt x="199" y="116"/>
                    </a:lnTo>
                    <a:lnTo>
                      <a:pt x="298" y="199"/>
                    </a:lnTo>
                    <a:lnTo>
                      <a:pt x="397" y="298"/>
                    </a:lnTo>
                    <a:lnTo>
                      <a:pt x="496" y="413"/>
                    </a:lnTo>
                    <a:lnTo>
                      <a:pt x="595" y="546"/>
                    </a:lnTo>
                    <a:lnTo>
                      <a:pt x="678" y="711"/>
                    </a:lnTo>
                    <a:lnTo>
                      <a:pt x="760" y="909"/>
                    </a:lnTo>
                    <a:lnTo>
                      <a:pt x="810" y="1123"/>
                    </a:lnTo>
                    <a:lnTo>
                      <a:pt x="860" y="1371"/>
                    </a:lnTo>
                    <a:lnTo>
                      <a:pt x="876" y="1652"/>
                    </a:lnTo>
                    <a:lnTo>
                      <a:pt x="860" y="1966"/>
                    </a:lnTo>
                    <a:lnTo>
                      <a:pt x="810" y="2312"/>
                    </a:lnTo>
                    <a:lnTo>
                      <a:pt x="711" y="2692"/>
                    </a:lnTo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018;p40"/>
              <p:cNvSpPr/>
              <p:nvPr/>
            </p:nvSpPr>
            <p:spPr>
              <a:xfrm>
                <a:off x="7225649" y="3777510"/>
                <a:ext cx="89982" cy="26"/>
              </a:xfrm>
              <a:custGeom>
                <a:avLst/>
                <a:gdLst/>
                <a:ahLst/>
                <a:cxnLst/>
                <a:rect l="l" t="t" r="r" b="b"/>
                <a:pathLst>
                  <a:path w="3518" h="1" fill="none" extrusionOk="0">
                    <a:moveTo>
                      <a:pt x="0" y="1"/>
                    </a:moveTo>
                    <a:lnTo>
                      <a:pt x="3517" y="1"/>
                    </a:lnTo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019;p40"/>
              <p:cNvSpPr/>
              <p:nvPr/>
            </p:nvSpPr>
            <p:spPr>
              <a:xfrm>
                <a:off x="7279692" y="3786820"/>
                <a:ext cx="17776" cy="85327"/>
              </a:xfrm>
              <a:custGeom>
                <a:avLst/>
                <a:gdLst/>
                <a:ahLst/>
                <a:cxnLst/>
                <a:rect l="l" t="t" r="r" b="b"/>
                <a:pathLst>
                  <a:path w="695" h="3336" fill="none" extrusionOk="0">
                    <a:moveTo>
                      <a:pt x="611" y="0"/>
                    </a:moveTo>
                    <a:lnTo>
                      <a:pt x="611" y="0"/>
                    </a:lnTo>
                    <a:lnTo>
                      <a:pt x="645" y="215"/>
                    </a:lnTo>
                    <a:lnTo>
                      <a:pt x="678" y="429"/>
                    </a:lnTo>
                    <a:lnTo>
                      <a:pt x="694" y="644"/>
                    </a:lnTo>
                    <a:lnTo>
                      <a:pt x="694" y="875"/>
                    </a:lnTo>
                    <a:lnTo>
                      <a:pt x="694" y="1090"/>
                    </a:lnTo>
                    <a:lnTo>
                      <a:pt x="678" y="1321"/>
                    </a:lnTo>
                    <a:lnTo>
                      <a:pt x="661" y="1536"/>
                    </a:lnTo>
                    <a:lnTo>
                      <a:pt x="628" y="1750"/>
                    </a:lnTo>
                    <a:lnTo>
                      <a:pt x="578" y="1965"/>
                    </a:lnTo>
                    <a:lnTo>
                      <a:pt x="529" y="2180"/>
                    </a:lnTo>
                    <a:lnTo>
                      <a:pt x="463" y="2394"/>
                    </a:lnTo>
                    <a:lnTo>
                      <a:pt x="397" y="2592"/>
                    </a:lnTo>
                    <a:lnTo>
                      <a:pt x="314" y="2791"/>
                    </a:lnTo>
                    <a:lnTo>
                      <a:pt x="215" y="2989"/>
                    </a:lnTo>
                    <a:lnTo>
                      <a:pt x="116" y="3170"/>
                    </a:lnTo>
                    <a:lnTo>
                      <a:pt x="1" y="3335"/>
                    </a:lnTo>
                  </a:path>
                </a:pathLst>
              </a:custGeom>
              <a:noFill/>
              <a:ln w="1650" cap="rnd" cmpd="sng">
                <a:solidFill>
                  <a:srgbClr val="913B2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020;p40"/>
              <p:cNvSpPr/>
              <p:nvPr/>
            </p:nvSpPr>
            <p:spPr>
              <a:xfrm>
                <a:off x="7250970" y="3835365"/>
                <a:ext cx="14809" cy="3678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1438" fill="none" extrusionOk="0">
                    <a:moveTo>
                      <a:pt x="579" y="1"/>
                    </a:moveTo>
                    <a:lnTo>
                      <a:pt x="579" y="1"/>
                    </a:lnTo>
                    <a:lnTo>
                      <a:pt x="480" y="397"/>
                    </a:lnTo>
                    <a:lnTo>
                      <a:pt x="348" y="760"/>
                    </a:lnTo>
                    <a:lnTo>
                      <a:pt x="182" y="1107"/>
                    </a:lnTo>
                    <a:lnTo>
                      <a:pt x="100" y="1289"/>
                    </a:lnTo>
                    <a:lnTo>
                      <a:pt x="1" y="1437"/>
                    </a:lnTo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021;p40"/>
              <p:cNvSpPr/>
              <p:nvPr/>
            </p:nvSpPr>
            <p:spPr>
              <a:xfrm>
                <a:off x="7266188" y="3786820"/>
                <a:ext cx="2123" cy="26626"/>
              </a:xfrm>
              <a:custGeom>
                <a:avLst/>
                <a:gdLst/>
                <a:ahLst/>
                <a:cxnLst/>
                <a:rect l="l" t="t" r="r" b="b"/>
                <a:pathLst>
                  <a:path w="83" h="104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33" y="264"/>
                    </a:lnTo>
                    <a:lnTo>
                      <a:pt x="66" y="512"/>
                    </a:lnTo>
                    <a:lnTo>
                      <a:pt x="83" y="776"/>
                    </a:lnTo>
                    <a:lnTo>
                      <a:pt x="83" y="1040"/>
                    </a:lnTo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022;p40"/>
              <p:cNvSpPr/>
              <p:nvPr/>
            </p:nvSpPr>
            <p:spPr>
              <a:xfrm>
                <a:off x="7221403" y="3842987"/>
                <a:ext cx="13121" cy="29158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140" fill="none" extrusionOk="0">
                    <a:moveTo>
                      <a:pt x="513" y="0"/>
                    </a:moveTo>
                    <a:lnTo>
                      <a:pt x="513" y="0"/>
                    </a:lnTo>
                    <a:lnTo>
                      <a:pt x="414" y="314"/>
                    </a:lnTo>
                    <a:lnTo>
                      <a:pt x="298" y="595"/>
                    </a:lnTo>
                    <a:lnTo>
                      <a:pt x="166" y="875"/>
                    </a:lnTo>
                    <a:lnTo>
                      <a:pt x="1" y="1139"/>
                    </a:lnTo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023;p40"/>
              <p:cNvSpPr/>
              <p:nvPr/>
            </p:nvSpPr>
            <p:spPr>
              <a:xfrm>
                <a:off x="7222682" y="3179529"/>
                <a:ext cx="155434" cy="313376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2252" extrusionOk="0">
                    <a:moveTo>
                      <a:pt x="116" y="0"/>
                    </a:moveTo>
                    <a:lnTo>
                      <a:pt x="17" y="1453"/>
                    </a:lnTo>
                    <a:lnTo>
                      <a:pt x="0" y="1767"/>
                    </a:lnTo>
                    <a:lnTo>
                      <a:pt x="0" y="2097"/>
                    </a:lnTo>
                    <a:lnTo>
                      <a:pt x="17" y="2427"/>
                    </a:lnTo>
                    <a:lnTo>
                      <a:pt x="50" y="2741"/>
                    </a:lnTo>
                    <a:lnTo>
                      <a:pt x="100" y="3055"/>
                    </a:lnTo>
                    <a:lnTo>
                      <a:pt x="166" y="3385"/>
                    </a:lnTo>
                    <a:lnTo>
                      <a:pt x="248" y="3682"/>
                    </a:lnTo>
                    <a:lnTo>
                      <a:pt x="347" y="3996"/>
                    </a:lnTo>
                    <a:lnTo>
                      <a:pt x="463" y="4293"/>
                    </a:lnTo>
                    <a:lnTo>
                      <a:pt x="578" y="4591"/>
                    </a:lnTo>
                    <a:lnTo>
                      <a:pt x="727" y="4871"/>
                    </a:lnTo>
                    <a:lnTo>
                      <a:pt x="892" y="5152"/>
                    </a:lnTo>
                    <a:lnTo>
                      <a:pt x="1057" y="5433"/>
                    </a:lnTo>
                    <a:lnTo>
                      <a:pt x="1239" y="5697"/>
                    </a:lnTo>
                    <a:lnTo>
                      <a:pt x="1437" y="5944"/>
                    </a:lnTo>
                    <a:lnTo>
                      <a:pt x="1652" y="6192"/>
                    </a:lnTo>
                    <a:lnTo>
                      <a:pt x="1866" y="6423"/>
                    </a:lnTo>
                    <a:lnTo>
                      <a:pt x="2081" y="6688"/>
                    </a:lnTo>
                    <a:lnTo>
                      <a:pt x="2296" y="6952"/>
                    </a:lnTo>
                    <a:lnTo>
                      <a:pt x="2527" y="7249"/>
                    </a:lnTo>
                    <a:lnTo>
                      <a:pt x="2741" y="7546"/>
                    </a:lnTo>
                    <a:lnTo>
                      <a:pt x="2956" y="7876"/>
                    </a:lnTo>
                    <a:lnTo>
                      <a:pt x="3154" y="8223"/>
                    </a:lnTo>
                    <a:lnTo>
                      <a:pt x="3369" y="8586"/>
                    </a:lnTo>
                    <a:lnTo>
                      <a:pt x="3567" y="8966"/>
                    </a:lnTo>
                    <a:lnTo>
                      <a:pt x="3765" y="9362"/>
                    </a:lnTo>
                    <a:lnTo>
                      <a:pt x="3947" y="9792"/>
                    </a:lnTo>
                    <a:lnTo>
                      <a:pt x="4128" y="10238"/>
                    </a:lnTo>
                    <a:lnTo>
                      <a:pt x="4310" y="10716"/>
                    </a:lnTo>
                    <a:lnTo>
                      <a:pt x="4475" y="11195"/>
                    </a:lnTo>
                    <a:lnTo>
                      <a:pt x="4624" y="11707"/>
                    </a:lnTo>
                    <a:lnTo>
                      <a:pt x="4756" y="12252"/>
                    </a:lnTo>
                    <a:lnTo>
                      <a:pt x="6077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024;p40"/>
              <p:cNvSpPr/>
              <p:nvPr/>
            </p:nvSpPr>
            <p:spPr>
              <a:xfrm>
                <a:off x="7276316" y="3364065"/>
                <a:ext cx="681666" cy="516538"/>
              </a:xfrm>
              <a:custGeom>
                <a:avLst/>
                <a:gdLst/>
                <a:ahLst/>
                <a:cxnLst/>
                <a:rect l="l" t="t" r="r" b="b"/>
                <a:pathLst>
                  <a:path w="26651" h="20195" extrusionOk="0">
                    <a:moveTo>
                      <a:pt x="23397" y="1"/>
                    </a:moveTo>
                    <a:lnTo>
                      <a:pt x="2510" y="1751"/>
                    </a:lnTo>
                    <a:lnTo>
                      <a:pt x="0" y="20195"/>
                    </a:lnTo>
                    <a:lnTo>
                      <a:pt x="12004" y="20195"/>
                    </a:lnTo>
                    <a:lnTo>
                      <a:pt x="12004" y="10420"/>
                    </a:lnTo>
                    <a:lnTo>
                      <a:pt x="13986" y="20195"/>
                    </a:lnTo>
                    <a:lnTo>
                      <a:pt x="26650" y="20195"/>
                    </a:lnTo>
                    <a:lnTo>
                      <a:pt x="2339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025;p40"/>
              <p:cNvSpPr/>
              <p:nvPr/>
            </p:nvSpPr>
            <p:spPr>
              <a:xfrm>
                <a:off x="7118381" y="3850583"/>
                <a:ext cx="388548" cy="994607"/>
              </a:xfrm>
              <a:custGeom>
                <a:avLst/>
                <a:gdLst/>
                <a:ahLst/>
                <a:cxnLst/>
                <a:rect l="l" t="t" r="r" b="b"/>
                <a:pathLst>
                  <a:path w="15191" h="38886" extrusionOk="0">
                    <a:moveTo>
                      <a:pt x="8206" y="0"/>
                    </a:moveTo>
                    <a:lnTo>
                      <a:pt x="7100" y="32561"/>
                    </a:lnTo>
                    <a:lnTo>
                      <a:pt x="1123" y="35253"/>
                    </a:lnTo>
                    <a:lnTo>
                      <a:pt x="925" y="35352"/>
                    </a:lnTo>
                    <a:lnTo>
                      <a:pt x="760" y="35467"/>
                    </a:lnTo>
                    <a:lnTo>
                      <a:pt x="595" y="35616"/>
                    </a:lnTo>
                    <a:lnTo>
                      <a:pt x="446" y="35765"/>
                    </a:lnTo>
                    <a:lnTo>
                      <a:pt x="314" y="35930"/>
                    </a:lnTo>
                    <a:lnTo>
                      <a:pt x="215" y="36111"/>
                    </a:lnTo>
                    <a:lnTo>
                      <a:pt x="132" y="36310"/>
                    </a:lnTo>
                    <a:lnTo>
                      <a:pt x="66" y="36508"/>
                    </a:lnTo>
                    <a:lnTo>
                      <a:pt x="17" y="36739"/>
                    </a:lnTo>
                    <a:lnTo>
                      <a:pt x="0" y="36954"/>
                    </a:lnTo>
                    <a:lnTo>
                      <a:pt x="17" y="37185"/>
                    </a:lnTo>
                    <a:lnTo>
                      <a:pt x="50" y="37383"/>
                    </a:lnTo>
                    <a:lnTo>
                      <a:pt x="99" y="37598"/>
                    </a:lnTo>
                    <a:lnTo>
                      <a:pt x="182" y="37796"/>
                    </a:lnTo>
                    <a:lnTo>
                      <a:pt x="281" y="37977"/>
                    </a:lnTo>
                    <a:lnTo>
                      <a:pt x="396" y="38142"/>
                    </a:lnTo>
                    <a:lnTo>
                      <a:pt x="545" y="38308"/>
                    </a:lnTo>
                    <a:lnTo>
                      <a:pt x="694" y="38440"/>
                    </a:lnTo>
                    <a:lnTo>
                      <a:pt x="859" y="38572"/>
                    </a:lnTo>
                    <a:lnTo>
                      <a:pt x="1040" y="38671"/>
                    </a:lnTo>
                    <a:lnTo>
                      <a:pt x="1238" y="38770"/>
                    </a:lnTo>
                    <a:lnTo>
                      <a:pt x="1453" y="38819"/>
                    </a:lnTo>
                    <a:lnTo>
                      <a:pt x="1668" y="38869"/>
                    </a:lnTo>
                    <a:lnTo>
                      <a:pt x="1899" y="38885"/>
                    </a:lnTo>
                    <a:lnTo>
                      <a:pt x="13903" y="38885"/>
                    </a:lnTo>
                    <a:lnTo>
                      <a:pt x="14035" y="38869"/>
                    </a:lnTo>
                    <a:lnTo>
                      <a:pt x="14167" y="38852"/>
                    </a:lnTo>
                    <a:lnTo>
                      <a:pt x="14283" y="38819"/>
                    </a:lnTo>
                    <a:lnTo>
                      <a:pt x="14398" y="38770"/>
                    </a:lnTo>
                    <a:lnTo>
                      <a:pt x="14514" y="38704"/>
                    </a:lnTo>
                    <a:lnTo>
                      <a:pt x="14613" y="38638"/>
                    </a:lnTo>
                    <a:lnTo>
                      <a:pt x="14712" y="38555"/>
                    </a:lnTo>
                    <a:lnTo>
                      <a:pt x="14811" y="38473"/>
                    </a:lnTo>
                    <a:lnTo>
                      <a:pt x="14877" y="38374"/>
                    </a:lnTo>
                    <a:lnTo>
                      <a:pt x="14943" y="38274"/>
                    </a:lnTo>
                    <a:lnTo>
                      <a:pt x="15009" y="38159"/>
                    </a:lnTo>
                    <a:lnTo>
                      <a:pt x="15042" y="38043"/>
                    </a:lnTo>
                    <a:lnTo>
                      <a:pt x="15075" y="37911"/>
                    </a:lnTo>
                    <a:lnTo>
                      <a:pt x="15092" y="37796"/>
                    </a:lnTo>
                    <a:lnTo>
                      <a:pt x="15108" y="37664"/>
                    </a:lnTo>
                    <a:lnTo>
                      <a:pt x="15092" y="37531"/>
                    </a:lnTo>
                    <a:lnTo>
                      <a:pt x="15042" y="37135"/>
                    </a:lnTo>
                    <a:lnTo>
                      <a:pt x="14976" y="36706"/>
                    </a:lnTo>
                    <a:lnTo>
                      <a:pt x="14877" y="36277"/>
                    </a:lnTo>
                    <a:lnTo>
                      <a:pt x="14762" y="35814"/>
                    </a:lnTo>
                    <a:lnTo>
                      <a:pt x="14629" y="35368"/>
                    </a:lnTo>
                    <a:lnTo>
                      <a:pt x="14464" y="34923"/>
                    </a:lnTo>
                    <a:lnTo>
                      <a:pt x="14266" y="34477"/>
                    </a:lnTo>
                    <a:lnTo>
                      <a:pt x="14151" y="34262"/>
                    </a:lnTo>
                    <a:lnTo>
                      <a:pt x="14035" y="34047"/>
                    </a:lnTo>
                    <a:lnTo>
                      <a:pt x="15191" y="0"/>
                    </a:lnTo>
                    <a:close/>
                  </a:path>
                </a:pathLst>
              </a:custGeom>
              <a:solidFill>
                <a:srgbClr val="FDC0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026;p40"/>
              <p:cNvSpPr/>
              <p:nvPr/>
            </p:nvSpPr>
            <p:spPr>
              <a:xfrm>
                <a:off x="7262812" y="4628470"/>
                <a:ext cx="230172" cy="128834"/>
              </a:xfrm>
              <a:custGeom>
                <a:avLst/>
                <a:gdLst/>
                <a:ahLst/>
                <a:cxnLst/>
                <a:rect l="l" t="t" r="r" b="b"/>
                <a:pathLst>
                  <a:path w="8999" h="5037" extrusionOk="0">
                    <a:moveTo>
                      <a:pt x="1519" y="1"/>
                    </a:moveTo>
                    <a:lnTo>
                      <a:pt x="1453" y="2147"/>
                    </a:lnTo>
                    <a:lnTo>
                      <a:pt x="0" y="2791"/>
                    </a:lnTo>
                    <a:lnTo>
                      <a:pt x="0" y="5037"/>
                    </a:lnTo>
                    <a:lnTo>
                      <a:pt x="8999" y="5037"/>
                    </a:lnTo>
                    <a:lnTo>
                      <a:pt x="8883" y="4674"/>
                    </a:lnTo>
                    <a:lnTo>
                      <a:pt x="8735" y="4327"/>
                    </a:lnTo>
                    <a:lnTo>
                      <a:pt x="8570" y="3980"/>
                    </a:lnTo>
                    <a:lnTo>
                      <a:pt x="8388" y="3633"/>
                    </a:lnTo>
                    <a:lnTo>
                      <a:pt x="852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027;p40"/>
              <p:cNvSpPr/>
              <p:nvPr/>
            </p:nvSpPr>
            <p:spPr>
              <a:xfrm>
                <a:off x="7701169" y="3859023"/>
                <a:ext cx="346319" cy="983634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38457" extrusionOk="0">
                    <a:moveTo>
                      <a:pt x="0" y="1"/>
                    </a:moveTo>
                    <a:lnTo>
                      <a:pt x="4194" y="33965"/>
                    </a:lnTo>
                    <a:lnTo>
                      <a:pt x="4079" y="34361"/>
                    </a:lnTo>
                    <a:lnTo>
                      <a:pt x="3980" y="34774"/>
                    </a:lnTo>
                    <a:lnTo>
                      <a:pt x="3880" y="35237"/>
                    </a:lnTo>
                    <a:lnTo>
                      <a:pt x="3814" y="35699"/>
                    </a:lnTo>
                    <a:lnTo>
                      <a:pt x="3682" y="36624"/>
                    </a:lnTo>
                    <a:lnTo>
                      <a:pt x="3600" y="37433"/>
                    </a:lnTo>
                    <a:lnTo>
                      <a:pt x="3583" y="37532"/>
                    </a:lnTo>
                    <a:lnTo>
                      <a:pt x="3600" y="37631"/>
                    </a:lnTo>
                    <a:lnTo>
                      <a:pt x="3616" y="37730"/>
                    </a:lnTo>
                    <a:lnTo>
                      <a:pt x="3633" y="37829"/>
                    </a:lnTo>
                    <a:lnTo>
                      <a:pt x="3715" y="37994"/>
                    </a:lnTo>
                    <a:lnTo>
                      <a:pt x="3831" y="38143"/>
                    </a:lnTo>
                    <a:lnTo>
                      <a:pt x="3963" y="38275"/>
                    </a:lnTo>
                    <a:lnTo>
                      <a:pt x="4128" y="38374"/>
                    </a:lnTo>
                    <a:lnTo>
                      <a:pt x="4227" y="38407"/>
                    </a:lnTo>
                    <a:lnTo>
                      <a:pt x="4326" y="38440"/>
                    </a:lnTo>
                    <a:lnTo>
                      <a:pt x="4409" y="38456"/>
                    </a:lnTo>
                    <a:lnTo>
                      <a:pt x="12764" y="38456"/>
                    </a:lnTo>
                    <a:lnTo>
                      <a:pt x="12879" y="38423"/>
                    </a:lnTo>
                    <a:lnTo>
                      <a:pt x="12978" y="38407"/>
                    </a:lnTo>
                    <a:lnTo>
                      <a:pt x="13061" y="38357"/>
                    </a:lnTo>
                    <a:lnTo>
                      <a:pt x="13160" y="38308"/>
                    </a:lnTo>
                    <a:lnTo>
                      <a:pt x="13226" y="38242"/>
                    </a:lnTo>
                    <a:lnTo>
                      <a:pt x="13309" y="38176"/>
                    </a:lnTo>
                    <a:lnTo>
                      <a:pt x="13375" y="38093"/>
                    </a:lnTo>
                    <a:lnTo>
                      <a:pt x="13424" y="38011"/>
                    </a:lnTo>
                    <a:lnTo>
                      <a:pt x="13474" y="37928"/>
                    </a:lnTo>
                    <a:lnTo>
                      <a:pt x="13507" y="37829"/>
                    </a:lnTo>
                    <a:lnTo>
                      <a:pt x="13523" y="37730"/>
                    </a:lnTo>
                    <a:lnTo>
                      <a:pt x="13540" y="37631"/>
                    </a:lnTo>
                    <a:lnTo>
                      <a:pt x="13540" y="37532"/>
                    </a:lnTo>
                    <a:lnTo>
                      <a:pt x="13523" y="37416"/>
                    </a:lnTo>
                    <a:lnTo>
                      <a:pt x="13507" y="37317"/>
                    </a:lnTo>
                    <a:lnTo>
                      <a:pt x="13391" y="36954"/>
                    </a:lnTo>
                    <a:lnTo>
                      <a:pt x="13276" y="36591"/>
                    </a:lnTo>
                    <a:lnTo>
                      <a:pt x="13028" y="35914"/>
                    </a:lnTo>
                    <a:lnTo>
                      <a:pt x="12764" y="35286"/>
                    </a:lnTo>
                    <a:lnTo>
                      <a:pt x="12516" y="34741"/>
                    </a:lnTo>
                    <a:lnTo>
                      <a:pt x="12285" y="34295"/>
                    </a:lnTo>
                    <a:lnTo>
                      <a:pt x="12103" y="33949"/>
                    </a:lnTo>
                    <a:lnTo>
                      <a:pt x="11938" y="33651"/>
                    </a:lnTo>
                    <a:lnTo>
                      <a:pt x="7794" y="1"/>
                    </a:lnTo>
                    <a:close/>
                  </a:path>
                </a:pathLst>
              </a:custGeom>
              <a:solidFill>
                <a:srgbClr val="FDC0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028;p40"/>
              <p:cNvSpPr/>
              <p:nvPr/>
            </p:nvSpPr>
            <p:spPr>
              <a:xfrm>
                <a:off x="7796186" y="4628470"/>
                <a:ext cx="232730" cy="135612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5302" extrusionOk="0">
                    <a:moveTo>
                      <a:pt x="0" y="1"/>
                    </a:moveTo>
                    <a:lnTo>
                      <a:pt x="479" y="3881"/>
                    </a:lnTo>
                    <a:lnTo>
                      <a:pt x="380" y="4195"/>
                    </a:lnTo>
                    <a:lnTo>
                      <a:pt x="298" y="4558"/>
                    </a:lnTo>
                    <a:lnTo>
                      <a:pt x="215" y="4921"/>
                    </a:lnTo>
                    <a:lnTo>
                      <a:pt x="149" y="5301"/>
                    </a:lnTo>
                    <a:lnTo>
                      <a:pt x="9098" y="5301"/>
                    </a:lnTo>
                    <a:lnTo>
                      <a:pt x="8768" y="4591"/>
                    </a:lnTo>
                    <a:lnTo>
                      <a:pt x="8487" y="4046"/>
                    </a:lnTo>
                    <a:lnTo>
                      <a:pt x="8223" y="3567"/>
                    </a:lnTo>
                    <a:lnTo>
                      <a:pt x="779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029;p40"/>
              <p:cNvSpPr/>
              <p:nvPr/>
            </p:nvSpPr>
            <p:spPr>
              <a:xfrm>
                <a:off x="7792810" y="4680007"/>
                <a:ext cx="254675" cy="162622"/>
              </a:xfrm>
              <a:custGeom>
                <a:avLst/>
                <a:gdLst/>
                <a:ahLst/>
                <a:cxnLst/>
                <a:rect l="l" t="t" r="r" b="b"/>
                <a:pathLst>
                  <a:path w="9957" h="6358" extrusionOk="0">
                    <a:moveTo>
                      <a:pt x="4211" y="0"/>
                    </a:moveTo>
                    <a:lnTo>
                      <a:pt x="3765" y="17"/>
                    </a:lnTo>
                    <a:lnTo>
                      <a:pt x="3352" y="50"/>
                    </a:lnTo>
                    <a:lnTo>
                      <a:pt x="2972" y="116"/>
                    </a:lnTo>
                    <a:lnTo>
                      <a:pt x="2626" y="182"/>
                    </a:lnTo>
                    <a:lnTo>
                      <a:pt x="2527" y="198"/>
                    </a:lnTo>
                    <a:lnTo>
                      <a:pt x="2411" y="248"/>
                    </a:lnTo>
                    <a:lnTo>
                      <a:pt x="2312" y="298"/>
                    </a:lnTo>
                    <a:lnTo>
                      <a:pt x="2213" y="347"/>
                    </a:lnTo>
                    <a:lnTo>
                      <a:pt x="2130" y="413"/>
                    </a:lnTo>
                    <a:lnTo>
                      <a:pt x="2048" y="496"/>
                    </a:lnTo>
                    <a:lnTo>
                      <a:pt x="1965" y="578"/>
                    </a:lnTo>
                    <a:lnTo>
                      <a:pt x="1899" y="661"/>
                    </a:lnTo>
                    <a:lnTo>
                      <a:pt x="1850" y="760"/>
                    </a:lnTo>
                    <a:lnTo>
                      <a:pt x="1800" y="859"/>
                    </a:lnTo>
                    <a:lnTo>
                      <a:pt x="1750" y="958"/>
                    </a:lnTo>
                    <a:lnTo>
                      <a:pt x="1717" y="1057"/>
                    </a:lnTo>
                    <a:lnTo>
                      <a:pt x="1701" y="1173"/>
                    </a:lnTo>
                    <a:lnTo>
                      <a:pt x="1684" y="1288"/>
                    </a:lnTo>
                    <a:lnTo>
                      <a:pt x="1684" y="1404"/>
                    </a:lnTo>
                    <a:lnTo>
                      <a:pt x="1701" y="1519"/>
                    </a:lnTo>
                    <a:lnTo>
                      <a:pt x="1734" y="1784"/>
                    </a:lnTo>
                    <a:lnTo>
                      <a:pt x="1750" y="1850"/>
                    </a:lnTo>
                    <a:lnTo>
                      <a:pt x="1734" y="1932"/>
                    </a:lnTo>
                    <a:lnTo>
                      <a:pt x="1717" y="1982"/>
                    </a:lnTo>
                    <a:lnTo>
                      <a:pt x="1701" y="2048"/>
                    </a:lnTo>
                    <a:lnTo>
                      <a:pt x="1618" y="2147"/>
                    </a:lnTo>
                    <a:lnTo>
                      <a:pt x="1519" y="2229"/>
                    </a:lnTo>
                    <a:lnTo>
                      <a:pt x="1404" y="2279"/>
                    </a:lnTo>
                    <a:lnTo>
                      <a:pt x="1222" y="2279"/>
                    </a:lnTo>
                    <a:lnTo>
                      <a:pt x="1156" y="2262"/>
                    </a:lnTo>
                    <a:lnTo>
                      <a:pt x="1090" y="2229"/>
                    </a:lnTo>
                    <a:lnTo>
                      <a:pt x="1024" y="2180"/>
                    </a:lnTo>
                    <a:lnTo>
                      <a:pt x="611" y="1866"/>
                    </a:lnTo>
                    <a:lnTo>
                      <a:pt x="496" y="2262"/>
                    </a:lnTo>
                    <a:lnTo>
                      <a:pt x="397" y="2675"/>
                    </a:lnTo>
                    <a:lnTo>
                      <a:pt x="297" y="3138"/>
                    </a:lnTo>
                    <a:lnTo>
                      <a:pt x="231" y="3600"/>
                    </a:lnTo>
                    <a:lnTo>
                      <a:pt x="99" y="4525"/>
                    </a:lnTo>
                    <a:lnTo>
                      <a:pt x="17" y="5334"/>
                    </a:lnTo>
                    <a:lnTo>
                      <a:pt x="0" y="5433"/>
                    </a:lnTo>
                    <a:lnTo>
                      <a:pt x="17" y="5532"/>
                    </a:lnTo>
                    <a:lnTo>
                      <a:pt x="33" y="5631"/>
                    </a:lnTo>
                    <a:lnTo>
                      <a:pt x="50" y="5730"/>
                    </a:lnTo>
                    <a:lnTo>
                      <a:pt x="132" y="5895"/>
                    </a:lnTo>
                    <a:lnTo>
                      <a:pt x="248" y="6044"/>
                    </a:lnTo>
                    <a:lnTo>
                      <a:pt x="380" y="6176"/>
                    </a:lnTo>
                    <a:lnTo>
                      <a:pt x="545" y="6275"/>
                    </a:lnTo>
                    <a:lnTo>
                      <a:pt x="644" y="6308"/>
                    </a:lnTo>
                    <a:lnTo>
                      <a:pt x="743" y="6341"/>
                    </a:lnTo>
                    <a:lnTo>
                      <a:pt x="826" y="6357"/>
                    </a:lnTo>
                    <a:lnTo>
                      <a:pt x="9181" y="6357"/>
                    </a:lnTo>
                    <a:lnTo>
                      <a:pt x="9296" y="6324"/>
                    </a:lnTo>
                    <a:lnTo>
                      <a:pt x="9395" y="6308"/>
                    </a:lnTo>
                    <a:lnTo>
                      <a:pt x="9478" y="6258"/>
                    </a:lnTo>
                    <a:lnTo>
                      <a:pt x="9577" y="6209"/>
                    </a:lnTo>
                    <a:lnTo>
                      <a:pt x="9643" y="6143"/>
                    </a:lnTo>
                    <a:lnTo>
                      <a:pt x="9726" y="6077"/>
                    </a:lnTo>
                    <a:lnTo>
                      <a:pt x="9792" y="5994"/>
                    </a:lnTo>
                    <a:lnTo>
                      <a:pt x="9841" y="5912"/>
                    </a:lnTo>
                    <a:lnTo>
                      <a:pt x="9891" y="5829"/>
                    </a:lnTo>
                    <a:lnTo>
                      <a:pt x="9924" y="5730"/>
                    </a:lnTo>
                    <a:lnTo>
                      <a:pt x="9940" y="5631"/>
                    </a:lnTo>
                    <a:lnTo>
                      <a:pt x="9957" y="5532"/>
                    </a:lnTo>
                    <a:lnTo>
                      <a:pt x="9957" y="5433"/>
                    </a:lnTo>
                    <a:lnTo>
                      <a:pt x="9940" y="5317"/>
                    </a:lnTo>
                    <a:lnTo>
                      <a:pt x="9924" y="5218"/>
                    </a:lnTo>
                    <a:lnTo>
                      <a:pt x="9808" y="4855"/>
                    </a:lnTo>
                    <a:lnTo>
                      <a:pt x="9693" y="4492"/>
                    </a:lnTo>
                    <a:lnTo>
                      <a:pt x="9445" y="3815"/>
                    </a:lnTo>
                    <a:lnTo>
                      <a:pt x="9181" y="3187"/>
                    </a:lnTo>
                    <a:lnTo>
                      <a:pt x="8933" y="2642"/>
                    </a:lnTo>
                    <a:lnTo>
                      <a:pt x="8702" y="2196"/>
                    </a:lnTo>
                    <a:lnTo>
                      <a:pt x="8520" y="1850"/>
                    </a:lnTo>
                    <a:lnTo>
                      <a:pt x="8355" y="1552"/>
                    </a:lnTo>
                    <a:lnTo>
                      <a:pt x="8008" y="1932"/>
                    </a:lnTo>
                    <a:lnTo>
                      <a:pt x="7959" y="1982"/>
                    </a:lnTo>
                    <a:lnTo>
                      <a:pt x="7893" y="2031"/>
                    </a:lnTo>
                    <a:lnTo>
                      <a:pt x="7843" y="2064"/>
                    </a:lnTo>
                    <a:lnTo>
                      <a:pt x="7777" y="2081"/>
                    </a:lnTo>
                    <a:lnTo>
                      <a:pt x="7645" y="2097"/>
                    </a:lnTo>
                    <a:lnTo>
                      <a:pt x="7530" y="2064"/>
                    </a:lnTo>
                    <a:lnTo>
                      <a:pt x="7397" y="2015"/>
                    </a:lnTo>
                    <a:lnTo>
                      <a:pt x="7298" y="1932"/>
                    </a:lnTo>
                    <a:lnTo>
                      <a:pt x="7232" y="1817"/>
                    </a:lnTo>
                    <a:lnTo>
                      <a:pt x="7199" y="1751"/>
                    </a:lnTo>
                    <a:lnTo>
                      <a:pt x="7183" y="1685"/>
                    </a:lnTo>
                    <a:lnTo>
                      <a:pt x="7117" y="1255"/>
                    </a:lnTo>
                    <a:lnTo>
                      <a:pt x="7067" y="1074"/>
                    </a:lnTo>
                    <a:lnTo>
                      <a:pt x="7001" y="908"/>
                    </a:lnTo>
                    <a:lnTo>
                      <a:pt x="6919" y="760"/>
                    </a:lnTo>
                    <a:lnTo>
                      <a:pt x="6803" y="611"/>
                    </a:lnTo>
                    <a:lnTo>
                      <a:pt x="6671" y="496"/>
                    </a:lnTo>
                    <a:lnTo>
                      <a:pt x="6539" y="380"/>
                    </a:lnTo>
                    <a:lnTo>
                      <a:pt x="6374" y="298"/>
                    </a:lnTo>
                    <a:lnTo>
                      <a:pt x="6192" y="248"/>
                    </a:lnTo>
                    <a:lnTo>
                      <a:pt x="5928" y="182"/>
                    </a:lnTo>
                    <a:lnTo>
                      <a:pt x="5680" y="116"/>
                    </a:lnTo>
                    <a:lnTo>
                      <a:pt x="5168" y="50"/>
                    </a:lnTo>
                    <a:lnTo>
                      <a:pt x="467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030;p40"/>
              <p:cNvSpPr/>
              <p:nvPr/>
            </p:nvSpPr>
            <p:spPr>
              <a:xfrm>
                <a:off x="7120069" y="4683383"/>
                <a:ext cx="384762" cy="161778"/>
              </a:xfrm>
              <a:custGeom>
                <a:avLst/>
                <a:gdLst/>
                <a:ahLst/>
                <a:cxnLst/>
                <a:rect l="l" t="t" r="r" b="b"/>
                <a:pathLst>
                  <a:path w="15043" h="6325" extrusionOk="0">
                    <a:moveTo>
                      <a:pt x="7034" y="0"/>
                    </a:moveTo>
                    <a:lnTo>
                      <a:pt x="710" y="2857"/>
                    </a:lnTo>
                    <a:lnTo>
                      <a:pt x="545" y="2940"/>
                    </a:lnTo>
                    <a:lnTo>
                      <a:pt x="413" y="3039"/>
                    </a:lnTo>
                    <a:lnTo>
                      <a:pt x="297" y="3154"/>
                    </a:lnTo>
                    <a:lnTo>
                      <a:pt x="182" y="3303"/>
                    </a:lnTo>
                    <a:lnTo>
                      <a:pt x="99" y="3451"/>
                    </a:lnTo>
                    <a:lnTo>
                      <a:pt x="50" y="3600"/>
                    </a:lnTo>
                    <a:lnTo>
                      <a:pt x="0" y="3782"/>
                    </a:lnTo>
                    <a:lnTo>
                      <a:pt x="0" y="3947"/>
                    </a:lnTo>
                    <a:lnTo>
                      <a:pt x="0" y="4194"/>
                    </a:lnTo>
                    <a:lnTo>
                      <a:pt x="50" y="4426"/>
                    </a:lnTo>
                    <a:lnTo>
                      <a:pt x="99" y="4657"/>
                    </a:lnTo>
                    <a:lnTo>
                      <a:pt x="182" y="4871"/>
                    </a:lnTo>
                    <a:lnTo>
                      <a:pt x="281" y="5070"/>
                    </a:lnTo>
                    <a:lnTo>
                      <a:pt x="396" y="5268"/>
                    </a:lnTo>
                    <a:lnTo>
                      <a:pt x="545" y="5449"/>
                    </a:lnTo>
                    <a:lnTo>
                      <a:pt x="694" y="5631"/>
                    </a:lnTo>
                    <a:lnTo>
                      <a:pt x="859" y="5780"/>
                    </a:lnTo>
                    <a:lnTo>
                      <a:pt x="1040" y="5912"/>
                    </a:lnTo>
                    <a:lnTo>
                      <a:pt x="1239" y="6027"/>
                    </a:lnTo>
                    <a:lnTo>
                      <a:pt x="1437" y="6126"/>
                    </a:lnTo>
                    <a:lnTo>
                      <a:pt x="1668" y="6209"/>
                    </a:lnTo>
                    <a:lnTo>
                      <a:pt x="1882" y="6275"/>
                    </a:lnTo>
                    <a:lnTo>
                      <a:pt x="2114" y="6308"/>
                    </a:lnTo>
                    <a:lnTo>
                      <a:pt x="2361" y="6324"/>
                    </a:lnTo>
                    <a:lnTo>
                      <a:pt x="13837" y="6324"/>
                    </a:lnTo>
                    <a:lnTo>
                      <a:pt x="13969" y="6308"/>
                    </a:lnTo>
                    <a:lnTo>
                      <a:pt x="14101" y="6291"/>
                    </a:lnTo>
                    <a:lnTo>
                      <a:pt x="14217" y="6258"/>
                    </a:lnTo>
                    <a:lnTo>
                      <a:pt x="14332" y="6209"/>
                    </a:lnTo>
                    <a:lnTo>
                      <a:pt x="14448" y="6143"/>
                    </a:lnTo>
                    <a:lnTo>
                      <a:pt x="14547" y="6077"/>
                    </a:lnTo>
                    <a:lnTo>
                      <a:pt x="14646" y="5994"/>
                    </a:lnTo>
                    <a:lnTo>
                      <a:pt x="14745" y="5912"/>
                    </a:lnTo>
                    <a:lnTo>
                      <a:pt x="14811" y="5813"/>
                    </a:lnTo>
                    <a:lnTo>
                      <a:pt x="14877" y="5713"/>
                    </a:lnTo>
                    <a:lnTo>
                      <a:pt x="14943" y="5598"/>
                    </a:lnTo>
                    <a:lnTo>
                      <a:pt x="14976" y="5482"/>
                    </a:lnTo>
                    <a:lnTo>
                      <a:pt x="15009" y="5350"/>
                    </a:lnTo>
                    <a:lnTo>
                      <a:pt x="15026" y="5235"/>
                    </a:lnTo>
                    <a:lnTo>
                      <a:pt x="15042" y="5103"/>
                    </a:lnTo>
                    <a:lnTo>
                      <a:pt x="15026" y="4970"/>
                    </a:lnTo>
                    <a:lnTo>
                      <a:pt x="14976" y="4574"/>
                    </a:lnTo>
                    <a:lnTo>
                      <a:pt x="14910" y="4145"/>
                    </a:lnTo>
                    <a:lnTo>
                      <a:pt x="14811" y="3716"/>
                    </a:lnTo>
                    <a:lnTo>
                      <a:pt x="14696" y="3253"/>
                    </a:lnTo>
                    <a:lnTo>
                      <a:pt x="14563" y="2807"/>
                    </a:lnTo>
                    <a:lnTo>
                      <a:pt x="14398" y="2362"/>
                    </a:lnTo>
                    <a:lnTo>
                      <a:pt x="14200" y="1916"/>
                    </a:lnTo>
                    <a:lnTo>
                      <a:pt x="14085" y="1701"/>
                    </a:lnTo>
                    <a:lnTo>
                      <a:pt x="13969" y="1486"/>
                    </a:lnTo>
                    <a:lnTo>
                      <a:pt x="10485" y="2312"/>
                    </a:lnTo>
                    <a:lnTo>
                      <a:pt x="10403" y="2329"/>
                    </a:lnTo>
                    <a:lnTo>
                      <a:pt x="10221" y="2329"/>
                    </a:lnTo>
                    <a:lnTo>
                      <a:pt x="10138" y="2296"/>
                    </a:lnTo>
                    <a:lnTo>
                      <a:pt x="10056" y="2279"/>
                    </a:lnTo>
                    <a:lnTo>
                      <a:pt x="9990" y="2230"/>
                    </a:lnTo>
                    <a:lnTo>
                      <a:pt x="9924" y="2180"/>
                    </a:lnTo>
                    <a:lnTo>
                      <a:pt x="9858" y="2114"/>
                    </a:lnTo>
                    <a:lnTo>
                      <a:pt x="9808" y="2064"/>
                    </a:lnTo>
                    <a:lnTo>
                      <a:pt x="9759" y="1982"/>
                    </a:lnTo>
                    <a:lnTo>
                      <a:pt x="9726" y="1916"/>
                    </a:lnTo>
                    <a:lnTo>
                      <a:pt x="9709" y="1833"/>
                    </a:lnTo>
                    <a:lnTo>
                      <a:pt x="9693" y="1734"/>
                    </a:lnTo>
                    <a:lnTo>
                      <a:pt x="9693" y="1652"/>
                    </a:lnTo>
                    <a:lnTo>
                      <a:pt x="9693" y="1569"/>
                    </a:lnTo>
                    <a:lnTo>
                      <a:pt x="9726" y="1470"/>
                    </a:lnTo>
                    <a:lnTo>
                      <a:pt x="9759" y="1338"/>
                    </a:lnTo>
                    <a:lnTo>
                      <a:pt x="9775" y="1206"/>
                    </a:lnTo>
                    <a:lnTo>
                      <a:pt x="9775" y="1074"/>
                    </a:lnTo>
                    <a:lnTo>
                      <a:pt x="9759" y="942"/>
                    </a:lnTo>
                    <a:lnTo>
                      <a:pt x="9742" y="810"/>
                    </a:lnTo>
                    <a:lnTo>
                      <a:pt x="9693" y="694"/>
                    </a:lnTo>
                    <a:lnTo>
                      <a:pt x="9626" y="578"/>
                    </a:lnTo>
                    <a:lnTo>
                      <a:pt x="9560" y="463"/>
                    </a:lnTo>
                    <a:lnTo>
                      <a:pt x="9478" y="364"/>
                    </a:lnTo>
                    <a:lnTo>
                      <a:pt x="9395" y="265"/>
                    </a:lnTo>
                    <a:lnTo>
                      <a:pt x="9296" y="199"/>
                    </a:lnTo>
                    <a:lnTo>
                      <a:pt x="9181" y="116"/>
                    </a:lnTo>
                    <a:lnTo>
                      <a:pt x="9065" y="66"/>
                    </a:lnTo>
                    <a:lnTo>
                      <a:pt x="8933" y="33"/>
                    </a:lnTo>
                    <a:lnTo>
                      <a:pt x="88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031;p40"/>
              <p:cNvSpPr/>
              <p:nvPr/>
            </p:nvSpPr>
            <p:spPr>
              <a:xfrm>
                <a:off x="7123854" y="4805434"/>
                <a:ext cx="380977" cy="39722"/>
              </a:xfrm>
              <a:custGeom>
                <a:avLst/>
                <a:gdLst/>
                <a:ahLst/>
                <a:cxnLst/>
                <a:rect l="l" t="t" r="r" b="b"/>
                <a:pathLst>
                  <a:path w="14895" h="1553" extrusionOk="0">
                    <a:moveTo>
                      <a:pt x="1" y="0"/>
                    </a:moveTo>
                    <a:lnTo>
                      <a:pt x="67" y="165"/>
                    </a:lnTo>
                    <a:lnTo>
                      <a:pt x="149" y="331"/>
                    </a:lnTo>
                    <a:lnTo>
                      <a:pt x="248" y="479"/>
                    </a:lnTo>
                    <a:lnTo>
                      <a:pt x="348" y="628"/>
                    </a:lnTo>
                    <a:lnTo>
                      <a:pt x="463" y="760"/>
                    </a:lnTo>
                    <a:lnTo>
                      <a:pt x="579" y="892"/>
                    </a:lnTo>
                    <a:lnTo>
                      <a:pt x="711" y="1008"/>
                    </a:lnTo>
                    <a:lnTo>
                      <a:pt x="859" y="1107"/>
                    </a:lnTo>
                    <a:lnTo>
                      <a:pt x="1008" y="1206"/>
                    </a:lnTo>
                    <a:lnTo>
                      <a:pt x="1157" y="1288"/>
                    </a:lnTo>
                    <a:lnTo>
                      <a:pt x="1322" y="1371"/>
                    </a:lnTo>
                    <a:lnTo>
                      <a:pt x="1487" y="1437"/>
                    </a:lnTo>
                    <a:lnTo>
                      <a:pt x="1668" y="1486"/>
                    </a:lnTo>
                    <a:lnTo>
                      <a:pt x="1850" y="1519"/>
                    </a:lnTo>
                    <a:lnTo>
                      <a:pt x="2032" y="1536"/>
                    </a:lnTo>
                    <a:lnTo>
                      <a:pt x="2213" y="1552"/>
                    </a:lnTo>
                    <a:lnTo>
                      <a:pt x="13689" y="1552"/>
                    </a:lnTo>
                    <a:lnTo>
                      <a:pt x="13821" y="1536"/>
                    </a:lnTo>
                    <a:lnTo>
                      <a:pt x="13953" y="1519"/>
                    </a:lnTo>
                    <a:lnTo>
                      <a:pt x="14069" y="1486"/>
                    </a:lnTo>
                    <a:lnTo>
                      <a:pt x="14184" y="1437"/>
                    </a:lnTo>
                    <a:lnTo>
                      <a:pt x="14300" y="1371"/>
                    </a:lnTo>
                    <a:lnTo>
                      <a:pt x="14399" y="1305"/>
                    </a:lnTo>
                    <a:lnTo>
                      <a:pt x="14498" y="1222"/>
                    </a:lnTo>
                    <a:lnTo>
                      <a:pt x="14597" y="1140"/>
                    </a:lnTo>
                    <a:lnTo>
                      <a:pt x="14663" y="1041"/>
                    </a:lnTo>
                    <a:lnTo>
                      <a:pt x="14729" y="941"/>
                    </a:lnTo>
                    <a:lnTo>
                      <a:pt x="14795" y="826"/>
                    </a:lnTo>
                    <a:lnTo>
                      <a:pt x="14828" y="710"/>
                    </a:lnTo>
                    <a:lnTo>
                      <a:pt x="14861" y="578"/>
                    </a:lnTo>
                    <a:lnTo>
                      <a:pt x="14878" y="463"/>
                    </a:lnTo>
                    <a:lnTo>
                      <a:pt x="14894" y="331"/>
                    </a:lnTo>
                    <a:lnTo>
                      <a:pt x="14878" y="198"/>
                    </a:lnTo>
                    <a:lnTo>
                      <a:pt x="148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032;p40"/>
              <p:cNvSpPr/>
              <p:nvPr/>
            </p:nvSpPr>
            <p:spPr>
              <a:xfrm>
                <a:off x="7792810" y="4805434"/>
                <a:ext cx="254675" cy="37190"/>
              </a:xfrm>
              <a:custGeom>
                <a:avLst/>
                <a:gdLst/>
                <a:ahLst/>
                <a:cxnLst/>
                <a:rect l="l" t="t" r="r" b="b"/>
                <a:pathLst>
                  <a:path w="9957" h="1454" extrusionOk="0">
                    <a:moveTo>
                      <a:pt x="50" y="0"/>
                    </a:moveTo>
                    <a:lnTo>
                      <a:pt x="17" y="430"/>
                    </a:lnTo>
                    <a:lnTo>
                      <a:pt x="0" y="529"/>
                    </a:lnTo>
                    <a:lnTo>
                      <a:pt x="17" y="628"/>
                    </a:lnTo>
                    <a:lnTo>
                      <a:pt x="33" y="727"/>
                    </a:lnTo>
                    <a:lnTo>
                      <a:pt x="50" y="826"/>
                    </a:lnTo>
                    <a:lnTo>
                      <a:pt x="132" y="991"/>
                    </a:lnTo>
                    <a:lnTo>
                      <a:pt x="248" y="1140"/>
                    </a:lnTo>
                    <a:lnTo>
                      <a:pt x="380" y="1272"/>
                    </a:lnTo>
                    <a:lnTo>
                      <a:pt x="545" y="1371"/>
                    </a:lnTo>
                    <a:lnTo>
                      <a:pt x="644" y="1404"/>
                    </a:lnTo>
                    <a:lnTo>
                      <a:pt x="743" y="1437"/>
                    </a:lnTo>
                    <a:lnTo>
                      <a:pt x="826" y="1453"/>
                    </a:lnTo>
                    <a:lnTo>
                      <a:pt x="9181" y="1453"/>
                    </a:lnTo>
                    <a:lnTo>
                      <a:pt x="9296" y="1420"/>
                    </a:lnTo>
                    <a:lnTo>
                      <a:pt x="9395" y="1404"/>
                    </a:lnTo>
                    <a:lnTo>
                      <a:pt x="9478" y="1354"/>
                    </a:lnTo>
                    <a:lnTo>
                      <a:pt x="9577" y="1305"/>
                    </a:lnTo>
                    <a:lnTo>
                      <a:pt x="9643" y="1239"/>
                    </a:lnTo>
                    <a:lnTo>
                      <a:pt x="9726" y="1173"/>
                    </a:lnTo>
                    <a:lnTo>
                      <a:pt x="9792" y="1090"/>
                    </a:lnTo>
                    <a:lnTo>
                      <a:pt x="9841" y="1008"/>
                    </a:lnTo>
                    <a:lnTo>
                      <a:pt x="9891" y="925"/>
                    </a:lnTo>
                    <a:lnTo>
                      <a:pt x="9924" y="826"/>
                    </a:lnTo>
                    <a:lnTo>
                      <a:pt x="9940" y="727"/>
                    </a:lnTo>
                    <a:lnTo>
                      <a:pt x="9957" y="628"/>
                    </a:lnTo>
                    <a:lnTo>
                      <a:pt x="9957" y="529"/>
                    </a:lnTo>
                    <a:lnTo>
                      <a:pt x="9940" y="413"/>
                    </a:lnTo>
                    <a:lnTo>
                      <a:pt x="9924" y="314"/>
                    </a:lnTo>
                    <a:lnTo>
                      <a:pt x="982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033;p40"/>
              <p:cNvSpPr/>
              <p:nvPr/>
            </p:nvSpPr>
            <p:spPr>
              <a:xfrm>
                <a:off x="7324451" y="3415167"/>
                <a:ext cx="462902" cy="150370"/>
              </a:xfrm>
              <a:custGeom>
                <a:avLst/>
                <a:gdLst/>
                <a:ahLst/>
                <a:cxnLst/>
                <a:rect l="l" t="t" r="r" b="b"/>
                <a:pathLst>
                  <a:path w="18098" h="5879" extrusionOk="0">
                    <a:moveTo>
                      <a:pt x="595" y="1"/>
                    </a:moveTo>
                    <a:lnTo>
                      <a:pt x="1" y="4426"/>
                    </a:lnTo>
                    <a:lnTo>
                      <a:pt x="348" y="4674"/>
                    </a:lnTo>
                    <a:lnTo>
                      <a:pt x="694" y="4905"/>
                    </a:lnTo>
                    <a:lnTo>
                      <a:pt x="1041" y="5103"/>
                    </a:lnTo>
                    <a:lnTo>
                      <a:pt x="1388" y="5285"/>
                    </a:lnTo>
                    <a:lnTo>
                      <a:pt x="1751" y="5433"/>
                    </a:lnTo>
                    <a:lnTo>
                      <a:pt x="2098" y="5565"/>
                    </a:lnTo>
                    <a:lnTo>
                      <a:pt x="2461" y="5681"/>
                    </a:lnTo>
                    <a:lnTo>
                      <a:pt x="2824" y="5763"/>
                    </a:lnTo>
                    <a:lnTo>
                      <a:pt x="3188" y="5829"/>
                    </a:lnTo>
                    <a:lnTo>
                      <a:pt x="3551" y="5862"/>
                    </a:lnTo>
                    <a:lnTo>
                      <a:pt x="3914" y="5879"/>
                    </a:lnTo>
                    <a:lnTo>
                      <a:pt x="4277" y="5879"/>
                    </a:lnTo>
                    <a:lnTo>
                      <a:pt x="4641" y="5862"/>
                    </a:lnTo>
                    <a:lnTo>
                      <a:pt x="5004" y="5813"/>
                    </a:lnTo>
                    <a:lnTo>
                      <a:pt x="5367" y="5747"/>
                    </a:lnTo>
                    <a:lnTo>
                      <a:pt x="5714" y="5664"/>
                    </a:lnTo>
                    <a:lnTo>
                      <a:pt x="6077" y="5549"/>
                    </a:lnTo>
                    <a:lnTo>
                      <a:pt x="6424" y="5433"/>
                    </a:lnTo>
                    <a:lnTo>
                      <a:pt x="6771" y="5285"/>
                    </a:lnTo>
                    <a:lnTo>
                      <a:pt x="7117" y="5103"/>
                    </a:lnTo>
                    <a:lnTo>
                      <a:pt x="7464" y="4921"/>
                    </a:lnTo>
                    <a:lnTo>
                      <a:pt x="7794" y="4707"/>
                    </a:lnTo>
                    <a:lnTo>
                      <a:pt x="8125" y="4492"/>
                    </a:lnTo>
                    <a:lnTo>
                      <a:pt x="8455" y="4244"/>
                    </a:lnTo>
                    <a:lnTo>
                      <a:pt x="8768" y="3980"/>
                    </a:lnTo>
                    <a:lnTo>
                      <a:pt x="9082" y="3683"/>
                    </a:lnTo>
                    <a:lnTo>
                      <a:pt x="9396" y="3386"/>
                    </a:lnTo>
                    <a:lnTo>
                      <a:pt x="9693" y="3072"/>
                    </a:lnTo>
                    <a:lnTo>
                      <a:pt x="9974" y="2725"/>
                    </a:lnTo>
                    <a:lnTo>
                      <a:pt x="10271" y="2362"/>
                    </a:lnTo>
                    <a:lnTo>
                      <a:pt x="10535" y="1999"/>
                    </a:lnTo>
                    <a:lnTo>
                      <a:pt x="10799" y="1602"/>
                    </a:lnTo>
                    <a:lnTo>
                      <a:pt x="11014" y="1966"/>
                    </a:lnTo>
                    <a:lnTo>
                      <a:pt x="11229" y="2279"/>
                    </a:lnTo>
                    <a:lnTo>
                      <a:pt x="11460" y="2560"/>
                    </a:lnTo>
                    <a:lnTo>
                      <a:pt x="11675" y="2824"/>
                    </a:lnTo>
                    <a:lnTo>
                      <a:pt x="11889" y="3055"/>
                    </a:lnTo>
                    <a:lnTo>
                      <a:pt x="12120" y="3254"/>
                    </a:lnTo>
                    <a:lnTo>
                      <a:pt x="12335" y="3419"/>
                    </a:lnTo>
                    <a:lnTo>
                      <a:pt x="12566" y="3567"/>
                    </a:lnTo>
                    <a:lnTo>
                      <a:pt x="12781" y="3683"/>
                    </a:lnTo>
                    <a:lnTo>
                      <a:pt x="13012" y="3782"/>
                    </a:lnTo>
                    <a:lnTo>
                      <a:pt x="13227" y="3848"/>
                    </a:lnTo>
                    <a:lnTo>
                      <a:pt x="13441" y="3914"/>
                    </a:lnTo>
                    <a:lnTo>
                      <a:pt x="13656" y="3947"/>
                    </a:lnTo>
                    <a:lnTo>
                      <a:pt x="13854" y="3964"/>
                    </a:lnTo>
                    <a:lnTo>
                      <a:pt x="14069" y="3947"/>
                    </a:lnTo>
                    <a:lnTo>
                      <a:pt x="14267" y="3931"/>
                    </a:lnTo>
                    <a:lnTo>
                      <a:pt x="14465" y="3898"/>
                    </a:lnTo>
                    <a:lnTo>
                      <a:pt x="14663" y="3865"/>
                    </a:lnTo>
                    <a:lnTo>
                      <a:pt x="14845" y="3798"/>
                    </a:lnTo>
                    <a:lnTo>
                      <a:pt x="15026" y="3732"/>
                    </a:lnTo>
                    <a:lnTo>
                      <a:pt x="15192" y="3650"/>
                    </a:lnTo>
                    <a:lnTo>
                      <a:pt x="15357" y="3567"/>
                    </a:lnTo>
                    <a:lnTo>
                      <a:pt x="15654" y="3369"/>
                    </a:lnTo>
                    <a:lnTo>
                      <a:pt x="15935" y="3171"/>
                    </a:lnTo>
                    <a:lnTo>
                      <a:pt x="16149" y="2956"/>
                    </a:lnTo>
                    <a:lnTo>
                      <a:pt x="16331" y="2742"/>
                    </a:lnTo>
                    <a:lnTo>
                      <a:pt x="16479" y="2544"/>
                    </a:lnTo>
                    <a:lnTo>
                      <a:pt x="16711" y="2164"/>
                    </a:lnTo>
                    <a:lnTo>
                      <a:pt x="16975" y="1784"/>
                    </a:lnTo>
                    <a:lnTo>
                      <a:pt x="17239" y="1421"/>
                    </a:lnTo>
                    <a:lnTo>
                      <a:pt x="17503" y="1091"/>
                    </a:lnTo>
                    <a:lnTo>
                      <a:pt x="17916" y="595"/>
                    </a:lnTo>
                    <a:lnTo>
                      <a:pt x="18098" y="414"/>
                    </a:lnTo>
                    <a:lnTo>
                      <a:pt x="595" y="1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034;p40"/>
              <p:cNvSpPr/>
              <p:nvPr/>
            </p:nvSpPr>
            <p:spPr>
              <a:xfrm>
                <a:off x="7533924" y="3611979"/>
                <a:ext cx="108142" cy="10154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397" fill="none" extrusionOk="0">
                    <a:moveTo>
                      <a:pt x="1" y="397"/>
                    </a:moveTo>
                    <a:lnTo>
                      <a:pt x="4228" y="0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035;p40"/>
              <p:cNvSpPr/>
              <p:nvPr/>
            </p:nvSpPr>
            <p:spPr>
              <a:xfrm>
                <a:off x="7583338" y="3411381"/>
                <a:ext cx="22406" cy="206103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058" fill="none" extrusionOk="0">
                    <a:moveTo>
                      <a:pt x="0" y="8058"/>
                    </a:moveTo>
                    <a:lnTo>
                      <a:pt x="876" y="0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036;p40"/>
              <p:cNvSpPr/>
              <p:nvPr/>
            </p:nvSpPr>
            <p:spPr>
              <a:xfrm>
                <a:off x="7560523" y="3405882"/>
                <a:ext cx="27496" cy="166842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6523" fill="none" extrusionOk="0">
                    <a:moveTo>
                      <a:pt x="480" y="1"/>
                    </a:moveTo>
                    <a:lnTo>
                      <a:pt x="17" y="4211"/>
                    </a:lnTo>
                    <a:lnTo>
                      <a:pt x="17" y="4211"/>
                    </a:lnTo>
                    <a:lnTo>
                      <a:pt x="1" y="4376"/>
                    </a:lnTo>
                    <a:lnTo>
                      <a:pt x="1" y="4558"/>
                    </a:lnTo>
                    <a:lnTo>
                      <a:pt x="17" y="4723"/>
                    </a:lnTo>
                    <a:lnTo>
                      <a:pt x="34" y="4888"/>
                    </a:lnTo>
                    <a:lnTo>
                      <a:pt x="67" y="5053"/>
                    </a:lnTo>
                    <a:lnTo>
                      <a:pt x="100" y="5202"/>
                    </a:lnTo>
                    <a:lnTo>
                      <a:pt x="166" y="5367"/>
                    </a:lnTo>
                    <a:lnTo>
                      <a:pt x="232" y="5515"/>
                    </a:lnTo>
                    <a:lnTo>
                      <a:pt x="298" y="5664"/>
                    </a:lnTo>
                    <a:lnTo>
                      <a:pt x="381" y="5796"/>
                    </a:lnTo>
                    <a:lnTo>
                      <a:pt x="480" y="5945"/>
                    </a:lnTo>
                    <a:lnTo>
                      <a:pt x="579" y="6077"/>
                    </a:lnTo>
                    <a:lnTo>
                      <a:pt x="694" y="6192"/>
                    </a:lnTo>
                    <a:lnTo>
                      <a:pt x="810" y="6308"/>
                    </a:lnTo>
                    <a:lnTo>
                      <a:pt x="942" y="6424"/>
                    </a:lnTo>
                    <a:lnTo>
                      <a:pt x="1074" y="6523"/>
                    </a:lnTo>
                    <a:lnTo>
                      <a:pt x="1074" y="6523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037;p40"/>
              <p:cNvSpPr/>
              <p:nvPr/>
            </p:nvSpPr>
            <p:spPr>
              <a:xfrm>
                <a:off x="7156797" y="2799435"/>
                <a:ext cx="200221" cy="409266"/>
              </a:xfrm>
              <a:custGeom>
                <a:avLst/>
                <a:gdLst/>
                <a:ahLst/>
                <a:cxnLst/>
                <a:rect l="l" t="t" r="r" b="b"/>
                <a:pathLst>
                  <a:path w="7828" h="16001" extrusionOk="0">
                    <a:moveTo>
                      <a:pt x="7299" y="1"/>
                    </a:moveTo>
                    <a:lnTo>
                      <a:pt x="7101" y="83"/>
                    </a:lnTo>
                    <a:lnTo>
                      <a:pt x="6903" y="166"/>
                    </a:lnTo>
                    <a:lnTo>
                      <a:pt x="6704" y="265"/>
                    </a:lnTo>
                    <a:lnTo>
                      <a:pt x="6523" y="364"/>
                    </a:lnTo>
                    <a:lnTo>
                      <a:pt x="6341" y="480"/>
                    </a:lnTo>
                    <a:lnTo>
                      <a:pt x="6160" y="612"/>
                    </a:lnTo>
                    <a:lnTo>
                      <a:pt x="5796" y="892"/>
                    </a:lnTo>
                    <a:lnTo>
                      <a:pt x="5450" y="1206"/>
                    </a:lnTo>
                    <a:lnTo>
                      <a:pt x="5136" y="1569"/>
                    </a:lnTo>
                    <a:lnTo>
                      <a:pt x="4822" y="1949"/>
                    </a:lnTo>
                    <a:lnTo>
                      <a:pt x="4525" y="2362"/>
                    </a:lnTo>
                    <a:lnTo>
                      <a:pt x="4228" y="2791"/>
                    </a:lnTo>
                    <a:lnTo>
                      <a:pt x="3947" y="3254"/>
                    </a:lnTo>
                    <a:lnTo>
                      <a:pt x="3683" y="3749"/>
                    </a:lnTo>
                    <a:lnTo>
                      <a:pt x="3435" y="4261"/>
                    </a:lnTo>
                    <a:lnTo>
                      <a:pt x="3187" y="4789"/>
                    </a:lnTo>
                    <a:lnTo>
                      <a:pt x="2956" y="5334"/>
                    </a:lnTo>
                    <a:lnTo>
                      <a:pt x="2725" y="5895"/>
                    </a:lnTo>
                    <a:lnTo>
                      <a:pt x="2510" y="6473"/>
                    </a:lnTo>
                    <a:lnTo>
                      <a:pt x="2312" y="7068"/>
                    </a:lnTo>
                    <a:lnTo>
                      <a:pt x="2114" y="7662"/>
                    </a:lnTo>
                    <a:lnTo>
                      <a:pt x="1751" y="8884"/>
                    </a:lnTo>
                    <a:lnTo>
                      <a:pt x="1404" y="10122"/>
                    </a:lnTo>
                    <a:lnTo>
                      <a:pt x="1090" y="11361"/>
                    </a:lnTo>
                    <a:lnTo>
                      <a:pt x="793" y="12583"/>
                    </a:lnTo>
                    <a:lnTo>
                      <a:pt x="513" y="13771"/>
                    </a:lnTo>
                    <a:lnTo>
                      <a:pt x="1" y="16001"/>
                    </a:lnTo>
                    <a:lnTo>
                      <a:pt x="7827" y="16001"/>
                    </a:lnTo>
                    <a:lnTo>
                      <a:pt x="72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038;p40"/>
              <p:cNvSpPr/>
              <p:nvPr/>
            </p:nvSpPr>
            <p:spPr>
              <a:xfrm>
                <a:off x="7288567" y="2910924"/>
                <a:ext cx="68445" cy="297773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11642" extrusionOk="0">
                    <a:moveTo>
                      <a:pt x="2295" y="1"/>
                    </a:moveTo>
                    <a:lnTo>
                      <a:pt x="0" y="11642"/>
                    </a:lnTo>
                    <a:lnTo>
                      <a:pt x="2675" y="11642"/>
                    </a:lnTo>
                    <a:lnTo>
                      <a:pt x="2295" y="1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039;p40"/>
              <p:cNvSpPr/>
              <p:nvPr/>
            </p:nvSpPr>
            <p:spPr>
              <a:xfrm>
                <a:off x="7615846" y="2741581"/>
                <a:ext cx="43968" cy="16932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662" fill="none" extrusionOk="0">
                    <a:moveTo>
                      <a:pt x="1" y="661"/>
                    </a:moveTo>
                    <a:lnTo>
                      <a:pt x="1718" y="1"/>
                    </a:lnTo>
                  </a:path>
                </a:pathLst>
              </a:custGeom>
              <a:noFill/>
              <a:ln w="1650" cap="rnd" cmpd="sng">
                <a:solidFill>
                  <a:srgbClr val="1D2D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040;p40"/>
              <p:cNvSpPr/>
              <p:nvPr/>
            </p:nvSpPr>
            <p:spPr>
              <a:xfrm>
                <a:off x="7324886" y="2735673"/>
                <a:ext cx="561707" cy="795690"/>
              </a:xfrm>
              <a:custGeom>
                <a:avLst/>
                <a:gdLst/>
                <a:ahLst/>
                <a:cxnLst/>
                <a:rect l="l" t="t" r="r" b="b"/>
                <a:pathLst>
                  <a:path w="21961" h="31109" extrusionOk="0">
                    <a:moveTo>
                      <a:pt x="7001" y="0"/>
                    </a:moveTo>
                    <a:lnTo>
                      <a:pt x="5895" y="479"/>
                    </a:lnTo>
                    <a:lnTo>
                      <a:pt x="4772" y="925"/>
                    </a:lnTo>
                    <a:lnTo>
                      <a:pt x="2758" y="1734"/>
                    </a:lnTo>
                    <a:lnTo>
                      <a:pt x="1288" y="2279"/>
                    </a:lnTo>
                    <a:lnTo>
                      <a:pt x="727" y="2494"/>
                    </a:lnTo>
                    <a:lnTo>
                      <a:pt x="0" y="28516"/>
                    </a:lnTo>
                    <a:lnTo>
                      <a:pt x="33" y="28632"/>
                    </a:lnTo>
                    <a:lnTo>
                      <a:pt x="83" y="28764"/>
                    </a:lnTo>
                    <a:lnTo>
                      <a:pt x="149" y="28929"/>
                    </a:lnTo>
                    <a:lnTo>
                      <a:pt x="248" y="29127"/>
                    </a:lnTo>
                    <a:lnTo>
                      <a:pt x="380" y="29342"/>
                    </a:lnTo>
                    <a:lnTo>
                      <a:pt x="562" y="29573"/>
                    </a:lnTo>
                    <a:lnTo>
                      <a:pt x="793" y="29821"/>
                    </a:lnTo>
                    <a:lnTo>
                      <a:pt x="1057" y="30052"/>
                    </a:lnTo>
                    <a:lnTo>
                      <a:pt x="1206" y="30184"/>
                    </a:lnTo>
                    <a:lnTo>
                      <a:pt x="1371" y="30299"/>
                    </a:lnTo>
                    <a:lnTo>
                      <a:pt x="1552" y="30399"/>
                    </a:lnTo>
                    <a:lnTo>
                      <a:pt x="1751" y="30514"/>
                    </a:lnTo>
                    <a:lnTo>
                      <a:pt x="1965" y="30613"/>
                    </a:lnTo>
                    <a:lnTo>
                      <a:pt x="2196" y="30712"/>
                    </a:lnTo>
                    <a:lnTo>
                      <a:pt x="2444" y="30795"/>
                    </a:lnTo>
                    <a:lnTo>
                      <a:pt x="2708" y="30877"/>
                    </a:lnTo>
                    <a:lnTo>
                      <a:pt x="2989" y="30943"/>
                    </a:lnTo>
                    <a:lnTo>
                      <a:pt x="3286" y="30993"/>
                    </a:lnTo>
                    <a:lnTo>
                      <a:pt x="3600" y="31042"/>
                    </a:lnTo>
                    <a:lnTo>
                      <a:pt x="3930" y="31075"/>
                    </a:lnTo>
                    <a:lnTo>
                      <a:pt x="4293" y="31109"/>
                    </a:lnTo>
                    <a:lnTo>
                      <a:pt x="5053" y="31109"/>
                    </a:lnTo>
                    <a:lnTo>
                      <a:pt x="5416" y="31075"/>
                    </a:lnTo>
                    <a:lnTo>
                      <a:pt x="5779" y="31009"/>
                    </a:lnTo>
                    <a:lnTo>
                      <a:pt x="6126" y="30943"/>
                    </a:lnTo>
                    <a:lnTo>
                      <a:pt x="6456" y="30861"/>
                    </a:lnTo>
                    <a:lnTo>
                      <a:pt x="6787" y="30745"/>
                    </a:lnTo>
                    <a:lnTo>
                      <a:pt x="7100" y="30630"/>
                    </a:lnTo>
                    <a:lnTo>
                      <a:pt x="7398" y="30498"/>
                    </a:lnTo>
                    <a:lnTo>
                      <a:pt x="7695" y="30349"/>
                    </a:lnTo>
                    <a:lnTo>
                      <a:pt x="7975" y="30200"/>
                    </a:lnTo>
                    <a:lnTo>
                      <a:pt x="8240" y="30035"/>
                    </a:lnTo>
                    <a:lnTo>
                      <a:pt x="8487" y="29870"/>
                    </a:lnTo>
                    <a:lnTo>
                      <a:pt x="8735" y="29705"/>
                    </a:lnTo>
                    <a:lnTo>
                      <a:pt x="8966" y="29523"/>
                    </a:lnTo>
                    <a:lnTo>
                      <a:pt x="9395" y="29160"/>
                    </a:lnTo>
                    <a:lnTo>
                      <a:pt x="9775" y="28780"/>
                    </a:lnTo>
                    <a:lnTo>
                      <a:pt x="10105" y="28434"/>
                    </a:lnTo>
                    <a:lnTo>
                      <a:pt x="10386" y="28103"/>
                    </a:lnTo>
                    <a:lnTo>
                      <a:pt x="10617" y="27806"/>
                    </a:lnTo>
                    <a:lnTo>
                      <a:pt x="10799" y="27558"/>
                    </a:lnTo>
                    <a:lnTo>
                      <a:pt x="10915" y="27360"/>
                    </a:lnTo>
                    <a:lnTo>
                      <a:pt x="11030" y="27195"/>
                    </a:lnTo>
                    <a:lnTo>
                      <a:pt x="11030" y="27245"/>
                    </a:lnTo>
                    <a:lnTo>
                      <a:pt x="11047" y="27410"/>
                    </a:lnTo>
                    <a:lnTo>
                      <a:pt x="11096" y="27641"/>
                    </a:lnTo>
                    <a:lnTo>
                      <a:pt x="11146" y="27773"/>
                    </a:lnTo>
                    <a:lnTo>
                      <a:pt x="11195" y="27922"/>
                    </a:lnTo>
                    <a:lnTo>
                      <a:pt x="11278" y="28087"/>
                    </a:lnTo>
                    <a:lnTo>
                      <a:pt x="11360" y="28252"/>
                    </a:lnTo>
                    <a:lnTo>
                      <a:pt x="11476" y="28417"/>
                    </a:lnTo>
                    <a:lnTo>
                      <a:pt x="11608" y="28582"/>
                    </a:lnTo>
                    <a:lnTo>
                      <a:pt x="11757" y="28764"/>
                    </a:lnTo>
                    <a:lnTo>
                      <a:pt x="11938" y="28929"/>
                    </a:lnTo>
                    <a:lnTo>
                      <a:pt x="12153" y="29078"/>
                    </a:lnTo>
                    <a:lnTo>
                      <a:pt x="12384" y="29243"/>
                    </a:lnTo>
                    <a:lnTo>
                      <a:pt x="12615" y="29358"/>
                    </a:lnTo>
                    <a:lnTo>
                      <a:pt x="12863" y="29457"/>
                    </a:lnTo>
                    <a:lnTo>
                      <a:pt x="13127" y="29540"/>
                    </a:lnTo>
                    <a:lnTo>
                      <a:pt x="13375" y="29589"/>
                    </a:lnTo>
                    <a:lnTo>
                      <a:pt x="13639" y="29622"/>
                    </a:lnTo>
                    <a:lnTo>
                      <a:pt x="13903" y="29639"/>
                    </a:lnTo>
                    <a:lnTo>
                      <a:pt x="14151" y="29622"/>
                    </a:lnTo>
                    <a:lnTo>
                      <a:pt x="14415" y="29589"/>
                    </a:lnTo>
                    <a:lnTo>
                      <a:pt x="14679" y="29540"/>
                    </a:lnTo>
                    <a:lnTo>
                      <a:pt x="14927" y="29457"/>
                    </a:lnTo>
                    <a:lnTo>
                      <a:pt x="15175" y="29375"/>
                    </a:lnTo>
                    <a:lnTo>
                      <a:pt x="15406" y="29259"/>
                    </a:lnTo>
                    <a:lnTo>
                      <a:pt x="15637" y="29111"/>
                    </a:lnTo>
                    <a:lnTo>
                      <a:pt x="15852" y="28962"/>
                    </a:lnTo>
                    <a:lnTo>
                      <a:pt x="16066" y="28797"/>
                    </a:lnTo>
                    <a:lnTo>
                      <a:pt x="16264" y="28599"/>
                    </a:lnTo>
                    <a:lnTo>
                      <a:pt x="16562" y="28302"/>
                    </a:lnTo>
                    <a:lnTo>
                      <a:pt x="16859" y="28021"/>
                    </a:lnTo>
                    <a:lnTo>
                      <a:pt x="17139" y="27740"/>
                    </a:lnTo>
                    <a:lnTo>
                      <a:pt x="17420" y="27492"/>
                    </a:lnTo>
                    <a:lnTo>
                      <a:pt x="17982" y="27047"/>
                    </a:lnTo>
                    <a:lnTo>
                      <a:pt x="18510" y="26667"/>
                    </a:lnTo>
                    <a:lnTo>
                      <a:pt x="19005" y="26353"/>
                    </a:lnTo>
                    <a:lnTo>
                      <a:pt x="19468" y="26089"/>
                    </a:lnTo>
                    <a:lnTo>
                      <a:pt x="19913" y="25874"/>
                    </a:lnTo>
                    <a:lnTo>
                      <a:pt x="20310" y="25693"/>
                    </a:lnTo>
                    <a:lnTo>
                      <a:pt x="20673" y="25561"/>
                    </a:lnTo>
                    <a:lnTo>
                      <a:pt x="21003" y="25462"/>
                    </a:lnTo>
                    <a:lnTo>
                      <a:pt x="21284" y="25395"/>
                    </a:lnTo>
                    <a:lnTo>
                      <a:pt x="21515" y="25362"/>
                    </a:lnTo>
                    <a:lnTo>
                      <a:pt x="21845" y="25313"/>
                    </a:lnTo>
                    <a:lnTo>
                      <a:pt x="21961" y="25313"/>
                    </a:lnTo>
                    <a:lnTo>
                      <a:pt x="21317" y="2494"/>
                    </a:lnTo>
                    <a:lnTo>
                      <a:pt x="20755" y="2279"/>
                    </a:lnTo>
                    <a:lnTo>
                      <a:pt x="19286" y="1734"/>
                    </a:lnTo>
                    <a:lnTo>
                      <a:pt x="17272" y="925"/>
                    </a:lnTo>
                    <a:lnTo>
                      <a:pt x="16165" y="479"/>
                    </a:lnTo>
                    <a:lnTo>
                      <a:pt x="150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041;p40"/>
              <p:cNvSpPr/>
              <p:nvPr/>
            </p:nvSpPr>
            <p:spPr>
              <a:xfrm>
                <a:off x="7609093" y="2801967"/>
                <a:ext cx="26" cy="593398"/>
              </a:xfrm>
              <a:custGeom>
                <a:avLst/>
                <a:gdLst/>
                <a:ahLst/>
                <a:cxnLst/>
                <a:rect l="l" t="t" r="r" b="b"/>
                <a:pathLst>
                  <a:path w="1" h="23200" fill="none" extrusionOk="0">
                    <a:moveTo>
                      <a:pt x="1" y="23200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042;p40"/>
              <p:cNvSpPr/>
              <p:nvPr/>
            </p:nvSpPr>
            <p:spPr>
              <a:xfrm>
                <a:off x="7481134" y="2735673"/>
                <a:ext cx="251325" cy="66322"/>
              </a:xfrm>
              <a:custGeom>
                <a:avLst/>
                <a:gdLst/>
                <a:ahLst/>
                <a:cxnLst/>
                <a:rect l="l" t="t" r="r" b="b"/>
                <a:pathLst>
                  <a:path w="9826" h="2593" extrusionOk="0">
                    <a:moveTo>
                      <a:pt x="892" y="0"/>
                    </a:moveTo>
                    <a:lnTo>
                      <a:pt x="1" y="380"/>
                    </a:lnTo>
                    <a:lnTo>
                      <a:pt x="133" y="611"/>
                    </a:lnTo>
                    <a:lnTo>
                      <a:pt x="298" y="843"/>
                    </a:lnTo>
                    <a:lnTo>
                      <a:pt x="496" y="1057"/>
                    </a:lnTo>
                    <a:lnTo>
                      <a:pt x="711" y="1272"/>
                    </a:lnTo>
                    <a:lnTo>
                      <a:pt x="958" y="1453"/>
                    </a:lnTo>
                    <a:lnTo>
                      <a:pt x="1222" y="1635"/>
                    </a:lnTo>
                    <a:lnTo>
                      <a:pt x="1520" y="1817"/>
                    </a:lnTo>
                    <a:lnTo>
                      <a:pt x="1833" y="1965"/>
                    </a:lnTo>
                    <a:lnTo>
                      <a:pt x="2164" y="2097"/>
                    </a:lnTo>
                    <a:lnTo>
                      <a:pt x="2510" y="2230"/>
                    </a:lnTo>
                    <a:lnTo>
                      <a:pt x="2874" y="2329"/>
                    </a:lnTo>
                    <a:lnTo>
                      <a:pt x="3253" y="2428"/>
                    </a:lnTo>
                    <a:lnTo>
                      <a:pt x="3650" y="2494"/>
                    </a:lnTo>
                    <a:lnTo>
                      <a:pt x="4062" y="2543"/>
                    </a:lnTo>
                    <a:lnTo>
                      <a:pt x="4492" y="2576"/>
                    </a:lnTo>
                    <a:lnTo>
                      <a:pt x="4921" y="2593"/>
                    </a:lnTo>
                    <a:lnTo>
                      <a:pt x="5350" y="2576"/>
                    </a:lnTo>
                    <a:lnTo>
                      <a:pt x="5763" y="2543"/>
                    </a:lnTo>
                    <a:lnTo>
                      <a:pt x="6176" y="2494"/>
                    </a:lnTo>
                    <a:lnTo>
                      <a:pt x="6572" y="2428"/>
                    </a:lnTo>
                    <a:lnTo>
                      <a:pt x="6952" y="2329"/>
                    </a:lnTo>
                    <a:lnTo>
                      <a:pt x="7315" y="2230"/>
                    </a:lnTo>
                    <a:lnTo>
                      <a:pt x="7679" y="2097"/>
                    </a:lnTo>
                    <a:lnTo>
                      <a:pt x="8009" y="1965"/>
                    </a:lnTo>
                    <a:lnTo>
                      <a:pt x="8323" y="1817"/>
                    </a:lnTo>
                    <a:lnTo>
                      <a:pt x="8603" y="1635"/>
                    </a:lnTo>
                    <a:lnTo>
                      <a:pt x="8867" y="1453"/>
                    </a:lnTo>
                    <a:lnTo>
                      <a:pt x="9115" y="1272"/>
                    </a:lnTo>
                    <a:lnTo>
                      <a:pt x="9330" y="1057"/>
                    </a:lnTo>
                    <a:lnTo>
                      <a:pt x="9528" y="843"/>
                    </a:lnTo>
                    <a:lnTo>
                      <a:pt x="9693" y="611"/>
                    </a:lnTo>
                    <a:lnTo>
                      <a:pt x="9825" y="380"/>
                    </a:lnTo>
                    <a:lnTo>
                      <a:pt x="89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043;p40"/>
              <p:cNvSpPr/>
              <p:nvPr/>
            </p:nvSpPr>
            <p:spPr>
              <a:xfrm>
                <a:off x="7400465" y="2999189"/>
                <a:ext cx="141520" cy="144052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5632" extrusionOk="0">
                    <a:moveTo>
                      <a:pt x="1" y="1"/>
                    </a:moveTo>
                    <a:lnTo>
                      <a:pt x="1" y="232"/>
                    </a:lnTo>
                    <a:lnTo>
                      <a:pt x="17" y="876"/>
                    </a:lnTo>
                    <a:lnTo>
                      <a:pt x="34" y="1305"/>
                    </a:lnTo>
                    <a:lnTo>
                      <a:pt x="83" y="1768"/>
                    </a:lnTo>
                    <a:lnTo>
                      <a:pt x="150" y="2279"/>
                    </a:lnTo>
                    <a:lnTo>
                      <a:pt x="249" y="2808"/>
                    </a:lnTo>
                    <a:lnTo>
                      <a:pt x="315" y="3072"/>
                    </a:lnTo>
                    <a:lnTo>
                      <a:pt x="381" y="3336"/>
                    </a:lnTo>
                    <a:lnTo>
                      <a:pt x="463" y="3600"/>
                    </a:lnTo>
                    <a:lnTo>
                      <a:pt x="562" y="3848"/>
                    </a:lnTo>
                    <a:lnTo>
                      <a:pt x="661" y="4079"/>
                    </a:lnTo>
                    <a:lnTo>
                      <a:pt x="777" y="4327"/>
                    </a:lnTo>
                    <a:lnTo>
                      <a:pt x="909" y="4541"/>
                    </a:lnTo>
                    <a:lnTo>
                      <a:pt x="1058" y="4740"/>
                    </a:lnTo>
                    <a:lnTo>
                      <a:pt x="1206" y="4938"/>
                    </a:lnTo>
                    <a:lnTo>
                      <a:pt x="1388" y="5103"/>
                    </a:lnTo>
                    <a:lnTo>
                      <a:pt x="1570" y="5251"/>
                    </a:lnTo>
                    <a:lnTo>
                      <a:pt x="1784" y="5384"/>
                    </a:lnTo>
                    <a:lnTo>
                      <a:pt x="1999" y="5483"/>
                    </a:lnTo>
                    <a:lnTo>
                      <a:pt x="2230" y="5565"/>
                    </a:lnTo>
                    <a:lnTo>
                      <a:pt x="2494" y="5615"/>
                    </a:lnTo>
                    <a:lnTo>
                      <a:pt x="2775" y="5631"/>
                    </a:lnTo>
                    <a:lnTo>
                      <a:pt x="3039" y="5615"/>
                    </a:lnTo>
                    <a:lnTo>
                      <a:pt x="3303" y="5565"/>
                    </a:lnTo>
                    <a:lnTo>
                      <a:pt x="3534" y="5483"/>
                    </a:lnTo>
                    <a:lnTo>
                      <a:pt x="3766" y="5384"/>
                    </a:lnTo>
                    <a:lnTo>
                      <a:pt x="3964" y="5251"/>
                    </a:lnTo>
                    <a:lnTo>
                      <a:pt x="4162" y="5103"/>
                    </a:lnTo>
                    <a:lnTo>
                      <a:pt x="4327" y="4938"/>
                    </a:lnTo>
                    <a:lnTo>
                      <a:pt x="4492" y="4740"/>
                    </a:lnTo>
                    <a:lnTo>
                      <a:pt x="4624" y="4541"/>
                    </a:lnTo>
                    <a:lnTo>
                      <a:pt x="4756" y="4327"/>
                    </a:lnTo>
                    <a:lnTo>
                      <a:pt x="4872" y="4079"/>
                    </a:lnTo>
                    <a:lnTo>
                      <a:pt x="4987" y="3848"/>
                    </a:lnTo>
                    <a:lnTo>
                      <a:pt x="5070" y="3600"/>
                    </a:lnTo>
                    <a:lnTo>
                      <a:pt x="5153" y="3336"/>
                    </a:lnTo>
                    <a:lnTo>
                      <a:pt x="5235" y="3072"/>
                    </a:lnTo>
                    <a:lnTo>
                      <a:pt x="5301" y="2808"/>
                    </a:lnTo>
                    <a:lnTo>
                      <a:pt x="5400" y="2279"/>
                    </a:lnTo>
                    <a:lnTo>
                      <a:pt x="5466" y="1768"/>
                    </a:lnTo>
                    <a:lnTo>
                      <a:pt x="5499" y="1305"/>
                    </a:lnTo>
                    <a:lnTo>
                      <a:pt x="5532" y="876"/>
                    </a:lnTo>
                    <a:lnTo>
                      <a:pt x="5532" y="232"/>
                    </a:lnTo>
                    <a:lnTo>
                      <a:pt x="5532" y="1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044;p40"/>
              <p:cNvSpPr/>
              <p:nvPr/>
            </p:nvSpPr>
            <p:spPr>
              <a:xfrm>
                <a:off x="7404276" y="3170654"/>
                <a:ext cx="345501" cy="181626"/>
              </a:xfrm>
              <a:custGeom>
                <a:avLst/>
                <a:gdLst/>
                <a:ahLst/>
                <a:cxnLst/>
                <a:rect l="l" t="t" r="r" b="b"/>
                <a:pathLst>
                  <a:path w="13508" h="7101" fill="none" extrusionOk="0">
                    <a:moveTo>
                      <a:pt x="13507" y="1"/>
                    </a:moveTo>
                    <a:lnTo>
                      <a:pt x="13507" y="1"/>
                    </a:lnTo>
                    <a:lnTo>
                      <a:pt x="13127" y="281"/>
                    </a:lnTo>
                    <a:lnTo>
                      <a:pt x="12087" y="1024"/>
                    </a:lnTo>
                    <a:lnTo>
                      <a:pt x="11361" y="1520"/>
                    </a:lnTo>
                    <a:lnTo>
                      <a:pt x="10518" y="2081"/>
                    </a:lnTo>
                    <a:lnTo>
                      <a:pt x="9594" y="2675"/>
                    </a:lnTo>
                    <a:lnTo>
                      <a:pt x="8587" y="3303"/>
                    </a:lnTo>
                    <a:lnTo>
                      <a:pt x="7530" y="3947"/>
                    </a:lnTo>
                    <a:lnTo>
                      <a:pt x="6424" y="4574"/>
                    </a:lnTo>
                    <a:lnTo>
                      <a:pt x="5301" y="5169"/>
                    </a:lnTo>
                    <a:lnTo>
                      <a:pt x="4739" y="5449"/>
                    </a:lnTo>
                    <a:lnTo>
                      <a:pt x="4178" y="5714"/>
                    </a:lnTo>
                    <a:lnTo>
                      <a:pt x="3617" y="5978"/>
                    </a:lnTo>
                    <a:lnTo>
                      <a:pt x="3055" y="6209"/>
                    </a:lnTo>
                    <a:lnTo>
                      <a:pt x="2510" y="6424"/>
                    </a:lnTo>
                    <a:lnTo>
                      <a:pt x="1982" y="6605"/>
                    </a:lnTo>
                    <a:lnTo>
                      <a:pt x="1470" y="6787"/>
                    </a:lnTo>
                    <a:lnTo>
                      <a:pt x="958" y="6919"/>
                    </a:lnTo>
                    <a:lnTo>
                      <a:pt x="463" y="7035"/>
                    </a:lnTo>
                    <a:lnTo>
                      <a:pt x="1" y="710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045;p40"/>
              <p:cNvSpPr/>
              <p:nvPr/>
            </p:nvSpPr>
            <p:spPr>
              <a:xfrm>
                <a:off x="7556303" y="3274546"/>
                <a:ext cx="135177" cy="51973"/>
              </a:xfrm>
              <a:custGeom>
                <a:avLst/>
                <a:gdLst/>
                <a:ahLst/>
                <a:cxnLst/>
                <a:rect l="l" t="t" r="r" b="b"/>
                <a:pathLst>
                  <a:path w="5285" h="2032" fill="none" extrusionOk="0">
                    <a:moveTo>
                      <a:pt x="1" y="2031"/>
                    </a:moveTo>
                    <a:lnTo>
                      <a:pt x="5284" y="0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046;p40"/>
              <p:cNvSpPr/>
              <p:nvPr/>
            </p:nvSpPr>
            <p:spPr>
              <a:xfrm>
                <a:off x="7191018" y="3143210"/>
                <a:ext cx="131775" cy="26"/>
              </a:xfrm>
              <a:custGeom>
                <a:avLst/>
                <a:gdLst/>
                <a:ahLst/>
                <a:cxnLst/>
                <a:rect l="l" t="t" r="r" b="b"/>
                <a:pathLst>
                  <a:path w="5152" h="1" fill="none" extrusionOk="0">
                    <a:moveTo>
                      <a:pt x="0" y="0"/>
                    </a:moveTo>
                    <a:lnTo>
                      <a:pt x="5152" y="0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047;p40"/>
              <p:cNvSpPr/>
              <p:nvPr/>
            </p:nvSpPr>
            <p:spPr>
              <a:xfrm>
                <a:off x="7622189" y="3821016"/>
                <a:ext cx="335781" cy="59570"/>
              </a:xfrm>
              <a:custGeom>
                <a:avLst/>
                <a:gdLst/>
                <a:ahLst/>
                <a:cxnLst/>
                <a:rect l="l" t="t" r="r" b="b"/>
                <a:pathLst>
                  <a:path w="13128" h="2329" extrusionOk="0">
                    <a:moveTo>
                      <a:pt x="1" y="1"/>
                    </a:moveTo>
                    <a:lnTo>
                      <a:pt x="463" y="2329"/>
                    </a:lnTo>
                    <a:lnTo>
                      <a:pt x="13127" y="2329"/>
                    </a:lnTo>
                    <a:lnTo>
                      <a:pt x="127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048;p40"/>
              <p:cNvSpPr/>
              <p:nvPr/>
            </p:nvSpPr>
            <p:spPr>
              <a:xfrm>
                <a:off x="7276316" y="3821016"/>
                <a:ext cx="307058" cy="59570"/>
              </a:xfrm>
              <a:custGeom>
                <a:avLst/>
                <a:gdLst/>
                <a:ahLst/>
                <a:cxnLst/>
                <a:rect l="l" t="t" r="r" b="b"/>
                <a:pathLst>
                  <a:path w="12005" h="2329" extrusionOk="0">
                    <a:moveTo>
                      <a:pt x="314" y="1"/>
                    </a:moveTo>
                    <a:lnTo>
                      <a:pt x="0" y="2329"/>
                    </a:lnTo>
                    <a:lnTo>
                      <a:pt x="12004" y="2329"/>
                    </a:lnTo>
                    <a:lnTo>
                      <a:pt x="1200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049;p40"/>
              <p:cNvSpPr/>
              <p:nvPr/>
            </p:nvSpPr>
            <p:spPr>
              <a:xfrm>
                <a:off x="7774651" y="3095894"/>
                <a:ext cx="363226" cy="405889"/>
              </a:xfrm>
              <a:custGeom>
                <a:avLst/>
                <a:gdLst/>
                <a:ahLst/>
                <a:cxnLst/>
                <a:rect l="l" t="t" r="r" b="b"/>
                <a:pathLst>
                  <a:path w="14201" h="15869" extrusionOk="0">
                    <a:moveTo>
                      <a:pt x="12879" y="1"/>
                    </a:moveTo>
                    <a:lnTo>
                      <a:pt x="7381" y="3435"/>
                    </a:lnTo>
                    <a:lnTo>
                      <a:pt x="7992" y="4509"/>
                    </a:lnTo>
                    <a:lnTo>
                      <a:pt x="4046" y="11262"/>
                    </a:lnTo>
                    <a:lnTo>
                      <a:pt x="3649" y="11328"/>
                    </a:lnTo>
                    <a:lnTo>
                      <a:pt x="3253" y="11427"/>
                    </a:lnTo>
                    <a:lnTo>
                      <a:pt x="2873" y="11559"/>
                    </a:lnTo>
                    <a:lnTo>
                      <a:pt x="2510" y="11708"/>
                    </a:lnTo>
                    <a:lnTo>
                      <a:pt x="2163" y="11873"/>
                    </a:lnTo>
                    <a:lnTo>
                      <a:pt x="1833" y="12038"/>
                    </a:lnTo>
                    <a:lnTo>
                      <a:pt x="1519" y="12203"/>
                    </a:lnTo>
                    <a:lnTo>
                      <a:pt x="1222" y="12385"/>
                    </a:lnTo>
                    <a:lnTo>
                      <a:pt x="710" y="12731"/>
                    </a:lnTo>
                    <a:lnTo>
                      <a:pt x="330" y="13012"/>
                    </a:lnTo>
                    <a:lnTo>
                      <a:pt x="83" y="13210"/>
                    </a:lnTo>
                    <a:lnTo>
                      <a:pt x="0" y="13276"/>
                    </a:lnTo>
                    <a:lnTo>
                      <a:pt x="83" y="13491"/>
                    </a:lnTo>
                    <a:lnTo>
                      <a:pt x="165" y="13673"/>
                    </a:lnTo>
                    <a:lnTo>
                      <a:pt x="281" y="13854"/>
                    </a:lnTo>
                    <a:lnTo>
                      <a:pt x="413" y="14019"/>
                    </a:lnTo>
                    <a:lnTo>
                      <a:pt x="545" y="14184"/>
                    </a:lnTo>
                    <a:lnTo>
                      <a:pt x="694" y="14333"/>
                    </a:lnTo>
                    <a:lnTo>
                      <a:pt x="859" y="14482"/>
                    </a:lnTo>
                    <a:lnTo>
                      <a:pt x="1040" y="14614"/>
                    </a:lnTo>
                    <a:lnTo>
                      <a:pt x="1222" y="14746"/>
                    </a:lnTo>
                    <a:lnTo>
                      <a:pt x="1420" y="14861"/>
                    </a:lnTo>
                    <a:lnTo>
                      <a:pt x="1817" y="15076"/>
                    </a:lnTo>
                    <a:lnTo>
                      <a:pt x="2229" y="15241"/>
                    </a:lnTo>
                    <a:lnTo>
                      <a:pt x="2659" y="15406"/>
                    </a:lnTo>
                    <a:lnTo>
                      <a:pt x="3071" y="15522"/>
                    </a:lnTo>
                    <a:lnTo>
                      <a:pt x="3451" y="15621"/>
                    </a:lnTo>
                    <a:lnTo>
                      <a:pt x="3814" y="15704"/>
                    </a:lnTo>
                    <a:lnTo>
                      <a:pt x="4128" y="15770"/>
                    </a:lnTo>
                    <a:lnTo>
                      <a:pt x="4607" y="15836"/>
                    </a:lnTo>
                    <a:lnTo>
                      <a:pt x="4789" y="15869"/>
                    </a:lnTo>
                    <a:lnTo>
                      <a:pt x="12367" y="8537"/>
                    </a:lnTo>
                    <a:lnTo>
                      <a:pt x="12698" y="8191"/>
                    </a:lnTo>
                    <a:lnTo>
                      <a:pt x="12995" y="7827"/>
                    </a:lnTo>
                    <a:lnTo>
                      <a:pt x="13259" y="7448"/>
                    </a:lnTo>
                    <a:lnTo>
                      <a:pt x="13490" y="7051"/>
                    </a:lnTo>
                    <a:lnTo>
                      <a:pt x="13688" y="6655"/>
                    </a:lnTo>
                    <a:lnTo>
                      <a:pt x="13870" y="6226"/>
                    </a:lnTo>
                    <a:lnTo>
                      <a:pt x="14002" y="5797"/>
                    </a:lnTo>
                    <a:lnTo>
                      <a:pt x="14101" y="5351"/>
                    </a:lnTo>
                    <a:lnTo>
                      <a:pt x="14167" y="4905"/>
                    </a:lnTo>
                    <a:lnTo>
                      <a:pt x="14200" y="4443"/>
                    </a:lnTo>
                    <a:lnTo>
                      <a:pt x="14200" y="3997"/>
                    </a:lnTo>
                    <a:lnTo>
                      <a:pt x="14167" y="3534"/>
                    </a:lnTo>
                    <a:lnTo>
                      <a:pt x="14085" y="3072"/>
                    </a:lnTo>
                    <a:lnTo>
                      <a:pt x="13986" y="2626"/>
                    </a:lnTo>
                    <a:lnTo>
                      <a:pt x="13837" y="2180"/>
                    </a:lnTo>
                    <a:lnTo>
                      <a:pt x="13655" y="1751"/>
                    </a:lnTo>
                    <a:lnTo>
                      <a:pt x="12879" y="1"/>
                    </a:lnTo>
                    <a:close/>
                  </a:path>
                </a:pathLst>
              </a:custGeom>
              <a:solidFill>
                <a:srgbClr val="FDC0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050;p40"/>
              <p:cNvSpPr/>
              <p:nvPr/>
            </p:nvSpPr>
            <p:spPr>
              <a:xfrm>
                <a:off x="7838848" y="2799435"/>
                <a:ext cx="305344" cy="409266"/>
              </a:xfrm>
              <a:custGeom>
                <a:avLst/>
                <a:gdLst/>
                <a:ahLst/>
                <a:cxnLst/>
                <a:rect l="l" t="t" r="r" b="b"/>
                <a:pathLst>
                  <a:path w="11938" h="16001" extrusionOk="0">
                    <a:moveTo>
                      <a:pt x="1222" y="1"/>
                    </a:moveTo>
                    <a:lnTo>
                      <a:pt x="0" y="11262"/>
                    </a:lnTo>
                    <a:lnTo>
                      <a:pt x="3302" y="16001"/>
                    </a:lnTo>
                    <a:lnTo>
                      <a:pt x="11938" y="10618"/>
                    </a:lnTo>
                    <a:lnTo>
                      <a:pt x="11608" y="10221"/>
                    </a:lnTo>
                    <a:lnTo>
                      <a:pt x="10700" y="9132"/>
                    </a:lnTo>
                    <a:lnTo>
                      <a:pt x="9362" y="7580"/>
                    </a:lnTo>
                    <a:lnTo>
                      <a:pt x="8570" y="6704"/>
                    </a:lnTo>
                    <a:lnTo>
                      <a:pt x="7727" y="5780"/>
                    </a:lnTo>
                    <a:lnTo>
                      <a:pt x="6852" y="4839"/>
                    </a:lnTo>
                    <a:lnTo>
                      <a:pt x="5961" y="3897"/>
                    </a:lnTo>
                    <a:lnTo>
                      <a:pt x="5069" y="3006"/>
                    </a:lnTo>
                    <a:lnTo>
                      <a:pt x="4194" y="2180"/>
                    </a:lnTo>
                    <a:lnTo>
                      <a:pt x="3765" y="1801"/>
                    </a:lnTo>
                    <a:lnTo>
                      <a:pt x="3352" y="1437"/>
                    </a:lnTo>
                    <a:lnTo>
                      <a:pt x="2956" y="1107"/>
                    </a:lnTo>
                    <a:lnTo>
                      <a:pt x="2559" y="810"/>
                    </a:lnTo>
                    <a:lnTo>
                      <a:pt x="2196" y="546"/>
                    </a:lnTo>
                    <a:lnTo>
                      <a:pt x="1849" y="331"/>
                    </a:lnTo>
                    <a:lnTo>
                      <a:pt x="1536" y="133"/>
                    </a:lnTo>
                    <a:lnTo>
                      <a:pt x="122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051;p40"/>
              <p:cNvSpPr/>
              <p:nvPr/>
            </p:nvSpPr>
            <p:spPr>
              <a:xfrm>
                <a:off x="7897112" y="3027911"/>
                <a:ext cx="186281" cy="142774"/>
              </a:xfrm>
              <a:custGeom>
                <a:avLst/>
                <a:gdLst/>
                <a:ahLst/>
                <a:cxnLst/>
                <a:rect l="l" t="t" r="r" b="b"/>
                <a:pathLst>
                  <a:path w="7283" h="5582" fill="none" extrusionOk="0">
                    <a:moveTo>
                      <a:pt x="7282" y="1"/>
                    </a:moveTo>
                    <a:lnTo>
                      <a:pt x="1" y="5582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052;p40"/>
              <p:cNvSpPr/>
              <p:nvPr/>
            </p:nvSpPr>
            <p:spPr>
              <a:xfrm>
                <a:off x="7503948" y="2629249"/>
                <a:ext cx="205694" cy="148682"/>
              </a:xfrm>
              <a:custGeom>
                <a:avLst/>
                <a:gdLst/>
                <a:ahLst/>
                <a:cxnLst/>
                <a:rect l="l" t="t" r="r" b="b"/>
                <a:pathLst>
                  <a:path w="8042" h="5813" extrusionOk="0">
                    <a:moveTo>
                      <a:pt x="1338" y="1"/>
                    </a:moveTo>
                    <a:lnTo>
                      <a:pt x="1189" y="3732"/>
                    </a:lnTo>
                    <a:lnTo>
                      <a:pt x="0" y="4161"/>
                    </a:lnTo>
                    <a:lnTo>
                      <a:pt x="66" y="4228"/>
                    </a:lnTo>
                    <a:lnTo>
                      <a:pt x="248" y="4426"/>
                    </a:lnTo>
                    <a:lnTo>
                      <a:pt x="380" y="4541"/>
                    </a:lnTo>
                    <a:lnTo>
                      <a:pt x="545" y="4690"/>
                    </a:lnTo>
                    <a:lnTo>
                      <a:pt x="743" y="4838"/>
                    </a:lnTo>
                    <a:lnTo>
                      <a:pt x="974" y="4987"/>
                    </a:lnTo>
                    <a:lnTo>
                      <a:pt x="1239" y="5136"/>
                    </a:lnTo>
                    <a:lnTo>
                      <a:pt x="1536" y="5284"/>
                    </a:lnTo>
                    <a:lnTo>
                      <a:pt x="1866" y="5433"/>
                    </a:lnTo>
                    <a:lnTo>
                      <a:pt x="2229" y="5565"/>
                    </a:lnTo>
                    <a:lnTo>
                      <a:pt x="2626" y="5664"/>
                    </a:lnTo>
                    <a:lnTo>
                      <a:pt x="3055" y="5747"/>
                    </a:lnTo>
                    <a:lnTo>
                      <a:pt x="3517" y="5796"/>
                    </a:lnTo>
                    <a:lnTo>
                      <a:pt x="4029" y="5813"/>
                    </a:lnTo>
                    <a:lnTo>
                      <a:pt x="4524" y="5796"/>
                    </a:lnTo>
                    <a:lnTo>
                      <a:pt x="5003" y="5747"/>
                    </a:lnTo>
                    <a:lnTo>
                      <a:pt x="5433" y="5664"/>
                    </a:lnTo>
                    <a:lnTo>
                      <a:pt x="5829" y="5565"/>
                    </a:lnTo>
                    <a:lnTo>
                      <a:pt x="6192" y="5433"/>
                    </a:lnTo>
                    <a:lnTo>
                      <a:pt x="6522" y="5284"/>
                    </a:lnTo>
                    <a:lnTo>
                      <a:pt x="6820" y="5136"/>
                    </a:lnTo>
                    <a:lnTo>
                      <a:pt x="7084" y="4987"/>
                    </a:lnTo>
                    <a:lnTo>
                      <a:pt x="7298" y="4838"/>
                    </a:lnTo>
                    <a:lnTo>
                      <a:pt x="7497" y="4690"/>
                    </a:lnTo>
                    <a:lnTo>
                      <a:pt x="7678" y="4541"/>
                    </a:lnTo>
                    <a:lnTo>
                      <a:pt x="7810" y="4426"/>
                    </a:lnTo>
                    <a:lnTo>
                      <a:pt x="7992" y="4228"/>
                    </a:lnTo>
                    <a:lnTo>
                      <a:pt x="8041" y="4161"/>
                    </a:lnTo>
                    <a:lnTo>
                      <a:pt x="6869" y="3732"/>
                    </a:lnTo>
                    <a:lnTo>
                      <a:pt x="6721" y="1"/>
                    </a:lnTo>
                    <a:close/>
                  </a:path>
                </a:pathLst>
              </a:custGeom>
              <a:solidFill>
                <a:srgbClr val="FDC0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053;p40"/>
              <p:cNvSpPr/>
              <p:nvPr/>
            </p:nvSpPr>
            <p:spPr>
              <a:xfrm>
                <a:off x="7535612" y="2629249"/>
                <a:ext cx="139397" cy="62102"/>
              </a:xfrm>
              <a:custGeom>
                <a:avLst/>
                <a:gdLst/>
                <a:ahLst/>
                <a:cxnLst/>
                <a:rect l="l" t="t" r="r" b="b"/>
                <a:pathLst>
                  <a:path w="5450" h="2428" extrusionOk="0">
                    <a:moveTo>
                      <a:pt x="100" y="1"/>
                    </a:moveTo>
                    <a:lnTo>
                      <a:pt x="1" y="2230"/>
                    </a:lnTo>
                    <a:lnTo>
                      <a:pt x="364" y="2329"/>
                    </a:lnTo>
                    <a:lnTo>
                      <a:pt x="727" y="2378"/>
                    </a:lnTo>
                    <a:lnTo>
                      <a:pt x="1107" y="2428"/>
                    </a:lnTo>
                    <a:lnTo>
                      <a:pt x="1866" y="2428"/>
                    </a:lnTo>
                    <a:lnTo>
                      <a:pt x="2213" y="2395"/>
                    </a:lnTo>
                    <a:lnTo>
                      <a:pt x="2543" y="2345"/>
                    </a:lnTo>
                    <a:lnTo>
                      <a:pt x="2841" y="2279"/>
                    </a:lnTo>
                    <a:lnTo>
                      <a:pt x="3138" y="2197"/>
                    </a:lnTo>
                    <a:lnTo>
                      <a:pt x="3419" y="2098"/>
                    </a:lnTo>
                    <a:lnTo>
                      <a:pt x="3683" y="1982"/>
                    </a:lnTo>
                    <a:lnTo>
                      <a:pt x="3947" y="1833"/>
                    </a:lnTo>
                    <a:lnTo>
                      <a:pt x="4178" y="1685"/>
                    </a:lnTo>
                    <a:lnTo>
                      <a:pt x="4409" y="1503"/>
                    </a:lnTo>
                    <a:lnTo>
                      <a:pt x="4607" y="1305"/>
                    </a:lnTo>
                    <a:lnTo>
                      <a:pt x="4806" y="1090"/>
                    </a:lnTo>
                    <a:lnTo>
                      <a:pt x="4987" y="843"/>
                    </a:lnTo>
                    <a:lnTo>
                      <a:pt x="5152" y="578"/>
                    </a:lnTo>
                    <a:lnTo>
                      <a:pt x="5317" y="314"/>
                    </a:lnTo>
                    <a:lnTo>
                      <a:pt x="5449" y="1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054;p40"/>
              <p:cNvSpPr/>
              <p:nvPr/>
            </p:nvSpPr>
            <p:spPr>
              <a:xfrm>
                <a:off x="7872200" y="2864477"/>
                <a:ext cx="7622" cy="28214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1031" fill="none" extrusionOk="0">
                    <a:moveTo>
                      <a:pt x="298" y="11030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055;p40"/>
              <p:cNvSpPr/>
              <p:nvPr/>
            </p:nvSpPr>
            <p:spPr>
              <a:xfrm>
                <a:off x="7877699" y="2917702"/>
                <a:ext cx="49416" cy="148247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5796" fill="none" extrusionOk="0">
                    <a:moveTo>
                      <a:pt x="1932" y="0"/>
                    </a:moveTo>
                    <a:lnTo>
                      <a:pt x="0" y="5796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056;p40"/>
              <p:cNvSpPr/>
              <p:nvPr/>
            </p:nvSpPr>
            <p:spPr>
              <a:xfrm>
                <a:off x="7850664" y="3515683"/>
                <a:ext cx="35911" cy="327341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12798" fill="none" extrusionOk="0">
                    <a:moveTo>
                      <a:pt x="0" y="1"/>
                    </a:moveTo>
                    <a:lnTo>
                      <a:pt x="1404" y="12797"/>
                    </a:lnTo>
                  </a:path>
                </a:pathLst>
              </a:custGeom>
              <a:noFill/>
              <a:ln w="16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057;p40"/>
              <p:cNvSpPr/>
              <p:nvPr/>
            </p:nvSpPr>
            <p:spPr>
              <a:xfrm>
                <a:off x="7756057" y="3457394"/>
                <a:ext cx="135177" cy="62128"/>
              </a:xfrm>
              <a:custGeom>
                <a:avLst/>
                <a:gdLst/>
                <a:ahLst/>
                <a:cxnLst/>
                <a:rect l="l" t="t" r="r" b="b"/>
                <a:pathLst>
                  <a:path w="5285" h="24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83" y="117"/>
                    </a:lnTo>
                    <a:lnTo>
                      <a:pt x="347" y="397"/>
                    </a:lnTo>
                    <a:lnTo>
                      <a:pt x="546" y="579"/>
                    </a:lnTo>
                    <a:lnTo>
                      <a:pt x="777" y="794"/>
                    </a:lnTo>
                    <a:lnTo>
                      <a:pt x="1057" y="1025"/>
                    </a:lnTo>
                    <a:lnTo>
                      <a:pt x="1388" y="1256"/>
                    </a:lnTo>
                    <a:lnTo>
                      <a:pt x="1734" y="1487"/>
                    </a:lnTo>
                    <a:lnTo>
                      <a:pt x="2131" y="1702"/>
                    </a:lnTo>
                    <a:lnTo>
                      <a:pt x="2577" y="1916"/>
                    </a:lnTo>
                    <a:lnTo>
                      <a:pt x="2808" y="2015"/>
                    </a:lnTo>
                    <a:lnTo>
                      <a:pt x="3039" y="2098"/>
                    </a:lnTo>
                    <a:lnTo>
                      <a:pt x="3287" y="2181"/>
                    </a:lnTo>
                    <a:lnTo>
                      <a:pt x="3551" y="2247"/>
                    </a:lnTo>
                    <a:lnTo>
                      <a:pt x="3815" y="2313"/>
                    </a:lnTo>
                    <a:lnTo>
                      <a:pt x="4096" y="2362"/>
                    </a:lnTo>
                    <a:lnTo>
                      <a:pt x="4376" y="2395"/>
                    </a:lnTo>
                    <a:lnTo>
                      <a:pt x="4674" y="2428"/>
                    </a:lnTo>
                    <a:lnTo>
                      <a:pt x="4971" y="2428"/>
                    </a:lnTo>
                    <a:lnTo>
                      <a:pt x="5284" y="2428"/>
                    </a:lnTo>
                  </a:path>
                </a:pathLst>
              </a:custGeom>
              <a:noFill/>
              <a:ln w="16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058;p40"/>
              <p:cNvSpPr/>
              <p:nvPr/>
            </p:nvSpPr>
            <p:spPr>
              <a:xfrm>
                <a:off x="7497196" y="2439214"/>
                <a:ext cx="219634" cy="220478"/>
              </a:xfrm>
              <a:custGeom>
                <a:avLst/>
                <a:gdLst/>
                <a:ahLst/>
                <a:cxnLst/>
                <a:rect l="l" t="t" r="r" b="b"/>
                <a:pathLst>
                  <a:path w="8587" h="8620" extrusionOk="0">
                    <a:moveTo>
                      <a:pt x="5680" y="0"/>
                    </a:moveTo>
                    <a:lnTo>
                      <a:pt x="2956" y="66"/>
                    </a:lnTo>
                    <a:lnTo>
                      <a:pt x="2774" y="215"/>
                    </a:lnTo>
                    <a:lnTo>
                      <a:pt x="2592" y="364"/>
                    </a:lnTo>
                    <a:lnTo>
                      <a:pt x="2345" y="545"/>
                    </a:lnTo>
                    <a:lnTo>
                      <a:pt x="2064" y="727"/>
                    </a:lnTo>
                    <a:lnTo>
                      <a:pt x="1767" y="892"/>
                    </a:lnTo>
                    <a:lnTo>
                      <a:pt x="1618" y="958"/>
                    </a:lnTo>
                    <a:lnTo>
                      <a:pt x="1453" y="1007"/>
                    </a:lnTo>
                    <a:lnTo>
                      <a:pt x="1304" y="1040"/>
                    </a:lnTo>
                    <a:lnTo>
                      <a:pt x="1156" y="1057"/>
                    </a:lnTo>
                    <a:lnTo>
                      <a:pt x="1156" y="1206"/>
                    </a:lnTo>
                    <a:lnTo>
                      <a:pt x="1156" y="1354"/>
                    </a:lnTo>
                    <a:lnTo>
                      <a:pt x="1139" y="1486"/>
                    </a:lnTo>
                    <a:lnTo>
                      <a:pt x="1106" y="1618"/>
                    </a:lnTo>
                    <a:lnTo>
                      <a:pt x="1024" y="1850"/>
                    </a:lnTo>
                    <a:lnTo>
                      <a:pt x="925" y="2048"/>
                    </a:lnTo>
                    <a:lnTo>
                      <a:pt x="809" y="2213"/>
                    </a:lnTo>
                    <a:lnTo>
                      <a:pt x="677" y="2345"/>
                    </a:lnTo>
                    <a:lnTo>
                      <a:pt x="545" y="2460"/>
                    </a:lnTo>
                    <a:lnTo>
                      <a:pt x="413" y="2543"/>
                    </a:lnTo>
                    <a:lnTo>
                      <a:pt x="314" y="2609"/>
                    </a:lnTo>
                    <a:lnTo>
                      <a:pt x="231" y="2675"/>
                    </a:lnTo>
                    <a:lnTo>
                      <a:pt x="165" y="2758"/>
                    </a:lnTo>
                    <a:lnTo>
                      <a:pt x="99" y="2857"/>
                    </a:lnTo>
                    <a:lnTo>
                      <a:pt x="50" y="2956"/>
                    </a:lnTo>
                    <a:lnTo>
                      <a:pt x="17" y="3055"/>
                    </a:lnTo>
                    <a:lnTo>
                      <a:pt x="0" y="3154"/>
                    </a:lnTo>
                    <a:lnTo>
                      <a:pt x="0" y="3270"/>
                    </a:lnTo>
                    <a:lnTo>
                      <a:pt x="33" y="3947"/>
                    </a:lnTo>
                    <a:lnTo>
                      <a:pt x="99" y="4557"/>
                    </a:lnTo>
                    <a:lnTo>
                      <a:pt x="198" y="5135"/>
                    </a:lnTo>
                    <a:lnTo>
                      <a:pt x="264" y="5400"/>
                    </a:lnTo>
                    <a:lnTo>
                      <a:pt x="330" y="5664"/>
                    </a:lnTo>
                    <a:lnTo>
                      <a:pt x="413" y="5911"/>
                    </a:lnTo>
                    <a:lnTo>
                      <a:pt x="495" y="6143"/>
                    </a:lnTo>
                    <a:lnTo>
                      <a:pt x="578" y="6374"/>
                    </a:lnTo>
                    <a:lnTo>
                      <a:pt x="694" y="6588"/>
                    </a:lnTo>
                    <a:lnTo>
                      <a:pt x="793" y="6787"/>
                    </a:lnTo>
                    <a:lnTo>
                      <a:pt x="908" y="6985"/>
                    </a:lnTo>
                    <a:lnTo>
                      <a:pt x="1024" y="7166"/>
                    </a:lnTo>
                    <a:lnTo>
                      <a:pt x="1156" y="7331"/>
                    </a:lnTo>
                    <a:lnTo>
                      <a:pt x="1304" y="7480"/>
                    </a:lnTo>
                    <a:lnTo>
                      <a:pt x="1437" y="7629"/>
                    </a:lnTo>
                    <a:lnTo>
                      <a:pt x="1602" y="7777"/>
                    </a:lnTo>
                    <a:lnTo>
                      <a:pt x="1750" y="7893"/>
                    </a:lnTo>
                    <a:lnTo>
                      <a:pt x="1932" y="8025"/>
                    </a:lnTo>
                    <a:lnTo>
                      <a:pt x="2097" y="8124"/>
                    </a:lnTo>
                    <a:lnTo>
                      <a:pt x="2279" y="8223"/>
                    </a:lnTo>
                    <a:lnTo>
                      <a:pt x="2477" y="8306"/>
                    </a:lnTo>
                    <a:lnTo>
                      <a:pt x="2675" y="8372"/>
                    </a:lnTo>
                    <a:lnTo>
                      <a:pt x="2890" y="8438"/>
                    </a:lnTo>
                    <a:lnTo>
                      <a:pt x="3104" y="8504"/>
                    </a:lnTo>
                    <a:lnTo>
                      <a:pt x="3319" y="8537"/>
                    </a:lnTo>
                    <a:lnTo>
                      <a:pt x="3550" y="8586"/>
                    </a:lnTo>
                    <a:lnTo>
                      <a:pt x="3798" y="8603"/>
                    </a:lnTo>
                    <a:lnTo>
                      <a:pt x="4029" y="8619"/>
                    </a:lnTo>
                    <a:lnTo>
                      <a:pt x="4541" y="8619"/>
                    </a:lnTo>
                    <a:lnTo>
                      <a:pt x="4788" y="8603"/>
                    </a:lnTo>
                    <a:lnTo>
                      <a:pt x="5020" y="8586"/>
                    </a:lnTo>
                    <a:lnTo>
                      <a:pt x="5251" y="8537"/>
                    </a:lnTo>
                    <a:lnTo>
                      <a:pt x="5482" y="8504"/>
                    </a:lnTo>
                    <a:lnTo>
                      <a:pt x="5697" y="8438"/>
                    </a:lnTo>
                    <a:lnTo>
                      <a:pt x="5895" y="8388"/>
                    </a:lnTo>
                    <a:lnTo>
                      <a:pt x="6093" y="8306"/>
                    </a:lnTo>
                    <a:lnTo>
                      <a:pt x="6291" y="8223"/>
                    </a:lnTo>
                    <a:lnTo>
                      <a:pt x="6473" y="8124"/>
                    </a:lnTo>
                    <a:lnTo>
                      <a:pt x="6654" y="8025"/>
                    </a:lnTo>
                    <a:lnTo>
                      <a:pt x="6819" y="7909"/>
                    </a:lnTo>
                    <a:lnTo>
                      <a:pt x="6985" y="7777"/>
                    </a:lnTo>
                    <a:lnTo>
                      <a:pt x="7133" y="7645"/>
                    </a:lnTo>
                    <a:lnTo>
                      <a:pt x="7282" y="7497"/>
                    </a:lnTo>
                    <a:lnTo>
                      <a:pt x="7414" y="7331"/>
                    </a:lnTo>
                    <a:lnTo>
                      <a:pt x="7546" y="7166"/>
                    </a:lnTo>
                    <a:lnTo>
                      <a:pt x="7661" y="6985"/>
                    </a:lnTo>
                    <a:lnTo>
                      <a:pt x="7777" y="6787"/>
                    </a:lnTo>
                    <a:lnTo>
                      <a:pt x="7893" y="6588"/>
                    </a:lnTo>
                    <a:lnTo>
                      <a:pt x="7992" y="6374"/>
                    </a:lnTo>
                    <a:lnTo>
                      <a:pt x="8074" y="6159"/>
                    </a:lnTo>
                    <a:lnTo>
                      <a:pt x="8157" y="5911"/>
                    </a:lnTo>
                    <a:lnTo>
                      <a:pt x="8239" y="5664"/>
                    </a:lnTo>
                    <a:lnTo>
                      <a:pt x="8305" y="5416"/>
                    </a:lnTo>
                    <a:lnTo>
                      <a:pt x="8371" y="5152"/>
                    </a:lnTo>
                    <a:lnTo>
                      <a:pt x="8471" y="4574"/>
                    </a:lnTo>
                    <a:lnTo>
                      <a:pt x="8537" y="3963"/>
                    </a:lnTo>
                    <a:lnTo>
                      <a:pt x="8586" y="3286"/>
                    </a:lnTo>
                    <a:lnTo>
                      <a:pt x="8586" y="3170"/>
                    </a:lnTo>
                    <a:lnTo>
                      <a:pt x="8553" y="3055"/>
                    </a:lnTo>
                    <a:lnTo>
                      <a:pt x="8520" y="2939"/>
                    </a:lnTo>
                    <a:lnTo>
                      <a:pt x="8471" y="2824"/>
                    </a:lnTo>
                    <a:lnTo>
                      <a:pt x="8405" y="2725"/>
                    </a:lnTo>
                    <a:lnTo>
                      <a:pt x="8322" y="2642"/>
                    </a:lnTo>
                    <a:lnTo>
                      <a:pt x="8223" y="2560"/>
                    </a:lnTo>
                    <a:lnTo>
                      <a:pt x="8107" y="2510"/>
                    </a:lnTo>
                    <a:lnTo>
                      <a:pt x="7827" y="2361"/>
                    </a:lnTo>
                    <a:lnTo>
                      <a:pt x="7562" y="2196"/>
                    </a:lnTo>
                    <a:lnTo>
                      <a:pt x="7315" y="1998"/>
                    </a:lnTo>
                    <a:lnTo>
                      <a:pt x="7100" y="1784"/>
                    </a:lnTo>
                    <a:lnTo>
                      <a:pt x="6902" y="1536"/>
                    </a:lnTo>
                    <a:lnTo>
                      <a:pt x="6803" y="1404"/>
                    </a:lnTo>
                    <a:lnTo>
                      <a:pt x="6720" y="1272"/>
                    </a:lnTo>
                    <a:lnTo>
                      <a:pt x="6654" y="1123"/>
                    </a:lnTo>
                    <a:lnTo>
                      <a:pt x="6588" y="958"/>
                    </a:lnTo>
                    <a:lnTo>
                      <a:pt x="6522" y="793"/>
                    </a:lnTo>
                    <a:lnTo>
                      <a:pt x="6473" y="628"/>
                    </a:lnTo>
                    <a:lnTo>
                      <a:pt x="6423" y="479"/>
                    </a:lnTo>
                    <a:lnTo>
                      <a:pt x="6357" y="364"/>
                    </a:lnTo>
                    <a:lnTo>
                      <a:pt x="6275" y="264"/>
                    </a:lnTo>
                    <a:lnTo>
                      <a:pt x="6192" y="165"/>
                    </a:lnTo>
                    <a:lnTo>
                      <a:pt x="6076" y="99"/>
                    </a:lnTo>
                    <a:lnTo>
                      <a:pt x="5944" y="33"/>
                    </a:lnTo>
                    <a:lnTo>
                      <a:pt x="5812" y="0"/>
                    </a:lnTo>
                    <a:close/>
                  </a:path>
                </a:pathLst>
              </a:custGeom>
              <a:solidFill>
                <a:srgbClr val="FDC0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059;p40"/>
              <p:cNvSpPr/>
              <p:nvPr/>
            </p:nvSpPr>
            <p:spPr>
              <a:xfrm>
                <a:off x="7539423" y="2557890"/>
                <a:ext cx="38034" cy="37599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1470" extrusionOk="0">
                    <a:moveTo>
                      <a:pt x="743" y="0"/>
                    </a:moveTo>
                    <a:lnTo>
                      <a:pt x="595" y="17"/>
                    </a:lnTo>
                    <a:lnTo>
                      <a:pt x="463" y="50"/>
                    </a:lnTo>
                    <a:lnTo>
                      <a:pt x="330" y="132"/>
                    </a:lnTo>
                    <a:lnTo>
                      <a:pt x="215" y="215"/>
                    </a:lnTo>
                    <a:lnTo>
                      <a:pt x="132" y="330"/>
                    </a:lnTo>
                    <a:lnTo>
                      <a:pt x="66" y="446"/>
                    </a:lnTo>
                    <a:lnTo>
                      <a:pt x="17" y="594"/>
                    </a:lnTo>
                    <a:lnTo>
                      <a:pt x="0" y="743"/>
                    </a:lnTo>
                    <a:lnTo>
                      <a:pt x="17" y="892"/>
                    </a:lnTo>
                    <a:lnTo>
                      <a:pt x="66" y="1024"/>
                    </a:lnTo>
                    <a:lnTo>
                      <a:pt x="132" y="1156"/>
                    </a:lnTo>
                    <a:lnTo>
                      <a:pt x="215" y="1255"/>
                    </a:lnTo>
                    <a:lnTo>
                      <a:pt x="330" y="1354"/>
                    </a:lnTo>
                    <a:lnTo>
                      <a:pt x="463" y="1420"/>
                    </a:lnTo>
                    <a:lnTo>
                      <a:pt x="595" y="1470"/>
                    </a:lnTo>
                    <a:lnTo>
                      <a:pt x="892" y="1470"/>
                    </a:lnTo>
                    <a:lnTo>
                      <a:pt x="1024" y="1420"/>
                    </a:lnTo>
                    <a:lnTo>
                      <a:pt x="1156" y="1354"/>
                    </a:lnTo>
                    <a:lnTo>
                      <a:pt x="1272" y="1255"/>
                    </a:lnTo>
                    <a:lnTo>
                      <a:pt x="1354" y="1156"/>
                    </a:lnTo>
                    <a:lnTo>
                      <a:pt x="1420" y="1024"/>
                    </a:lnTo>
                    <a:lnTo>
                      <a:pt x="1470" y="892"/>
                    </a:lnTo>
                    <a:lnTo>
                      <a:pt x="1486" y="743"/>
                    </a:lnTo>
                    <a:lnTo>
                      <a:pt x="1470" y="594"/>
                    </a:lnTo>
                    <a:lnTo>
                      <a:pt x="1420" y="446"/>
                    </a:lnTo>
                    <a:lnTo>
                      <a:pt x="1354" y="330"/>
                    </a:lnTo>
                    <a:lnTo>
                      <a:pt x="1272" y="215"/>
                    </a:lnTo>
                    <a:lnTo>
                      <a:pt x="1156" y="132"/>
                    </a:lnTo>
                    <a:lnTo>
                      <a:pt x="1024" y="50"/>
                    </a:lnTo>
                    <a:lnTo>
                      <a:pt x="892" y="17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000000">
                  <a:alpha val="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060;p40"/>
              <p:cNvSpPr/>
              <p:nvPr/>
            </p:nvSpPr>
            <p:spPr>
              <a:xfrm>
                <a:off x="7636537" y="2557890"/>
                <a:ext cx="37625" cy="37599"/>
              </a:xfrm>
              <a:custGeom>
                <a:avLst/>
                <a:gdLst/>
                <a:ahLst/>
                <a:cxnLst/>
                <a:rect l="l" t="t" r="r" b="b"/>
                <a:pathLst>
                  <a:path w="1471" h="1470" extrusionOk="0">
                    <a:moveTo>
                      <a:pt x="727" y="0"/>
                    </a:moveTo>
                    <a:lnTo>
                      <a:pt x="579" y="17"/>
                    </a:lnTo>
                    <a:lnTo>
                      <a:pt x="447" y="50"/>
                    </a:lnTo>
                    <a:lnTo>
                      <a:pt x="315" y="132"/>
                    </a:lnTo>
                    <a:lnTo>
                      <a:pt x="216" y="215"/>
                    </a:lnTo>
                    <a:lnTo>
                      <a:pt x="117" y="330"/>
                    </a:lnTo>
                    <a:lnTo>
                      <a:pt x="50" y="446"/>
                    </a:lnTo>
                    <a:lnTo>
                      <a:pt x="17" y="594"/>
                    </a:lnTo>
                    <a:lnTo>
                      <a:pt x="1" y="743"/>
                    </a:lnTo>
                    <a:lnTo>
                      <a:pt x="17" y="892"/>
                    </a:lnTo>
                    <a:lnTo>
                      <a:pt x="50" y="1024"/>
                    </a:lnTo>
                    <a:lnTo>
                      <a:pt x="117" y="1156"/>
                    </a:lnTo>
                    <a:lnTo>
                      <a:pt x="216" y="1255"/>
                    </a:lnTo>
                    <a:lnTo>
                      <a:pt x="315" y="1354"/>
                    </a:lnTo>
                    <a:lnTo>
                      <a:pt x="447" y="1420"/>
                    </a:lnTo>
                    <a:lnTo>
                      <a:pt x="579" y="1470"/>
                    </a:lnTo>
                    <a:lnTo>
                      <a:pt x="876" y="1470"/>
                    </a:lnTo>
                    <a:lnTo>
                      <a:pt x="1025" y="1420"/>
                    </a:lnTo>
                    <a:lnTo>
                      <a:pt x="1140" y="1354"/>
                    </a:lnTo>
                    <a:lnTo>
                      <a:pt x="1256" y="1255"/>
                    </a:lnTo>
                    <a:lnTo>
                      <a:pt x="1355" y="1156"/>
                    </a:lnTo>
                    <a:lnTo>
                      <a:pt x="1421" y="1024"/>
                    </a:lnTo>
                    <a:lnTo>
                      <a:pt x="1454" y="892"/>
                    </a:lnTo>
                    <a:lnTo>
                      <a:pt x="1470" y="743"/>
                    </a:lnTo>
                    <a:lnTo>
                      <a:pt x="1454" y="594"/>
                    </a:lnTo>
                    <a:lnTo>
                      <a:pt x="1421" y="446"/>
                    </a:lnTo>
                    <a:lnTo>
                      <a:pt x="1355" y="330"/>
                    </a:lnTo>
                    <a:lnTo>
                      <a:pt x="1256" y="215"/>
                    </a:lnTo>
                    <a:lnTo>
                      <a:pt x="1140" y="132"/>
                    </a:lnTo>
                    <a:lnTo>
                      <a:pt x="1025" y="50"/>
                    </a:lnTo>
                    <a:lnTo>
                      <a:pt x="876" y="17"/>
                    </a:lnTo>
                    <a:lnTo>
                      <a:pt x="727" y="0"/>
                    </a:lnTo>
                    <a:close/>
                  </a:path>
                </a:pathLst>
              </a:custGeom>
              <a:solidFill>
                <a:srgbClr val="000000">
                  <a:alpha val="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061;p40"/>
              <p:cNvSpPr/>
              <p:nvPr/>
            </p:nvSpPr>
            <p:spPr>
              <a:xfrm>
                <a:off x="7531392" y="2495790"/>
                <a:ext cx="52383" cy="10180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398" fill="none" extrusionOk="0">
                    <a:moveTo>
                      <a:pt x="1" y="397"/>
                    </a:moveTo>
                    <a:lnTo>
                      <a:pt x="1" y="397"/>
                    </a:lnTo>
                    <a:lnTo>
                      <a:pt x="149" y="282"/>
                    </a:lnTo>
                    <a:lnTo>
                      <a:pt x="281" y="199"/>
                    </a:lnTo>
                    <a:lnTo>
                      <a:pt x="413" y="116"/>
                    </a:lnTo>
                    <a:lnTo>
                      <a:pt x="545" y="67"/>
                    </a:lnTo>
                    <a:lnTo>
                      <a:pt x="677" y="17"/>
                    </a:lnTo>
                    <a:lnTo>
                      <a:pt x="810" y="1"/>
                    </a:lnTo>
                    <a:lnTo>
                      <a:pt x="942" y="1"/>
                    </a:lnTo>
                    <a:lnTo>
                      <a:pt x="1074" y="1"/>
                    </a:lnTo>
                    <a:lnTo>
                      <a:pt x="1189" y="17"/>
                    </a:lnTo>
                    <a:lnTo>
                      <a:pt x="1321" y="50"/>
                    </a:lnTo>
                    <a:lnTo>
                      <a:pt x="1569" y="133"/>
                    </a:lnTo>
                    <a:lnTo>
                      <a:pt x="1817" y="248"/>
                    </a:lnTo>
                    <a:lnTo>
                      <a:pt x="2048" y="397"/>
                    </a:lnTo>
                  </a:path>
                </a:pathLst>
              </a:custGeom>
              <a:noFill/>
              <a:ln w="3300" cap="rnd" cmpd="sng">
                <a:solidFill>
                  <a:srgbClr val="FFD9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062;p40"/>
              <p:cNvSpPr/>
              <p:nvPr/>
            </p:nvSpPr>
            <p:spPr>
              <a:xfrm>
                <a:off x="7630220" y="2495790"/>
                <a:ext cx="51973" cy="10180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398" fill="none" extrusionOk="0">
                    <a:moveTo>
                      <a:pt x="2031" y="397"/>
                    </a:moveTo>
                    <a:lnTo>
                      <a:pt x="2031" y="397"/>
                    </a:lnTo>
                    <a:lnTo>
                      <a:pt x="1899" y="282"/>
                    </a:lnTo>
                    <a:lnTo>
                      <a:pt x="1767" y="199"/>
                    </a:lnTo>
                    <a:lnTo>
                      <a:pt x="1635" y="116"/>
                    </a:lnTo>
                    <a:lnTo>
                      <a:pt x="1486" y="67"/>
                    </a:lnTo>
                    <a:lnTo>
                      <a:pt x="1354" y="17"/>
                    </a:lnTo>
                    <a:lnTo>
                      <a:pt x="1222" y="1"/>
                    </a:lnTo>
                    <a:lnTo>
                      <a:pt x="1107" y="1"/>
                    </a:lnTo>
                    <a:lnTo>
                      <a:pt x="974" y="1"/>
                    </a:lnTo>
                    <a:lnTo>
                      <a:pt x="842" y="17"/>
                    </a:lnTo>
                    <a:lnTo>
                      <a:pt x="710" y="50"/>
                    </a:lnTo>
                    <a:lnTo>
                      <a:pt x="463" y="133"/>
                    </a:lnTo>
                    <a:lnTo>
                      <a:pt x="231" y="248"/>
                    </a:lnTo>
                    <a:lnTo>
                      <a:pt x="0" y="397"/>
                    </a:lnTo>
                  </a:path>
                </a:pathLst>
              </a:custGeom>
              <a:noFill/>
              <a:ln w="3300" cap="rnd" cmpd="sng">
                <a:solidFill>
                  <a:srgbClr val="FFD9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063;p40"/>
              <p:cNvSpPr/>
              <p:nvPr/>
            </p:nvSpPr>
            <p:spPr>
              <a:xfrm>
                <a:off x="7636537" y="2521136"/>
                <a:ext cx="39313" cy="1734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678" fill="none" extrusionOk="0">
                    <a:moveTo>
                      <a:pt x="1" y="678"/>
                    </a:moveTo>
                    <a:lnTo>
                      <a:pt x="1" y="678"/>
                    </a:lnTo>
                    <a:lnTo>
                      <a:pt x="67" y="545"/>
                    </a:lnTo>
                    <a:lnTo>
                      <a:pt x="133" y="413"/>
                    </a:lnTo>
                    <a:lnTo>
                      <a:pt x="199" y="298"/>
                    </a:lnTo>
                    <a:lnTo>
                      <a:pt x="298" y="199"/>
                    </a:lnTo>
                    <a:lnTo>
                      <a:pt x="381" y="116"/>
                    </a:lnTo>
                    <a:lnTo>
                      <a:pt x="480" y="67"/>
                    </a:lnTo>
                    <a:lnTo>
                      <a:pt x="595" y="17"/>
                    </a:lnTo>
                    <a:lnTo>
                      <a:pt x="694" y="1"/>
                    </a:lnTo>
                    <a:lnTo>
                      <a:pt x="810" y="1"/>
                    </a:lnTo>
                    <a:lnTo>
                      <a:pt x="926" y="17"/>
                    </a:lnTo>
                    <a:lnTo>
                      <a:pt x="1025" y="67"/>
                    </a:lnTo>
                    <a:lnTo>
                      <a:pt x="1140" y="149"/>
                    </a:lnTo>
                    <a:lnTo>
                      <a:pt x="1239" y="232"/>
                    </a:lnTo>
                    <a:lnTo>
                      <a:pt x="1338" y="364"/>
                    </a:lnTo>
                    <a:lnTo>
                      <a:pt x="1437" y="512"/>
                    </a:lnTo>
                    <a:lnTo>
                      <a:pt x="1537" y="678"/>
                    </a:lnTo>
                  </a:path>
                </a:pathLst>
              </a:custGeom>
              <a:solidFill>
                <a:srgbClr val="000000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064;p40"/>
              <p:cNvSpPr/>
              <p:nvPr/>
            </p:nvSpPr>
            <p:spPr>
              <a:xfrm>
                <a:off x="7538144" y="2521136"/>
                <a:ext cx="38878" cy="17342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678" fill="none" extrusionOk="0">
                    <a:moveTo>
                      <a:pt x="1520" y="678"/>
                    </a:moveTo>
                    <a:lnTo>
                      <a:pt x="1520" y="678"/>
                    </a:lnTo>
                    <a:lnTo>
                      <a:pt x="1470" y="545"/>
                    </a:lnTo>
                    <a:lnTo>
                      <a:pt x="1404" y="413"/>
                    </a:lnTo>
                    <a:lnTo>
                      <a:pt x="1322" y="298"/>
                    </a:lnTo>
                    <a:lnTo>
                      <a:pt x="1239" y="199"/>
                    </a:lnTo>
                    <a:lnTo>
                      <a:pt x="1140" y="116"/>
                    </a:lnTo>
                    <a:lnTo>
                      <a:pt x="1041" y="67"/>
                    </a:lnTo>
                    <a:lnTo>
                      <a:pt x="942" y="17"/>
                    </a:lnTo>
                    <a:lnTo>
                      <a:pt x="826" y="1"/>
                    </a:lnTo>
                    <a:lnTo>
                      <a:pt x="727" y="1"/>
                    </a:lnTo>
                    <a:lnTo>
                      <a:pt x="612" y="17"/>
                    </a:lnTo>
                    <a:lnTo>
                      <a:pt x="496" y="67"/>
                    </a:lnTo>
                    <a:lnTo>
                      <a:pt x="397" y="149"/>
                    </a:lnTo>
                    <a:lnTo>
                      <a:pt x="281" y="232"/>
                    </a:lnTo>
                    <a:lnTo>
                      <a:pt x="182" y="364"/>
                    </a:lnTo>
                    <a:lnTo>
                      <a:pt x="83" y="512"/>
                    </a:lnTo>
                    <a:lnTo>
                      <a:pt x="1" y="678"/>
                    </a:lnTo>
                  </a:path>
                </a:pathLst>
              </a:custGeom>
              <a:solidFill>
                <a:srgbClr val="000000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065;p40"/>
              <p:cNvSpPr/>
              <p:nvPr/>
            </p:nvSpPr>
            <p:spPr>
              <a:xfrm>
                <a:off x="7591778" y="2512696"/>
                <a:ext cx="23250" cy="49851"/>
              </a:xfrm>
              <a:custGeom>
                <a:avLst/>
                <a:gdLst/>
                <a:ahLst/>
                <a:cxnLst/>
                <a:rect l="l" t="t" r="r" b="b"/>
                <a:pathLst>
                  <a:path w="909" h="1949" fill="none" extrusionOk="0">
                    <a:moveTo>
                      <a:pt x="199" y="0"/>
                    </a:moveTo>
                    <a:lnTo>
                      <a:pt x="265" y="611"/>
                    </a:lnTo>
                    <a:lnTo>
                      <a:pt x="265" y="611"/>
                    </a:lnTo>
                    <a:lnTo>
                      <a:pt x="265" y="727"/>
                    </a:lnTo>
                    <a:lnTo>
                      <a:pt x="232" y="842"/>
                    </a:lnTo>
                    <a:lnTo>
                      <a:pt x="67" y="1173"/>
                    </a:lnTo>
                    <a:lnTo>
                      <a:pt x="67" y="1173"/>
                    </a:lnTo>
                    <a:lnTo>
                      <a:pt x="17" y="1321"/>
                    </a:lnTo>
                    <a:lnTo>
                      <a:pt x="1" y="1453"/>
                    </a:lnTo>
                    <a:lnTo>
                      <a:pt x="34" y="1569"/>
                    </a:lnTo>
                    <a:lnTo>
                      <a:pt x="83" y="1684"/>
                    </a:lnTo>
                    <a:lnTo>
                      <a:pt x="166" y="1800"/>
                    </a:lnTo>
                    <a:lnTo>
                      <a:pt x="265" y="1866"/>
                    </a:lnTo>
                    <a:lnTo>
                      <a:pt x="397" y="1932"/>
                    </a:lnTo>
                    <a:lnTo>
                      <a:pt x="529" y="1949"/>
                    </a:lnTo>
                    <a:lnTo>
                      <a:pt x="909" y="1949"/>
                    </a:lnTo>
                  </a:path>
                </a:pathLst>
              </a:custGeom>
              <a:solidFill>
                <a:srgbClr val="000000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066;p40"/>
              <p:cNvSpPr/>
              <p:nvPr/>
            </p:nvSpPr>
            <p:spPr>
              <a:xfrm>
                <a:off x="7567301" y="2565486"/>
                <a:ext cx="78574" cy="21127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826" extrusionOk="0">
                    <a:moveTo>
                      <a:pt x="1304" y="0"/>
                    </a:moveTo>
                    <a:lnTo>
                      <a:pt x="1073" y="50"/>
                    </a:lnTo>
                    <a:lnTo>
                      <a:pt x="859" y="99"/>
                    </a:lnTo>
                    <a:lnTo>
                      <a:pt x="660" y="165"/>
                    </a:lnTo>
                    <a:lnTo>
                      <a:pt x="495" y="248"/>
                    </a:lnTo>
                    <a:lnTo>
                      <a:pt x="330" y="330"/>
                    </a:lnTo>
                    <a:lnTo>
                      <a:pt x="198" y="430"/>
                    </a:lnTo>
                    <a:lnTo>
                      <a:pt x="66" y="512"/>
                    </a:lnTo>
                    <a:lnTo>
                      <a:pt x="33" y="562"/>
                    </a:lnTo>
                    <a:lnTo>
                      <a:pt x="17" y="611"/>
                    </a:lnTo>
                    <a:lnTo>
                      <a:pt x="0" y="661"/>
                    </a:lnTo>
                    <a:lnTo>
                      <a:pt x="17" y="710"/>
                    </a:lnTo>
                    <a:lnTo>
                      <a:pt x="33" y="760"/>
                    </a:lnTo>
                    <a:lnTo>
                      <a:pt x="83" y="793"/>
                    </a:lnTo>
                    <a:lnTo>
                      <a:pt x="116" y="809"/>
                    </a:lnTo>
                    <a:lnTo>
                      <a:pt x="182" y="826"/>
                    </a:lnTo>
                    <a:lnTo>
                      <a:pt x="2906" y="826"/>
                    </a:lnTo>
                    <a:lnTo>
                      <a:pt x="2956" y="809"/>
                    </a:lnTo>
                    <a:lnTo>
                      <a:pt x="3005" y="793"/>
                    </a:lnTo>
                    <a:lnTo>
                      <a:pt x="3038" y="760"/>
                    </a:lnTo>
                    <a:lnTo>
                      <a:pt x="3071" y="710"/>
                    </a:lnTo>
                    <a:lnTo>
                      <a:pt x="3071" y="661"/>
                    </a:lnTo>
                    <a:lnTo>
                      <a:pt x="3071" y="611"/>
                    </a:lnTo>
                    <a:lnTo>
                      <a:pt x="3055" y="562"/>
                    </a:lnTo>
                    <a:lnTo>
                      <a:pt x="3005" y="512"/>
                    </a:lnTo>
                    <a:lnTo>
                      <a:pt x="2890" y="430"/>
                    </a:lnTo>
                    <a:lnTo>
                      <a:pt x="2757" y="330"/>
                    </a:lnTo>
                    <a:lnTo>
                      <a:pt x="2592" y="248"/>
                    </a:lnTo>
                    <a:lnTo>
                      <a:pt x="2411" y="165"/>
                    </a:lnTo>
                    <a:lnTo>
                      <a:pt x="2229" y="99"/>
                    </a:lnTo>
                    <a:lnTo>
                      <a:pt x="2014" y="50"/>
                    </a:lnTo>
                    <a:lnTo>
                      <a:pt x="1783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067;p40"/>
              <p:cNvSpPr/>
              <p:nvPr/>
            </p:nvSpPr>
            <p:spPr>
              <a:xfrm>
                <a:off x="7586305" y="2603058"/>
                <a:ext cx="45630" cy="11024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431" fill="none" extrusionOk="0">
                    <a:moveTo>
                      <a:pt x="0" y="100"/>
                    </a:moveTo>
                    <a:lnTo>
                      <a:pt x="0" y="100"/>
                    </a:lnTo>
                    <a:lnTo>
                      <a:pt x="116" y="199"/>
                    </a:lnTo>
                    <a:lnTo>
                      <a:pt x="248" y="281"/>
                    </a:lnTo>
                    <a:lnTo>
                      <a:pt x="380" y="348"/>
                    </a:lnTo>
                    <a:lnTo>
                      <a:pt x="512" y="397"/>
                    </a:lnTo>
                    <a:lnTo>
                      <a:pt x="644" y="414"/>
                    </a:lnTo>
                    <a:lnTo>
                      <a:pt x="776" y="430"/>
                    </a:lnTo>
                    <a:lnTo>
                      <a:pt x="908" y="430"/>
                    </a:lnTo>
                    <a:lnTo>
                      <a:pt x="1040" y="414"/>
                    </a:lnTo>
                    <a:lnTo>
                      <a:pt x="1172" y="381"/>
                    </a:lnTo>
                    <a:lnTo>
                      <a:pt x="1288" y="348"/>
                    </a:lnTo>
                    <a:lnTo>
                      <a:pt x="1387" y="315"/>
                    </a:lnTo>
                    <a:lnTo>
                      <a:pt x="1503" y="248"/>
                    </a:lnTo>
                    <a:lnTo>
                      <a:pt x="1585" y="199"/>
                    </a:lnTo>
                    <a:lnTo>
                      <a:pt x="1668" y="133"/>
                    </a:lnTo>
                    <a:lnTo>
                      <a:pt x="1734" y="67"/>
                    </a:lnTo>
                    <a:lnTo>
                      <a:pt x="1783" y="1"/>
                    </a:lnTo>
                  </a:path>
                </a:pathLst>
              </a:custGeom>
              <a:solidFill>
                <a:srgbClr val="000000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068;p40"/>
              <p:cNvSpPr/>
              <p:nvPr/>
            </p:nvSpPr>
            <p:spPr>
              <a:xfrm>
                <a:off x="7158919" y="4802902"/>
                <a:ext cx="7622" cy="4181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635" fill="none" extrusionOk="0">
                    <a:moveTo>
                      <a:pt x="297" y="0"/>
                    </a:moveTo>
                    <a:lnTo>
                      <a:pt x="297" y="0"/>
                    </a:lnTo>
                    <a:lnTo>
                      <a:pt x="248" y="116"/>
                    </a:lnTo>
                    <a:lnTo>
                      <a:pt x="165" y="446"/>
                    </a:lnTo>
                    <a:lnTo>
                      <a:pt x="99" y="677"/>
                    </a:lnTo>
                    <a:lnTo>
                      <a:pt x="66" y="958"/>
                    </a:lnTo>
                    <a:lnTo>
                      <a:pt x="17" y="1272"/>
                    </a:lnTo>
                    <a:lnTo>
                      <a:pt x="0" y="1635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069;p40"/>
              <p:cNvSpPr/>
              <p:nvPr/>
            </p:nvSpPr>
            <p:spPr>
              <a:xfrm>
                <a:off x="7196082" y="4802902"/>
                <a:ext cx="7622" cy="4181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635" fill="none" extrusionOk="0">
                    <a:moveTo>
                      <a:pt x="297" y="0"/>
                    </a:moveTo>
                    <a:lnTo>
                      <a:pt x="297" y="0"/>
                    </a:lnTo>
                    <a:lnTo>
                      <a:pt x="248" y="116"/>
                    </a:lnTo>
                    <a:lnTo>
                      <a:pt x="165" y="446"/>
                    </a:lnTo>
                    <a:lnTo>
                      <a:pt x="116" y="677"/>
                    </a:lnTo>
                    <a:lnTo>
                      <a:pt x="66" y="958"/>
                    </a:lnTo>
                    <a:lnTo>
                      <a:pt x="33" y="1272"/>
                    </a:lnTo>
                    <a:lnTo>
                      <a:pt x="0" y="1635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" name="Google Shape;2070;p40"/>
            <p:cNvGrpSpPr/>
            <p:nvPr/>
          </p:nvGrpSpPr>
          <p:grpSpPr>
            <a:xfrm>
              <a:off x="5484599" y="4069525"/>
              <a:ext cx="604905" cy="761971"/>
              <a:chOff x="6122724" y="-875625"/>
              <a:chExt cx="604905" cy="761971"/>
            </a:xfrm>
          </p:grpSpPr>
          <p:sp>
            <p:nvSpPr>
              <p:cNvPr id="195" name="Google Shape;2071;p40"/>
              <p:cNvSpPr/>
              <p:nvPr/>
            </p:nvSpPr>
            <p:spPr>
              <a:xfrm>
                <a:off x="6473812" y="-400607"/>
                <a:ext cx="121868" cy="105426"/>
              </a:xfrm>
              <a:custGeom>
                <a:avLst/>
                <a:gdLst/>
                <a:ahLst/>
                <a:cxnLst/>
                <a:rect l="l" t="t" r="r" b="b"/>
                <a:pathLst>
                  <a:path w="2647" h="2290" extrusionOk="0">
                    <a:moveTo>
                      <a:pt x="1239" y="0"/>
                    </a:moveTo>
                    <a:lnTo>
                      <a:pt x="1103" y="7"/>
                    </a:lnTo>
                    <a:lnTo>
                      <a:pt x="967" y="26"/>
                    </a:lnTo>
                    <a:lnTo>
                      <a:pt x="837" y="65"/>
                    </a:lnTo>
                    <a:lnTo>
                      <a:pt x="707" y="111"/>
                    </a:lnTo>
                    <a:lnTo>
                      <a:pt x="584" y="176"/>
                    </a:lnTo>
                    <a:lnTo>
                      <a:pt x="526" y="208"/>
                    </a:lnTo>
                    <a:lnTo>
                      <a:pt x="467" y="247"/>
                    </a:lnTo>
                    <a:lnTo>
                      <a:pt x="396" y="305"/>
                    </a:lnTo>
                    <a:lnTo>
                      <a:pt x="331" y="364"/>
                    </a:lnTo>
                    <a:lnTo>
                      <a:pt x="273" y="422"/>
                    </a:lnTo>
                    <a:lnTo>
                      <a:pt x="221" y="487"/>
                    </a:lnTo>
                    <a:lnTo>
                      <a:pt x="175" y="552"/>
                    </a:lnTo>
                    <a:lnTo>
                      <a:pt x="137" y="617"/>
                    </a:lnTo>
                    <a:lnTo>
                      <a:pt x="98" y="688"/>
                    </a:lnTo>
                    <a:lnTo>
                      <a:pt x="72" y="759"/>
                    </a:lnTo>
                    <a:lnTo>
                      <a:pt x="46" y="831"/>
                    </a:lnTo>
                    <a:lnTo>
                      <a:pt x="26" y="902"/>
                    </a:lnTo>
                    <a:lnTo>
                      <a:pt x="13" y="980"/>
                    </a:lnTo>
                    <a:lnTo>
                      <a:pt x="7" y="1051"/>
                    </a:lnTo>
                    <a:lnTo>
                      <a:pt x="0" y="1129"/>
                    </a:lnTo>
                    <a:lnTo>
                      <a:pt x="0" y="1200"/>
                    </a:lnTo>
                    <a:lnTo>
                      <a:pt x="7" y="1272"/>
                    </a:lnTo>
                    <a:lnTo>
                      <a:pt x="13" y="1343"/>
                    </a:lnTo>
                    <a:lnTo>
                      <a:pt x="26" y="1414"/>
                    </a:lnTo>
                    <a:lnTo>
                      <a:pt x="39" y="1486"/>
                    </a:lnTo>
                    <a:lnTo>
                      <a:pt x="65" y="1557"/>
                    </a:lnTo>
                    <a:lnTo>
                      <a:pt x="85" y="1622"/>
                    </a:lnTo>
                    <a:lnTo>
                      <a:pt x="117" y="1687"/>
                    </a:lnTo>
                    <a:lnTo>
                      <a:pt x="143" y="1751"/>
                    </a:lnTo>
                    <a:lnTo>
                      <a:pt x="182" y="1810"/>
                    </a:lnTo>
                    <a:lnTo>
                      <a:pt x="214" y="1868"/>
                    </a:lnTo>
                    <a:lnTo>
                      <a:pt x="260" y="1920"/>
                    </a:lnTo>
                    <a:lnTo>
                      <a:pt x="299" y="1972"/>
                    </a:lnTo>
                    <a:lnTo>
                      <a:pt x="344" y="2017"/>
                    </a:lnTo>
                    <a:lnTo>
                      <a:pt x="396" y="2056"/>
                    </a:lnTo>
                    <a:lnTo>
                      <a:pt x="448" y="2095"/>
                    </a:lnTo>
                    <a:lnTo>
                      <a:pt x="500" y="2128"/>
                    </a:lnTo>
                    <a:lnTo>
                      <a:pt x="552" y="2153"/>
                    </a:lnTo>
                    <a:lnTo>
                      <a:pt x="610" y="2179"/>
                    </a:lnTo>
                    <a:lnTo>
                      <a:pt x="733" y="2218"/>
                    </a:lnTo>
                    <a:lnTo>
                      <a:pt x="863" y="2244"/>
                    </a:lnTo>
                    <a:lnTo>
                      <a:pt x="999" y="2270"/>
                    </a:lnTo>
                    <a:lnTo>
                      <a:pt x="1148" y="2283"/>
                    </a:lnTo>
                    <a:lnTo>
                      <a:pt x="1297" y="2290"/>
                    </a:lnTo>
                    <a:lnTo>
                      <a:pt x="1446" y="2290"/>
                    </a:lnTo>
                    <a:lnTo>
                      <a:pt x="1596" y="2277"/>
                    </a:lnTo>
                    <a:lnTo>
                      <a:pt x="1745" y="2257"/>
                    </a:lnTo>
                    <a:lnTo>
                      <a:pt x="1894" y="2231"/>
                    </a:lnTo>
                    <a:lnTo>
                      <a:pt x="2037" y="2199"/>
                    </a:lnTo>
                    <a:lnTo>
                      <a:pt x="2166" y="2153"/>
                    </a:lnTo>
                    <a:lnTo>
                      <a:pt x="2290" y="2102"/>
                    </a:lnTo>
                    <a:lnTo>
                      <a:pt x="2400" y="2037"/>
                    </a:lnTo>
                    <a:lnTo>
                      <a:pt x="2452" y="2004"/>
                    </a:lnTo>
                    <a:lnTo>
                      <a:pt x="2497" y="1972"/>
                    </a:lnTo>
                    <a:lnTo>
                      <a:pt x="2542" y="1933"/>
                    </a:lnTo>
                    <a:lnTo>
                      <a:pt x="2581" y="1894"/>
                    </a:lnTo>
                    <a:lnTo>
                      <a:pt x="2614" y="1849"/>
                    </a:lnTo>
                    <a:lnTo>
                      <a:pt x="2646" y="1803"/>
                    </a:lnTo>
                    <a:lnTo>
                      <a:pt x="2646" y="1667"/>
                    </a:lnTo>
                    <a:lnTo>
                      <a:pt x="2640" y="1518"/>
                    </a:lnTo>
                    <a:lnTo>
                      <a:pt x="2620" y="1330"/>
                    </a:lnTo>
                    <a:lnTo>
                      <a:pt x="2601" y="1226"/>
                    </a:lnTo>
                    <a:lnTo>
                      <a:pt x="2581" y="1122"/>
                    </a:lnTo>
                    <a:lnTo>
                      <a:pt x="2562" y="1012"/>
                    </a:lnTo>
                    <a:lnTo>
                      <a:pt x="2529" y="902"/>
                    </a:lnTo>
                    <a:lnTo>
                      <a:pt x="2491" y="792"/>
                    </a:lnTo>
                    <a:lnTo>
                      <a:pt x="2445" y="688"/>
                    </a:lnTo>
                    <a:lnTo>
                      <a:pt x="2393" y="584"/>
                    </a:lnTo>
                    <a:lnTo>
                      <a:pt x="2335" y="487"/>
                    </a:lnTo>
                    <a:lnTo>
                      <a:pt x="2264" y="403"/>
                    </a:lnTo>
                    <a:lnTo>
                      <a:pt x="2179" y="318"/>
                    </a:lnTo>
                    <a:lnTo>
                      <a:pt x="2089" y="247"/>
                    </a:lnTo>
                    <a:lnTo>
                      <a:pt x="1985" y="182"/>
                    </a:lnTo>
                    <a:lnTo>
                      <a:pt x="1874" y="124"/>
                    </a:lnTo>
                    <a:lnTo>
                      <a:pt x="1758" y="78"/>
                    </a:lnTo>
                    <a:lnTo>
                      <a:pt x="1628" y="46"/>
                    </a:lnTo>
                    <a:lnTo>
                      <a:pt x="1505" y="20"/>
                    </a:lnTo>
                    <a:lnTo>
                      <a:pt x="136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2072;p40"/>
              <p:cNvSpPr/>
              <p:nvPr/>
            </p:nvSpPr>
            <p:spPr>
              <a:xfrm>
                <a:off x="6122724" y="-726325"/>
                <a:ext cx="225734" cy="412036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8950" extrusionOk="0">
                    <a:moveTo>
                      <a:pt x="97" y="0"/>
                    </a:moveTo>
                    <a:lnTo>
                      <a:pt x="65" y="156"/>
                    </a:lnTo>
                    <a:lnTo>
                      <a:pt x="32" y="351"/>
                    </a:lnTo>
                    <a:lnTo>
                      <a:pt x="13" y="571"/>
                    </a:lnTo>
                    <a:lnTo>
                      <a:pt x="0" y="811"/>
                    </a:lnTo>
                    <a:lnTo>
                      <a:pt x="0" y="1070"/>
                    </a:lnTo>
                    <a:lnTo>
                      <a:pt x="6" y="1343"/>
                    </a:lnTo>
                    <a:lnTo>
                      <a:pt x="19" y="1628"/>
                    </a:lnTo>
                    <a:lnTo>
                      <a:pt x="45" y="1913"/>
                    </a:lnTo>
                    <a:lnTo>
                      <a:pt x="84" y="2199"/>
                    </a:lnTo>
                    <a:lnTo>
                      <a:pt x="136" y="2484"/>
                    </a:lnTo>
                    <a:lnTo>
                      <a:pt x="195" y="2756"/>
                    </a:lnTo>
                    <a:lnTo>
                      <a:pt x="233" y="2886"/>
                    </a:lnTo>
                    <a:lnTo>
                      <a:pt x="272" y="3016"/>
                    </a:lnTo>
                    <a:lnTo>
                      <a:pt x="311" y="3139"/>
                    </a:lnTo>
                    <a:lnTo>
                      <a:pt x="357" y="3262"/>
                    </a:lnTo>
                    <a:lnTo>
                      <a:pt x="409" y="3373"/>
                    </a:lnTo>
                    <a:lnTo>
                      <a:pt x="460" y="3483"/>
                    </a:lnTo>
                    <a:lnTo>
                      <a:pt x="519" y="3580"/>
                    </a:lnTo>
                    <a:lnTo>
                      <a:pt x="577" y="3677"/>
                    </a:lnTo>
                    <a:lnTo>
                      <a:pt x="642" y="3762"/>
                    </a:lnTo>
                    <a:lnTo>
                      <a:pt x="713" y="3839"/>
                    </a:lnTo>
                    <a:lnTo>
                      <a:pt x="843" y="3989"/>
                    </a:lnTo>
                    <a:lnTo>
                      <a:pt x="947" y="4131"/>
                    </a:lnTo>
                    <a:lnTo>
                      <a:pt x="1044" y="4274"/>
                    </a:lnTo>
                    <a:lnTo>
                      <a:pt x="1115" y="4423"/>
                    </a:lnTo>
                    <a:lnTo>
                      <a:pt x="1180" y="4566"/>
                    </a:lnTo>
                    <a:lnTo>
                      <a:pt x="1232" y="4715"/>
                    </a:lnTo>
                    <a:lnTo>
                      <a:pt x="1271" y="4864"/>
                    </a:lnTo>
                    <a:lnTo>
                      <a:pt x="1303" y="5020"/>
                    </a:lnTo>
                    <a:lnTo>
                      <a:pt x="1336" y="5175"/>
                    </a:lnTo>
                    <a:lnTo>
                      <a:pt x="1362" y="5337"/>
                    </a:lnTo>
                    <a:lnTo>
                      <a:pt x="1414" y="5688"/>
                    </a:lnTo>
                    <a:lnTo>
                      <a:pt x="1440" y="5869"/>
                    </a:lnTo>
                    <a:lnTo>
                      <a:pt x="1479" y="6064"/>
                    </a:lnTo>
                    <a:lnTo>
                      <a:pt x="1517" y="6265"/>
                    </a:lnTo>
                    <a:lnTo>
                      <a:pt x="1569" y="6479"/>
                    </a:lnTo>
                    <a:lnTo>
                      <a:pt x="1634" y="6699"/>
                    </a:lnTo>
                    <a:lnTo>
                      <a:pt x="1719" y="6926"/>
                    </a:lnTo>
                    <a:lnTo>
                      <a:pt x="1816" y="7160"/>
                    </a:lnTo>
                    <a:lnTo>
                      <a:pt x="1926" y="7387"/>
                    </a:lnTo>
                    <a:lnTo>
                      <a:pt x="2049" y="7607"/>
                    </a:lnTo>
                    <a:lnTo>
                      <a:pt x="2114" y="7717"/>
                    </a:lnTo>
                    <a:lnTo>
                      <a:pt x="2185" y="7821"/>
                    </a:lnTo>
                    <a:lnTo>
                      <a:pt x="2263" y="7925"/>
                    </a:lnTo>
                    <a:lnTo>
                      <a:pt x="2341" y="8029"/>
                    </a:lnTo>
                    <a:lnTo>
                      <a:pt x="2419" y="8126"/>
                    </a:lnTo>
                    <a:lnTo>
                      <a:pt x="2503" y="8223"/>
                    </a:lnTo>
                    <a:lnTo>
                      <a:pt x="2588" y="8308"/>
                    </a:lnTo>
                    <a:lnTo>
                      <a:pt x="2678" y="8398"/>
                    </a:lnTo>
                    <a:lnTo>
                      <a:pt x="2769" y="8476"/>
                    </a:lnTo>
                    <a:lnTo>
                      <a:pt x="2866" y="8554"/>
                    </a:lnTo>
                    <a:lnTo>
                      <a:pt x="2964" y="8625"/>
                    </a:lnTo>
                    <a:lnTo>
                      <a:pt x="3061" y="8690"/>
                    </a:lnTo>
                    <a:lnTo>
                      <a:pt x="3165" y="8749"/>
                    </a:lnTo>
                    <a:lnTo>
                      <a:pt x="3268" y="8800"/>
                    </a:lnTo>
                    <a:lnTo>
                      <a:pt x="3379" y="8846"/>
                    </a:lnTo>
                    <a:lnTo>
                      <a:pt x="3489" y="8878"/>
                    </a:lnTo>
                    <a:lnTo>
                      <a:pt x="3599" y="8911"/>
                    </a:lnTo>
                    <a:lnTo>
                      <a:pt x="3716" y="8930"/>
                    </a:lnTo>
                    <a:lnTo>
                      <a:pt x="3826" y="8943"/>
                    </a:lnTo>
                    <a:lnTo>
                      <a:pt x="3949" y="8950"/>
                    </a:lnTo>
                    <a:lnTo>
                      <a:pt x="4066" y="8943"/>
                    </a:lnTo>
                    <a:lnTo>
                      <a:pt x="4189" y="8930"/>
                    </a:lnTo>
                    <a:lnTo>
                      <a:pt x="4254" y="8917"/>
                    </a:lnTo>
                    <a:lnTo>
                      <a:pt x="4306" y="8898"/>
                    </a:lnTo>
                    <a:lnTo>
                      <a:pt x="4364" y="8878"/>
                    </a:lnTo>
                    <a:lnTo>
                      <a:pt x="4416" y="8859"/>
                    </a:lnTo>
                    <a:lnTo>
                      <a:pt x="4462" y="8833"/>
                    </a:lnTo>
                    <a:lnTo>
                      <a:pt x="4507" y="8800"/>
                    </a:lnTo>
                    <a:lnTo>
                      <a:pt x="4552" y="8768"/>
                    </a:lnTo>
                    <a:lnTo>
                      <a:pt x="4591" y="8729"/>
                    </a:lnTo>
                    <a:lnTo>
                      <a:pt x="4630" y="8690"/>
                    </a:lnTo>
                    <a:lnTo>
                      <a:pt x="4663" y="8645"/>
                    </a:lnTo>
                    <a:lnTo>
                      <a:pt x="4728" y="8548"/>
                    </a:lnTo>
                    <a:lnTo>
                      <a:pt x="4779" y="8444"/>
                    </a:lnTo>
                    <a:lnTo>
                      <a:pt x="4818" y="8327"/>
                    </a:lnTo>
                    <a:lnTo>
                      <a:pt x="4851" y="8204"/>
                    </a:lnTo>
                    <a:lnTo>
                      <a:pt x="4877" y="8074"/>
                    </a:lnTo>
                    <a:lnTo>
                      <a:pt x="4890" y="7938"/>
                    </a:lnTo>
                    <a:lnTo>
                      <a:pt x="4903" y="7789"/>
                    </a:lnTo>
                    <a:lnTo>
                      <a:pt x="4903" y="7640"/>
                    </a:lnTo>
                    <a:lnTo>
                      <a:pt x="4896" y="7491"/>
                    </a:lnTo>
                    <a:lnTo>
                      <a:pt x="4883" y="7335"/>
                    </a:lnTo>
                    <a:lnTo>
                      <a:pt x="4864" y="7173"/>
                    </a:lnTo>
                    <a:lnTo>
                      <a:pt x="4838" y="7017"/>
                    </a:lnTo>
                    <a:lnTo>
                      <a:pt x="4812" y="6861"/>
                    </a:lnTo>
                    <a:lnTo>
                      <a:pt x="4773" y="6699"/>
                    </a:lnTo>
                    <a:lnTo>
                      <a:pt x="4734" y="6544"/>
                    </a:lnTo>
                    <a:lnTo>
                      <a:pt x="4689" y="6395"/>
                    </a:lnTo>
                    <a:lnTo>
                      <a:pt x="4643" y="6245"/>
                    </a:lnTo>
                    <a:lnTo>
                      <a:pt x="4591" y="6103"/>
                    </a:lnTo>
                    <a:lnTo>
                      <a:pt x="4539" y="5960"/>
                    </a:lnTo>
                    <a:lnTo>
                      <a:pt x="4488" y="5830"/>
                    </a:lnTo>
                    <a:lnTo>
                      <a:pt x="4429" y="5707"/>
                    </a:lnTo>
                    <a:lnTo>
                      <a:pt x="4371" y="5590"/>
                    </a:lnTo>
                    <a:lnTo>
                      <a:pt x="4306" y="5487"/>
                    </a:lnTo>
                    <a:lnTo>
                      <a:pt x="4248" y="5389"/>
                    </a:lnTo>
                    <a:lnTo>
                      <a:pt x="4183" y="5305"/>
                    </a:lnTo>
                    <a:lnTo>
                      <a:pt x="4124" y="5234"/>
                    </a:lnTo>
                    <a:lnTo>
                      <a:pt x="4066" y="5182"/>
                    </a:lnTo>
                    <a:lnTo>
                      <a:pt x="3949" y="5078"/>
                    </a:lnTo>
                    <a:lnTo>
                      <a:pt x="3839" y="4961"/>
                    </a:lnTo>
                    <a:lnTo>
                      <a:pt x="3735" y="4845"/>
                    </a:lnTo>
                    <a:lnTo>
                      <a:pt x="3645" y="4721"/>
                    </a:lnTo>
                    <a:lnTo>
                      <a:pt x="3560" y="4598"/>
                    </a:lnTo>
                    <a:lnTo>
                      <a:pt x="3482" y="4462"/>
                    </a:lnTo>
                    <a:lnTo>
                      <a:pt x="3411" y="4332"/>
                    </a:lnTo>
                    <a:lnTo>
                      <a:pt x="3353" y="4190"/>
                    </a:lnTo>
                    <a:lnTo>
                      <a:pt x="3294" y="4053"/>
                    </a:lnTo>
                    <a:lnTo>
                      <a:pt x="3249" y="3911"/>
                    </a:lnTo>
                    <a:lnTo>
                      <a:pt x="3210" y="3768"/>
                    </a:lnTo>
                    <a:lnTo>
                      <a:pt x="3178" y="3625"/>
                    </a:lnTo>
                    <a:lnTo>
                      <a:pt x="3152" y="3483"/>
                    </a:lnTo>
                    <a:lnTo>
                      <a:pt x="3132" y="3340"/>
                    </a:lnTo>
                    <a:lnTo>
                      <a:pt x="3126" y="3204"/>
                    </a:lnTo>
                    <a:lnTo>
                      <a:pt x="3119" y="3068"/>
                    </a:lnTo>
                    <a:lnTo>
                      <a:pt x="3119" y="2925"/>
                    </a:lnTo>
                    <a:lnTo>
                      <a:pt x="3106" y="2782"/>
                    </a:lnTo>
                    <a:lnTo>
                      <a:pt x="3080" y="2633"/>
                    </a:lnTo>
                    <a:lnTo>
                      <a:pt x="3048" y="2478"/>
                    </a:lnTo>
                    <a:lnTo>
                      <a:pt x="3009" y="2322"/>
                    </a:lnTo>
                    <a:lnTo>
                      <a:pt x="2957" y="2166"/>
                    </a:lnTo>
                    <a:lnTo>
                      <a:pt x="2892" y="2011"/>
                    </a:lnTo>
                    <a:lnTo>
                      <a:pt x="2814" y="1862"/>
                    </a:lnTo>
                    <a:lnTo>
                      <a:pt x="2730" y="1712"/>
                    </a:lnTo>
                    <a:lnTo>
                      <a:pt x="2626" y="1576"/>
                    </a:lnTo>
                    <a:lnTo>
                      <a:pt x="2575" y="1505"/>
                    </a:lnTo>
                    <a:lnTo>
                      <a:pt x="2516" y="1440"/>
                    </a:lnTo>
                    <a:lnTo>
                      <a:pt x="2451" y="1382"/>
                    </a:lnTo>
                    <a:lnTo>
                      <a:pt x="2386" y="1317"/>
                    </a:lnTo>
                    <a:lnTo>
                      <a:pt x="2315" y="1265"/>
                    </a:lnTo>
                    <a:lnTo>
                      <a:pt x="2244" y="1207"/>
                    </a:lnTo>
                    <a:lnTo>
                      <a:pt x="2166" y="1155"/>
                    </a:lnTo>
                    <a:lnTo>
                      <a:pt x="2088" y="1109"/>
                    </a:lnTo>
                    <a:lnTo>
                      <a:pt x="2004" y="1064"/>
                    </a:lnTo>
                    <a:lnTo>
                      <a:pt x="1913" y="1025"/>
                    </a:lnTo>
                    <a:lnTo>
                      <a:pt x="1822" y="986"/>
                    </a:lnTo>
                    <a:lnTo>
                      <a:pt x="1725" y="954"/>
                    </a:lnTo>
                    <a:lnTo>
                      <a:pt x="1530" y="889"/>
                    </a:lnTo>
                    <a:lnTo>
                      <a:pt x="1355" y="817"/>
                    </a:lnTo>
                    <a:lnTo>
                      <a:pt x="1187" y="746"/>
                    </a:lnTo>
                    <a:lnTo>
                      <a:pt x="1025" y="668"/>
                    </a:lnTo>
                    <a:lnTo>
                      <a:pt x="882" y="590"/>
                    </a:lnTo>
                    <a:lnTo>
                      <a:pt x="746" y="506"/>
                    </a:lnTo>
                    <a:lnTo>
                      <a:pt x="629" y="428"/>
                    </a:lnTo>
                    <a:lnTo>
                      <a:pt x="519" y="351"/>
                    </a:lnTo>
                    <a:lnTo>
                      <a:pt x="337" y="214"/>
                    </a:lnTo>
                    <a:lnTo>
                      <a:pt x="208" y="104"/>
                    </a:lnTo>
                    <a:lnTo>
                      <a:pt x="123" y="26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2073;p40"/>
              <p:cNvSpPr/>
              <p:nvPr/>
            </p:nvSpPr>
            <p:spPr>
              <a:xfrm>
                <a:off x="6151959" y="-679780"/>
                <a:ext cx="196499" cy="466130"/>
              </a:xfrm>
              <a:custGeom>
                <a:avLst/>
                <a:gdLst/>
                <a:ahLst/>
                <a:cxnLst/>
                <a:rect l="l" t="t" r="r" b="b"/>
                <a:pathLst>
                  <a:path w="4268" h="10125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52" y="208"/>
                    </a:lnTo>
                    <a:lnTo>
                      <a:pt x="124" y="435"/>
                    </a:lnTo>
                    <a:lnTo>
                      <a:pt x="202" y="695"/>
                    </a:lnTo>
                    <a:lnTo>
                      <a:pt x="299" y="967"/>
                    </a:lnTo>
                    <a:lnTo>
                      <a:pt x="416" y="1266"/>
                    </a:lnTo>
                    <a:lnTo>
                      <a:pt x="539" y="1577"/>
                    </a:lnTo>
                    <a:lnTo>
                      <a:pt x="818" y="2251"/>
                    </a:lnTo>
                    <a:lnTo>
                      <a:pt x="1129" y="2971"/>
                    </a:lnTo>
                    <a:lnTo>
                      <a:pt x="1473" y="3730"/>
                    </a:lnTo>
                    <a:lnTo>
                      <a:pt x="1829" y="4515"/>
                    </a:lnTo>
                    <a:lnTo>
                      <a:pt x="2192" y="5299"/>
                    </a:lnTo>
                    <a:lnTo>
                      <a:pt x="2912" y="6836"/>
                    </a:lnTo>
                    <a:lnTo>
                      <a:pt x="3243" y="7562"/>
                    </a:lnTo>
                    <a:lnTo>
                      <a:pt x="3541" y="8230"/>
                    </a:lnTo>
                    <a:lnTo>
                      <a:pt x="3807" y="8840"/>
                    </a:lnTo>
                    <a:lnTo>
                      <a:pt x="3917" y="9112"/>
                    </a:lnTo>
                    <a:lnTo>
                      <a:pt x="4021" y="9365"/>
                    </a:lnTo>
                    <a:lnTo>
                      <a:pt x="4106" y="9592"/>
                    </a:lnTo>
                    <a:lnTo>
                      <a:pt x="4177" y="9800"/>
                    </a:lnTo>
                    <a:lnTo>
                      <a:pt x="4229" y="9975"/>
                    </a:lnTo>
                    <a:lnTo>
                      <a:pt x="4268" y="10124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2074;p40"/>
              <p:cNvSpPr/>
              <p:nvPr/>
            </p:nvSpPr>
            <p:spPr>
              <a:xfrm>
                <a:off x="6183311" y="-672276"/>
                <a:ext cx="3315" cy="38856"/>
              </a:xfrm>
              <a:custGeom>
                <a:avLst/>
                <a:gdLst/>
                <a:ahLst/>
                <a:cxnLst/>
                <a:rect l="l" t="t" r="r" b="b"/>
                <a:pathLst>
                  <a:path w="72" h="844" fill="none" extrusionOk="0">
                    <a:moveTo>
                      <a:pt x="0" y="0"/>
                    </a:moveTo>
                    <a:lnTo>
                      <a:pt x="72" y="843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2075;p40"/>
              <p:cNvSpPr/>
              <p:nvPr/>
            </p:nvSpPr>
            <p:spPr>
              <a:xfrm>
                <a:off x="6144178" y="-591388"/>
                <a:ext cx="24263" cy="10773"/>
              </a:xfrm>
              <a:custGeom>
                <a:avLst/>
                <a:gdLst/>
                <a:ahLst/>
                <a:cxnLst/>
                <a:rect l="l" t="t" r="r" b="b"/>
                <a:pathLst>
                  <a:path w="527" h="234" fill="none" extrusionOk="0">
                    <a:moveTo>
                      <a:pt x="1" y="1"/>
                    </a:moveTo>
                    <a:lnTo>
                      <a:pt x="526" y="234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76;p40"/>
              <p:cNvSpPr/>
              <p:nvPr/>
            </p:nvSpPr>
            <p:spPr>
              <a:xfrm>
                <a:off x="6237636" y="-575551"/>
                <a:ext cx="8702" cy="6302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369" fill="none" extrusionOk="0">
                    <a:moveTo>
                      <a:pt x="189" y="0"/>
                    </a:moveTo>
                    <a:lnTo>
                      <a:pt x="189" y="0"/>
                    </a:lnTo>
                    <a:lnTo>
                      <a:pt x="182" y="130"/>
                    </a:lnTo>
                    <a:lnTo>
                      <a:pt x="176" y="279"/>
                    </a:lnTo>
                    <a:lnTo>
                      <a:pt x="163" y="467"/>
                    </a:lnTo>
                    <a:lnTo>
                      <a:pt x="137" y="681"/>
                    </a:lnTo>
                    <a:lnTo>
                      <a:pt x="104" y="908"/>
                    </a:lnTo>
                    <a:lnTo>
                      <a:pt x="59" y="1142"/>
                    </a:lnTo>
                    <a:lnTo>
                      <a:pt x="33" y="1258"/>
                    </a:lnTo>
                    <a:lnTo>
                      <a:pt x="1" y="1369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77;p40"/>
              <p:cNvSpPr/>
              <p:nvPr/>
            </p:nvSpPr>
            <p:spPr>
              <a:xfrm>
                <a:off x="6206284" y="-446599"/>
                <a:ext cx="31399" cy="24538"/>
              </a:xfrm>
              <a:custGeom>
                <a:avLst/>
                <a:gdLst/>
                <a:ahLst/>
                <a:cxnLst/>
                <a:rect l="l" t="t" r="r" b="b"/>
                <a:pathLst>
                  <a:path w="682" h="533" fill="none" extrusionOk="0">
                    <a:moveTo>
                      <a:pt x="1" y="1"/>
                    </a:moveTo>
                    <a:lnTo>
                      <a:pt x="682" y="533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78;p40"/>
              <p:cNvSpPr/>
              <p:nvPr/>
            </p:nvSpPr>
            <p:spPr>
              <a:xfrm>
                <a:off x="6289613" y="-467500"/>
                <a:ext cx="5387" cy="6274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363" fill="none" extrusionOk="0">
                    <a:moveTo>
                      <a:pt x="110" y="1"/>
                    </a:moveTo>
                    <a:lnTo>
                      <a:pt x="110" y="1"/>
                    </a:lnTo>
                    <a:lnTo>
                      <a:pt x="117" y="118"/>
                    </a:lnTo>
                    <a:lnTo>
                      <a:pt x="117" y="254"/>
                    </a:lnTo>
                    <a:lnTo>
                      <a:pt x="117" y="429"/>
                    </a:lnTo>
                    <a:lnTo>
                      <a:pt x="110" y="636"/>
                    </a:lnTo>
                    <a:lnTo>
                      <a:pt x="91" y="863"/>
                    </a:lnTo>
                    <a:lnTo>
                      <a:pt x="52" y="1110"/>
                    </a:lnTo>
                    <a:lnTo>
                      <a:pt x="33" y="1239"/>
                    </a:lnTo>
                    <a:lnTo>
                      <a:pt x="0" y="1363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79;p40"/>
              <p:cNvSpPr/>
              <p:nvPr/>
            </p:nvSpPr>
            <p:spPr>
              <a:xfrm>
                <a:off x="6309916" y="-875625"/>
                <a:ext cx="218276" cy="580763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12615" extrusionOk="0">
                    <a:moveTo>
                      <a:pt x="2134" y="1"/>
                    </a:moveTo>
                    <a:lnTo>
                      <a:pt x="2088" y="40"/>
                    </a:lnTo>
                    <a:lnTo>
                      <a:pt x="1972" y="137"/>
                    </a:lnTo>
                    <a:lnTo>
                      <a:pt x="1809" y="293"/>
                    </a:lnTo>
                    <a:lnTo>
                      <a:pt x="1719" y="390"/>
                    </a:lnTo>
                    <a:lnTo>
                      <a:pt x="1621" y="494"/>
                    </a:lnTo>
                    <a:lnTo>
                      <a:pt x="1518" y="610"/>
                    </a:lnTo>
                    <a:lnTo>
                      <a:pt x="1420" y="734"/>
                    </a:lnTo>
                    <a:lnTo>
                      <a:pt x="1330" y="870"/>
                    </a:lnTo>
                    <a:lnTo>
                      <a:pt x="1245" y="1012"/>
                    </a:lnTo>
                    <a:lnTo>
                      <a:pt x="1167" y="1155"/>
                    </a:lnTo>
                    <a:lnTo>
                      <a:pt x="1103" y="1304"/>
                    </a:lnTo>
                    <a:lnTo>
                      <a:pt x="1077" y="1382"/>
                    </a:lnTo>
                    <a:lnTo>
                      <a:pt x="1057" y="1460"/>
                    </a:lnTo>
                    <a:lnTo>
                      <a:pt x="1038" y="1538"/>
                    </a:lnTo>
                    <a:lnTo>
                      <a:pt x="1031" y="1622"/>
                    </a:lnTo>
                    <a:lnTo>
                      <a:pt x="1012" y="1771"/>
                    </a:lnTo>
                    <a:lnTo>
                      <a:pt x="999" y="1920"/>
                    </a:lnTo>
                    <a:lnTo>
                      <a:pt x="986" y="2199"/>
                    </a:lnTo>
                    <a:lnTo>
                      <a:pt x="979" y="2459"/>
                    </a:lnTo>
                    <a:lnTo>
                      <a:pt x="973" y="2699"/>
                    </a:lnTo>
                    <a:lnTo>
                      <a:pt x="960" y="2815"/>
                    </a:lnTo>
                    <a:lnTo>
                      <a:pt x="947" y="2932"/>
                    </a:lnTo>
                    <a:lnTo>
                      <a:pt x="927" y="3049"/>
                    </a:lnTo>
                    <a:lnTo>
                      <a:pt x="908" y="3165"/>
                    </a:lnTo>
                    <a:lnTo>
                      <a:pt x="876" y="3282"/>
                    </a:lnTo>
                    <a:lnTo>
                      <a:pt x="830" y="3399"/>
                    </a:lnTo>
                    <a:lnTo>
                      <a:pt x="785" y="3522"/>
                    </a:lnTo>
                    <a:lnTo>
                      <a:pt x="720" y="3645"/>
                    </a:lnTo>
                    <a:lnTo>
                      <a:pt x="584" y="3911"/>
                    </a:lnTo>
                    <a:lnTo>
                      <a:pt x="519" y="4060"/>
                    </a:lnTo>
                    <a:lnTo>
                      <a:pt x="448" y="4210"/>
                    </a:lnTo>
                    <a:lnTo>
                      <a:pt x="383" y="4365"/>
                    </a:lnTo>
                    <a:lnTo>
                      <a:pt x="324" y="4534"/>
                    </a:lnTo>
                    <a:lnTo>
                      <a:pt x="259" y="4702"/>
                    </a:lnTo>
                    <a:lnTo>
                      <a:pt x="208" y="4871"/>
                    </a:lnTo>
                    <a:lnTo>
                      <a:pt x="156" y="5046"/>
                    </a:lnTo>
                    <a:lnTo>
                      <a:pt x="110" y="5228"/>
                    </a:lnTo>
                    <a:lnTo>
                      <a:pt x="71" y="5409"/>
                    </a:lnTo>
                    <a:lnTo>
                      <a:pt x="45" y="5584"/>
                    </a:lnTo>
                    <a:lnTo>
                      <a:pt x="20" y="5766"/>
                    </a:lnTo>
                    <a:lnTo>
                      <a:pt x="7" y="5948"/>
                    </a:lnTo>
                    <a:lnTo>
                      <a:pt x="0" y="6129"/>
                    </a:lnTo>
                    <a:lnTo>
                      <a:pt x="0" y="6311"/>
                    </a:lnTo>
                    <a:lnTo>
                      <a:pt x="13" y="6486"/>
                    </a:lnTo>
                    <a:lnTo>
                      <a:pt x="39" y="6654"/>
                    </a:lnTo>
                    <a:lnTo>
                      <a:pt x="65" y="6823"/>
                    </a:lnTo>
                    <a:lnTo>
                      <a:pt x="97" y="6992"/>
                    </a:lnTo>
                    <a:lnTo>
                      <a:pt x="169" y="7335"/>
                    </a:lnTo>
                    <a:lnTo>
                      <a:pt x="234" y="7679"/>
                    </a:lnTo>
                    <a:lnTo>
                      <a:pt x="266" y="7854"/>
                    </a:lnTo>
                    <a:lnTo>
                      <a:pt x="292" y="8036"/>
                    </a:lnTo>
                    <a:lnTo>
                      <a:pt x="311" y="8224"/>
                    </a:lnTo>
                    <a:lnTo>
                      <a:pt x="324" y="8412"/>
                    </a:lnTo>
                    <a:lnTo>
                      <a:pt x="324" y="8613"/>
                    </a:lnTo>
                    <a:lnTo>
                      <a:pt x="318" y="8820"/>
                    </a:lnTo>
                    <a:lnTo>
                      <a:pt x="292" y="9034"/>
                    </a:lnTo>
                    <a:lnTo>
                      <a:pt x="259" y="9261"/>
                    </a:lnTo>
                    <a:lnTo>
                      <a:pt x="214" y="9501"/>
                    </a:lnTo>
                    <a:lnTo>
                      <a:pt x="175" y="9754"/>
                    </a:lnTo>
                    <a:lnTo>
                      <a:pt x="136" y="10007"/>
                    </a:lnTo>
                    <a:lnTo>
                      <a:pt x="110" y="10273"/>
                    </a:lnTo>
                    <a:lnTo>
                      <a:pt x="97" y="10539"/>
                    </a:lnTo>
                    <a:lnTo>
                      <a:pt x="97" y="10675"/>
                    </a:lnTo>
                    <a:lnTo>
                      <a:pt x="97" y="10805"/>
                    </a:lnTo>
                    <a:lnTo>
                      <a:pt x="110" y="10935"/>
                    </a:lnTo>
                    <a:lnTo>
                      <a:pt x="123" y="11064"/>
                    </a:lnTo>
                    <a:lnTo>
                      <a:pt x="143" y="11194"/>
                    </a:lnTo>
                    <a:lnTo>
                      <a:pt x="169" y="11317"/>
                    </a:lnTo>
                    <a:lnTo>
                      <a:pt x="201" y="11434"/>
                    </a:lnTo>
                    <a:lnTo>
                      <a:pt x="247" y="11551"/>
                    </a:lnTo>
                    <a:lnTo>
                      <a:pt x="292" y="11667"/>
                    </a:lnTo>
                    <a:lnTo>
                      <a:pt x="350" y="11778"/>
                    </a:lnTo>
                    <a:lnTo>
                      <a:pt x="415" y="11881"/>
                    </a:lnTo>
                    <a:lnTo>
                      <a:pt x="493" y="11979"/>
                    </a:lnTo>
                    <a:lnTo>
                      <a:pt x="577" y="12076"/>
                    </a:lnTo>
                    <a:lnTo>
                      <a:pt x="668" y="12160"/>
                    </a:lnTo>
                    <a:lnTo>
                      <a:pt x="778" y="12245"/>
                    </a:lnTo>
                    <a:lnTo>
                      <a:pt x="895" y="12316"/>
                    </a:lnTo>
                    <a:lnTo>
                      <a:pt x="1018" y="12387"/>
                    </a:lnTo>
                    <a:lnTo>
                      <a:pt x="1161" y="12446"/>
                    </a:lnTo>
                    <a:lnTo>
                      <a:pt x="1310" y="12497"/>
                    </a:lnTo>
                    <a:lnTo>
                      <a:pt x="1479" y="12536"/>
                    </a:lnTo>
                    <a:lnTo>
                      <a:pt x="1654" y="12575"/>
                    </a:lnTo>
                    <a:lnTo>
                      <a:pt x="1848" y="12595"/>
                    </a:lnTo>
                    <a:lnTo>
                      <a:pt x="2043" y="12608"/>
                    </a:lnTo>
                    <a:lnTo>
                      <a:pt x="2224" y="12614"/>
                    </a:lnTo>
                    <a:lnTo>
                      <a:pt x="2393" y="12601"/>
                    </a:lnTo>
                    <a:lnTo>
                      <a:pt x="2549" y="12582"/>
                    </a:lnTo>
                    <a:lnTo>
                      <a:pt x="2698" y="12549"/>
                    </a:lnTo>
                    <a:lnTo>
                      <a:pt x="2834" y="12504"/>
                    </a:lnTo>
                    <a:lnTo>
                      <a:pt x="2964" y="12452"/>
                    </a:lnTo>
                    <a:lnTo>
                      <a:pt x="3080" y="12394"/>
                    </a:lnTo>
                    <a:lnTo>
                      <a:pt x="3191" y="12322"/>
                    </a:lnTo>
                    <a:lnTo>
                      <a:pt x="3288" y="12245"/>
                    </a:lnTo>
                    <a:lnTo>
                      <a:pt x="3379" y="12160"/>
                    </a:lnTo>
                    <a:lnTo>
                      <a:pt x="3470" y="12069"/>
                    </a:lnTo>
                    <a:lnTo>
                      <a:pt x="3547" y="11972"/>
                    </a:lnTo>
                    <a:lnTo>
                      <a:pt x="3619" y="11868"/>
                    </a:lnTo>
                    <a:lnTo>
                      <a:pt x="3684" y="11758"/>
                    </a:lnTo>
                    <a:lnTo>
                      <a:pt x="3748" y="11641"/>
                    </a:lnTo>
                    <a:lnTo>
                      <a:pt x="3807" y="11525"/>
                    </a:lnTo>
                    <a:lnTo>
                      <a:pt x="3859" y="11401"/>
                    </a:lnTo>
                    <a:lnTo>
                      <a:pt x="3904" y="11272"/>
                    </a:lnTo>
                    <a:lnTo>
                      <a:pt x="3949" y="11149"/>
                    </a:lnTo>
                    <a:lnTo>
                      <a:pt x="4034" y="10883"/>
                    </a:lnTo>
                    <a:lnTo>
                      <a:pt x="4105" y="10610"/>
                    </a:lnTo>
                    <a:lnTo>
                      <a:pt x="4254" y="10079"/>
                    </a:lnTo>
                    <a:lnTo>
                      <a:pt x="4326" y="9819"/>
                    </a:lnTo>
                    <a:lnTo>
                      <a:pt x="4416" y="9573"/>
                    </a:lnTo>
                    <a:lnTo>
                      <a:pt x="4501" y="9333"/>
                    </a:lnTo>
                    <a:lnTo>
                      <a:pt x="4572" y="9106"/>
                    </a:lnTo>
                    <a:lnTo>
                      <a:pt x="4630" y="8892"/>
                    </a:lnTo>
                    <a:lnTo>
                      <a:pt x="4676" y="8678"/>
                    </a:lnTo>
                    <a:lnTo>
                      <a:pt x="4708" y="8470"/>
                    </a:lnTo>
                    <a:lnTo>
                      <a:pt x="4728" y="8269"/>
                    </a:lnTo>
                    <a:lnTo>
                      <a:pt x="4741" y="8068"/>
                    </a:lnTo>
                    <a:lnTo>
                      <a:pt x="4741" y="7874"/>
                    </a:lnTo>
                    <a:lnTo>
                      <a:pt x="4721" y="7673"/>
                    </a:lnTo>
                    <a:lnTo>
                      <a:pt x="4695" y="7478"/>
                    </a:lnTo>
                    <a:lnTo>
                      <a:pt x="4663" y="7277"/>
                    </a:lnTo>
                    <a:lnTo>
                      <a:pt x="4611" y="7076"/>
                    </a:lnTo>
                    <a:lnTo>
                      <a:pt x="4553" y="6868"/>
                    </a:lnTo>
                    <a:lnTo>
                      <a:pt x="4481" y="6654"/>
                    </a:lnTo>
                    <a:lnTo>
                      <a:pt x="4403" y="6434"/>
                    </a:lnTo>
                    <a:lnTo>
                      <a:pt x="4313" y="6213"/>
                    </a:lnTo>
                    <a:lnTo>
                      <a:pt x="4222" y="5986"/>
                    </a:lnTo>
                    <a:lnTo>
                      <a:pt x="4150" y="5772"/>
                    </a:lnTo>
                    <a:lnTo>
                      <a:pt x="4092" y="5571"/>
                    </a:lnTo>
                    <a:lnTo>
                      <a:pt x="4047" y="5377"/>
                    </a:lnTo>
                    <a:lnTo>
                      <a:pt x="4014" y="5189"/>
                    </a:lnTo>
                    <a:lnTo>
                      <a:pt x="3988" y="5001"/>
                    </a:lnTo>
                    <a:lnTo>
                      <a:pt x="3975" y="4813"/>
                    </a:lnTo>
                    <a:lnTo>
                      <a:pt x="3962" y="4618"/>
                    </a:lnTo>
                    <a:lnTo>
                      <a:pt x="3962" y="4424"/>
                    </a:lnTo>
                    <a:lnTo>
                      <a:pt x="3962" y="4216"/>
                    </a:lnTo>
                    <a:lnTo>
                      <a:pt x="3982" y="3762"/>
                    </a:lnTo>
                    <a:lnTo>
                      <a:pt x="3995" y="3250"/>
                    </a:lnTo>
                    <a:lnTo>
                      <a:pt x="4001" y="2958"/>
                    </a:lnTo>
                    <a:lnTo>
                      <a:pt x="4001" y="2647"/>
                    </a:lnTo>
                    <a:lnTo>
                      <a:pt x="4001" y="2485"/>
                    </a:lnTo>
                    <a:lnTo>
                      <a:pt x="3982" y="2329"/>
                    </a:lnTo>
                    <a:lnTo>
                      <a:pt x="3956" y="2180"/>
                    </a:lnTo>
                    <a:lnTo>
                      <a:pt x="3923" y="2031"/>
                    </a:lnTo>
                    <a:lnTo>
                      <a:pt x="3878" y="1888"/>
                    </a:lnTo>
                    <a:lnTo>
                      <a:pt x="3833" y="1752"/>
                    </a:lnTo>
                    <a:lnTo>
                      <a:pt x="3774" y="1622"/>
                    </a:lnTo>
                    <a:lnTo>
                      <a:pt x="3709" y="1499"/>
                    </a:lnTo>
                    <a:lnTo>
                      <a:pt x="3645" y="1376"/>
                    </a:lnTo>
                    <a:lnTo>
                      <a:pt x="3567" y="1259"/>
                    </a:lnTo>
                    <a:lnTo>
                      <a:pt x="3489" y="1149"/>
                    </a:lnTo>
                    <a:lnTo>
                      <a:pt x="3411" y="1045"/>
                    </a:lnTo>
                    <a:lnTo>
                      <a:pt x="3327" y="941"/>
                    </a:lnTo>
                    <a:lnTo>
                      <a:pt x="3243" y="844"/>
                    </a:lnTo>
                    <a:lnTo>
                      <a:pt x="3152" y="753"/>
                    </a:lnTo>
                    <a:lnTo>
                      <a:pt x="3067" y="669"/>
                    </a:lnTo>
                    <a:lnTo>
                      <a:pt x="2892" y="513"/>
                    </a:lnTo>
                    <a:lnTo>
                      <a:pt x="2724" y="377"/>
                    </a:lnTo>
                    <a:lnTo>
                      <a:pt x="2568" y="267"/>
                    </a:lnTo>
                    <a:lnTo>
                      <a:pt x="2425" y="169"/>
                    </a:lnTo>
                    <a:lnTo>
                      <a:pt x="2302" y="98"/>
                    </a:lnTo>
                    <a:lnTo>
                      <a:pt x="2211" y="46"/>
                    </a:lnTo>
                    <a:lnTo>
                      <a:pt x="21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80;p40"/>
              <p:cNvSpPr/>
              <p:nvPr/>
            </p:nvSpPr>
            <p:spPr>
              <a:xfrm>
                <a:off x="6374093" y="-831107"/>
                <a:ext cx="56767" cy="63297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3749" fill="none" extrusionOk="0">
                    <a:moveTo>
                      <a:pt x="973" y="0"/>
                    </a:moveTo>
                    <a:lnTo>
                      <a:pt x="973" y="0"/>
                    </a:lnTo>
                    <a:lnTo>
                      <a:pt x="1018" y="195"/>
                    </a:lnTo>
                    <a:lnTo>
                      <a:pt x="1057" y="415"/>
                    </a:lnTo>
                    <a:lnTo>
                      <a:pt x="1096" y="662"/>
                    </a:lnTo>
                    <a:lnTo>
                      <a:pt x="1129" y="934"/>
                    </a:lnTo>
                    <a:lnTo>
                      <a:pt x="1161" y="1232"/>
                    </a:lnTo>
                    <a:lnTo>
                      <a:pt x="1181" y="1550"/>
                    </a:lnTo>
                    <a:lnTo>
                      <a:pt x="1200" y="1894"/>
                    </a:lnTo>
                    <a:lnTo>
                      <a:pt x="1220" y="2257"/>
                    </a:lnTo>
                    <a:lnTo>
                      <a:pt x="1226" y="2639"/>
                    </a:lnTo>
                    <a:lnTo>
                      <a:pt x="1233" y="3042"/>
                    </a:lnTo>
                    <a:lnTo>
                      <a:pt x="1233" y="3457"/>
                    </a:lnTo>
                    <a:lnTo>
                      <a:pt x="1233" y="3885"/>
                    </a:lnTo>
                    <a:lnTo>
                      <a:pt x="1226" y="4332"/>
                    </a:lnTo>
                    <a:lnTo>
                      <a:pt x="1207" y="4792"/>
                    </a:lnTo>
                    <a:lnTo>
                      <a:pt x="1194" y="5259"/>
                    </a:lnTo>
                    <a:lnTo>
                      <a:pt x="1168" y="5739"/>
                    </a:lnTo>
                    <a:lnTo>
                      <a:pt x="1135" y="6232"/>
                    </a:lnTo>
                    <a:lnTo>
                      <a:pt x="1103" y="6725"/>
                    </a:lnTo>
                    <a:lnTo>
                      <a:pt x="1064" y="7231"/>
                    </a:lnTo>
                    <a:lnTo>
                      <a:pt x="1018" y="7737"/>
                    </a:lnTo>
                    <a:lnTo>
                      <a:pt x="967" y="8249"/>
                    </a:lnTo>
                    <a:lnTo>
                      <a:pt x="908" y="8761"/>
                    </a:lnTo>
                    <a:lnTo>
                      <a:pt x="843" y="9274"/>
                    </a:lnTo>
                    <a:lnTo>
                      <a:pt x="779" y="9792"/>
                    </a:lnTo>
                    <a:lnTo>
                      <a:pt x="701" y="10305"/>
                    </a:lnTo>
                    <a:lnTo>
                      <a:pt x="623" y="10817"/>
                    </a:lnTo>
                    <a:lnTo>
                      <a:pt x="532" y="11323"/>
                    </a:lnTo>
                    <a:lnTo>
                      <a:pt x="441" y="11822"/>
                    </a:lnTo>
                    <a:lnTo>
                      <a:pt x="338" y="12315"/>
                    </a:lnTo>
                    <a:lnTo>
                      <a:pt x="234" y="12801"/>
                    </a:lnTo>
                    <a:lnTo>
                      <a:pt x="117" y="13281"/>
                    </a:lnTo>
                    <a:lnTo>
                      <a:pt x="0" y="13748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81;p40"/>
              <p:cNvSpPr/>
              <p:nvPr/>
            </p:nvSpPr>
            <p:spPr>
              <a:xfrm>
                <a:off x="6345135" y="-650224"/>
                <a:ext cx="57366" cy="81855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1778" fill="none" extrusionOk="0">
                    <a:moveTo>
                      <a:pt x="0" y="1"/>
                    </a:moveTo>
                    <a:lnTo>
                      <a:pt x="1245" y="1778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82;p40"/>
              <p:cNvSpPr/>
              <p:nvPr/>
            </p:nvSpPr>
            <p:spPr>
              <a:xfrm>
                <a:off x="6441263" y="-563627"/>
                <a:ext cx="51381" cy="60355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311" fill="none" extrusionOk="0">
                    <a:moveTo>
                      <a:pt x="1116" y="1"/>
                    </a:moveTo>
                    <a:lnTo>
                      <a:pt x="0" y="131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83;p40"/>
              <p:cNvSpPr/>
              <p:nvPr/>
            </p:nvSpPr>
            <p:spPr>
              <a:xfrm>
                <a:off x="6348404" y="-494662"/>
                <a:ext cx="36187" cy="60355"/>
              </a:xfrm>
              <a:custGeom>
                <a:avLst/>
                <a:gdLst/>
                <a:ahLst/>
                <a:cxnLst/>
                <a:rect l="l" t="t" r="r" b="b"/>
                <a:pathLst>
                  <a:path w="786" h="1311" fill="none" extrusionOk="0">
                    <a:moveTo>
                      <a:pt x="1" y="1"/>
                    </a:moveTo>
                    <a:lnTo>
                      <a:pt x="785" y="131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4;p40"/>
              <p:cNvSpPr/>
              <p:nvPr/>
            </p:nvSpPr>
            <p:spPr>
              <a:xfrm>
                <a:off x="6430812" y="-453735"/>
                <a:ext cx="56169" cy="63624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1382" fill="none" extrusionOk="0">
                    <a:moveTo>
                      <a:pt x="1220" y="0"/>
                    </a:moveTo>
                    <a:lnTo>
                      <a:pt x="1" y="138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85;p40"/>
              <p:cNvSpPr/>
              <p:nvPr/>
            </p:nvSpPr>
            <p:spPr>
              <a:xfrm>
                <a:off x="6473812" y="-400607"/>
                <a:ext cx="121868" cy="105426"/>
              </a:xfrm>
              <a:custGeom>
                <a:avLst/>
                <a:gdLst/>
                <a:ahLst/>
                <a:cxnLst/>
                <a:rect l="l" t="t" r="r" b="b"/>
                <a:pathLst>
                  <a:path w="2647" h="2290" extrusionOk="0">
                    <a:moveTo>
                      <a:pt x="1239" y="0"/>
                    </a:moveTo>
                    <a:lnTo>
                      <a:pt x="1103" y="7"/>
                    </a:lnTo>
                    <a:lnTo>
                      <a:pt x="967" y="26"/>
                    </a:lnTo>
                    <a:lnTo>
                      <a:pt x="837" y="65"/>
                    </a:lnTo>
                    <a:lnTo>
                      <a:pt x="707" y="111"/>
                    </a:lnTo>
                    <a:lnTo>
                      <a:pt x="584" y="176"/>
                    </a:lnTo>
                    <a:lnTo>
                      <a:pt x="526" y="208"/>
                    </a:lnTo>
                    <a:lnTo>
                      <a:pt x="467" y="247"/>
                    </a:lnTo>
                    <a:lnTo>
                      <a:pt x="396" y="305"/>
                    </a:lnTo>
                    <a:lnTo>
                      <a:pt x="331" y="364"/>
                    </a:lnTo>
                    <a:lnTo>
                      <a:pt x="273" y="422"/>
                    </a:lnTo>
                    <a:lnTo>
                      <a:pt x="221" y="487"/>
                    </a:lnTo>
                    <a:lnTo>
                      <a:pt x="175" y="552"/>
                    </a:lnTo>
                    <a:lnTo>
                      <a:pt x="137" y="617"/>
                    </a:lnTo>
                    <a:lnTo>
                      <a:pt x="98" y="688"/>
                    </a:lnTo>
                    <a:lnTo>
                      <a:pt x="72" y="759"/>
                    </a:lnTo>
                    <a:lnTo>
                      <a:pt x="46" y="831"/>
                    </a:lnTo>
                    <a:lnTo>
                      <a:pt x="26" y="902"/>
                    </a:lnTo>
                    <a:lnTo>
                      <a:pt x="13" y="980"/>
                    </a:lnTo>
                    <a:lnTo>
                      <a:pt x="7" y="1051"/>
                    </a:lnTo>
                    <a:lnTo>
                      <a:pt x="0" y="1129"/>
                    </a:lnTo>
                    <a:lnTo>
                      <a:pt x="0" y="1200"/>
                    </a:lnTo>
                    <a:lnTo>
                      <a:pt x="7" y="1272"/>
                    </a:lnTo>
                    <a:lnTo>
                      <a:pt x="13" y="1343"/>
                    </a:lnTo>
                    <a:lnTo>
                      <a:pt x="26" y="1414"/>
                    </a:lnTo>
                    <a:lnTo>
                      <a:pt x="39" y="1486"/>
                    </a:lnTo>
                    <a:lnTo>
                      <a:pt x="65" y="1557"/>
                    </a:lnTo>
                    <a:lnTo>
                      <a:pt x="85" y="1622"/>
                    </a:lnTo>
                    <a:lnTo>
                      <a:pt x="117" y="1687"/>
                    </a:lnTo>
                    <a:lnTo>
                      <a:pt x="143" y="1751"/>
                    </a:lnTo>
                    <a:lnTo>
                      <a:pt x="182" y="1810"/>
                    </a:lnTo>
                    <a:lnTo>
                      <a:pt x="214" y="1868"/>
                    </a:lnTo>
                    <a:lnTo>
                      <a:pt x="260" y="1920"/>
                    </a:lnTo>
                    <a:lnTo>
                      <a:pt x="299" y="1972"/>
                    </a:lnTo>
                    <a:lnTo>
                      <a:pt x="344" y="2017"/>
                    </a:lnTo>
                    <a:lnTo>
                      <a:pt x="396" y="2056"/>
                    </a:lnTo>
                    <a:lnTo>
                      <a:pt x="448" y="2095"/>
                    </a:lnTo>
                    <a:lnTo>
                      <a:pt x="500" y="2128"/>
                    </a:lnTo>
                    <a:lnTo>
                      <a:pt x="552" y="2153"/>
                    </a:lnTo>
                    <a:lnTo>
                      <a:pt x="610" y="2179"/>
                    </a:lnTo>
                    <a:lnTo>
                      <a:pt x="733" y="2218"/>
                    </a:lnTo>
                    <a:lnTo>
                      <a:pt x="863" y="2244"/>
                    </a:lnTo>
                    <a:lnTo>
                      <a:pt x="999" y="2270"/>
                    </a:lnTo>
                    <a:lnTo>
                      <a:pt x="1148" y="2283"/>
                    </a:lnTo>
                    <a:lnTo>
                      <a:pt x="1297" y="2290"/>
                    </a:lnTo>
                    <a:lnTo>
                      <a:pt x="1446" y="2290"/>
                    </a:lnTo>
                    <a:lnTo>
                      <a:pt x="1596" y="2277"/>
                    </a:lnTo>
                    <a:lnTo>
                      <a:pt x="1745" y="2257"/>
                    </a:lnTo>
                    <a:lnTo>
                      <a:pt x="1894" y="2231"/>
                    </a:lnTo>
                    <a:lnTo>
                      <a:pt x="2037" y="2199"/>
                    </a:lnTo>
                    <a:lnTo>
                      <a:pt x="2166" y="2153"/>
                    </a:lnTo>
                    <a:lnTo>
                      <a:pt x="2290" y="2102"/>
                    </a:lnTo>
                    <a:lnTo>
                      <a:pt x="2400" y="2037"/>
                    </a:lnTo>
                    <a:lnTo>
                      <a:pt x="2452" y="2004"/>
                    </a:lnTo>
                    <a:lnTo>
                      <a:pt x="2497" y="1972"/>
                    </a:lnTo>
                    <a:lnTo>
                      <a:pt x="2542" y="1933"/>
                    </a:lnTo>
                    <a:lnTo>
                      <a:pt x="2581" y="1894"/>
                    </a:lnTo>
                    <a:lnTo>
                      <a:pt x="2614" y="1849"/>
                    </a:lnTo>
                    <a:lnTo>
                      <a:pt x="2646" y="1803"/>
                    </a:lnTo>
                    <a:lnTo>
                      <a:pt x="2646" y="1667"/>
                    </a:lnTo>
                    <a:lnTo>
                      <a:pt x="2640" y="1518"/>
                    </a:lnTo>
                    <a:lnTo>
                      <a:pt x="2620" y="1330"/>
                    </a:lnTo>
                    <a:lnTo>
                      <a:pt x="2601" y="1226"/>
                    </a:lnTo>
                    <a:lnTo>
                      <a:pt x="2581" y="1122"/>
                    </a:lnTo>
                    <a:lnTo>
                      <a:pt x="2562" y="1012"/>
                    </a:lnTo>
                    <a:lnTo>
                      <a:pt x="2529" y="902"/>
                    </a:lnTo>
                    <a:lnTo>
                      <a:pt x="2491" y="792"/>
                    </a:lnTo>
                    <a:lnTo>
                      <a:pt x="2445" y="688"/>
                    </a:lnTo>
                    <a:lnTo>
                      <a:pt x="2393" y="584"/>
                    </a:lnTo>
                    <a:lnTo>
                      <a:pt x="2335" y="487"/>
                    </a:lnTo>
                    <a:lnTo>
                      <a:pt x="2264" y="403"/>
                    </a:lnTo>
                    <a:lnTo>
                      <a:pt x="2179" y="318"/>
                    </a:lnTo>
                    <a:lnTo>
                      <a:pt x="2089" y="247"/>
                    </a:lnTo>
                    <a:lnTo>
                      <a:pt x="1985" y="182"/>
                    </a:lnTo>
                    <a:lnTo>
                      <a:pt x="1874" y="124"/>
                    </a:lnTo>
                    <a:lnTo>
                      <a:pt x="1758" y="78"/>
                    </a:lnTo>
                    <a:lnTo>
                      <a:pt x="1628" y="46"/>
                    </a:lnTo>
                    <a:lnTo>
                      <a:pt x="1505" y="20"/>
                    </a:lnTo>
                    <a:lnTo>
                      <a:pt x="1369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086;p40"/>
              <p:cNvSpPr/>
              <p:nvPr/>
            </p:nvSpPr>
            <p:spPr>
              <a:xfrm>
                <a:off x="6423354" y="-382698"/>
                <a:ext cx="155293" cy="187557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4074" fill="none" extrusionOk="0">
                    <a:moveTo>
                      <a:pt x="3373" y="1"/>
                    </a:moveTo>
                    <a:lnTo>
                      <a:pt x="3373" y="1"/>
                    </a:lnTo>
                    <a:lnTo>
                      <a:pt x="3269" y="39"/>
                    </a:lnTo>
                    <a:lnTo>
                      <a:pt x="3152" y="91"/>
                    </a:lnTo>
                    <a:lnTo>
                      <a:pt x="2990" y="169"/>
                    </a:lnTo>
                    <a:lnTo>
                      <a:pt x="2802" y="279"/>
                    </a:lnTo>
                    <a:lnTo>
                      <a:pt x="2581" y="416"/>
                    </a:lnTo>
                    <a:lnTo>
                      <a:pt x="2465" y="493"/>
                    </a:lnTo>
                    <a:lnTo>
                      <a:pt x="2341" y="584"/>
                    </a:lnTo>
                    <a:lnTo>
                      <a:pt x="2212" y="688"/>
                    </a:lnTo>
                    <a:lnTo>
                      <a:pt x="2082" y="792"/>
                    </a:lnTo>
                    <a:lnTo>
                      <a:pt x="1946" y="915"/>
                    </a:lnTo>
                    <a:lnTo>
                      <a:pt x="1810" y="1045"/>
                    </a:lnTo>
                    <a:lnTo>
                      <a:pt x="1667" y="1181"/>
                    </a:lnTo>
                    <a:lnTo>
                      <a:pt x="1531" y="1330"/>
                    </a:lnTo>
                    <a:lnTo>
                      <a:pt x="1388" y="1492"/>
                    </a:lnTo>
                    <a:lnTo>
                      <a:pt x="1252" y="1661"/>
                    </a:lnTo>
                    <a:lnTo>
                      <a:pt x="1109" y="1842"/>
                    </a:lnTo>
                    <a:lnTo>
                      <a:pt x="973" y="2043"/>
                    </a:lnTo>
                    <a:lnTo>
                      <a:pt x="837" y="2244"/>
                    </a:lnTo>
                    <a:lnTo>
                      <a:pt x="701" y="2465"/>
                    </a:lnTo>
                    <a:lnTo>
                      <a:pt x="571" y="2698"/>
                    </a:lnTo>
                    <a:lnTo>
                      <a:pt x="448" y="2945"/>
                    </a:lnTo>
                    <a:lnTo>
                      <a:pt x="331" y="3204"/>
                    </a:lnTo>
                    <a:lnTo>
                      <a:pt x="214" y="3483"/>
                    </a:lnTo>
                    <a:lnTo>
                      <a:pt x="104" y="3768"/>
                    </a:lnTo>
                    <a:lnTo>
                      <a:pt x="0" y="4073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087;p40"/>
              <p:cNvSpPr/>
              <p:nvPr/>
            </p:nvSpPr>
            <p:spPr>
              <a:xfrm>
                <a:off x="6495311" y="-437023"/>
                <a:ext cx="232318" cy="165735"/>
              </a:xfrm>
              <a:custGeom>
                <a:avLst/>
                <a:gdLst/>
                <a:ahLst/>
                <a:cxnLst/>
                <a:rect l="l" t="t" r="r" b="b"/>
                <a:pathLst>
                  <a:path w="5046" h="3600" extrusionOk="0">
                    <a:moveTo>
                      <a:pt x="2426" y="0"/>
                    </a:moveTo>
                    <a:lnTo>
                      <a:pt x="2231" y="13"/>
                    </a:lnTo>
                    <a:lnTo>
                      <a:pt x="2037" y="33"/>
                    </a:lnTo>
                    <a:lnTo>
                      <a:pt x="1829" y="72"/>
                    </a:lnTo>
                    <a:lnTo>
                      <a:pt x="1622" y="124"/>
                    </a:lnTo>
                    <a:lnTo>
                      <a:pt x="1407" y="195"/>
                    </a:lnTo>
                    <a:lnTo>
                      <a:pt x="1187" y="286"/>
                    </a:lnTo>
                    <a:lnTo>
                      <a:pt x="960" y="396"/>
                    </a:lnTo>
                    <a:lnTo>
                      <a:pt x="727" y="526"/>
                    </a:lnTo>
                    <a:lnTo>
                      <a:pt x="493" y="675"/>
                    </a:lnTo>
                    <a:lnTo>
                      <a:pt x="247" y="843"/>
                    </a:lnTo>
                    <a:lnTo>
                      <a:pt x="0" y="1038"/>
                    </a:lnTo>
                    <a:lnTo>
                      <a:pt x="98" y="992"/>
                    </a:lnTo>
                    <a:lnTo>
                      <a:pt x="201" y="960"/>
                    </a:lnTo>
                    <a:lnTo>
                      <a:pt x="292" y="934"/>
                    </a:lnTo>
                    <a:lnTo>
                      <a:pt x="389" y="915"/>
                    </a:lnTo>
                    <a:lnTo>
                      <a:pt x="480" y="908"/>
                    </a:lnTo>
                    <a:lnTo>
                      <a:pt x="564" y="902"/>
                    </a:lnTo>
                    <a:lnTo>
                      <a:pt x="649" y="908"/>
                    </a:lnTo>
                    <a:lnTo>
                      <a:pt x="733" y="915"/>
                    </a:lnTo>
                    <a:lnTo>
                      <a:pt x="811" y="934"/>
                    </a:lnTo>
                    <a:lnTo>
                      <a:pt x="882" y="954"/>
                    </a:lnTo>
                    <a:lnTo>
                      <a:pt x="960" y="986"/>
                    </a:lnTo>
                    <a:lnTo>
                      <a:pt x="1025" y="1012"/>
                    </a:lnTo>
                    <a:lnTo>
                      <a:pt x="1096" y="1051"/>
                    </a:lnTo>
                    <a:lnTo>
                      <a:pt x="1155" y="1090"/>
                    </a:lnTo>
                    <a:lnTo>
                      <a:pt x="1219" y="1135"/>
                    </a:lnTo>
                    <a:lnTo>
                      <a:pt x="1271" y="1181"/>
                    </a:lnTo>
                    <a:lnTo>
                      <a:pt x="1382" y="1278"/>
                    </a:lnTo>
                    <a:lnTo>
                      <a:pt x="1472" y="1388"/>
                    </a:lnTo>
                    <a:lnTo>
                      <a:pt x="1550" y="1498"/>
                    </a:lnTo>
                    <a:lnTo>
                      <a:pt x="1615" y="1609"/>
                    </a:lnTo>
                    <a:lnTo>
                      <a:pt x="1667" y="1712"/>
                    </a:lnTo>
                    <a:lnTo>
                      <a:pt x="1706" y="1810"/>
                    </a:lnTo>
                    <a:lnTo>
                      <a:pt x="1732" y="1900"/>
                    </a:lnTo>
                    <a:lnTo>
                      <a:pt x="1738" y="1972"/>
                    </a:lnTo>
                    <a:lnTo>
                      <a:pt x="1751" y="2043"/>
                    </a:lnTo>
                    <a:lnTo>
                      <a:pt x="1771" y="2114"/>
                    </a:lnTo>
                    <a:lnTo>
                      <a:pt x="1803" y="2192"/>
                    </a:lnTo>
                    <a:lnTo>
                      <a:pt x="1842" y="2270"/>
                    </a:lnTo>
                    <a:lnTo>
                      <a:pt x="1900" y="2348"/>
                    </a:lnTo>
                    <a:lnTo>
                      <a:pt x="1972" y="2426"/>
                    </a:lnTo>
                    <a:lnTo>
                      <a:pt x="2050" y="2497"/>
                    </a:lnTo>
                    <a:lnTo>
                      <a:pt x="2147" y="2575"/>
                    </a:lnTo>
                    <a:lnTo>
                      <a:pt x="2257" y="2640"/>
                    </a:lnTo>
                    <a:lnTo>
                      <a:pt x="2374" y="2705"/>
                    </a:lnTo>
                    <a:lnTo>
                      <a:pt x="2510" y="2769"/>
                    </a:lnTo>
                    <a:lnTo>
                      <a:pt x="2659" y="2821"/>
                    </a:lnTo>
                    <a:lnTo>
                      <a:pt x="2821" y="2867"/>
                    </a:lnTo>
                    <a:lnTo>
                      <a:pt x="3003" y="2899"/>
                    </a:lnTo>
                    <a:lnTo>
                      <a:pt x="3191" y="2925"/>
                    </a:lnTo>
                    <a:lnTo>
                      <a:pt x="3398" y="2944"/>
                    </a:lnTo>
                    <a:lnTo>
                      <a:pt x="3606" y="2957"/>
                    </a:lnTo>
                    <a:lnTo>
                      <a:pt x="3794" y="2983"/>
                    </a:lnTo>
                    <a:lnTo>
                      <a:pt x="3963" y="3022"/>
                    </a:lnTo>
                    <a:lnTo>
                      <a:pt x="4112" y="3068"/>
                    </a:lnTo>
                    <a:lnTo>
                      <a:pt x="4248" y="3113"/>
                    </a:lnTo>
                    <a:lnTo>
                      <a:pt x="4365" y="3171"/>
                    </a:lnTo>
                    <a:lnTo>
                      <a:pt x="4475" y="3230"/>
                    </a:lnTo>
                    <a:lnTo>
                      <a:pt x="4566" y="3288"/>
                    </a:lnTo>
                    <a:lnTo>
                      <a:pt x="4637" y="3347"/>
                    </a:lnTo>
                    <a:lnTo>
                      <a:pt x="4702" y="3405"/>
                    </a:lnTo>
                    <a:lnTo>
                      <a:pt x="4760" y="3457"/>
                    </a:lnTo>
                    <a:lnTo>
                      <a:pt x="4799" y="3509"/>
                    </a:lnTo>
                    <a:lnTo>
                      <a:pt x="4851" y="3574"/>
                    </a:lnTo>
                    <a:lnTo>
                      <a:pt x="4864" y="3599"/>
                    </a:lnTo>
                    <a:lnTo>
                      <a:pt x="4883" y="3548"/>
                    </a:lnTo>
                    <a:lnTo>
                      <a:pt x="4922" y="3398"/>
                    </a:lnTo>
                    <a:lnTo>
                      <a:pt x="4974" y="3165"/>
                    </a:lnTo>
                    <a:lnTo>
                      <a:pt x="5000" y="3029"/>
                    </a:lnTo>
                    <a:lnTo>
                      <a:pt x="5020" y="2880"/>
                    </a:lnTo>
                    <a:lnTo>
                      <a:pt x="5033" y="2718"/>
                    </a:lnTo>
                    <a:lnTo>
                      <a:pt x="5046" y="2549"/>
                    </a:lnTo>
                    <a:lnTo>
                      <a:pt x="5046" y="2374"/>
                    </a:lnTo>
                    <a:lnTo>
                      <a:pt x="5039" y="2199"/>
                    </a:lnTo>
                    <a:lnTo>
                      <a:pt x="5020" y="2024"/>
                    </a:lnTo>
                    <a:lnTo>
                      <a:pt x="4981" y="1855"/>
                    </a:lnTo>
                    <a:lnTo>
                      <a:pt x="4961" y="1771"/>
                    </a:lnTo>
                    <a:lnTo>
                      <a:pt x="4935" y="1686"/>
                    </a:lnTo>
                    <a:lnTo>
                      <a:pt x="4903" y="1602"/>
                    </a:lnTo>
                    <a:lnTo>
                      <a:pt x="4864" y="1524"/>
                    </a:lnTo>
                    <a:lnTo>
                      <a:pt x="4825" y="1440"/>
                    </a:lnTo>
                    <a:lnTo>
                      <a:pt x="4773" y="1356"/>
                    </a:lnTo>
                    <a:lnTo>
                      <a:pt x="4715" y="1265"/>
                    </a:lnTo>
                    <a:lnTo>
                      <a:pt x="4650" y="1174"/>
                    </a:lnTo>
                    <a:lnTo>
                      <a:pt x="4579" y="1077"/>
                    </a:lnTo>
                    <a:lnTo>
                      <a:pt x="4501" y="980"/>
                    </a:lnTo>
                    <a:lnTo>
                      <a:pt x="4410" y="882"/>
                    </a:lnTo>
                    <a:lnTo>
                      <a:pt x="4313" y="785"/>
                    </a:lnTo>
                    <a:lnTo>
                      <a:pt x="4209" y="688"/>
                    </a:lnTo>
                    <a:lnTo>
                      <a:pt x="4099" y="597"/>
                    </a:lnTo>
                    <a:lnTo>
                      <a:pt x="3982" y="506"/>
                    </a:lnTo>
                    <a:lnTo>
                      <a:pt x="3852" y="422"/>
                    </a:lnTo>
                    <a:lnTo>
                      <a:pt x="3723" y="344"/>
                    </a:lnTo>
                    <a:lnTo>
                      <a:pt x="3586" y="273"/>
                    </a:lnTo>
                    <a:lnTo>
                      <a:pt x="3437" y="201"/>
                    </a:lnTo>
                    <a:lnTo>
                      <a:pt x="3288" y="143"/>
                    </a:lnTo>
                    <a:lnTo>
                      <a:pt x="3126" y="98"/>
                    </a:lnTo>
                    <a:lnTo>
                      <a:pt x="2957" y="52"/>
                    </a:lnTo>
                    <a:lnTo>
                      <a:pt x="2789" y="26"/>
                    </a:lnTo>
                    <a:lnTo>
                      <a:pt x="2607" y="7"/>
                    </a:lnTo>
                    <a:lnTo>
                      <a:pt x="2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088;p40"/>
              <p:cNvSpPr/>
              <p:nvPr/>
            </p:nvSpPr>
            <p:spPr>
              <a:xfrm>
                <a:off x="6567868" y="-417042"/>
                <a:ext cx="114962" cy="77988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1694" fill="none" extrusionOk="0">
                    <a:moveTo>
                      <a:pt x="2497" y="1693"/>
                    </a:moveTo>
                    <a:lnTo>
                      <a:pt x="2497" y="1693"/>
                    </a:lnTo>
                    <a:lnTo>
                      <a:pt x="2400" y="1505"/>
                    </a:lnTo>
                    <a:lnTo>
                      <a:pt x="2283" y="1330"/>
                    </a:lnTo>
                    <a:lnTo>
                      <a:pt x="2153" y="1162"/>
                    </a:lnTo>
                    <a:lnTo>
                      <a:pt x="2017" y="999"/>
                    </a:lnTo>
                    <a:lnTo>
                      <a:pt x="1874" y="850"/>
                    </a:lnTo>
                    <a:lnTo>
                      <a:pt x="1719" y="714"/>
                    </a:lnTo>
                    <a:lnTo>
                      <a:pt x="1563" y="584"/>
                    </a:lnTo>
                    <a:lnTo>
                      <a:pt x="1394" y="474"/>
                    </a:lnTo>
                    <a:lnTo>
                      <a:pt x="1226" y="364"/>
                    </a:lnTo>
                    <a:lnTo>
                      <a:pt x="1051" y="273"/>
                    </a:lnTo>
                    <a:lnTo>
                      <a:pt x="876" y="195"/>
                    </a:lnTo>
                    <a:lnTo>
                      <a:pt x="700" y="130"/>
                    </a:lnTo>
                    <a:lnTo>
                      <a:pt x="519" y="72"/>
                    </a:lnTo>
                    <a:lnTo>
                      <a:pt x="344" y="33"/>
                    </a:lnTo>
                    <a:lnTo>
                      <a:pt x="169" y="7"/>
                    </a:ln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089;p40"/>
              <p:cNvSpPr/>
              <p:nvPr/>
            </p:nvSpPr>
            <p:spPr>
              <a:xfrm>
                <a:off x="6653545" y="-348078"/>
                <a:ext cx="1842" cy="33792"/>
              </a:xfrm>
              <a:custGeom>
                <a:avLst/>
                <a:gdLst/>
                <a:ahLst/>
                <a:cxnLst/>
                <a:rect l="l" t="t" r="r" b="b"/>
                <a:pathLst>
                  <a:path w="40" h="734" fill="none" extrusionOk="0">
                    <a:moveTo>
                      <a:pt x="39" y="1"/>
                    </a:moveTo>
                    <a:lnTo>
                      <a:pt x="39" y="1"/>
                    </a:lnTo>
                    <a:lnTo>
                      <a:pt x="26" y="79"/>
                    </a:lnTo>
                    <a:lnTo>
                      <a:pt x="7" y="260"/>
                    </a:lnTo>
                    <a:lnTo>
                      <a:pt x="0" y="377"/>
                    </a:lnTo>
                    <a:lnTo>
                      <a:pt x="0" y="494"/>
                    </a:lnTo>
                    <a:lnTo>
                      <a:pt x="13" y="617"/>
                    </a:lnTo>
                    <a:lnTo>
                      <a:pt x="26" y="675"/>
                    </a:lnTo>
                    <a:lnTo>
                      <a:pt x="39" y="734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090;p40"/>
              <p:cNvSpPr/>
              <p:nvPr/>
            </p:nvSpPr>
            <p:spPr>
              <a:xfrm>
                <a:off x="6661279" y="-394944"/>
                <a:ext cx="38259" cy="16758"/>
              </a:xfrm>
              <a:custGeom>
                <a:avLst/>
                <a:gdLst/>
                <a:ahLst/>
                <a:cxnLst/>
                <a:rect l="l" t="t" r="r" b="b"/>
                <a:pathLst>
                  <a:path w="831" h="36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831" y="364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091;p40"/>
              <p:cNvSpPr/>
              <p:nvPr/>
            </p:nvSpPr>
            <p:spPr>
              <a:xfrm>
                <a:off x="6595629" y="-394944"/>
                <a:ext cx="7182" cy="46912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019" fill="none" extrusionOk="0">
                    <a:moveTo>
                      <a:pt x="156" y="1"/>
                    </a:moveTo>
                    <a:lnTo>
                      <a:pt x="156" y="1"/>
                    </a:lnTo>
                    <a:lnTo>
                      <a:pt x="136" y="91"/>
                    </a:lnTo>
                    <a:lnTo>
                      <a:pt x="85" y="338"/>
                    </a:lnTo>
                    <a:lnTo>
                      <a:pt x="59" y="494"/>
                    </a:lnTo>
                    <a:lnTo>
                      <a:pt x="33" y="669"/>
                    </a:lnTo>
                    <a:lnTo>
                      <a:pt x="13" y="844"/>
                    </a:lnTo>
                    <a:lnTo>
                      <a:pt x="0" y="1019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092;p40"/>
              <p:cNvSpPr/>
              <p:nvPr/>
            </p:nvSpPr>
            <p:spPr>
              <a:xfrm>
                <a:off x="6253749" y="-271333"/>
                <a:ext cx="261599" cy="157678"/>
              </a:xfrm>
              <a:custGeom>
                <a:avLst/>
                <a:gdLst/>
                <a:ahLst/>
                <a:cxnLst/>
                <a:rect l="l" t="t" r="r" b="b"/>
                <a:pathLst>
                  <a:path w="5682" h="3425" extrusionOk="0">
                    <a:moveTo>
                      <a:pt x="1" y="0"/>
                    </a:moveTo>
                    <a:lnTo>
                      <a:pt x="319" y="3425"/>
                    </a:lnTo>
                    <a:lnTo>
                      <a:pt x="5370" y="3425"/>
                    </a:lnTo>
                    <a:lnTo>
                      <a:pt x="568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093;p40"/>
              <p:cNvSpPr/>
              <p:nvPr/>
            </p:nvSpPr>
            <p:spPr>
              <a:xfrm>
                <a:off x="6279162" y="-234917"/>
                <a:ext cx="211093" cy="46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1" fill="none" extrusionOk="0">
                    <a:moveTo>
                      <a:pt x="0" y="1"/>
                    </a:moveTo>
                    <a:lnTo>
                      <a:pt x="4585" y="1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8" name="Google Shape;2094;p40"/>
            <p:cNvSpPr/>
            <p:nvPr/>
          </p:nvSpPr>
          <p:spPr>
            <a:xfrm>
              <a:off x="6676575" y="2519050"/>
              <a:ext cx="289404" cy="312518"/>
            </a:xfrm>
            <a:custGeom>
              <a:avLst/>
              <a:gdLst/>
              <a:ahLst/>
              <a:cxnLst/>
              <a:rect l="l" t="t" r="r" b="b"/>
              <a:pathLst>
                <a:path w="6661" h="7193" extrusionOk="0">
                  <a:moveTo>
                    <a:pt x="3328" y="1"/>
                  </a:moveTo>
                  <a:lnTo>
                    <a:pt x="3230" y="454"/>
                  </a:lnTo>
                  <a:lnTo>
                    <a:pt x="3127" y="857"/>
                  </a:lnTo>
                  <a:lnTo>
                    <a:pt x="3075" y="1045"/>
                  </a:lnTo>
                  <a:lnTo>
                    <a:pt x="3016" y="1220"/>
                  </a:lnTo>
                  <a:lnTo>
                    <a:pt x="2964" y="1388"/>
                  </a:lnTo>
                  <a:lnTo>
                    <a:pt x="2906" y="1544"/>
                  </a:lnTo>
                  <a:lnTo>
                    <a:pt x="2848" y="1693"/>
                  </a:lnTo>
                  <a:lnTo>
                    <a:pt x="2783" y="1836"/>
                  </a:lnTo>
                  <a:lnTo>
                    <a:pt x="2718" y="1965"/>
                  </a:lnTo>
                  <a:lnTo>
                    <a:pt x="2653" y="2089"/>
                  </a:lnTo>
                  <a:lnTo>
                    <a:pt x="2575" y="2212"/>
                  </a:lnTo>
                  <a:lnTo>
                    <a:pt x="2504" y="2322"/>
                  </a:lnTo>
                  <a:lnTo>
                    <a:pt x="2420" y="2426"/>
                  </a:lnTo>
                  <a:lnTo>
                    <a:pt x="2335" y="2523"/>
                  </a:lnTo>
                  <a:lnTo>
                    <a:pt x="2245" y="2614"/>
                  </a:lnTo>
                  <a:lnTo>
                    <a:pt x="2147" y="2705"/>
                  </a:lnTo>
                  <a:lnTo>
                    <a:pt x="2044" y="2789"/>
                  </a:lnTo>
                  <a:lnTo>
                    <a:pt x="1933" y="2867"/>
                  </a:lnTo>
                  <a:lnTo>
                    <a:pt x="1817" y="2938"/>
                  </a:lnTo>
                  <a:lnTo>
                    <a:pt x="1693" y="3010"/>
                  </a:lnTo>
                  <a:lnTo>
                    <a:pt x="1564" y="3074"/>
                  </a:lnTo>
                  <a:lnTo>
                    <a:pt x="1428" y="3139"/>
                  </a:lnTo>
                  <a:lnTo>
                    <a:pt x="1278" y="3204"/>
                  </a:lnTo>
                  <a:lnTo>
                    <a:pt x="1129" y="3262"/>
                  </a:lnTo>
                  <a:lnTo>
                    <a:pt x="961" y="3321"/>
                  </a:lnTo>
                  <a:lnTo>
                    <a:pt x="792" y="3379"/>
                  </a:lnTo>
                  <a:lnTo>
                    <a:pt x="416" y="3489"/>
                  </a:lnTo>
                  <a:lnTo>
                    <a:pt x="1" y="3600"/>
                  </a:lnTo>
                  <a:lnTo>
                    <a:pt x="416" y="3710"/>
                  </a:lnTo>
                  <a:lnTo>
                    <a:pt x="792" y="3820"/>
                  </a:lnTo>
                  <a:lnTo>
                    <a:pt x="961" y="3879"/>
                  </a:lnTo>
                  <a:lnTo>
                    <a:pt x="1129" y="3937"/>
                  </a:lnTo>
                  <a:lnTo>
                    <a:pt x="1278" y="3995"/>
                  </a:lnTo>
                  <a:lnTo>
                    <a:pt x="1428" y="4054"/>
                  </a:lnTo>
                  <a:lnTo>
                    <a:pt x="1564" y="4118"/>
                  </a:lnTo>
                  <a:lnTo>
                    <a:pt x="1693" y="4190"/>
                  </a:lnTo>
                  <a:lnTo>
                    <a:pt x="1817" y="4255"/>
                  </a:lnTo>
                  <a:lnTo>
                    <a:pt x="1933" y="4332"/>
                  </a:lnTo>
                  <a:lnTo>
                    <a:pt x="2044" y="4410"/>
                  </a:lnTo>
                  <a:lnTo>
                    <a:pt x="2147" y="4495"/>
                  </a:lnTo>
                  <a:lnTo>
                    <a:pt x="2245" y="4579"/>
                  </a:lnTo>
                  <a:lnTo>
                    <a:pt x="2335" y="4676"/>
                  </a:lnTo>
                  <a:lnTo>
                    <a:pt x="2420" y="4773"/>
                  </a:lnTo>
                  <a:lnTo>
                    <a:pt x="2504" y="4877"/>
                  </a:lnTo>
                  <a:lnTo>
                    <a:pt x="2575" y="4987"/>
                  </a:lnTo>
                  <a:lnTo>
                    <a:pt x="2653" y="5104"/>
                  </a:lnTo>
                  <a:lnTo>
                    <a:pt x="2718" y="5227"/>
                  </a:lnTo>
                  <a:lnTo>
                    <a:pt x="2783" y="5364"/>
                  </a:lnTo>
                  <a:lnTo>
                    <a:pt x="2848" y="5506"/>
                  </a:lnTo>
                  <a:lnTo>
                    <a:pt x="2906" y="5649"/>
                  </a:lnTo>
                  <a:lnTo>
                    <a:pt x="2964" y="5811"/>
                  </a:lnTo>
                  <a:lnTo>
                    <a:pt x="3016" y="5980"/>
                  </a:lnTo>
                  <a:lnTo>
                    <a:pt x="3075" y="6155"/>
                  </a:lnTo>
                  <a:lnTo>
                    <a:pt x="3127" y="6343"/>
                  </a:lnTo>
                  <a:lnTo>
                    <a:pt x="3230" y="6745"/>
                  </a:lnTo>
                  <a:lnTo>
                    <a:pt x="3328" y="7192"/>
                  </a:lnTo>
                  <a:lnTo>
                    <a:pt x="3431" y="6745"/>
                  </a:lnTo>
                  <a:lnTo>
                    <a:pt x="3535" y="6343"/>
                  </a:lnTo>
                  <a:lnTo>
                    <a:pt x="3587" y="6155"/>
                  </a:lnTo>
                  <a:lnTo>
                    <a:pt x="3639" y="5980"/>
                  </a:lnTo>
                  <a:lnTo>
                    <a:pt x="3697" y="5811"/>
                  </a:lnTo>
                  <a:lnTo>
                    <a:pt x="3756" y="5649"/>
                  </a:lnTo>
                  <a:lnTo>
                    <a:pt x="3814" y="5506"/>
                  </a:lnTo>
                  <a:lnTo>
                    <a:pt x="3879" y="5364"/>
                  </a:lnTo>
                  <a:lnTo>
                    <a:pt x="3944" y="5227"/>
                  </a:lnTo>
                  <a:lnTo>
                    <a:pt x="4009" y="5104"/>
                  </a:lnTo>
                  <a:lnTo>
                    <a:pt x="4080" y="4987"/>
                  </a:lnTo>
                  <a:lnTo>
                    <a:pt x="4158" y="4877"/>
                  </a:lnTo>
                  <a:lnTo>
                    <a:pt x="4242" y="4773"/>
                  </a:lnTo>
                  <a:lnTo>
                    <a:pt x="4326" y="4676"/>
                  </a:lnTo>
                  <a:lnTo>
                    <a:pt x="4417" y="4579"/>
                  </a:lnTo>
                  <a:lnTo>
                    <a:pt x="4514" y="4495"/>
                  </a:lnTo>
                  <a:lnTo>
                    <a:pt x="4618" y="4410"/>
                  </a:lnTo>
                  <a:lnTo>
                    <a:pt x="4728" y="4332"/>
                  </a:lnTo>
                  <a:lnTo>
                    <a:pt x="4845" y="4255"/>
                  </a:lnTo>
                  <a:lnTo>
                    <a:pt x="4962" y="4190"/>
                  </a:lnTo>
                  <a:lnTo>
                    <a:pt x="5098" y="4118"/>
                  </a:lnTo>
                  <a:lnTo>
                    <a:pt x="5234" y="4054"/>
                  </a:lnTo>
                  <a:lnTo>
                    <a:pt x="5377" y="3995"/>
                  </a:lnTo>
                  <a:lnTo>
                    <a:pt x="5533" y="3937"/>
                  </a:lnTo>
                  <a:lnTo>
                    <a:pt x="5701" y="3879"/>
                  </a:lnTo>
                  <a:lnTo>
                    <a:pt x="5870" y="3820"/>
                  </a:lnTo>
                  <a:lnTo>
                    <a:pt x="6246" y="3710"/>
                  </a:lnTo>
                  <a:lnTo>
                    <a:pt x="6661" y="3600"/>
                  </a:lnTo>
                  <a:lnTo>
                    <a:pt x="6246" y="3489"/>
                  </a:lnTo>
                  <a:lnTo>
                    <a:pt x="5870" y="3379"/>
                  </a:lnTo>
                  <a:lnTo>
                    <a:pt x="5701" y="3321"/>
                  </a:lnTo>
                  <a:lnTo>
                    <a:pt x="5533" y="3262"/>
                  </a:lnTo>
                  <a:lnTo>
                    <a:pt x="5377" y="3204"/>
                  </a:lnTo>
                  <a:lnTo>
                    <a:pt x="5234" y="3139"/>
                  </a:lnTo>
                  <a:lnTo>
                    <a:pt x="5098" y="3074"/>
                  </a:lnTo>
                  <a:lnTo>
                    <a:pt x="4962" y="3010"/>
                  </a:lnTo>
                  <a:lnTo>
                    <a:pt x="4845" y="2938"/>
                  </a:lnTo>
                  <a:lnTo>
                    <a:pt x="4728" y="2867"/>
                  </a:lnTo>
                  <a:lnTo>
                    <a:pt x="4618" y="2789"/>
                  </a:lnTo>
                  <a:lnTo>
                    <a:pt x="4514" y="2705"/>
                  </a:lnTo>
                  <a:lnTo>
                    <a:pt x="4417" y="2614"/>
                  </a:lnTo>
                  <a:lnTo>
                    <a:pt x="4326" y="2523"/>
                  </a:lnTo>
                  <a:lnTo>
                    <a:pt x="4242" y="2426"/>
                  </a:lnTo>
                  <a:lnTo>
                    <a:pt x="4158" y="2322"/>
                  </a:lnTo>
                  <a:lnTo>
                    <a:pt x="4080" y="2212"/>
                  </a:lnTo>
                  <a:lnTo>
                    <a:pt x="4009" y="2089"/>
                  </a:lnTo>
                  <a:lnTo>
                    <a:pt x="3944" y="1965"/>
                  </a:lnTo>
                  <a:lnTo>
                    <a:pt x="3879" y="1836"/>
                  </a:lnTo>
                  <a:lnTo>
                    <a:pt x="3814" y="1693"/>
                  </a:lnTo>
                  <a:lnTo>
                    <a:pt x="3756" y="1544"/>
                  </a:lnTo>
                  <a:lnTo>
                    <a:pt x="3697" y="1388"/>
                  </a:lnTo>
                  <a:lnTo>
                    <a:pt x="3639" y="1220"/>
                  </a:lnTo>
                  <a:lnTo>
                    <a:pt x="3587" y="1045"/>
                  </a:lnTo>
                  <a:lnTo>
                    <a:pt x="3535" y="857"/>
                  </a:lnTo>
                  <a:lnTo>
                    <a:pt x="3431" y="454"/>
                  </a:lnTo>
                  <a:lnTo>
                    <a:pt x="33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095;p40"/>
            <p:cNvSpPr/>
            <p:nvPr/>
          </p:nvSpPr>
          <p:spPr>
            <a:xfrm>
              <a:off x="6037875" y="2311936"/>
              <a:ext cx="189256" cy="204353"/>
            </a:xfrm>
            <a:custGeom>
              <a:avLst/>
              <a:gdLst/>
              <a:ahLst/>
              <a:cxnLst/>
              <a:rect l="l" t="t" r="r" b="b"/>
              <a:pathLst>
                <a:path w="6661" h="7193" extrusionOk="0">
                  <a:moveTo>
                    <a:pt x="3328" y="1"/>
                  </a:moveTo>
                  <a:lnTo>
                    <a:pt x="3230" y="454"/>
                  </a:lnTo>
                  <a:lnTo>
                    <a:pt x="3127" y="857"/>
                  </a:lnTo>
                  <a:lnTo>
                    <a:pt x="3075" y="1045"/>
                  </a:lnTo>
                  <a:lnTo>
                    <a:pt x="3016" y="1220"/>
                  </a:lnTo>
                  <a:lnTo>
                    <a:pt x="2964" y="1388"/>
                  </a:lnTo>
                  <a:lnTo>
                    <a:pt x="2906" y="1544"/>
                  </a:lnTo>
                  <a:lnTo>
                    <a:pt x="2848" y="1693"/>
                  </a:lnTo>
                  <a:lnTo>
                    <a:pt x="2783" y="1836"/>
                  </a:lnTo>
                  <a:lnTo>
                    <a:pt x="2718" y="1965"/>
                  </a:lnTo>
                  <a:lnTo>
                    <a:pt x="2653" y="2089"/>
                  </a:lnTo>
                  <a:lnTo>
                    <a:pt x="2575" y="2212"/>
                  </a:lnTo>
                  <a:lnTo>
                    <a:pt x="2504" y="2322"/>
                  </a:lnTo>
                  <a:lnTo>
                    <a:pt x="2420" y="2426"/>
                  </a:lnTo>
                  <a:lnTo>
                    <a:pt x="2335" y="2523"/>
                  </a:lnTo>
                  <a:lnTo>
                    <a:pt x="2245" y="2614"/>
                  </a:lnTo>
                  <a:lnTo>
                    <a:pt x="2147" y="2705"/>
                  </a:lnTo>
                  <a:lnTo>
                    <a:pt x="2044" y="2789"/>
                  </a:lnTo>
                  <a:lnTo>
                    <a:pt x="1933" y="2867"/>
                  </a:lnTo>
                  <a:lnTo>
                    <a:pt x="1817" y="2938"/>
                  </a:lnTo>
                  <a:lnTo>
                    <a:pt x="1693" y="3010"/>
                  </a:lnTo>
                  <a:lnTo>
                    <a:pt x="1564" y="3074"/>
                  </a:lnTo>
                  <a:lnTo>
                    <a:pt x="1428" y="3139"/>
                  </a:lnTo>
                  <a:lnTo>
                    <a:pt x="1278" y="3204"/>
                  </a:lnTo>
                  <a:lnTo>
                    <a:pt x="1129" y="3262"/>
                  </a:lnTo>
                  <a:lnTo>
                    <a:pt x="961" y="3321"/>
                  </a:lnTo>
                  <a:lnTo>
                    <a:pt x="792" y="3379"/>
                  </a:lnTo>
                  <a:lnTo>
                    <a:pt x="416" y="3489"/>
                  </a:lnTo>
                  <a:lnTo>
                    <a:pt x="1" y="3600"/>
                  </a:lnTo>
                  <a:lnTo>
                    <a:pt x="416" y="3710"/>
                  </a:lnTo>
                  <a:lnTo>
                    <a:pt x="792" y="3820"/>
                  </a:lnTo>
                  <a:lnTo>
                    <a:pt x="961" y="3879"/>
                  </a:lnTo>
                  <a:lnTo>
                    <a:pt x="1129" y="3937"/>
                  </a:lnTo>
                  <a:lnTo>
                    <a:pt x="1278" y="3995"/>
                  </a:lnTo>
                  <a:lnTo>
                    <a:pt x="1428" y="4054"/>
                  </a:lnTo>
                  <a:lnTo>
                    <a:pt x="1564" y="4118"/>
                  </a:lnTo>
                  <a:lnTo>
                    <a:pt x="1693" y="4190"/>
                  </a:lnTo>
                  <a:lnTo>
                    <a:pt x="1817" y="4255"/>
                  </a:lnTo>
                  <a:lnTo>
                    <a:pt x="1933" y="4332"/>
                  </a:lnTo>
                  <a:lnTo>
                    <a:pt x="2044" y="4410"/>
                  </a:lnTo>
                  <a:lnTo>
                    <a:pt x="2147" y="4495"/>
                  </a:lnTo>
                  <a:lnTo>
                    <a:pt x="2245" y="4579"/>
                  </a:lnTo>
                  <a:lnTo>
                    <a:pt x="2335" y="4676"/>
                  </a:lnTo>
                  <a:lnTo>
                    <a:pt x="2420" y="4773"/>
                  </a:lnTo>
                  <a:lnTo>
                    <a:pt x="2504" y="4877"/>
                  </a:lnTo>
                  <a:lnTo>
                    <a:pt x="2575" y="4987"/>
                  </a:lnTo>
                  <a:lnTo>
                    <a:pt x="2653" y="5104"/>
                  </a:lnTo>
                  <a:lnTo>
                    <a:pt x="2718" y="5227"/>
                  </a:lnTo>
                  <a:lnTo>
                    <a:pt x="2783" y="5364"/>
                  </a:lnTo>
                  <a:lnTo>
                    <a:pt x="2848" y="5506"/>
                  </a:lnTo>
                  <a:lnTo>
                    <a:pt x="2906" y="5649"/>
                  </a:lnTo>
                  <a:lnTo>
                    <a:pt x="2964" y="5811"/>
                  </a:lnTo>
                  <a:lnTo>
                    <a:pt x="3016" y="5980"/>
                  </a:lnTo>
                  <a:lnTo>
                    <a:pt x="3075" y="6155"/>
                  </a:lnTo>
                  <a:lnTo>
                    <a:pt x="3127" y="6343"/>
                  </a:lnTo>
                  <a:lnTo>
                    <a:pt x="3230" y="6745"/>
                  </a:lnTo>
                  <a:lnTo>
                    <a:pt x="3328" y="7192"/>
                  </a:lnTo>
                  <a:lnTo>
                    <a:pt x="3431" y="6745"/>
                  </a:lnTo>
                  <a:lnTo>
                    <a:pt x="3535" y="6343"/>
                  </a:lnTo>
                  <a:lnTo>
                    <a:pt x="3587" y="6155"/>
                  </a:lnTo>
                  <a:lnTo>
                    <a:pt x="3639" y="5980"/>
                  </a:lnTo>
                  <a:lnTo>
                    <a:pt x="3697" y="5811"/>
                  </a:lnTo>
                  <a:lnTo>
                    <a:pt x="3756" y="5649"/>
                  </a:lnTo>
                  <a:lnTo>
                    <a:pt x="3814" y="5506"/>
                  </a:lnTo>
                  <a:lnTo>
                    <a:pt x="3879" y="5364"/>
                  </a:lnTo>
                  <a:lnTo>
                    <a:pt x="3944" y="5227"/>
                  </a:lnTo>
                  <a:lnTo>
                    <a:pt x="4009" y="5104"/>
                  </a:lnTo>
                  <a:lnTo>
                    <a:pt x="4080" y="4987"/>
                  </a:lnTo>
                  <a:lnTo>
                    <a:pt x="4158" y="4877"/>
                  </a:lnTo>
                  <a:lnTo>
                    <a:pt x="4242" y="4773"/>
                  </a:lnTo>
                  <a:lnTo>
                    <a:pt x="4326" y="4676"/>
                  </a:lnTo>
                  <a:lnTo>
                    <a:pt x="4417" y="4579"/>
                  </a:lnTo>
                  <a:lnTo>
                    <a:pt x="4514" y="4495"/>
                  </a:lnTo>
                  <a:lnTo>
                    <a:pt x="4618" y="4410"/>
                  </a:lnTo>
                  <a:lnTo>
                    <a:pt x="4728" y="4332"/>
                  </a:lnTo>
                  <a:lnTo>
                    <a:pt x="4845" y="4255"/>
                  </a:lnTo>
                  <a:lnTo>
                    <a:pt x="4962" y="4190"/>
                  </a:lnTo>
                  <a:lnTo>
                    <a:pt x="5098" y="4118"/>
                  </a:lnTo>
                  <a:lnTo>
                    <a:pt x="5234" y="4054"/>
                  </a:lnTo>
                  <a:lnTo>
                    <a:pt x="5377" y="3995"/>
                  </a:lnTo>
                  <a:lnTo>
                    <a:pt x="5533" y="3937"/>
                  </a:lnTo>
                  <a:lnTo>
                    <a:pt x="5701" y="3879"/>
                  </a:lnTo>
                  <a:lnTo>
                    <a:pt x="5870" y="3820"/>
                  </a:lnTo>
                  <a:lnTo>
                    <a:pt x="6246" y="3710"/>
                  </a:lnTo>
                  <a:lnTo>
                    <a:pt x="6661" y="3600"/>
                  </a:lnTo>
                  <a:lnTo>
                    <a:pt x="6246" y="3489"/>
                  </a:lnTo>
                  <a:lnTo>
                    <a:pt x="5870" y="3379"/>
                  </a:lnTo>
                  <a:lnTo>
                    <a:pt x="5701" y="3321"/>
                  </a:lnTo>
                  <a:lnTo>
                    <a:pt x="5533" y="3262"/>
                  </a:lnTo>
                  <a:lnTo>
                    <a:pt x="5377" y="3204"/>
                  </a:lnTo>
                  <a:lnTo>
                    <a:pt x="5234" y="3139"/>
                  </a:lnTo>
                  <a:lnTo>
                    <a:pt x="5098" y="3074"/>
                  </a:lnTo>
                  <a:lnTo>
                    <a:pt x="4962" y="3010"/>
                  </a:lnTo>
                  <a:lnTo>
                    <a:pt x="4845" y="2938"/>
                  </a:lnTo>
                  <a:lnTo>
                    <a:pt x="4728" y="2867"/>
                  </a:lnTo>
                  <a:lnTo>
                    <a:pt x="4618" y="2789"/>
                  </a:lnTo>
                  <a:lnTo>
                    <a:pt x="4514" y="2705"/>
                  </a:lnTo>
                  <a:lnTo>
                    <a:pt x="4417" y="2614"/>
                  </a:lnTo>
                  <a:lnTo>
                    <a:pt x="4326" y="2523"/>
                  </a:lnTo>
                  <a:lnTo>
                    <a:pt x="4242" y="2426"/>
                  </a:lnTo>
                  <a:lnTo>
                    <a:pt x="4158" y="2322"/>
                  </a:lnTo>
                  <a:lnTo>
                    <a:pt x="4080" y="2212"/>
                  </a:lnTo>
                  <a:lnTo>
                    <a:pt x="4009" y="2089"/>
                  </a:lnTo>
                  <a:lnTo>
                    <a:pt x="3944" y="1965"/>
                  </a:lnTo>
                  <a:lnTo>
                    <a:pt x="3879" y="1836"/>
                  </a:lnTo>
                  <a:lnTo>
                    <a:pt x="3814" y="1693"/>
                  </a:lnTo>
                  <a:lnTo>
                    <a:pt x="3756" y="1544"/>
                  </a:lnTo>
                  <a:lnTo>
                    <a:pt x="3697" y="1388"/>
                  </a:lnTo>
                  <a:lnTo>
                    <a:pt x="3639" y="1220"/>
                  </a:lnTo>
                  <a:lnTo>
                    <a:pt x="3587" y="1045"/>
                  </a:lnTo>
                  <a:lnTo>
                    <a:pt x="3535" y="857"/>
                  </a:lnTo>
                  <a:lnTo>
                    <a:pt x="3431" y="454"/>
                  </a:lnTo>
                  <a:lnTo>
                    <a:pt x="33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096;p40"/>
            <p:cNvSpPr/>
            <p:nvPr/>
          </p:nvSpPr>
          <p:spPr>
            <a:xfrm>
              <a:off x="7664300" y="2040624"/>
              <a:ext cx="189256" cy="204353"/>
            </a:xfrm>
            <a:custGeom>
              <a:avLst/>
              <a:gdLst/>
              <a:ahLst/>
              <a:cxnLst/>
              <a:rect l="l" t="t" r="r" b="b"/>
              <a:pathLst>
                <a:path w="6661" h="7193" extrusionOk="0">
                  <a:moveTo>
                    <a:pt x="3328" y="1"/>
                  </a:moveTo>
                  <a:lnTo>
                    <a:pt x="3230" y="454"/>
                  </a:lnTo>
                  <a:lnTo>
                    <a:pt x="3127" y="857"/>
                  </a:lnTo>
                  <a:lnTo>
                    <a:pt x="3075" y="1045"/>
                  </a:lnTo>
                  <a:lnTo>
                    <a:pt x="3016" y="1220"/>
                  </a:lnTo>
                  <a:lnTo>
                    <a:pt x="2964" y="1388"/>
                  </a:lnTo>
                  <a:lnTo>
                    <a:pt x="2906" y="1544"/>
                  </a:lnTo>
                  <a:lnTo>
                    <a:pt x="2848" y="1693"/>
                  </a:lnTo>
                  <a:lnTo>
                    <a:pt x="2783" y="1836"/>
                  </a:lnTo>
                  <a:lnTo>
                    <a:pt x="2718" y="1965"/>
                  </a:lnTo>
                  <a:lnTo>
                    <a:pt x="2653" y="2089"/>
                  </a:lnTo>
                  <a:lnTo>
                    <a:pt x="2575" y="2212"/>
                  </a:lnTo>
                  <a:lnTo>
                    <a:pt x="2504" y="2322"/>
                  </a:lnTo>
                  <a:lnTo>
                    <a:pt x="2420" y="2426"/>
                  </a:lnTo>
                  <a:lnTo>
                    <a:pt x="2335" y="2523"/>
                  </a:lnTo>
                  <a:lnTo>
                    <a:pt x="2245" y="2614"/>
                  </a:lnTo>
                  <a:lnTo>
                    <a:pt x="2147" y="2705"/>
                  </a:lnTo>
                  <a:lnTo>
                    <a:pt x="2044" y="2789"/>
                  </a:lnTo>
                  <a:lnTo>
                    <a:pt x="1933" y="2867"/>
                  </a:lnTo>
                  <a:lnTo>
                    <a:pt x="1817" y="2938"/>
                  </a:lnTo>
                  <a:lnTo>
                    <a:pt x="1693" y="3010"/>
                  </a:lnTo>
                  <a:lnTo>
                    <a:pt x="1564" y="3074"/>
                  </a:lnTo>
                  <a:lnTo>
                    <a:pt x="1428" y="3139"/>
                  </a:lnTo>
                  <a:lnTo>
                    <a:pt x="1278" y="3204"/>
                  </a:lnTo>
                  <a:lnTo>
                    <a:pt x="1129" y="3262"/>
                  </a:lnTo>
                  <a:lnTo>
                    <a:pt x="961" y="3321"/>
                  </a:lnTo>
                  <a:lnTo>
                    <a:pt x="792" y="3379"/>
                  </a:lnTo>
                  <a:lnTo>
                    <a:pt x="416" y="3489"/>
                  </a:lnTo>
                  <a:lnTo>
                    <a:pt x="1" y="3600"/>
                  </a:lnTo>
                  <a:lnTo>
                    <a:pt x="416" y="3710"/>
                  </a:lnTo>
                  <a:lnTo>
                    <a:pt x="792" y="3820"/>
                  </a:lnTo>
                  <a:lnTo>
                    <a:pt x="961" y="3879"/>
                  </a:lnTo>
                  <a:lnTo>
                    <a:pt x="1129" y="3937"/>
                  </a:lnTo>
                  <a:lnTo>
                    <a:pt x="1278" y="3995"/>
                  </a:lnTo>
                  <a:lnTo>
                    <a:pt x="1428" y="4054"/>
                  </a:lnTo>
                  <a:lnTo>
                    <a:pt x="1564" y="4118"/>
                  </a:lnTo>
                  <a:lnTo>
                    <a:pt x="1693" y="4190"/>
                  </a:lnTo>
                  <a:lnTo>
                    <a:pt x="1817" y="4255"/>
                  </a:lnTo>
                  <a:lnTo>
                    <a:pt x="1933" y="4332"/>
                  </a:lnTo>
                  <a:lnTo>
                    <a:pt x="2044" y="4410"/>
                  </a:lnTo>
                  <a:lnTo>
                    <a:pt x="2147" y="4495"/>
                  </a:lnTo>
                  <a:lnTo>
                    <a:pt x="2245" y="4579"/>
                  </a:lnTo>
                  <a:lnTo>
                    <a:pt x="2335" y="4676"/>
                  </a:lnTo>
                  <a:lnTo>
                    <a:pt x="2420" y="4773"/>
                  </a:lnTo>
                  <a:lnTo>
                    <a:pt x="2504" y="4877"/>
                  </a:lnTo>
                  <a:lnTo>
                    <a:pt x="2575" y="4987"/>
                  </a:lnTo>
                  <a:lnTo>
                    <a:pt x="2653" y="5104"/>
                  </a:lnTo>
                  <a:lnTo>
                    <a:pt x="2718" y="5227"/>
                  </a:lnTo>
                  <a:lnTo>
                    <a:pt x="2783" y="5364"/>
                  </a:lnTo>
                  <a:lnTo>
                    <a:pt x="2848" y="5506"/>
                  </a:lnTo>
                  <a:lnTo>
                    <a:pt x="2906" y="5649"/>
                  </a:lnTo>
                  <a:lnTo>
                    <a:pt x="2964" y="5811"/>
                  </a:lnTo>
                  <a:lnTo>
                    <a:pt x="3016" y="5980"/>
                  </a:lnTo>
                  <a:lnTo>
                    <a:pt x="3075" y="6155"/>
                  </a:lnTo>
                  <a:lnTo>
                    <a:pt x="3127" y="6343"/>
                  </a:lnTo>
                  <a:lnTo>
                    <a:pt x="3230" y="6745"/>
                  </a:lnTo>
                  <a:lnTo>
                    <a:pt x="3328" y="7192"/>
                  </a:lnTo>
                  <a:lnTo>
                    <a:pt x="3431" y="6745"/>
                  </a:lnTo>
                  <a:lnTo>
                    <a:pt x="3535" y="6343"/>
                  </a:lnTo>
                  <a:lnTo>
                    <a:pt x="3587" y="6155"/>
                  </a:lnTo>
                  <a:lnTo>
                    <a:pt x="3639" y="5980"/>
                  </a:lnTo>
                  <a:lnTo>
                    <a:pt x="3697" y="5811"/>
                  </a:lnTo>
                  <a:lnTo>
                    <a:pt x="3756" y="5649"/>
                  </a:lnTo>
                  <a:lnTo>
                    <a:pt x="3814" y="5506"/>
                  </a:lnTo>
                  <a:lnTo>
                    <a:pt x="3879" y="5364"/>
                  </a:lnTo>
                  <a:lnTo>
                    <a:pt x="3944" y="5227"/>
                  </a:lnTo>
                  <a:lnTo>
                    <a:pt x="4009" y="5104"/>
                  </a:lnTo>
                  <a:lnTo>
                    <a:pt x="4080" y="4987"/>
                  </a:lnTo>
                  <a:lnTo>
                    <a:pt x="4158" y="4877"/>
                  </a:lnTo>
                  <a:lnTo>
                    <a:pt x="4242" y="4773"/>
                  </a:lnTo>
                  <a:lnTo>
                    <a:pt x="4326" y="4676"/>
                  </a:lnTo>
                  <a:lnTo>
                    <a:pt x="4417" y="4579"/>
                  </a:lnTo>
                  <a:lnTo>
                    <a:pt x="4514" y="4495"/>
                  </a:lnTo>
                  <a:lnTo>
                    <a:pt x="4618" y="4410"/>
                  </a:lnTo>
                  <a:lnTo>
                    <a:pt x="4728" y="4332"/>
                  </a:lnTo>
                  <a:lnTo>
                    <a:pt x="4845" y="4255"/>
                  </a:lnTo>
                  <a:lnTo>
                    <a:pt x="4962" y="4190"/>
                  </a:lnTo>
                  <a:lnTo>
                    <a:pt x="5098" y="4118"/>
                  </a:lnTo>
                  <a:lnTo>
                    <a:pt x="5234" y="4054"/>
                  </a:lnTo>
                  <a:lnTo>
                    <a:pt x="5377" y="3995"/>
                  </a:lnTo>
                  <a:lnTo>
                    <a:pt x="5533" y="3937"/>
                  </a:lnTo>
                  <a:lnTo>
                    <a:pt x="5701" y="3879"/>
                  </a:lnTo>
                  <a:lnTo>
                    <a:pt x="5870" y="3820"/>
                  </a:lnTo>
                  <a:lnTo>
                    <a:pt x="6246" y="3710"/>
                  </a:lnTo>
                  <a:lnTo>
                    <a:pt x="6661" y="3600"/>
                  </a:lnTo>
                  <a:lnTo>
                    <a:pt x="6246" y="3489"/>
                  </a:lnTo>
                  <a:lnTo>
                    <a:pt x="5870" y="3379"/>
                  </a:lnTo>
                  <a:lnTo>
                    <a:pt x="5701" y="3321"/>
                  </a:lnTo>
                  <a:lnTo>
                    <a:pt x="5533" y="3262"/>
                  </a:lnTo>
                  <a:lnTo>
                    <a:pt x="5377" y="3204"/>
                  </a:lnTo>
                  <a:lnTo>
                    <a:pt x="5234" y="3139"/>
                  </a:lnTo>
                  <a:lnTo>
                    <a:pt x="5098" y="3074"/>
                  </a:lnTo>
                  <a:lnTo>
                    <a:pt x="4962" y="3010"/>
                  </a:lnTo>
                  <a:lnTo>
                    <a:pt x="4845" y="2938"/>
                  </a:lnTo>
                  <a:lnTo>
                    <a:pt x="4728" y="2867"/>
                  </a:lnTo>
                  <a:lnTo>
                    <a:pt x="4618" y="2789"/>
                  </a:lnTo>
                  <a:lnTo>
                    <a:pt x="4514" y="2705"/>
                  </a:lnTo>
                  <a:lnTo>
                    <a:pt x="4417" y="2614"/>
                  </a:lnTo>
                  <a:lnTo>
                    <a:pt x="4326" y="2523"/>
                  </a:lnTo>
                  <a:lnTo>
                    <a:pt x="4242" y="2426"/>
                  </a:lnTo>
                  <a:lnTo>
                    <a:pt x="4158" y="2322"/>
                  </a:lnTo>
                  <a:lnTo>
                    <a:pt x="4080" y="2212"/>
                  </a:lnTo>
                  <a:lnTo>
                    <a:pt x="4009" y="2089"/>
                  </a:lnTo>
                  <a:lnTo>
                    <a:pt x="3944" y="1965"/>
                  </a:lnTo>
                  <a:lnTo>
                    <a:pt x="3879" y="1836"/>
                  </a:lnTo>
                  <a:lnTo>
                    <a:pt x="3814" y="1693"/>
                  </a:lnTo>
                  <a:lnTo>
                    <a:pt x="3756" y="1544"/>
                  </a:lnTo>
                  <a:lnTo>
                    <a:pt x="3697" y="1388"/>
                  </a:lnTo>
                  <a:lnTo>
                    <a:pt x="3639" y="1220"/>
                  </a:lnTo>
                  <a:lnTo>
                    <a:pt x="3587" y="1045"/>
                  </a:lnTo>
                  <a:lnTo>
                    <a:pt x="3535" y="857"/>
                  </a:lnTo>
                  <a:lnTo>
                    <a:pt x="3431" y="454"/>
                  </a:lnTo>
                  <a:lnTo>
                    <a:pt x="33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" name="Google Shape;2097;p40"/>
            <p:cNvGrpSpPr/>
            <p:nvPr/>
          </p:nvGrpSpPr>
          <p:grpSpPr>
            <a:xfrm>
              <a:off x="6322805" y="2098062"/>
              <a:ext cx="505252" cy="632103"/>
              <a:chOff x="2988250" y="-1105250"/>
              <a:chExt cx="563143" cy="704528"/>
            </a:xfrm>
          </p:grpSpPr>
          <p:sp>
            <p:nvSpPr>
              <p:cNvPr id="192" name="Google Shape;2098;p40"/>
              <p:cNvSpPr/>
              <p:nvPr/>
            </p:nvSpPr>
            <p:spPr>
              <a:xfrm>
                <a:off x="2988250" y="-1105250"/>
                <a:ext cx="563143" cy="563084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2" extrusionOk="0">
                    <a:moveTo>
                      <a:pt x="4740" y="0"/>
                    </a:moveTo>
                    <a:lnTo>
                      <a:pt x="4492" y="17"/>
                    </a:lnTo>
                    <a:lnTo>
                      <a:pt x="4244" y="33"/>
                    </a:lnTo>
                    <a:lnTo>
                      <a:pt x="4013" y="66"/>
                    </a:lnTo>
                    <a:lnTo>
                      <a:pt x="3782" y="99"/>
                    </a:lnTo>
                    <a:lnTo>
                      <a:pt x="3551" y="149"/>
                    </a:lnTo>
                    <a:lnTo>
                      <a:pt x="3320" y="215"/>
                    </a:lnTo>
                    <a:lnTo>
                      <a:pt x="3105" y="297"/>
                    </a:lnTo>
                    <a:lnTo>
                      <a:pt x="2890" y="380"/>
                    </a:lnTo>
                    <a:lnTo>
                      <a:pt x="2676" y="479"/>
                    </a:lnTo>
                    <a:lnTo>
                      <a:pt x="2478" y="578"/>
                    </a:lnTo>
                    <a:lnTo>
                      <a:pt x="2279" y="694"/>
                    </a:lnTo>
                    <a:lnTo>
                      <a:pt x="2081" y="809"/>
                    </a:lnTo>
                    <a:lnTo>
                      <a:pt x="1900" y="941"/>
                    </a:lnTo>
                    <a:lnTo>
                      <a:pt x="1718" y="1090"/>
                    </a:lnTo>
                    <a:lnTo>
                      <a:pt x="1553" y="1238"/>
                    </a:lnTo>
                    <a:lnTo>
                      <a:pt x="1388" y="1387"/>
                    </a:lnTo>
                    <a:lnTo>
                      <a:pt x="1239" y="1552"/>
                    </a:lnTo>
                    <a:lnTo>
                      <a:pt x="1091" y="1734"/>
                    </a:lnTo>
                    <a:lnTo>
                      <a:pt x="942" y="1915"/>
                    </a:lnTo>
                    <a:lnTo>
                      <a:pt x="810" y="2097"/>
                    </a:lnTo>
                    <a:lnTo>
                      <a:pt x="694" y="2279"/>
                    </a:lnTo>
                    <a:lnTo>
                      <a:pt x="579" y="2477"/>
                    </a:lnTo>
                    <a:lnTo>
                      <a:pt x="463" y="2691"/>
                    </a:lnTo>
                    <a:lnTo>
                      <a:pt x="381" y="2890"/>
                    </a:lnTo>
                    <a:lnTo>
                      <a:pt x="282" y="3104"/>
                    </a:lnTo>
                    <a:lnTo>
                      <a:pt x="216" y="3335"/>
                    </a:lnTo>
                    <a:lnTo>
                      <a:pt x="149" y="3550"/>
                    </a:lnTo>
                    <a:lnTo>
                      <a:pt x="100" y="3781"/>
                    </a:lnTo>
                    <a:lnTo>
                      <a:pt x="50" y="4012"/>
                    </a:lnTo>
                    <a:lnTo>
                      <a:pt x="34" y="4260"/>
                    </a:lnTo>
                    <a:lnTo>
                      <a:pt x="1" y="4491"/>
                    </a:lnTo>
                    <a:lnTo>
                      <a:pt x="1" y="4739"/>
                    </a:lnTo>
                    <a:lnTo>
                      <a:pt x="1" y="4987"/>
                    </a:lnTo>
                    <a:lnTo>
                      <a:pt x="34" y="5218"/>
                    </a:lnTo>
                    <a:lnTo>
                      <a:pt x="50" y="5449"/>
                    </a:lnTo>
                    <a:lnTo>
                      <a:pt x="100" y="5697"/>
                    </a:lnTo>
                    <a:lnTo>
                      <a:pt x="149" y="5911"/>
                    </a:lnTo>
                    <a:lnTo>
                      <a:pt x="216" y="6142"/>
                    </a:lnTo>
                    <a:lnTo>
                      <a:pt x="282" y="6357"/>
                    </a:lnTo>
                    <a:lnTo>
                      <a:pt x="381" y="6572"/>
                    </a:lnTo>
                    <a:lnTo>
                      <a:pt x="463" y="6786"/>
                    </a:lnTo>
                    <a:lnTo>
                      <a:pt x="579" y="6985"/>
                    </a:lnTo>
                    <a:lnTo>
                      <a:pt x="694" y="7183"/>
                    </a:lnTo>
                    <a:lnTo>
                      <a:pt x="810" y="7381"/>
                    </a:lnTo>
                    <a:lnTo>
                      <a:pt x="942" y="7562"/>
                    </a:lnTo>
                    <a:lnTo>
                      <a:pt x="1091" y="7744"/>
                    </a:lnTo>
                    <a:lnTo>
                      <a:pt x="1239" y="7909"/>
                    </a:lnTo>
                    <a:lnTo>
                      <a:pt x="1388" y="8074"/>
                    </a:lnTo>
                    <a:lnTo>
                      <a:pt x="1553" y="8239"/>
                    </a:lnTo>
                    <a:lnTo>
                      <a:pt x="1718" y="8388"/>
                    </a:lnTo>
                    <a:lnTo>
                      <a:pt x="1900" y="8520"/>
                    </a:lnTo>
                    <a:lnTo>
                      <a:pt x="2081" y="8652"/>
                    </a:lnTo>
                    <a:lnTo>
                      <a:pt x="2279" y="8784"/>
                    </a:lnTo>
                    <a:lnTo>
                      <a:pt x="2478" y="8900"/>
                    </a:lnTo>
                    <a:lnTo>
                      <a:pt x="2676" y="8999"/>
                    </a:lnTo>
                    <a:lnTo>
                      <a:pt x="2890" y="9098"/>
                    </a:lnTo>
                    <a:lnTo>
                      <a:pt x="3105" y="9181"/>
                    </a:lnTo>
                    <a:lnTo>
                      <a:pt x="3320" y="9247"/>
                    </a:lnTo>
                    <a:lnTo>
                      <a:pt x="3551" y="9313"/>
                    </a:lnTo>
                    <a:lnTo>
                      <a:pt x="3782" y="9362"/>
                    </a:lnTo>
                    <a:lnTo>
                      <a:pt x="4013" y="9412"/>
                    </a:lnTo>
                    <a:lnTo>
                      <a:pt x="4244" y="9445"/>
                    </a:lnTo>
                    <a:lnTo>
                      <a:pt x="4492" y="9461"/>
                    </a:lnTo>
                    <a:lnTo>
                      <a:pt x="4971" y="9461"/>
                    </a:lnTo>
                    <a:lnTo>
                      <a:pt x="5219" y="9445"/>
                    </a:lnTo>
                    <a:lnTo>
                      <a:pt x="5450" y="9412"/>
                    </a:lnTo>
                    <a:lnTo>
                      <a:pt x="5681" y="9362"/>
                    </a:lnTo>
                    <a:lnTo>
                      <a:pt x="5912" y="9313"/>
                    </a:lnTo>
                    <a:lnTo>
                      <a:pt x="6143" y="9247"/>
                    </a:lnTo>
                    <a:lnTo>
                      <a:pt x="6358" y="9181"/>
                    </a:lnTo>
                    <a:lnTo>
                      <a:pt x="6573" y="9098"/>
                    </a:lnTo>
                    <a:lnTo>
                      <a:pt x="6787" y="8999"/>
                    </a:lnTo>
                    <a:lnTo>
                      <a:pt x="6985" y="8900"/>
                    </a:lnTo>
                    <a:lnTo>
                      <a:pt x="7183" y="8784"/>
                    </a:lnTo>
                    <a:lnTo>
                      <a:pt x="7382" y="8652"/>
                    </a:lnTo>
                    <a:lnTo>
                      <a:pt x="7563" y="8520"/>
                    </a:lnTo>
                    <a:lnTo>
                      <a:pt x="7745" y="8388"/>
                    </a:lnTo>
                    <a:lnTo>
                      <a:pt x="7910" y="8239"/>
                    </a:lnTo>
                    <a:lnTo>
                      <a:pt x="8075" y="8074"/>
                    </a:lnTo>
                    <a:lnTo>
                      <a:pt x="8240" y="7909"/>
                    </a:lnTo>
                    <a:lnTo>
                      <a:pt x="8389" y="7744"/>
                    </a:lnTo>
                    <a:lnTo>
                      <a:pt x="8521" y="7562"/>
                    </a:lnTo>
                    <a:lnTo>
                      <a:pt x="8653" y="7381"/>
                    </a:lnTo>
                    <a:lnTo>
                      <a:pt x="8769" y="7183"/>
                    </a:lnTo>
                    <a:lnTo>
                      <a:pt x="8884" y="6985"/>
                    </a:lnTo>
                    <a:lnTo>
                      <a:pt x="9000" y="6786"/>
                    </a:lnTo>
                    <a:lnTo>
                      <a:pt x="9082" y="6572"/>
                    </a:lnTo>
                    <a:lnTo>
                      <a:pt x="9181" y="6357"/>
                    </a:lnTo>
                    <a:lnTo>
                      <a:pt x="9247" y="6142"/>
                    </a:lnTo>
                    <a:lnTo>
                      <a:pt x="9313" y="5911"/>
                    </a:lnTo>
                    <a:lnTo>
                      <a:pt x="9363" y="5697"/>
                    </a:lnTo>
                    <a:lnTo>
                      <a:pt x="9413" y="5449"/>
                    </a:lnTo>
                    <a:lnTo>
                      <a:pt x="9429" y="5218"/>
                    </a:lnTo>
                    <a:lnTo>
                      <a:pt x="9462" y="4987"/>
                    </a:lnTo>
                    <a:lnTo>
                      <a:pt x="9462" y="4739"/>
                    </a:lnTo>
                    <a:lnTo>
                      <a:pt x="9462" y="4491"/>
                    </a:lnTo>
                    <a:lnTo>
                      <a:pt x="9429" y="4260"/>
                    </a:lnTo>
                    <a:lnTo>
                      <a:pt x="9413" y="4012"/>
                    </a:lnTo>
                    <a:lnTo>
                      <a:pt x="9363" y="3781"/>
                    </a:lnTo>
                    <a:lnTo>
                      <a:pt x="9313" y="3550"/>
                    </a:lnTo>
                    <a:lnTo>
                      <a:pt x="9247" y="3335"/>
                    </a:lnTo>
                    <a:lnTo>
                      <a:pt x="9181" y="3104"/>
                    </a:lnTo>
                    <a:lnTo>
                      <a:pt x="9082" y="2890"/>
                    </a:lnTo>
                    <a:lnTo>
                      <a:pt x="9000" y="2691"/>
                    </a:lnTo>
                    <a:lnTo>
                      <a:pt x="8884" y="2477"/>
                    </a:lnTo>
                    <a:lnTo>
                      <a:pt x="8769" y="2279"/>
                    </a:lnTo>
                    <a:lnTo>
                      <a:pt x="8653" y="2097"/>
                    </a:lnTo>
                    <a:lnTo>
                      <a:pt x="8521" y="1915"/>
                    </a:lnTo>
                    <a:lnTo>
                      <a:pt x="8389" y="1734"/>
                    </a:lnTo>
                    <a:lnTo>
                      <a:pt x="8240" y="1552"/>
                    </a:lnTo>
                    <a:lnTo>
                      <a:pt x="8075" y="1387"/>
                    </a:lnTo>
                    <a:lnTo>
                      <a:pt x="7910" y="1238"/>
                    </a:lnTo>
                    <a:lnTo>
                      <a:pt x="7745" y="1090"/>
                    </a:lnTo>
                    <a:lnTo>
                      <a:pt x="7563" y="941"/>
                    </a:lnTo>
                    <a:lnTo>
                      <a:pt x="7382" y="809"/>
                    </a:lnTo>
                    <a:lnTo>
                      <a:pt x="7183" y="694"/>
                    </a:lnTo>
                    <a:lnTo>
                      <a:pt x="6985" y="578"/>
                    </a:lnTo>
                    <a:lnTo>
                      <a:pt x="6787" y="479"/>
                    </a:lnTo>
                    <a:lnTo>
                      <a:pt x="6573" y="380"/>
                    </a:lnTo>
                    <a:lnTo>
                      <a:pt x="6358" y="297"/>
                    </a:lnTo>
                    <a:lnTo>
                      <a:pt x="6143" y="215"/>
                    </a:lnTo>
                    <a:lnTo>
                      <a:pt x="5912" y="149"/>
                    </a:lnTo>
                    <a:lnTo>
                      <a:pt x="5681" y="99"/>
                    </a:lnTo>
                    <a:lnTo>
                      <a:pt x="5450" y="66"/>
                    </a:lnTo>
                    <a:lnTo>
                      <a:pt x="5219" y="33"/>
                    </a:lnTo>
                    <a:lnTo>
                      <a:pt x="4971" y="17"/>
                    </a:lnTo>
                    <a:lnTo>
                      <a:pt x="474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2099;p40"/>
              <p:cNvSpPr/>
              <p:nvPr/>
            </p:nvSpPr>
            <p:spPr>
              <a:xfrm>
                <a:off x="3110124" y="-936245"/>
                <a:ext cx="319390" cy="256488"/>
              </a:xfrm>
              <a:custGeom>
                <a:avLst/>
                <a:gdLst/>
                <a:ahLst/>
                <a:cxnLst/>
                <a:rect l="l" t="t" r="r" b="b"/>
                <a:pathLst>
                  <a:path w="5367" h="4310" extrusionOk="0">
                    <a:moveTo>
                      <a:pt x="1354" y="0"/>
                    </a:moveTo>
                    <a:lnTo>
                      <a:pt x="1206" y="17"/>
                    </a:lnTo>
                    <a:lnTo>
                      <a:pt x="1041" y="50"/>
                    </a:lnTo>
                    <a:lnTo>
                      <a:pt x="892" y="99"/>
                    </a:lnTo>
                    <a:lnTo>
                      <a:pt x="760" y="182"/>
                    </a:lnTo>
                    <a:lnTo>
                      <a:pt x="611" y="264"/>
                    </a:lnTo>
                    <a:lnTo>
                      <a:pt x="496" y="363"/>
                    </a:lnTo>
                    <a:lnTo>
                      <a:pt x="380" y="479"/>
                    </a:lnTo>
                    <a:lnTo>
                      <a:pt x="265" y="595"/>
                    </a:lnTo>
                    <a:lnTo>
                      <a:pt x="182" y="743"/>
                    </a:lnTo>
                    <a:lnTo>
                      <a:pt x="99" y="908"/>
                    </a:lnTo>
                    <a:lnTo>
                      <a:pt x="66" y="1007"/>
                    </a:lnTo>
                    <a:lnTo>
                      <a:pt x="33" y="1123"/>
                    </a:lnTo>
                    <a:lnTo>
                      <a:pt x="0" y="1371"/>
                    </a:lnTo>
                    <a:lnTo>
                      <a:pt x="0" y="1602"/>
                    </a:lnTo>
                    <a:lnTo>
                      <a:pt x="33" y="1833"/>
                    </a:lnTo>
                    <a:lnTo>
                      <a:pt x="116" y="2048"/>
                    </a:lnTo>
                    <a:lnTo>
                      <a:pt x="231" y="2246"/>
                    </a:lnTo>
                    <a:lnTo>
                      <a:pt x="364" y="2444"/>
                    </a:lnTo>
                    <a:lnTo>
                      <a:pt x="446" y="2526"/>
                    </a:lnTo>
                    <a:lnTo>
                      <a:pt x="545" y="2609"/>
                    </a:lnTo>
                    <a:lnTo>
                      <a:pt x="2692" y="4310"/>
                    </a:lnTo>
                    <a:lnTo>
                      <a:pt x="4822" y="2609"/>
                    </a:lnTo>
                    <a:lnTo>
                      <a:pt x="4921" y="2526"/>
                    </a:lnTo>
                    <a:lnTo>
                      <a:pt x="5003" y="2444"/>
                    </a:lnTo>
                    <a:lnTo>
                      <a:pt x="5135" y="2246"/>
                    </a:lnTo>
                    <a:lnTo>
                      <a:pt x="5251" y="2048"/>
                    </a:lnTo>
                    <a:lnTo>
                      <a:pt x="5334" y="1833"/>
                    </a:lnTo>
                    <a:lnTo>
                      <a:pt x="5367" y="1602"/>
                    </a:lnTo>
                    <a:lnTo>
                      <a:pt x="5367" y="1371"/>
                    </a:lnTo>
                    <a:lnTo>
                      <a:pt x="5334" y="1123"/>
                    </a:lnTo>
                    <a:lnTo>
                      <a:pt x="5301" y="1007"/>
                    </a:lnTo>
                    <a:lnTo>
                      <a:pt x="5268" y="908"/>
                    </a:lnTo>
                    <a:lnTo>
                      <a:pt x="5185" y="743"/>
                    </a:lnTo>
                    <a:lnTo>
                      <a:pt x="5102" y="595"/>
                    </a:lnTo>
                    <a:lnTo>
                      <a:pt x="4987" y="479"/>
                    </a:lnTo>
                    <a:lnTo>
                      <a:pt x="4871" y="363"/>
                    </a:lnTo>
                    <a:lnTo>
                      <a:pt x="4756" y="264"/>
                    </a:lnTo>
                    <a:lnTo>
                      <a:pt x="4607" y="182"/>
                    </a:lnTo>
                    <a:lnTo>
                      <a:pt x="4475" y="99"/>
                    </a:lnTo>
                    <a:lnTo>
                      <a:pt x="4326" y="50"/>
                    </a:lnTo>
                    <a:lnTo>
                      <a:pt x="4161" y="17"/>
                    </a:lnTo>
                    <a:lnTo>
                      <a:pt x="4013" y="0"/>
                    </a:lnTo>
                    <a:lnTo>
                      <a:pt x="3682" y="0"/>
                    </a:lnTo>
                    <a:lnTo>
                      <a:pt x="3534" y="33"/>
                    </a:lnTo>
                    <a:lnTo>
                      <a:pt x="3369" y="99"/>
                    </a:lnTo>
                    <a:lnTo>
                      <a:pt x="3220" y="165"/>
                    </a:lnTo>
                    <a:lnTo>
                      <a:pt x="3071" y="248"/>
                    </a:lnTo>
                    <a:lnTo>
                      <a:pt x="2692" y="528"/>
                    </a:lnTo>
                    <a:lnTo>
                      <a:pt x="2295" y="248"/>
                    </a:lnTo>
                    <a:lnTo>
                      <a:pt x="2147" y="165"/>
                    </a:lnTo>
                    <a:lnTo>
                      <a:pt x="1998" y="99"/>
                    </a:lnTo>
                    <a:lnTo>
                      <a:pt x="1833" y="33"/>
                    </a:lnTo>
                    <a:lnTo>
                      <a:pt x="16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2100;p40"/>
              <p:cNvSpPr/>
              <p:nvPr/>
            </p:nvSpPr>
            <p:spPr>
              <a:xfrm>
                <a:off x="3206409" y="-576633"/>
                <a:ext cx="126816" cy="175912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2956" extrusionOk="0">
                    <a:moveTo>
                      <a:pt x="0" y="0"/>
                    </a:moveTo>
                    <a:lnTo>
                      <a:pt x="1074" y="2956"/>
                    </a:lnTo>
                    <a:lnTo>
                      <a:pt x="21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089767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0" y="402767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CA2E6C"/>
                </a:solidFill>
              </a:rPr>
              <a:t>KHỞI ĐỘNG</a:t>
            </a:r>
            <a:endParaRPr lang="en-US" sz="3500" b="1">
              <a:solidFill>
                <a:srgbClr val="CA2E6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1" b="49200"/>
          <a:stretch/>
        </p:blipFill>
        <p:spPr>
          <a:xfrm>
            <a:off x="609600" y="807350"/>
            <a:ext cx="4305299" cy="411113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381499" y="807350"/>
            <a:ext cx="3848101" cy="3616978"/>
            <a:chOff x="4381499" y="807350"/>
            <a:chExt cx="3848101" cy="361697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999" b="60118"/>
            <a:stretch/>
          </p:blipFill>
          <p:spPr>
            <a:xfrm>
              <a:off x="4381499" y="807350"/>
              <a:ext cx="3848101" cy="361697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32237" y="1940257"/>
              <a:ext cx="2683784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500" b="1" smtClean="0">
                  <a:solidFill>
                    <a:srgbClr val="7030A0"/>
                  </a:solidFill>
                </a:rPr>
                <a:t>TRÒ CHƠI “ĐI CHỢ”</a:t>
              </a:r>
              <a:endParaRPr lang="en-US" sz="3500" b="1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76504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" y="0"/>
            <a:ext cx="9143999" cy="117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500" b="1">
                <a:solidFill>
                  <a:srgbClr val="C00000"/>
                </a:solidFill>
              </a:rPr>
              <a:t>Nhiệm vụ 1: Ghi lại việc làm thể hiện trách nhiệm và </a:t>
            </a:r>
            <a:endParaRPr lang="en-US" sz="2500" b="1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2500" b="1" smtClean="0">
                <a:solidFill>
                  <a:srgbClr val="C00000"/>
                </a:solidFill>
              </a:rPr>
              <a:t>lòng </a:t>
            </a:r>
            <a:r>
              <a:rPr lang="vi-VN" sz="2500" b="1">
                <a:solidFill>
                  <a:srgbClr val="C00000"/>
                </a:solidFill>
              </a:rPr>
              <a:t>biết ơn của em với các thành viên trong gia đình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1175258"/>
            <a:ext cx="9143999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smtClean="0"/>
              <a:t>T</a:t>
            </a:r>
            <a:r>
              <a:rPr lang="vi-VN" sz="2000" smtClean="0"/>
              <a:t>hảo </a:t>
            </a:r>
            <a:r>
              <a:rPr lang="vi-VN" sz="2000"/>
              <a:t>luận </a:t>
            </a:r>
            <a:r>
              <a:rPr lang="vi-VN" sz="2000" smtClean="0"/>
              <a:t>nhóm, </a:t>
            </a:r>
            <a:r>
              <a:rPr lang="vi-VN" sz="2000"/>
              <a:t>quan sát tranh SGK tr.65 và chỉ ra những việc làm </a:t>
            </a:r>
            <a:endParaRPr lang="en-US" sz="2000" smtClean="0"/>
          </a:p>
          <a:p>
            <a:pPr algn="ctr">
              <a:lnSpc>
                <a:spcPct val="150000"/>
              </a:lnSpc>
            </a:pPr>
            <a:r>
              <a:rPr lang="vi-VN" sz="2000" smtClean="0"/>
              <a:t>thể </a:t>
            </a:r>
            <a:r>
              <a:rPr lang="vi-VN" sz="2000"/>
              <a:t>hiện trách nhiệm, lòng biết ơn với các thành viên trong gia đình.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357663" y="2350516"/>
            <a:ext cx="5437994" cy="2076341"/>
          </a:xfrm>
          <a:prstGeom prst="roundRect">
            <a:avLst>
              <a:gd name="adj" fmla="val 10216"/>
            </a:avLst>
          </a:prstGeom>
          <a:solidFill>
            <a:schemeClr val="accent2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•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vi-VN" sz="2000" smtClean="0">
                <a:solidFill>
                  <a:srgbClr val="000000"/>
                </a:solidFill>
              </a:rPr>
              <a:t>Các </a:t>
            </a:r>
            <a:r>
              <a:rPr lang="vi-VN" sz="2000">
                <a:solidFill>
                  <a:srgbClr val="000000"/>
                </a:solidFill>
              </a:rPr>
              <a:t>bạn trong tranh đã làm gì?</a:t>
            </a:r>
          </a:p>
          <a:p>
            <a:pPr algn="just">
              <a:lnSpc>
                <a:spcPct val="150000"/>
              </a:lnSpc>
            </a:pPr>
            <a:r>
              <a:rPr lang="vi-VN" sz="2000" smtClean="0">
                <a:solidFill>
                  <a:srgbClr val="000000"/>
                </a:solidFill>
              </a:rPr>
              <a:t>•</a:t>
            </a:r>
            <a:r>
              <a:rPr lang="en-US" sz="2000" smtClean="0">
                <a:solidFill>
                  <a:srgbClr val="000000"/>
                </a:solidFill>
              </a:rPr>
              <a:t> </a:t>
            </a:r>
            <a:r>
              <a:rPr lang="vi-VN" sz="2000" smtClean="0">
                <a:solidFill>
                  <a:srgbClr val="000000"/>
                </a:solidFill>
              </a:rPr>
              <a:t>Những </a:t>
            </a:r>
            <a:r>
              <a:rPr lang="vi-VN" sz="2000">
                <a:solidFill>
                  <a:srgbClr val="000000"/>
                </a:solidFill>
              </a:rPr>
              <a:t>việc làm đó thể hiện trách nhiệm, lòng biết ơn với các thành viên trong gia đình như thế nào?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96734" y="2350516"/>
            <a:ext cx="2912270" cy="2076341"/>
            <a:chOff x="971550" y="0"/>
            <a:chExt cx="7200900" cy="51339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1550" y="9525"/>
              <a:ext cx="7200900" cy="512445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6881" y="0"/>
              <a:ext cx="1351748" cy="1371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8798885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90051" y="218074"/>
            <a:ext cx="4746172" cy="2422096"/>
            <a:chOff x="4224925" y="1351414"/>
            <a:chExt cx="4746172" cy="242209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85" t="72081"/>
            <a:stretch/>
          </p:blipFill>
          <p:spPr>
            <a:xfrm>
              <a:off x="4224925" y="1351414"/>
              <a:ext cx="4746172" cy="242209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1F4770-3217-3281-AF12-174FDC45666A}"/>
                </a:ext>
              </a:extLst>
            </p:cNvPr>
            <p:cNvSpPr txBox="1"/>
            <p:nvPr/>
          </p:nvSpPr>
          <p:spPr>
            <a:xfrm>
              <a:off x="4950638" y="1689980"/>
              <a:ext cx="2815771" cy="1420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/>
                <a:t>Tranh 1: quan tâm, chăm sóc, giúp đỡ người thân.</a:t>
              </a:r>
              <a:endParaRPr lang="en-US" sz="20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70507" y="218074"/>
            <a:ext cx="4746172" cy="2422096"/>
            <a:chOff x="4224925" y="1351414"/>
            <a:chExt cx="4746172" cy="242209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85" t="72081"/>
            <a:stretch/>
          </p:blipFill>
          <p:spPr>
            <a:xfrm>
              <a:off x="4224925" y="1351414"/>
              <a:ext cx="4746172" cy="242209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E1F4770-3217-3281-AF12-174FDC45666A}"/>
                </a:ext>
              </a:extLst>
            </p:cNvPr>
            <p:cNvSpPr txBox="1"/>
            <p:nvPr/>
          </p:nvSpPr>
          <p:spPr>
            <a:xfrm>
              <a:off x="4950638" y="1689980"/>
              <a:ext cx="2815771" cy="1420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/>
                <a:t>Tranh 3: đóng góp ý kiến cho các hoạt động của gia đình.</a:t>
              </a:r>
              <a:endParaRPr lang="en-US" sz="2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0051" y="2370763"/>
            <a:ext cx="4746172" cy="1882840"/>
            <a:chOff x="4224925" y="1351414"/>
            <a:chExt cx="4746172" cy="18828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85" t="72081"/>
            <a:stretch/>
          </p:blipFill>
          <p:spPr>
            <a:xfrm>
              <a:off x="4224925" y="1351414"/>
              <a:ext cx="4746172" cy="188284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E1F4770-3217-3281-AF12-174FDC45666A}"/>
                </a:ext>
              </a:extLst>
            </p:cNvPr>
            <p:cNvSpPr txBox="1"/>
            <p:nvPr/>
          </p:nvSpPr>
          <p:spPr>
            <a:xfrm>
              <a:off x="4950638" y="1689980"/>
              <a:ext cx="2815771" cy="958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/>
                <a:t>Tranh 2: chia sẻ khó khăn với người thân.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0507" y="2370763"/>
            <a:ext cx="4746172" cy="1882840"/>
            <a:chOff x="4224925" y="1351414"/>
            <a:chExt cx="4746172" cy="188284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85" t="72081"/>
            <a:stretch/>
          </p:blipFill>
          <p:spPr>
            <a:xfrm>
              <a:off x="4224925" y="1351414"/>
              <a:ext cx="4746172" cy="188284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1F4770-3217-3281-AF12-174FDC45666A}"/>
                </a:ext>
              </a:extLst>
            </p:cNvPr>
            <p:cNvSpPr txBox="1"/>
            <p:nvPr/>
          </p:nvSpPr>
          <p:spPr>
            <a:xfrm>
              <a:off x="4950638" y="1689980"/>
              <a:ext cx="2815771" cy="958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/>
                <a:t> Tranh 4: thể hiện lòng biết ơn người thân.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1930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" y="0"/>
            <a:ext cx="9143999" cy="117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500" b="1">
                <a:solidFill>
                  <a:srgbClr val="C00000"/>
                </a:solidFill>
              </a:rPr>
              <a:t>Nhiệm vụ 2: Kể thêm những việc làm thể hiện trách nhiệm, lòng biết ơn với các thành viên trong gia đình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" y="1104900"/>
            <a:ext cx="5486400" cy="3829560"/>
            <a:chOff x="534540" y="1410523"/>
            <a:chExt cx="5486400" cy="382956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609" b="62244"/>
            <a:stretch/>
          </p:blipFill>
          <p:spPr>
            <a:xfrm>
              <a:off x="534540" y="1410523"/>
              <a:ext cx="5486400" cy="382956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571160" y="2534004"/>
              <a:ext cx="365149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200" smtClean="0"/>
                <a:t>Em hãy k</a:t>
              </a:r>
              <a:r>
                <a:rPr lang="vi-VN" sz="2200" smtClean="0"/>
                <a:t>ể </a:t>
              </a:r>
              <a:r>
                <a:rPr lang="vi-VN" sz="2200"/>
                <a:t>thêm những việc làm khác thể hiện trách nhiệm, lòng biết ơn với các thành viên trong gia đình. </a:t>
              </a:r>
              <a:endParaRPr lang="en-US" sz="220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" t="6428" r="47723" b="49653"/>
          <a:stretch/>
        </p:blipFill>
        <p:spPr>
          <a:xfrm rot="231519">
            <a:off x="5315064" y="1282194"/>
            <a:ext cx="3278182" cy="297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9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6744" y="333429"/>
            <a:ext cx="8650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smtClean="0">
                <a:solidFill>
                  <a:srgbClr val="7030A0"/>
                </a:solidFill>
              </a:rPr>
              <a:t>Trách </a:t>
            </a:r>
            <a:r>
              <a:rPr lang="vi-VN" sz="2000" b="1">
                <a:solidFill>
                  <a:srgbClr val="7030A0"/>
                </a:solidFill>
              </a:rPr>
              <a:t>nhiệm với gia đình: </a:t>
            </a:r>
          </a:p>
          <a:p>
            <a:pPr algn="just">
              <a:lnSpc>
                <a:spcPct val="150000"/>
              </a:lnSpc>
            </a:pPr>
            <a:r>
              <a:rPr lang="vi-VN" sz="2000" b="1" smtClean="0"/>
              <a:t>•</a:t>
            </a:r>
            <a:r>
              <a:rPr lang="en-US" sz="2000" b="1" smtClean="0"/>
              <a:t> </a:t>
            </a:r>
            <a:r>
              <a:rPr lang="vi-VN" sz="2000" b="1" smtClean="0"/>
              <a:t>Với </a:t>
            </a:r>
            <a:r>
              <a:rPr lang="vi-VN" sz="2000" b="1"/>
              <a:t>người thân: </a:t>
            </a:r>
            <a:r>
              <a:rPr lang="vi-VN" sz="2000"/>
              <a:t>Yêu </a:t>
            </a:r>
            <a:r>
              <a:rPr lang="vi-VN" sz="2000" smtClean="0"/>
              <a:t>thương; </a:t>
            </a:r>
            <a:r>
              <a:rPr lang="vi-VN" sz="2000"/>
              <a:t>lễ phép với người lớn, nhường nhịn em nhỏ; quan tâm, chăm sóc người thân, nhất là những lúc đau ốm, khó khăn.</a:t>
            </a:r>
          </a:p>
          <a:p>
            <a:pPr algn="just">
              <a:lnSpc>
                <a:spcPct val="150000"/>
              </a:lnSpc>
            </a:pPr>
            <a:r>
              <a:rPr lang="vi-VN" sz="2000" b="1" smtClean="0"/>
              <a:t>•</a:t>
            </a:r>
            <a:r>
              <a:rPr lang="en-US" sz="2000" b="1" smtClean="0"/>
              <a:t> </a:t>
            </a:r>
            <a:r>
              <a:rPr lang="vi-VN" sz="2000" b="1" smtClean="0"/>
              <a:t>Với </a:t>
            </a:r>
            <a:r>
              <a:rPr lang="vi-VN" sz="2000" b="1"/>
              <a:t>công việc gia đình: </a:t>
            </a:r>
            <a:r>
              <a:rPr lang="vi-VN" sz="2000"/>
              <a:t>Tự giác nhận làm và làm tốt những công việc gia đình phù hợp với khả năng của bản thân.</a:t>
            </a:r>
          </a:p>
          <a:p>
            <a:pPr algn="just">
              <a:lnSpc>
                <a:spcPct val="150000"/>
              </a:lnSpc>
            </a:pPr>
            <a:r>
              <a:rPr lang="vi-VN" sz="2000" b="1" smtClean="0"/>
              <a:t>•</a:t>
            </a:r>
            <a:r>
              <a:rPr lang="en-US" sz="2000" b="1" smtClean="0"/>
              <a:t> </a:t>
            </a:r>
            <a:r>
              <a:rPr lang="vi-VN" sz="2000" b="1" smtClean="0"/>
              <a:t>Với </a:t>
            </a:r>
            <a:r>
              <a:rPr lang="vi-VN" sz="2000" b="1"/>
              <a:t>các hoạt động chung: </a:t>
            </a:r>
            <a:r>
              <a:rPr lang="vi-VN" sz="2000"/>
              <a:t>Tự giác tham gia đề xuất ý tưởng hoạt động, chuẩn bị hoạt động, thực hiện hoạt động phù hợp với khả năng của bản thân và hoàn thành tốt những phần việc đảm nhận.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2" t="13584" b="56811"/>
          <a:stretch/>
        </p:blipFill>
        <p:spPr>
          <a:xfrm>
            <a:off x="6763657" y="3673976"/>
            <a:ext cx="2380343" cy="146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3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25714" y="406401"/>
            <a:ext cx="7764937" cy="683986"/>
          </a:xfrm>
          <a:prstGeom prst="roundRect">
            <a:avLst>
              <a:gd name="adj" fmla="val 14184"/>
            </a:avLst>
          </a:prstGeom>
          <a:solidFill>
            <a:schemeClr val="tx2">
              <a:lumMod val="50000"/>
            </a:schemeClr>
          </a:solidFill>
          <a:ln w="12700">
            <a:solidFill>
              <a:srgbClr val="A665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b="1">
                <a:solidFill>
                  <a:schemeClr val="accent2"/>
                </a:solidFill>
                <a:cs typeface="Arial" panose="020B0604020202020204" pitchFamily="34" charset="0"/>
              </a:rPr>
              <a:t>Biết ơn người thân gia đình</a:t>
            </a:r>
            <a:endParaRPr lang="vi-VN" sz="2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25714" y="1627501"/>
            <a:ext cx="2075543" cy="2904498"/>
          </a:xfrm>
          <a:prstGeom prst="roundRect">
            <a:avLst>
              <a:gd name="adj" fmla="val 5472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A665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Qua </a:t>
            </a:r>
            <a:r>
              <a:rPr lang="vi-VN" sz="2000">
                <a:solidFill>
                  <a:sysClr val="windowText" lastClr="000000"/>
                </a:solidFill>
                <a:cs typeface="Arial" panose="020B0604020202020204" pitchFamily="34" charset="0"/>
              </a:rPr>
              <a:t>lời nói: nhẹ nhàng, yêu thương, động viên, an ủi, chúc mừng,...</a:t>
            </a:r>
            <a:endParaRPr lang="vi-VN" sz="2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416258" y="1090386"/>
            <a:ext cx="694453" cy="606002"/>
          </a:xfrm>
          <a:prstGeom prst="downArrow">
            <a:avLst>
              <a:gd name="adj1" fmla="val 40856"/>
              <a:gd name="adj2" fmla="val 55962"/>
            </a:avLst>
          </a:prstGeom>
          <a:solidFill>
            <a:schemeClr val="tx2">
              <a:lumMod val="50000"/>
            </a:schemeClr>
          </a:solidFill>
          <a:ln w="12700">
            <a:solidFill>
              <a:srgbClr val="A665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75103" y="1627500"/>
            <a:ext cx="1776399" cy="2904498"/>
          </a:xfrm>
          <a:prstGeom prst="roundRect">
            <a:avLst>
              <a:gd name="adj" fmla="val 5472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A665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Qua </a:t>
            </a:r>
            <a:r>
              <a:rPr lang="vi-VN" sz="2000">
                <a:solidFill>
                  <a:sysClr val="windowText" lastClr="000000"/>
                </a:solidFill>
                <a:cs typeface="Arial" panose="020B0604020202020204" pitchFamily="34" charset="0"/>
              </a:rPr>
              <a:t>thái độ: quan tâm, chia sẻ, lễ phép, ân cần, chu đáo, vui vẻ,...</a:t>
            </a:r>
            <a:endParaRPr lang="vi-VN" sz="2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96114" y="1629402"/>
            <a:ext cx="3294537" cy="2904498"/>
          </a:xfrm>
          <a:prstGeom prst="roundRect">
            <a:avLst>
              <a:gd name="adj" fmla="val 5472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A665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Qua </a:t>
            </a:r>
            <a:r>
              <a:rPr lang="vi-VN" sz="2000">
                <a:solidFill>
                  <a:sysClr val="windowText" lastClr="000000"/>
                </a:solidFill>
                <a:cs typeface="Arial" panose="020B0604020202020204" pitchFamily="34" charset="0"/>
              </a:rPr>
              <a:t>việc làm: Chúc mừng, gửi thiệp mừng, tặng quà nhân dịp đặc biệt; hỏi han, động viên, an ủi, giúp đỡ người thân khi ốm đau hoặc gặp khó khăn,...</a:t>
            </a:r>
            <a:endParaRPr lang="vi-VN" sz="2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716075" y="1090386"/>
            <a:ext cx="694453" cy="606002"/>
          </a:xfrm>
          <a:prstGeom prst="downArrow">
            <a:avLst>
              <a:gd name="adj1" fmla="val 40856"/>
              <a:gd name="adj2" fmla="val 55962"/>
            </a:avLst>
          </a:prstGeom>
          <a:solidFill>
            <a:schemeClr val="tx2">
              <a:lumMod val="50000"/>
            </a:schemeClr>
          </a:solidFill>
          <a:ln w="12700">
            <a:solidFill>
              <a:srgbClr val="A665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496155" y="1090386"/>
            <a:ext cx="694453" cy="606002"/>
          </a:xfrm>
          <a:prstGeom prst="downArrow">
            <a:avLst>
              <a:gd name="adj1" fmla="val 40856"/>
              <a:gd name="adj2" fmla="val 55962"/>
            </a:avLst>
          </a:prstGeom>
          <a:solidFill>
            <a:schemeClr val="tx2">
              <a:lumMod val="50000"/>
            </a:schemeClr>
          </a:solidFill>
          <a:ln w="12700">
            <a:solidFill>
              <a:srgbClr val="A665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1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50293" y="419800"/>
            <a:ext cx="4714503" cy="3542189"/>
          </a:xfrm>
          <a:custGeom>
            <a:avLst/>
            <a:gdLst/>
            <a:ahLst/>
            <a:cxnLst/>
            <a:rect l="l" t="t" r="r" b="b"/>
            <a:pathLst>
              <a:path w="8679176" h="7084378">
                <a:moveTo>
                  <a:pt x="0" y="0"/>
                </a:moveTo>
                <a:lnTo>
                  <a:pt x="8679176" y="0"/>
                </a:lnTo>
                <a:lnTo>
                  <a:pt x="8679176" y="7084378"/>
                </a:lnTo>
                <a:lnTo>
                  <a:pt x="0" y="7084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557392" y="780802"/>
            <a:ext cx="5099315" cy="2423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500" b="1"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500" b="1">
                <a:solidFill>
                  <a:srgbClr val="C127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LÀM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500" b="1">
                <a:solidFill>
                  <a:srgbClr val="C127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 CHUỐI</a:t>
            </a:r>
            <a:endParaRPr lang="en-US" sz="3500" b="1" dirty="0">
              <a:solidFill>
                <a:srgbClr val="C127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815787" y="931827"/>
            <a:ext cx="328123" cy="328123"/>
          </a:xfrm>
          <a:custGeom>
            <a:avLst/>
            <a:gdLst/>
            <a:ahLst/>
            <a:cxnLst/>
            <a:rect l="l" t="t" r="r" b="b"/>
            <a:pathLst>
              <a:path w="656246" h="656246">
                <a:moveTo>
                  <a:pt x="0" y="0"/>
                </a:moveTo>
                <a:lnTo>
                  <a:pt x="656246" y="0"/>
                </a:lnTo>
                <a:lnTo>
                  <a:pt x="656246" y="656246"/>
                </a:lnTo>
                <a:lnTo>
                  <a:pt x="0" y="656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015381" y="231520"/>
            <a:ext cx="183336" cy="183336"/>
          </a:xfrm>
          <a:custGeom>
            <a:avLst/>
            <a:gdLst/>
            <a:ahLst/>
            <a:cxnLst/>
            <a:rect l="l" t="t" r="r" b="b"/>
            <a:pathLst>
              <a:path w="366672" h="366672">
                <a:moveTo>
                  <a:pt x="0" y="0"/>
                </a:moveTo>
                <a:lnTo>
                  <a:pt x="366671" y="0"/>
                </a:lnTo>
                <a:lnTo>
                  <a:pt x="366671" y="366671"/>
                </a:lnTo>
                <a:lnTo>
                  <a:pt x="0" y="366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516035" y="4562220"/>
            <a:ext cx="328123" cy="328123"/>
          </a:xfrm>
          <a:custGeom>
            <a:avLst/>
            <a:gdLst/>
            <a:ahLst/>
            <a:cxnLst/>
            <a:rect l="l" t="t" r="r" b="b"/>
            <a:pathLst>
              <a:path w="656246" h="656246">
                <a:moveTo>
                  <a:pt x="0" y="0"/>
                </a:moveTo>
                <a:lnTo>
                  <a:pt x="656247" y="0"/>
                </a:lnTo>
                <a:lnTo>
                  <a:pt x="656247" y="656246"/>
                </a:lnTo>
                <a:lnTo>
                  <a:pt x="0" y="656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921972" y="259455"/>
            <a:ext cx="328123" cy="328123"/>
          </a:xfrm>
          <a:custGeom>
            <a:avLst/>
            <a:gdLst/>
            <a:ahLst/>
            <a:cxnLst/>
            <a:rect l="l" t="t" r="r" b="b"/>
            <a:pathLst>
              <a:path w="656246" h="656246">
                <a:moveTo>
                  <a:pt x="0" y="0"/>
                </a:moveTo>
                <a:lnTo>
                  <a:pt x="656246" y="0"/>
                </a:lnTo>
                <a:lnTo>
                  <a:pt x="656246" y="656246"/>
                </a:lnTo>
                <a:lnTo>
                  <a:pt x="0" y="656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820544" y="4159509"/>
            <a:ext cx="183336" cy="183336"/>
          </a:xfrm>
          <a:custGeom>
            <a:avLst/>
            <a:gdLst/>
            <a:ahLst/>
            <a:cxnLst/>
            <a:rect l="l" t="t" r="r" b="b"/>
            <a:pathLst>
              <a:path w="366672" h="366672">
                <a:moveTo>
                  <a:pt x="0" y="0"/>
                </a:moveTo>
                <a:lnTo>
                  <a:pt x="366672" y="0"/>
                </a:lnTo>
                <a:lnTo>
                  <a:pt x="366672" y="366672"/>
                </a:lnTo>
                <a:lnTo>
                  <a:pt x="0" y="3666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200000">
            <a:off x="3961634" y="56383"/>
            <a:ext cx="1296934" cy="9220200"/>
          </a:xfrm>
          <a:custGeom>
            <a:avLst/>
            <a:gdLst/>
            <a:ahLst/>
            <a:cxnLst/>
            <a:rect l="l" t="t" r="r" b="b"/>
            <a:pathLst>
              <a:path w="9144000" h="10300083">
                <a:moveTo>
                  <a:pt x="0" y="0"/>
                </a:moveTo>
                <a:lnTo>
                  <a:pt x="9144000" y="0"/>
                </a:lnTo>
                <a:lnTo>
                  <a:pt x="9144000" y="10300083"/>
                </a:lnTo>
                <a:lnTo>
                  <a:pt x="0" y="103000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741" t="-106" r="-251783" b="784"/>
            </a:stretch>
          </a:blipFill>
        </p:spPr>
        <p:txBody>
          <a:bodyPr/>
          <a:lstStyle/>
          <a:p>
            <a:endParaRPr lang="en-VN" sz="700" dirty="0"/>
          </a:p>
        </p:txBody>
      </p:sp>
      <p:sp>
        <p:nvSpPr>
          <p:cNvPr id="17" name="Freeform 17"/>
          <p:cNvSpPr/>
          <p:nvPr/>
        </p:nvSpPr>
        <p:spPr>
          <a:xfrm>
            <a:off x="3163116" y="2614311"/>
            <a:ext cx="1120999" cy="2052172"/>
          </a:xfrm>
          <a:custGeom>
            <a:avLst/>
            <a:gdLst/>
            <a:ahLst/>
            <a:cxnLst/>
            <a:rect l="l" t="t" r="r" b="b"/>
            <a:pathLst>
              <a:path w="1872398" h="3427730">
                <a:moveTo>
                  <a:pt x="0" y="0"/>
                </a:moveTo>
                <a:lnTo>
                  <a:pt x="1872398" y="0"/>
                </a:lnTo>
                <a:lnTo>
                  <a:pt x="1872398" y="3427730"/>
                </a:lnTo>
                <a:lnTo>
                  <a:pt x="0" y="34277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flipH="1" flipV="1">
            <a:off x="8271894" y="-76449"/>
            <a:ext cx="936199" cy="1713865"/>
          </a:xfrm>
          <a:custGeom>
            <a:avLst/>
            <a:gdLst/>
            <a:ahLst/>
            <a:cxnLst/>
            <a:rect l="l" t="t" r="r" b="b"/>
            <a:pathLst>
              <a:path w="1872398" h="3427730">
                <a:moveTo>
                  <a:pt x="1872398" y="3427730"/>
                </a:moveTo>
                <a:lnTo>
                  <a:pt x="0" y="3427730"/>
                </a:lnTo>
                <a:lnTo>
                  <a:pt x="0" y="0"/>
                </a:lnTo>
                <a:lnTo>
                  <a:pt x="1872398" y="0"/>
                </a:lnTo>
                <a:lnTo>
                  <a:pt x="1872398" y="342773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https://static.vecteezy.com/system/resources/previews/007/775/482/non_2x/cute-chef-girl-in-uniform-character-hold-hand-and-smiling-food-restaurant-logo-cartoon-art-illustration-vector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DF2F0"/>
              </a:clrFrom>
              <a:clrTo>
                <a:srgbClr val="FDF2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100" y="610255"/>
            <a:ext cx="4147710" cy="331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7210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09855" y="-29502"/>
            <a:ext cx="3787341" cy="4225228"/>
          </a:xfrm>
          <a:custGeom>
            <a:avLst/>
            <a:gdLst/>
            <a:ahLst/>
            <a:cxnLst/>
            <a:rect l="l" t="t" r="r" b="b"/>
            <a:pathLst>
              <a:path w="9232619" h="10300083">
                <a:moveTo>
                  <a:pt x="0" y="0"/>
                </a:moveTo>
                <a:lnTo>
                  <a:pt x="9232620" y="0"/>
                </a:lnTo>
                <a:lnTo>
                  <a:pt x="9232620" y="10300083"/>
                </a:lnTo>
                <a:lnTo>
                  <a:pt x="0" y="10300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605960" y="124692"/>
            <a:ext cx="3523838" cy="5047164"/>
          </a:xfrm>
          <a:custGeom>
            <a:avLst/>
            <a:gdLst/>
            <a:ahLst/>
            <a:cxnLst/>
            <a:rect l="l" t="t" r="r" b="b"/>
            <a:pathLst>
              <a:path w="7047676" h="10094327">
                <a:moveTo>
                  <a:pt x="0" y="0"/>
                </a:moveTo>
                <a:lnTo>
                  <a:pt x="7047675" y="0"/>
                </a:lnTo>
                <a:lnTo>
                  <a:pt x="7047675" y="10094327"/>
                </a:lnTo>
                <a:lnTo>
                  <a:pt x="0" y="100943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643570">
            <a:off x="177348" y="8630"/>
            <a:ext cx="4696793" cy="4398481"/>
          </a:xfrm>
          <a:custGeom>
            <a:avLst/>
            <a:gdLst/>
            <a:ahLst/>
            <a:cxnLst/>
            <a:rect l="l" t="t" r="r" b="b"/>
            <a:pathLst>
              <a:path w="5222087" h="6257403">
                <a:moveTo>
                  <a:pt x="0" y="0"/>
                </a:moveTo>
                <a:lnTo>
                  <a:pt x="5222088" y="0"/>
                </a:lnTo>
                <a:lnTo>
                  <a:pt x="5222088" y="6257402"/>
                </a:lnTo>
                <a:lnTo>
                  <a:pt x="0" y="6257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173128" y="217052"/>
            <a:ext cx="488286" cy="488286"/>
          </a:xfrm>
          <a:custGeom>
            <a:avLst/>
            <a:gdLst/>
            <a:ahLst/>
            <a:cxnLst/>
            <a:rect l="l" t="t" r="r" b="b"/>
            <a:pathLst>
              <a:path w="976571" h="976571">
                <a:moveTo>
                  <a:pt x="0" y="0"/>
                </a:moveTo>
                <a:lnTo>
                  <a:pt x="976571" y="0"/>
                </a:lnTo>
                <a:lnTo>
                  <a:pt x="976571" y="976571"/>
                </a:lnTo>
                <a:lnTo>
                  <a:pt x="0" y="9765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632863" y="806615"/>
            <a:ext cx="320343" cy="320343"/>
          </a:xfrm>
          <a:custGeom>
            <a:avLst/>
            <a:gdLst/>
            <a:ahLst/>
            <a:cxnLst/>
            <a:rect l="l" t="t" r="r" b="b"/>
            <a:pathLst>
              <a:path w="640685" h="640685">
                <a:moveTo>
                  <a:pt x="0" y="0"/>
                </a:moveTo>
                <a:lnTo>
                  <a:pt x="640685" y="0"/>
                </a:lnTo>
                <a:lnTo>
                  <a:pt x="640685" y="640685"/>
                </a:lnTo>
                <a:lnTo>
                  <a:pt x="0" y="6406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078826" y="1142785"/>
            <a:ext cx="244143" cy="244143"/>
          </a:xfrm>
          <a:custGeom>
            <a:avLst/>
            <a:gdLst/>
            <a:ahLst/>
            <a:cxnLst/>
            <a:rect l="l" t="t" r="r" b="b"/>
            <a:pathLst>
              <a:path w="488285" h="488285">
                <a:moveTo>
                  <a:pt x="0" y="0"/>
                </a:moveTo>
                <a:lnTo>
                  <a:pt x="488285" y="0"/>
                </a:lnTo>
                <a:lnTo>
                  <a:pt x="488285" y="488285"/>
                </a:lnTo>
                <a:lnTo>
                  <a:pt x="0" y="4882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45455" y="4427932"/>
            <a:ext cx="295633" cy="295633"/>
          </a:xfrm>
          <a:custGeom>
            <a:avLst/>
            <a:gdLst/>
            <a:ahLst/>
            <a:cxnLst/>
            <a:rect l="l" t="t" r="r" b="b"/>
            <a:pathLst>
              <a:path w="591266" h="591266">
                <a:moveTo>
                  <a:pt x="0" y="0"/>
                </a:moveTo>
                <a:lnTo>
                  <a:pt x="591266" y="0"/>
                </a:lnTo>
                <a:lnTo>
                  <a:pt x="591266" y="591266"/>
                </a:lnTo>
                <a:lnTo>
                  <a:pt x="0" y="5912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80790" y="4723565"/>
            <a:ext cx="419936" cy="419936"/>
          </a:xfrm>
          <a:custGeom>
            <a:avLst/>
            <a:gdLst/>
            <a:ahLst/>
            <a:cxnLst/>
            <a:rect l="l" t="t" r="r" b="b"/>
            <a:pathLst>
              <a:path w="839871" h="839871">
                <a:moveTo>
                  <a:pt x="0" y="0"/>
                </a:moveTo>
                <a:lnTo>
                  <a:pt x="839872" y="0"/>
                </a:lnTo>
                <a:lnTo>
                  <a:pt x="839872" y="839871"/>
                </a:lnTo>
                <a:lnTo>
                  <a:pt x="0" y="8398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88445" y="298658"/>
            <a:ext cx="951520" cy="951520"/>
          </a:xfrm>
          <a:custGeom>
            <a:avLst/>
            <a:gdLst/>
            <a:ahLst/>
            <a:cxnLst/>
            <a:rect l="l" t="t" r="r" b="b"/>
            <a:pathLst>
              <a:path w="1903039" h="1903039">
                <a:moveTo>
                  <a:pt x="0" y="0"/>
                </a:moveTo>
                <a:lnTo>
                  <a:pt x="1903039" y="0"/>
                </a:lnTo>
                <a:lnTo>
                  <a:pt x="1903039" y="1903038"/>
                </a:lnTo>
                <a:lnTo>
                  <a:pt x="0" y="19030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4101537" y="987086"/>
            <a:ext cx="635677" cy="635677"/>
          </a:xfrm>
          <a:custGeom>
            <a:avLst/>
            <a:gdLst/>
            <a:ahLst/>
            <a:cxnLst/>
            <a:rect l="l" t="t" r="r" b="b"/>
            <a:pathLst>
              <a:path w="1893313" h="1893313">
                <a:moveTo>
                  <a:pt x="1893313" y="0"/>
                </a:moveTo>
                <a:lnTo>
                  <a:pt x="0" y="0"/>
                </a:lnTo>
                <a:lnTo>
                  <a:pt x="0" y="1893312"/>
                </a:lnTo>
                <a:lnTo>
                  <a:pt x="1893313" y="1893312"/>
                </a:lnTo>
                <a:lnTo>
                  <a:pt x="189331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62141" y="1667378"/>
            <a:ext cx="4330894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bánh chuối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4725250F-CF62-5EFF-64BA-5D31F4F40EDD}"/>
              </a:ext>
            </a:extLst>
          </p:cNvPr>
          <p:cNvSpPr txBox="1"/>
          <p:nvPr/>
        </p:nvSpPr>
        <p:spPr>
          <a:xfrm>
            <a:off x="949952" y="239319"/>
            <a:ext cx="3151585" cy="13388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600" b="1">
                <a:solidFill>
                  <a:srgbClr val="C127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 chơi</a:t>
            </a:r>
            <a:endParaRPr lang="en-US" sz="3000" b="1" dirty="0">
              <a:solidFill>
                <a:srgbClr val="C127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2200" b="1" dirty="0" err="1">
                <a:solidFill>
                  <a:srgbClr val="C127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200" b="1" dirty="0">
                <a:solidFill>
                  <a:srgbClr val="C127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127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200" b="1" dirty="0">
                <a:solidFill>
                  <a:srgbClr val="C127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2200" b="1" dirty="0" err="1">
                <a:solidFill>
                  <a:srgbClr val="C127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2200" b="1" dirty="0">
                <a:solidFill>
                  <a:srgbClr val="C127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479128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67044" y="522125"/>
            <a:ext cx="476467" cy="47646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1272D"/>
            </a:solidFill>
          </p:spPr>
        </p:sp>
      </p:grpSp>
      <p:sp>
        <p:nvSpPr>
          <p:cNvPr id="4" name="Freeform 4"/>
          <p:cNvSpPr/>
          <p:nvPr/>
        </p:nvSpPr>
        <p:spPr>
          <a:xfrm rot="5400000">
            <a:off x="3735269" y="79012"/>
            <a:ext cx="1659716" cy="1806493"/>
          </a:xfrm>
          <a:custGeom>
            <a:avLst/>
            <a:gdLst/>
            <a:ahLst/>
            <a:cxnLst/>
            <a:rect l="l" t="t" r="r" b="b"/>
            <a:pathLst>
              <a:path w="4316827" h="4698587">
                <a:moveTo>
                  <a:pt x="0" y="0"/>
                </a:moveTo>
                <a:lnTo>
                  <a:pt x="4316826" y="0"/>
                </a:lnTo>
                <a:lnTo>
                  <a:pt x="4316826" y="4698587"/>
                </a:lnTo>
                <a:lnTo>
                  <a:pt x="0" y="46985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380800" y="1868356"/>
            <a:ext cx="476467" cy="476467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1272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6921086" y="538397"/>
            <a:ext cx="476467" cy="476467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1272D"/>
            </a:solidFill>
          </p:spPr>
        </p:sp>
      </p:grpSp>
      <p:sp>
        <p:nvSpPr>
          <p:cNvPr id="9" name="Freeform 9"/>
          <p:cNvSpPr/>
          <p:nvPr/>
        </p:nvSpPr>
        <p:spPr>
          <a:xfrm rot="5400000">
            <a:off x="892530" y="790042"/>
            <a:ext cx="1659716" cy="1806493"/>
          </a:xfrm>
          <a:custGeom>
            <a:avLst/>
            <a:gdLst/>
            <a:ahLst/>
            <a:cxnLst/>
            <a:rect l="l" t="t" r="r" b="b"/>
            <a:pathLst>
              <a:path w="4316827" h="4698587">
                <a:moveTo>
                  <a:pt x="0" y="0"/>
                </a:moveTo>
                <a:lnTo>
                  <a:pt x="4316826" y="0"/>
                </a:lnTo>
                <a:lnTo>
                  <a:pt x="4316826" y="4698587"/>
                </a:lnTo>
                <a:lnTo>
                  <a:pt x="0" y="46985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1">
            <a:hlinkClick r:id="rId7" action="ppaction://hlinksldjump"/>
          </p:cNvPr>
          <p:cNvSpPr/>
          <p:nvPr/>
        </p:nvSpPr>
        <p:spPr>
          <a:xfrm>
            <a:off x="1326878" y="1394280"/>
            <a:ext cx="836592" cy="819860"/>
          </a:xfrm>
          <a:custGeom>
            <a:avLst/>
            <a:gdLst/>
            <a:ahLst/>
            <a:cxnLst/>
            <a:rect l="l" t="t" r="r" b="b"/>
            <a:pathLst>
              <a:path w="2175929" h="2132410">
                <a:moveTo>
                  <a:pt x="0" y="0"/>
                </a:moveTo>
                <a:lnTo>
                  <a:pt x="2175929" y="0"/>
                </a:lnTo>
                <a:lnTo>
                  <a:pt x="2175929" y="2132410"/>
                </a:lnTo>
                <a:lnTo>
                  <a:pt x="0" y="21324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2">
            <a:hlinkClick r:id="rId10" action="ppaction://hlinksldjump"/>
          </p:cNvPr>
          <p:cNvSpPr/>
          <p:nvPr/>
        </p:nvSpPr>
        <p:spPr>
          <a:xfrm>
            <a:off x="4171693" y="609954"/>
            <a:ext cx="786866" cy="942868"/>
          </a:xfrm>
          <a:custGeom>
            <a:avLst/>
            <a:gdLst/>
            <a:ahLst/>
            <a:cxnLst/>
            <a:rect l="l" t="t" r="r" b="b"/>
            <a:pathLst>
              <a:path w="2046594" h="2452346">
                <a:moveTo>
                  <a:pt x="0" y="0"/>
                </a:moveTo>
                <a:lnTo>
                  <a:pt x="2046594" y="0"/>
                </a:lnTo>
                <a:lnTo>
                  <a:pt x="2046594" y="2452346"/>
                </a:lnTo>
                <a:lnTo>
                  <a:pt x="0" y="245234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400000">
            <a:off x="6284398" y="751736"/>
            <a:ext cx="1659716" cy="1806493"/>
          </a:xfrm>
          <a:custGeom>
            <a:avLst/>
            <a:gdLst/>
            <a:ahLst/>
            <a:cxnLst/>
            <a:rect l="l" t="t" r="r" b="b"/>
            <a:pathLst>
              <a:path w="4316827" h="4698587">
                <a:moveTo>
                  <a:pt x="0" y="0"/>
                </a:moveTo>
                <a:lnTo>
                  <a:pt x="4316827" y="0"/>
                </a:lnTo>
                <a:lnTo>
                  <a:pt x="4316827" y="4698587"/>
                </a:lnTo>
                <a:lnTo>
                  <a:pt x="0" y="46985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3">
            <a:hlinkClick r:id="rId13" action="ppaction://hlinksldjump"/>
          </p:cNvPr>
          <p:cNvSpPr/>
          <p:nvPr/>
        </p:nvSpPr>
        <p:spPr>
          <a:xfrm>
            <a:off x="6636363" y="1399369"/>
            <a:ext cx="1001356" cy="819860"/>
          </a:xfrm>
          <a:custGeom>
            <a:avLst/>
            <a:gdLst/>
            <a:ahLst/>
            <a:cxnLst/>
            <a:rect l="l" t="t" r="r" b="b"/>
            <a:pathLst>
              <a:path w="2604470" h="2132410">
                <a:moveTo>
                  <a:pt x="0" y="0"/>
                </a:moveTo>
                <a:lnTo>
                  <a:pt x="2604470" y="0"/>
                </a:lnTo>
                <a:lnTo>
                  <a:pt x="2604470" y="2132410"/>
                </a:lnTo>
                <a:lnTo>
                  <a:pt x="0" y="213241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567044" y="395577"/>
            <a:ext cx="476467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algn="ctr">
              <a:lnSpc>
                <a:spcPts val="5024"/>
              </a:lnSpc>
              <a:spcBef>
                <a:spcPct val="0"/>
              </a:spcBef>
            </a:pPr>
            <a:r>
              <a:rPr lang="en-US" sz="2200" b="1" dirty="0">
                <a:solidFill>
                  <a:srgbClr val="FFF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393443" y="1753520"/>
            <a:ext cx="476467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algn="ctr">
              <a:lnSpc>
                <a:spcPts val="5024"/>
              </a:lnSpc>
              <a:spcBef>
                <a:spcPct val="0"/>
              </a:spcBef>
            </a:pPr>
            <a:r>
              <a:rPr lang="en-US" sz="3200" dirty="0">
                <a:solidFill>
                  <a:srgbClr val="FFF2EE"/>
                </a:solidFill>
                <a:latin typeface="One Little Font"/>
              </a:rPr>
              <a:t>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921086" y="503020"/>
            <a:ext cx="476467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algn="ctr">
              <a:lnSpc>
                <a:spcPts val="5024"/>
              </a:lnSpc>
              <a:spcBef>
                <a:spcPct val="0"/>
              </a:spcBef>
            </a:pPr>
            <a:r>
              <a:rPr lang="en-US" sz="3200">
                <a:solidFill>
                  <a:srgbClr val="FFF2EE"/>
                </a:solidFill>
                <a:latin typeface="One Little Font"/>
              </a:rPr>
              <a:t>3</a:t>
            </a:r>
          </a:p>
        </p:txBody>
      </p:sp>
      <p:sp>
        <p:nvSpPr>
          <p:cNvPr id="21" name="Freeform 21"/>
          <p:cNvSpPr/>
          <p:nvPr/>
        </p:nvSpPr>
        <p:spPr>
          <a:xfrm>
            <a:off x="1134671" y="395969"/>
            <a:ext cx="252311" cy="252311"/>
          </a:xfrm>
          <a:custGeom>
            <a:avLst/>
            <a:gdLst/>
            <a:ahLst/>
            <a:cxnLst/>
            <a:rect l="l" t="t" r="r" b="b"/>
            <a:pathLst>
              <a:path w="656246" h="656246">
                <a:moveTo>
                  <a:pt x="0" y="0"/>
                </a:moveTo>
                <a:lnTo>
                  <a:pt x="656246" y="0"/>
                </a:lnTo>
                <a:lnTo>
                  <a:pt x="656246" y="656246"/>
                </a:lnTo>
                <a:lnTo>
                  <a:pt x="0" y="6562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5673949" y="1991086"/>
            <a:ext cx="252311" cy="252311"/>
          </a:xfrm>
          <a:custGeom>
            <a:avLst/>
            <a:gdLst/>
            <a:ahLst/>
            <a:cxnLst/>
            <a:rect l="l" t="t" r="r" b="b"/>
            <a:pathLst>
              <a:path w="656246" h="656246">
                <a:moveTo>
                  <a:pt x="0" y="0"/>
                </a:moveTo>
                <a:lnTo>
                  <a:pt x="656246" y="0"/>
                </a:lnTo>
                <a:lnTo>
                  <a:pt x="656246" y="656246"/>
                </a:lnTo>
                <a:lnTo>
                  <a:pt x="0" y="6562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7787469" y="269700"/>
            <a:ext cx="252311" cy="252311"/>
          </a:xfrm>
          <a:custGeom>
            <a:avLst/>
            <a:gdLst/>
            <a:ahLst/>
            <a:cxnLst/>
            <a:rect l="l" t="t" r="r" b="b"/>
            <a:pathLst>
              <a:path w="656246" h="656246">
                <a:moveTo>
                  <a:pt x="0" y="0"/>
                </a:moveTo>
                <a:lnTo>
                  <a:pt x="656246" y="0"/>
                </a:lnTo>
                <a:lnTo>
                  <a:pt x="656246" y="656246"/>
                </a:lnTo>
                <a:lnTo>
                  <a:pt x="0" y="6562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4973166" y="3229888"/>
            <a:ext cx="252311" cy="252311"/>
          </a:xfrm>
          <a:custGeom>
            <a:avLst/>
            <a:gdLst/>
            <a:ahLst/>
            <a:cxnLst/>
            <a:rect l="l" t="t" r="r" b="b"/>
            <a:pathLst>
              <a:path w="656246" h="656246">
                <a:moveTo>
                  <a:pt x="0" y="0"/>
                </a:moveTo>
                <a:lnTo>
                  <a:pt x="656246" y="0"/>
                </a:lnTo>
                <a:lnTo>
                  <a:pt x="656246" y="656247"/>
                </a:lnTo>
                <a:lnTo>
                  <a:pt x="0" y="65624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flipH="1">
            <a:off x="7586764" y="1096254"/>
            <a:ext cx="379030" cy="693876"/>
          </a:xfrm>
          <a:custGeom>
            <a:avLst/>
            <a:gdLst/>
            <a:ahLst/>
            <a:cxnLst/>
            <a:rect l="l" t="t" r="r" b="b"/>
            <a:pathLst>
              <a:path w="985834" h="1804731">
                <a:moveTo>
                  <a:pt x="985835" y="0"/>
                </a:moveTo>
                <a:lnTo>
                  <a:pt x="0" y="0"/>
                </a:lnTo>
                <a:lnTo>
                  <a:pt x="0" y="1804731"/>
                </a:lnTo>
                <a:lnTo>
                  <a:pt x="985835" y="1804731"/>
                </a:lnTo>
                <a:lnTo>
                  <a:pt x="985835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flipV="1">
            <a:off x="4118089" y="152400"/>
            <a:ext cx="379030" cy="693876"/>
          </a:xfrm>
          <a:custGeom>
            <a:avLst/>
            <a:gdLst/>
            <a:ahLst/>
            <a:cxnLst/>
            <a:rect l="l" t="t" r="r" b="b"/>
            <a:pathLst>
              <a:path w="985834" h="1804731">
                <a:moveTo>
                  <a:pt x="0" y="1804730"/>
                </a:moveTo>
                <a:lnTo>
                  <a:pt x="985835" y="1804730"/>
                </a:lnTo>
                <a:lnTo>
                  <a:pt x="985835" y="0"/>
                </a:lnTo>
                <a:lnTo>
                  <a:pt x="0" y="0"/>
                </a:lnTo>
                <a:lnTo>
                  <a:pt x="0" y="180473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">
            <a:extLst>
              <a:ext uri="{FF2B5EF4-FFF2-40B4-BE49-F238E27FC236}">
                <a16:creationId xmlns:a16="http://schemas.microsoft.com/office/drawing/2014/main" id="{21F6B1AD-4125-8DA6-6635-A4EE8AF53795}"/>
              </a:ext>
            </a:extLst>
          </p:cNvPr>
          <p:cNvSpPr/>
          <p:nvPr/>
        </p:nvSpPr>
        <p:spPr>
          <a:xfrm rot="5400000">
            <a:off x="2476046" y="1993436"/>
            <a:ext cx="1659716" cy="1806493"/>
          </a:xfrm>
          <a:custGeom>
            <a:avLst/>
            <a:gdLst/>
            <a:ahLst/>
            <a:cxnLst/>
            <a:rect l="l" t="t" r="r" b="b"/>
            <a:pathLst>
              <a:path w="4316827" h="4698587">
                <a:moveTo>
                  <a:pt x="0" y="0"/>
                </a:moveTo>
                <a:lnTo>
                  <a:pt x="4316827" y="0"/>
                </a:lnTo>
                <a:lnTo>
                  <a:pt x="4316827" y="4698587"/>
                </a:lnTo>
                <a:lnTo>
                  <a:pt x="0" y="46985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3">
            <a:extLst>
              <a:ext uri="{FF2B5EF4-FFF2-40B4-BE49-F238E27FC236}">
                <a16:creationId xmlns:a16="http://schemas.microsoft.com/office/drawing/2014/main" id="{36D6C337-7B43-B27D-51F2-40ECBB9E6E6F}"/>
              </a:ext>
            </a:extLst>
          </p:cNvPr>
          <p:cNvGrpSpPr/>
          <p:nvPr/>
        </p:nvGrpSpPr>
        <p:grpSpPr>
          <a:xfrm>
            <a:off x="3277163" y="3859336"/>
            <a:ext cx="476467" cy="476467"/>
            <a:chOff x="0" y="0"/>
            <a:chExt cx="6350000" cy="6350000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C5583761-F819-FCEE-11AC-0AEA1AC0FAF7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1272D"/>
            </a:solidFill>
          </p:spPr>
        </p:sp>
      </p:grpSp>
      <p:grpSp>
        <p:nvGrpSpPr>
          <p:cNvPr id="31" name="Group 5">
            <a:extLst>
              <a:ext uri="{FF2B5EF4-FFF2-40B4-BE49-F238E27FC236}">
                <a16:creationId xmlns:a16="http://schemas.microsoft.com/office/drawing/2014/main" id="{0273046D-01E1-66F9-8878-D878DDD186E5}"/>
              </a:ext>
            </a:extLst>
          </p:cNvPr>
          <p:cNvGrpSpPr/>
          <p:nvPr/>
        </p:nvGrpSpPr>
        <p:grpSpPr>
          <a:xfrm>
            <a:off x="6037012" y="2824222"/>
            <a:ext cx="476467" cy="476467"/>
            <a:chOff x="0" y="0"/>
            <a:chExt cx="6350000" cy="6350000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8872884-ACBA-5321-72F3-9AD50FB5FDA5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1272D"/>
            </a:solidFill>
          </p:spPr>
        </p:sp>
      </p:grpSp>
      <p:sp>
        <p:nvSpPr>
          <p:cNvPr id="35" name="4">
            <a:hlinkClick r:id="rId20" action="ppaction://hlinksldjump"/>
            <a:extLst>
              <a:ext uri="{FF2B5EF4-FFF2-40B4-BE49-F238E27FC236}">
                <a16:creationId xmlns:a16="http://schemas.microsoft.com/office/drawing/2014/main" id="{96128B1E-31EC-ED54-AEED-87DB34186DAF}"/>
              </a:ext>
            </a:extLst>
          </p:cNvPr>
          <p:cNvSpPr/>
          <p:nvPr/>
        </p:nvSpPr>
        <p:spPr>
          <a:xfrm>
            <a:off x="3055846" y="2651667"/>
            <a:ext cx="809217" cy="630231"/>
          </a:xfrm>
          <a:custGeom>
            <a:avLst/>
            <a:gdLst/>
            <a:ahLst/>
            <a:cxnLst/>
            <a:rect l="l" t="t" r="r" b="b"/>
            <a:pathLst>
              <a:path w="2104728" h="1639196">
                <a:moveTo>
                  <a:pt x="0" y="0"/>
                </a:moveTo>
                <a:lnTo>
                  <a:pt x="2104728" y="0"/>
                </a:lnTo>
                <a:lnTo>
                  <a:pt x="2104728" y="1639196"/>
                </a:lnTo>
                <a:lnTo>
                  <a:pt x="0" y="163919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12">
            <a:extLst>
              <a:ext uri="{FF2B5EF4-FFF2-40B4-BE49-F238E27FC236}">
                <a16:creationId xmlns:a16="http://schemas.microsoft.com/office/drawing/2014/main" id="{028A3BE4-B584-3E35-2A4F-B84B0EC55A2E}"/>
              </a:ext>
            </a:extLst>
          </p:cNvPr>
          <p:cNvSpPr/>
          <p:nvPr/>
        </p:nvSpPr>
        <p:spPr>
          <a:xfrm rot="5400000">
            <a:off x="5542730" y="2985696"/>
            <a:ext cx="1659716" cy="1806493"/>
          </a:xfrm>
          <a:custGeom>
            <a:avLst/>
            <a:gdLst/>
            <a:ahLst/>
            <a:cxnLst/>
            <a:rect l="l" t="t" r="r" b="b"/>
            <a:pathLst>
              <a:path w="4316827" h="4698587">
                <a:moveTo>
                  <a:pt x="0" y="0"/>
                </a:moveTo>
                <a:lnTo>
                  <a:pt x="4316827" y="0"/>
                </a:lnTo>
                <a:lnTo>
                  <a:pt x="4316827" y="4698587"/>
                </a:lnTo>
                <a:lnTo>
                  <a:pt x="0" y="46985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9" name="5">
            <a:hlinkClick r:id="rId23" action="ppaction://hlinksldjump"/>
            <a:extLst>
              <a:ext uri="{FF2B5EF4-FFF2-40B4-BE49-F238E27FC236}">
                <a16:creationId xmlns:a16="http://schemas.microsoft.com/office/drawing/2014/main" id="{AE2D2F31-BF76-E8BA-0759-4F81665AC018}"/>
              </a:ext>
            </a:extLst>
          </p:cNvPr>
          <p:cNvSpPr/>
          <p:nvPr/>
        </p:nvSpPr>
        <p:spPr>
          <a:xfrm>
            <a:off x="5725815" y="3709453"/>
            <a:ext cx="1339117" cy="634407"/>
          </a:xfrm>
          <a:custGeom>
            <a:avLst/>
            <a:gdLst/>
            <a:ahLst/>
            <a:cxnLst/>
            <a:rect l="l" t="t" r="r" b="b"/>
            <a:pathLst>
              <a:path w="3482969" h="1650056">
                <a:moveTo>
                  <a:pt x="0" y="0"/>
                </a:moveTo>
                <a:lnTo>
                  <a:pt x="3482969" y="0"/>
                </a:lnTo>
                <a:lnTo>
                  <a:pt x="3482969" y="1650057"/>
                </a:lnTo>
                <a:lnTo>
                  <a:pt x="0" y="165005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40" name="TextBox 17">
            <a:extLst>
              <a:ext uri="{FF2B5EF4-FFF2-40B4-BE49-F238E27FC236}">
                <a16:creationId xmlns:a16="http://schemas.microsoft.com/office/drawing/2014/main" id="{E06F8282-9195-E238-61D7-E2E63BC62DA1}"/>
              </a:ext>
            </a:extLst>
          </p:cNvPr>
          <p:cNvSpPr txBox="1"/>
          <p:nvPr/>
        </p:nvSpPr>
        <p:spPr>
          <a:xfrm>
            <a:off x="3277163" y="3823959"/>
            <a:ext cx="476467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algn="ctr">
              <a:lnSpc>
                <a:spcPts val="5024"/>
              </a:lnSpc>
              <a:spcBef>
                <a:spcPct val="0"/>
              </a:spcBef>
            </a:pPr>
            <a:r>
              <a:rPr lang="en-US" sz="3200">
                <a:solidFill>
                  <a:srgbClr val="FFF2EE"/>
                </a:solidFill>
                <a:latin typeface="One Little Font"/>
              </a:rPr>
              <a:t>4</a:t>
            </a:r>
          </a:p>
        </p:txBody>
      </p:sp>
      <p:sp>
        <p:nvSpPr>
          <p:cNvPr id="41" name="TextBox 18">
            <a:extLst>
              <a:ext uri="{FF2B5EF4-FFF2-40B4-BE49-F238E27FC236}">
                <a16:creationId xmlns:a16="http://schemas.microsoft.com/office/drawing/2014/main" id="{573F0F69-B2B5-8E51-77B4-DCD37497C3BC}"/>
              </a:ext>
            </a:extLst>
          </p:cNvPr>
          <p:cNvSpPr txBox="1"/>
          <p:nvPr/>
        </p:nvSpPr>
        <p:spPr>
          <a:xfrm>
            <a:off x="6037012" y="2788846"/>
            <a:ext cx="476467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algn="ctr">
              <a:lnSpc>
                <a:spcPts val="5024"/>
              </a:lnSpc>
              <a:spcBef>
                <a:spcPct val="0"/>
              </a:spcBef>
            </a:pPr>
            <a:r>
              <a:rPr lang="en-US" sz="3200">
                <a:solidFill>
                  <a:srgbClr val="FFF2EE"/>
                </a:solidFill>
                <a:latin typeface="One Little Font"/>
              </a:rPr>
              <a:t>5</a:t>
            </a:r>
          </a:p>
        </p:txBody>
      </p:sp>
      <p:sp>
        <p:nvSpPr>
          <p:cNvPr id="43" name="Freeform 20">
            <a:extLst>
              <a:ext uri="{FF2B5EF4-FFF2-40B4-BE49-F238E27FC236}">
                <a16:creationId xmlns:a16="http://schemas.microsoft.com/office/drawing/2014/main" id="{90AE0D20-66BD-27DB-D06D-8616A53F8955}"/>
              </a:ext>
            </a:extLst>
          </p:cNvPr>
          <p:cNvSpPr/>
          <p:nvPr/>
        </p:nvSpPr>
        <p:spPr>
          <a:xfrm>
            <a:off x="5017070" y="2810145"/>
            <a:ext cx="252311" cy="252311"/>
          </a:xfrm>
          <a:custGeom>
            <a:avLst/>
            <a:gdLst/>
            <a:ahLst/>
            <a:cxnLst/>
            <a:rect l="l" t="t" r="r" b="b"/>
            <a:pathLst>
              <a:path w="656246" h="656246">
                <a:moveTo>
                  <a:pt x="0" y="0"/>
                </a:moveTo>
                <a:lnTo>
                  <a:pt x="656246" y="0"/>
                </a:lnTo>
                <a:lnTo>
                  <a:pt x="656246" y="656247"/>
                </a:lnTo>
                <a:lnTo>
                  <a:pt x="0" y="65624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22">
            <a:extLst>
              <a:ext uri="{FF2B5EF4-FFF2-40B4-BE49-F238E27FC236}">
                <a16:creationId xmlns:a16="http://schemas.microsoft.com/office/drawing/2014/main" id="{901E4F5A-7273-D701-F2A6-D629EC967C06}"/>
              </a:ext>
            </a:extLst>
          </p:cNvPr>
          <p:cNvSpPr/>
          <p:nvPr/>
        </p:nvSpPr>
        <p:spPr>
          <a:xfrm>
            <a:off x="6244047" y="4796824"/>
            <a:ext cx="252311" cy="252311"/>
          </a:xfrm>
          <a:custGeom>
            <a:avLst/>
            <a:gdLst/>
            <a:ahLst/>
            <a:cxnLst/>
            <a:rect l="l" t="t" r="r" b="b"/>
            <a:pathLst>
              <a:path w="656246" h="656246">
                <a:moveTo>
                  <a:pt x="0" y="0"/>
                </a:moveTo>
                <a:lnTo>
                  <a:pt x="656246" y="0"/>
                </a:lnTo>
                <a:lnTo>
                  <a:pt x="656246" y="656246"/>
                </a:lnTo>
                <a:lnTo>
                  <a:pt x="0" y="6562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24">
            <a:extLst>
              <a:ext uri="{FF2B5EF4-FFF2-40B4-BE49-F238E27FC236}">
                <a16:creationId xmlns:a16="http://schemas.microsoft.com/office/drawing/2014/main" id="{D91D201C-7DDB-832E-69B6-4471607AB79B}"/>
              </a:ext>
            </a:extLst>
          </p:cNvPr>
          <p:cNvSpPr/>
          <p:nvPr/>
        </p:nvSpPr>
        <p:spPr>
          <a:xfrm>
            <a:off x="2618589" y="3332136"/>
            <a:ext cx="379030" cy="693876"/>
          </a:xfrm>
          <a:custGeom>
            <a:avLst/>
            <a:gdLst/>
            <a:ahLst/>
            <a:cxnLst/>
            <a:rect l="l" t="t" r="r" b="b"/>
            <a:pathLst>
              <a:path w="985834" h="1804731">
                <a:moveTo>
                  <a:pt x="0" y="0"/>
                </a:moveTo>
                <a:lnTo>
                  <a:pt x="985834" y="0"/>
                </a:lnTo>
                <a:lnTo>
                  <a:pt x="985834" y="1804730"/>
                </a:lnTo>
                <a:lnTo>
                  <a:pt x="0" y="180473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26">
            <a:extLst>
              <a:ext uri="{FF2B5EF4-FFF2-40B4-BE49-F238E27FC236}">
                <a16:creationId xmlns:a16="http://schemas.microsoft.com/office/drawing/2014/main" id="{056D542E-391B-96E4-1E89-E904AFCC7CB3}"/>
              </a:ext>
            </a:extLst>
          </p:cNvPr>
          <p:cNvSpPr/>
          <p:nvPr/>
        </p:nvSpPr>
        <p:spPr>
          <a:xfrm rot="4396500" flipV="1">
            <a:off x="5834033" y="3186142"/>
            <a:ext cx="379030" cy="693876"/>
          </a:xfrm>
          <a:custGeom>
            <a:avLst/>
            <a:gdLst/>
            <a:ahLst/>
            <a:cxnLst/>
            <a:rect l="l" t="t" r="r" b="b"/>
            <a:pathLst>
              <a:path w="985834" h="1804731">
                <a:moveTo>
                  <a:pt x="0" y="1804731"/>
                </a:moveTo>
                <a:lnTo>
                  <a:pt x="985834" y="1804731"/>
                </a:lnTo>
                <a:lnTo>
                  <a:pt x="985834" y="0"/>
                </a:lnTo>
                <a:lnTo>
                  <a:pt x="0" y="0"/>
                </a:lnTo>
                <a:lnTo>
                  <a:pt x="0" y="1804731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4">
            <a:hlinkClick r:id="rId26" action="ppaction://hlinksldjump"/>
            <a:extLst>
              <a:ext uri="{FF2B5EF4-FFF2-40B4-BE49-F238E27FC236}">
                <a16:creationId xmlns:a16="http://schemas.microsoft.com/office/drawing/2014/main" id="{3A86D37B-0342-235A-37BE-90A287D4B1CB}"/>
              </a:ext>
            </a:extLst>
          </p:cNvPr>
          <p:cNvSpPr/>
          <p:nvPr/>
        </p:nvSpPr>
        <p:spPr>
          <a:xfrm>
            <a:off x="5225477" y="167700"/>
            <a:ext cx="3523838" cy="5047164"/>
          </a:xfrm>
          <a:custGeom>
            <a:avLst/>
            <a:gdLst/>
            <a:ahLst/>
            <a:cxnLst/>
            <a:rect l="l" t="t" r="r" b="b"/>
            <a:pathLst>
              <a:path w="7047676" h="10094327">
                <a:moveTo>
                  <a:pt x="0" y="0"/>
                </a:moveTo>
                <a:lnTo>
                  <a:pt x="7047675" y="0"/>
                </a:lnTo>
                <a:lnTo>
                  <a:pt x="7047675" y="10094327"/>
                </a:lnTo>
                <a:lnTo>
                  <a:pt x="0" y="10094327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8167698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1"/>
          <p:cNvSpPr/>
          <p:nvPr/>
        </p:nvSpPr>
        <p:spPr>
          <a:xfrm>
            <a:off x="157738" y="163738"/>
            <a:ext cx="328123" cy="328123"/>
          </a:xfrm>
          <a:custGeom>
            <a:avLst/>
            <a:gdLst/>
            <a:ahLst/>
            <a:cxnLst/>
            <a:rect l="l" t="t" r="r" b="b"/>
            <a:pathLst>
              <a:path w="656246" h="656246">
                <a:moveTo>
                  <a:pt x="0" y="0"/>
                </a:moveTo>
                <a:lnTo>
                  <a:pt x="656246" y="0"/>
                </a:lnTo>
                <a:lnTo>
                  <a:pt x="656246" y="656246"/>
                </a:lnTo>
                <a:lnTo>
                  <a:pt x="0" y="6562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23"/>
          <p:cNvSpPr/>
          <p:nvPr/>
        </p:nvSpPr>
        <p:spPr>
          <a:xfrm>
            <a:off x="8629650" y="163739"/>
            <a:ext cx="328123" cy="328123"/>
          </a:xfrm>
          <a:custGeom>
            <a:avLst/>
            <a:gdLst/>
            <a:ahLst/>
            <a:cxnLst/>
            <a:rect l="l" t="t" r="r" b="b"/>
            <a:pathLst>
              <a:path w="656246" h="656246">
                <a:moveTo>
                  <a:pt x="0" y="0"/>
                </a:moveTo>
                <a:lnTo>
                  <a:pt x="656246" y="0"/>
                </a:lnTo>
                <a:lnTo>
                  <a:pt x="656246" y="656246"/>
                </a:lnTo>
                <a:lnTo>
                  <a:pt x="0" y="6562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25"/>
          <p:cNvSpPr/>
          <p:nvPr/>
        </p:nvSpPr>
        <p:spPr>
          <a:xfrm rot="2028520" flipH="1" flipV="1">
            <a:off x="8383192" y="4225619"/>
            <a:ext cx="492917" cy="902366"/>
          </a:xfrm>
          <a:custGeom>
            <a:avLst/>
            <a:gdLst/>
            <a:ahLst/>
            <a:cxnLst/>
            <a:rect l="l" t="t" r="r" b="b"/>
            <a:pathLst>
              <a:path w="985834" h="1804731">
                <a:moveTo>
                  <a:pt x="0" y="1804730"/>
                </a:moveTo>
                <a:lnTo>
                  <a:pt x="985834" y="1804730"/>
                </a:lnTo>
                <a:lnTo>
                  <a:pt x="985834" y="0"/>
                </a:lnTo>
                <a:lnTo>
                  <a:pt x="0" y="0"/>
                </a:lnTo>
                <a:lnTo>
                  <a:pt x="0" y="180473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Google Shape;283;p3"/>
          <p:cNvSpPr/>
          <p:nvPr/>
        </p:nvSpPr>
        <p:spPr>
          <a:xfrm>
            <a:off x="354228" y="303535"/>
            <a:ext cx="8435543" cy="12030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solidFill>
              <a:srgbClr val="000000"/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buSzPts val="3200"/>
            </a:pPr>
            <a:r>
              <a:rPr lang="vi-VN" sz="2000" b="1"/>
              <a:t>Câu 1: Câu ca dao, tục ngữ nào dưới đây nói về sự biết ơn?</a:t>
            </a:r>
            <a:endParaRPr sz="2000"/>
          </a:p>
        </p:txBody>
      </p:sp>
      <p:sp>
        <p:nvSpPr>
          <p:cNvPr id="16" name="Google Shape;284;p3"/>
          <p:cNvSpPr/>
          <p:nvPr/>
        </p:nvSpPr>
        <p:spPr>
          <a:xfrm>
            <a:off x="354228" y="1843459"/>
            <a:ext cx="3994893" cy="109491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solidFill>
              <a:srgbClr val="000000"/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buSzPts val="3200"/>
            </a:pPr>
            <a:r>
              <a:rPr lang="vi-VN" sz="2000"/>
              <a:t>A. Ăn cháo đá bát.</a:t>
            </a:r>
            <a:endParaRPr sz="2000"/>
          </a:p>
        </p:txBody>
      </p:sp>
      <p:sp>
        <p:nvSpPr>
          <p:cNvPr id="17" name="Google Shape;285;p3"/>
          <p:cNvSpPr/>
          <p:nvPr/>
        </p:nvSpPr>
        <p:spPr>
          <a:xfrm>
            <a:off x="354230" y="3248022"/>
            <a:ext cx="3994893" cy="109491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solidFill>
              <a:srgbClr val="000000"/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buSzPts val="3200"/>
            </a:pPr>
            <a:r>
              <a:rPr lang="vi-VN" sz="2000"/>
              <a:t>C. Đi một ngày đàng, học một sàng khôn.</a:t>
            </a:r>
            <a:endParaRPr lang="en-US" sz="2000"/>
          </a:p>
        </p:txBody>
      </p:sp>
      <p:sp>
        <p:nvSpPr>
          <p:cNvPr id="18" name="Google Shape;286;p3"/>
          <p:cNvSpPr/>
          <p:nvPr/>
        </p:nvSpPr>
        <p:spPr>
          <a:xfrm>
            <a:off x="4794877" y="1843459"/>
            <a:ext cx="3994893" cy="109491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solidFill>
              <a:srgbClr val="000000"/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buSzPts val="3200"/>
            </a:pPr>
            <a:r>
              <a:rPr lang="vi-VN" sz="2000"/>
              <a:t>B. Gần mực thì đen, gần đèn </a:t>
            </a:r>
            <a:endParaRPr lang="en-US" sz="2000" smtClean="0"/>
          </a:p>
          <a:p>
            <a:pPr algn="ctr">
              <a:lnSpc>
                <a:spcPct val="150000"/>
              </a:lnSpc>
              <a:buSzPts val="3200"/>
            </a:pPr>
            <a:r>
              <a:rPr lang="vi-VN" sz="2000" smtClean="0"/>
              <a:t>thì </a:t>
            </a:r>
            <a:r>
              <a:rPr lang="vi-VN" sz="2000"/>
              <a:t>rạng.</a:t>
            </a:r>
          </a:p>
        </p:txBody>
      </p:sp>
      <p:sp>
        <p:nvSpPr>
          <p:cNvPr id="19" name="Google Shape;287;p3"/>
          <p:cNvSpPr/>
          <p:nvPr/>
        </p:nvSpPr>
        <p:spPr>
          <a:xfrm>
            <a:off x="4794878" y="3248022"/>
            <a:ext cx="3994893" cy="109491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solidFill>
              <a:srgbClr val="000000"/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buSzPts val="3200"/>
            </a:pPr>
            <a:r>
              <a:rPr lang="vi-VN" sz="2000"/>
              <a:t>D. Uống nước nhớ nguồn.</a:t>
            </a:r>
            <a:endParaRPr lang="en-US" sz="2000"/>
          </a:p>
        </p:txBody>
      </p:sp>
      <p:sp>
        <p:nvSpPr>
          <p:cNvPr id="20" name="Google Shape;288;p3"/>
          <p:cNvSpPr/>
          <p:nvPr/>
        </p:nvSpPr>
        <p:spPr>
          <a:xfrm>
            <a:off x="4794877" y="3248133"/>
            <a:ext cx="3994893" cy="109480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000000"/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buSzPts val="3200"/>
            </a:pPr>
            <a:r>
              <a:rPr lang="vi-VN" sz="2000">
                <a:solidFill>
                  <a:schemeClr val="bg1"/>
                </a:solidFill>
              </a:rPr>
              <a:t>D. Uống nước nhớ nguồn.</a:t>
            </a:r>
          </a:p>
        </p:txBody>
      </p:sp>
      <p:sp>
        <p:nvSpPr>
          <p:cNvPr id="22" name="Freeform 4">
            <a:hlinkClick r:id="rId8" action="ppaction://hlinksldjump"/>
            <a:extLst>
              <a:ext uri="{FF2B5EF4-FFF2-40B4-BE49-F238E27FC236}">
                <a16:creationId xmlns:a16="http://schemas.microsoft.com/office/drawing/2014/main" id="{F3979E6D-1313-7873-F7AE-D232A19805C8}"/>
              </a:ext>
            </a:extLst>
          </p:cNvPr>
          <p:cNvSpPr/>
          <p:nvPr/>
        </p:nvSpPr>
        <p:spPr>
          <a:xfrm>
            <a:off x="119870" y="4164778"/>
            <a:ext cx="983085" cy="1024047"/>
          </a:xfrm>
          <a:custGeom>
            <a:avLst/>
            <a:gdLst/>
            <a:ahLst/>
            <a:cxnLst/>
            <a:rect l="l" t="t" r="r" b="b"/>
            <a:pathLst>
              <a:path w="7412738" h="7721602">
                <a:moveTo>
                  <a:pt x="0" y="0"/>
                </a:moveTo>
                <a:lnTo>
                  <a:pt x="7412738" y="0"/>
                </a:lnTo>
                <a:lnTo>
                  <a:pt x="7412738" y="7721602"/>
                </a:lnTo>
                <a:lnTo>
                  <a:pt x="0" y="77216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59856139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1"/>
          <p:cNvSpPr/>
          <p:nvPr/>
        </p:nvSpPr>
        <p:spPr>
          <a:xfrm>
            <a:off x="157738" y="163738"/>
            <a:ext cx="328123" cy="328123"/>
          </a:xfrm>
          <a:custGeom>
            <a:avLst/>
            <a:gdLst/>
            <a:ahLst/>
            <a:cxnLst/>
            <a:rect l="l" t="t" r="r" b="b"/>
            <a:pathLst>
              <a:path w="656246" h="656246">
                <a:moveTo>
                  <a:pt x="0" y="0"/>
                </a:moveTo>
                <a:lnTo>
                  <a:pt x="656246" y="0"/>
                </a:lnTo>
                <a:lnTo>
                  <a:pt x="656246" y="656246"/>
                </a:lnTo>
                <a:lnTo>
                  <a:pt x="0" y="6562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23"/>
          <p:cNvSpPr/>
          <p:nvPr/>
        </p:nvSpPr>
        <p:spPr>
          <a:xfrm>
            <a:off x="8629650" y="163739"/>
            <a:ext cx="328123" cy="328123"/>
          </a:xfrm>
          <a:custGeom>
            <a:avLst/>
            <a:gdLst/>
            <a:ahLst/>
            <a:cxnLst/>
            <a:rect l="l" t="t" r="r" b="b"/>
            <a:pathLst>
              <a:path w="656246" h="656246">
                <a:moveTo>
                  <a:pt x="0" y="0"/>
                </a:moveTo>
                <a:lnTo>
                  <a:pt x="656246" y="0"/>
                </a:lnTo>
                <a:lnTo>
                  <a:pt x="656246" y="656246"/>
                </a:lnTo>
                <a:lnTo>
                  <a:pt x="0" y="6562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25"/>
          <p:cNvSpPr/>
          <p:nvPr/>
        </p:nvSpPr>
        <p:spPr>
          <a:xfrm rot="2028520" flipH="1" flipV="1">
            <a:off x="8383192" y="4225619"/>
            <a:ext cx="492917" cy="902366"/>
          </a:xfrm>
          <a:custGeom>
            <a:avLst/>
            <a:gdLst/>
            <a:ahLst/>
            <a:cxnLst/>
            <a:rect l="l" t="t" r="r" b="b"/>
            <a:pathLst>
              <a:path w="985834" h="1804731">
                <a:moveTo>
                  <a:pt x="0" y="1804730"/>
                </a:moveTo>
                <a:lnTo>
                  <a:pt x="985834" y="1804730"/>
                </a:lnTo>
                <a:lnTo>
                  <a:pt x="985834" y="0"/>
                </a:lnTo>
                <a:lnTo>
                  <a:pt x="0" y="0"/>
                </a:lnTo>
                <a:lnTo>
                  <a:pt x="0" y="180473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Google Shape;283;p3"/>
          <p:cNvSpPr/>
          <p:nvPr/>
        </p:nvSpPr>
        <p:spPr>
          <a:xfrm>
            <a:off x="354228" y="303535"/>
            <a:ext cx="8435543" cy="12030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solidFill>
              <a:srgbClr val="000000"/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buSzPts val="3200"/>
            </a:pPr>
            <a:r>
              <a:rPr lang="vi-VN" sz="2000" b="1"/>
              <a:t>Câu 2: Vào dịp Tết Nguyên Đán, bạn Dũng cùng bố mẹ đi thăm mộ ông bà nội, ông bà ngoại. Hành động đó thể </a:t>
            </a:r>
            <a:r>
              <a:rPr lang="vi-VN" sz="2000" b="1" smtClean="0"/>
              <a:t>hiện?</a:t>
            </a:r>
            <a:endParaRPr sz="2000"/>
          </a:p>
        </p:txBody>
      </p:sp>
      <p:sp>
        <p:nvSpPr>
          <p:cNvPr id="16" name="Google Shape;284;p3"/>
          <p:cNvSpPr/>
          <p:nvPr/>
        </p:nvSpPr>
        <p:spPr>
          <a:xfrm>
            <a:off x="354228" y="1843459"/>
            <a:ext cx="3994893" cy="109491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solidFill>
              <a:srgbClr val="000000"/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buSzPts val="3200"/>
            </a:pPr>
            <a:r>
              <a:rPr lang="vi-VN" sz="2000" smtClean="0"/>
              <a:t>A. Sự </a:t>
            </a:r>
            <a:r>
              <a:rPr lang="vi-VN" sz="2000"/>
              <a:t>biết ơn tới </a:t>
            </a:r>
            <a:endParaRPr lang="en-US" sz="2000" smtClean="0"/>
          </a:p>
          <a:p>
            <a:pPr algn="ctr">
              <a:lnSpc>
                <a:spcPct val="150000"/>
              </a:lnSpc>
              <a:buSzPts val="3200"/>
            </a:pPr>
            <a:r>
              <a:rPr lang="vi-VN" sz="2000" smtClean="0"/>
              <a:t>đấng </a:t>
            </a:r>
            <a:r>
              <a:rPr lang="vi-VN" sz="2000"/>
              <a:t>sinh thành.</a:t>
            </a:r>
            <a:endParaRPr sz="2000"/>
          </a:p>
        </p:txBody>
      </p:sp>
      <p:sp>
        <p:nvSpPr>
          <p:cNvPr id="17" name="Google Shape;285;p3"/>
          <p:cNvSpPr/>
          <p:nvPr/>
        </p:nvSpPr>
        <p:spPr>
          <a:xfrm>
            <a:off x="354230" y="3248022"/>
            <a:ext cx="3994893" cy="109491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solidFill>
              <a:srgbClr val="000000"/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buSzPts val="3200"/>
            </a:pPr>
            <a:r>
              <a:rPr lang="vi-VN" sz="2000"/>
              <a:t>C. Sự lo lắng tới </a:t>
            </a:r>
            <a:endParaRPr lang="en-US" sz="2000" smtClean="0"/>
          </a:p>
          <a:p>
            <a:pPr algn="ctr">
              <a:lnSpc>
                <a:spcPct val="150000"/>
              </a:lnSpc>
              <a:buSzPts val="3200"/>
            </a:pPr>
            <a:r>
              <a:rPr lang="vi-VN" sz="2000" smtClean="0"/>
              <a:t>đấng </a:t>
            </a:r>
            <a:r>
              <a:rPr lang="vi-VN" sz="2000"/>
              <a:t>sinh thành.</a:t>
            </a:r>
            <a:endParaRPr lang="en-US" sz="2000"/>
          </a:p>
        </p:txBody>
      </p:sp>
      <p:sp>
        <p:nvSpPr>
          <p:cNvPr id="18" name="Google Shape;286;p3"/>
          <p:cNvSpPr/>
          <p:nvPr/>
        </p:nvSpPr>
        <p:spPr>
          <a:xfrm>
            <a:off x="4794877" y="1843459"/>
            <a:ext cx="3994893" cy="109491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solidFill>
              <a:srgbClr val="000000"/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buSzPts val="3200"/>
            </a:pPr>
            <a:r>
              <a:rPr lang="vi-VN" sz="2000"/>
              <a:t>B. Sự tiếc nuối tới </a:t>
            </a:r>
            <a:endParaRPr lang="en-US" sz="2000" smtClean="0"/>
          </a:p>
          <a:p>
            <a:pPr algn="ctr">
              <a:lnSpc>
                <a:spcPct val="150000"/>
              </a:lnSpc>
              <a:buSzPts val="3200"/>
            </a:pPr>
            <a:r>
              <a:rPr lang="vi-VN" sz="2000" smtClean="0"/>
              <a:t>đấng </a:t>
            </a:r>
            <a:r>
              <a:rPr lang="vi-VN" sz="2000"/>
              <a:t>sinh thành.</a:t>
            </a:r>
          </a:p>
        </p:txBody>
      </p:sp>
      <p:sp>
        <p:nvSpPr>
          <p:cNvPr id="19" name="Google Shape;287;p3"/>
          <p:cNvSpPr/>
          <p:nvPr/>
        </p:nvSpPr>
        <p:spPr>
          <a:xfrm>
            <a:off x="4794878" y="3248022"/>
            <a:ext cx="3994893" cy="109491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solidFill>
              <a:srgbClr val="000000"/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buSzPts val="3200"/>
            </a:pPr>
            <a:r>
              <a:rPr lang="vi-VN" sz="2000"/>
              <a:t>D. Sự vô ơn với đấng sinh thành.</a:t>
            </a:r>
            <a:endParaRPr lang="en-US" sz="2000"/>
          </a:p>
        </p:txBody>
      </p:sp>
      <p:sp>
        <p:nvSpPr>
          <p:cNvPr id="20" name="Google Shape;288;p3"/>
          <p:cNvSpPr/>
          <p:nvPr/>
        </p:nvSpPr>
        <p:spPr>
          <a:xfrm>
            <a:off x="354227" y="1843459"/>
            <a:ext cx="3994893" cy="109480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000000"/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buSzPts val="3200"/>
            </a:pPr>
            <a:r>
              <a:rPr lang="vi-VN" sz="2000" smtClean="0">
                <a:solidFill>
                  <a:schemeClr val="bg1"/>
                </a:solidFill>
              </a:rPr>
              <a:t>A. Sự </a:t>
            </a:r>
            <a:r>
              <a:rPr lang="vi-VN" sz="2000">
                <a:solidFill>
                  <a:schemeClr val="bg1"/>
                </a:solidFill>
              </a:rPr>
              <a:t>biết ơn tới </a:t>
            </a:r>
            <a:endParaRPr lang="en-US" sz="200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buSzPts val="3200"/>
            </a:pPr>
            <a:r>
              <a:rPr lang="vi-VN" sz="2000" smtClean="0">
                <a:solidFill>
                  <a:schemeClr val="bg1"/>
                </a:solidFill>
              </a:rPr>
              <a:t>đấng </a:t>
            </a:r>
            <a:r>
              <a:rPr lang="vi-VN" sz="2000">
                <a:solidFill>
                  <a:schemeClr val="bg1"/>
                </a:solidFill>
              </a:rPr>
              <a:t>sinh thành.</a:t>
            </a:r>
          </a:p>
        </p:txBody>
      </p:sp>
      <p:sp>
        <p:nvSpPr>
          <p:cNvPr id="21" name="Freeform 4">
            <a:hlinkClick r:id="rId8" action="ppaction://hlinksldjump"/>
            <a:extLst>
              <a:ext uri="{FF2B5EF4-FFF2-40B4-BE49-F238E27FC236}">
                <a16:creationId xmlns:a16="http://schemas.microsoft.com/office/drawing/2014/main" id="{F3979E6D-1313-7873-F7AE-D232A19805C8}"/>
              </a:ext>
            </a:extLst>
          </p:cNvPr>
          <p:cNvSpPr/>
          <p:nvPr/>
        </p:nvSpPr>
        <p:spPr>
          <a:xfrm>
            <a:off x="119870" y="4164778"/>
            <a:ext cx="983085" cy="1024047"/>
          </a:xfrm>
          <a:custGeom>
            <a:avLst/>
            <a:gdLst/>
            <a:ahLst/>
            <a:cxnLst/>
            <a:rect l="l" t="t" r="r" b="b"/>
            <a:pathLst>
              <a:path w="7412738" h="7721602">
                <a:moveTo>
                  <a:pt x="0" y="0"/>
                </a:moveTo>
                <a:lnTo>
                  <a:pt x="7412738" y="0"/>
                </a:lnTo>
                <a:lnTo>
                  <a:pt x="7412738" y="7721602"/>
                </a:lnTo>
                <a:lnTo>
                  <a:pt x="0" y="77216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3827732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" y="215900"/>
            <a:ext cx="9143999" cy="4530959"/>
            <a:chOff x="1" y="215900"/>
            <a:chExt cx="9143999" cy="4530959"/>
          </a:xfrm>
        </p:grpSpPr>
        <p:sp>
          <p:nvSpPr>
            <p:cNvPr id="2" name="TextBox 1"/>
            <p:cNvSpPr txBox="1"/>
            <p:nvPr/>
          </p:nvSpPr>
          <p:spPr>
            <a:xfrm>
              <a:off x="335926" y="961207"/>
              <a:ext cx="8472148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 smtClean="0"/>
                <a:t>Cả </a:t>
              </a:r>
              <a:r>
                <a:rPr lang="vi-VN" sz="2000"/>
                <a:t>lớp đứng thành vòng tròn. Một HS sắm vai </a:t>
              </a:r>
              <a:r>
                <a:rPr lang="en-US" sz="2000" smtClean="0"/>
                <a:t>“</a:t>
              </a:r>
              <a:r>
                <a:rPr lang="vi-VN" sz="2000" smtClean="0"/>
                <a:t>người </a:t>
              </a:r>
              <a:r>
                <a:rPr lang="vi-VN" sz="2000"/>
                <a:t>đi </a:t>
              </a:r>
              <a:r>
                <a:rPr lang="vi-VN" sz="2000" smtClean="0"/>
                <a:t>chợ</a:t>
              </a:r>
              <a:r>
                <a:rPr lang="en-US" sz="2000" smtClean="0"/>
                <a:t>”</a:t>
              </a:r>
              <a:r>
                <a:rPr lang="vi-VN" sz="2000" smtClean="0"/>
                <a:t>, </a:t>
              </a:r>
              <a:r>
                <a:rPr lang="vi-VN" sz="2000"/>
                <a:t>tay cầm chiếc giỏ (làn), vừa chạy quanh vòng tròn, vừa hô </a:t>
              </a:r>
              <a:r>
                <a:rPr lang="en-US" sz="2000" smtClean="0"/>
                <a:t>“</a:t>
              </a:r>
              <a:r>
                <a:rPr lang="vi-VN" sz="2000" smtClean="0"/>
                <a:t>Đi </a:t>
              </a:r>
              <a:r>
                <a:rPr lang="vi-VN" sz="2000"/>
                <a:t>chợ! Đi chợ</a:t>
              </a:r>
              <a:r>
                <a:rPr lang="vi-VN" sz="2000" smtClean="0"/>
                <a:t>!</a:t>
              </a:r>
              <a:r>
                <a:rPr lang="en-US" sz="2000" smtClean="0"/>
                <a:t>”</a:t>
              </a:r>
              <a:r>
                <a:rPr lang="vi-VN" sz="2000" smtClean="0"/>
                <a:t>.</a:t>
              </a:r>
              <a:endParaRPr lang="vi-VN" sz="2000"/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 smtClean="0"/>
                <a:t>Khi </a:t>
              </a:r>
              <a:r>
                <a:rPr lang="vi-VN" sz="2000"/>
                <a:t>các bạn đứng ở vòng tròn hỏi: “Mua gì? Mua gì?” thì “người đi </a:t>
              </a:r>
              <a:r>
                <a:rPr lang="vi-VN" sz="2000" smtClean="0"/>
                <a:t>chợ</a:t>
              </a:r>
              <a:r>
                <a:rPr lang="en-US" sz="2000" smtClean="0"/>
                <a:t>”</a:t>
              </a:r>
              <a:r>
                <a:rPr lang="vi-VN" sz="2000" smtClean="0"/>
                <a:t> </a:t>
              </a:r>
              <a:r>
                <a:rPr lang="vi-VN" sz="2000"/>
                <a:t>phải nói được một món đồ mua về phù hợp với sở thích, nhu cầu của người thân trong gia đình. </a:t>
              </a: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 smtClean="0"/>
                <a:t>Sau </a:t>
              </a:r>
              <a:r>
                <a:rPr lang="vi-VN" sz="2000"/>
                <a:t>khi nói được tên các món đó, “người đi </a:t>
              </a:r>
              <a:r>
                <a:rPr lang="vi-VN" sz="2000" smtClean="0"/>
                <a:t>chợ</a:t>
              </a:r>
              <a:r>
                <a:rPr lang="en-US" sz="2000" smtClean="0"/>
                <a:t>”</a:t>
              </a:r>
              <a:r>
                <a:rPr lang="vi-VN" sz="2000" smtClean="0"/>
                <a:t> </a:t>
              </a:r>
              <a:r>
                <a:rPr lang="vi-VN" sz="2000"/>
                <a:t>trao giỏ lại cho một bạn khác đứng ở vòng tròn. Bạn vừa nhận được giỏ sẽ tiếp tục sắm vai </a:t>
              </a:r>
              <a:r>
                <a:rPr lang="en-US" sz="2000" smtClean="0"/>
                <a:t>“</a:t>
              </a:r>
              <a:r>
                <a:rPr lang="vi-VN" sz="2000" smtClean="0"/>
                <a:t>người </a:t>
              </a:r>
              <a:r>
                <a:rPr lang="vi-VN" sz="2000"/>
                <a:t>đi </a:t>
              </a:r>
              <a:r>
                <a:rPr lang="vi-VN" sz="2000" smtClean="0"/>
                <a:t>chợ</a:t>
              </a:r>
              <a:r>
                <a:rPr lang="en-US" sz="2000" smtClean="0"/>
                <a:t>”</a:t>
              </a:r>
              <a:r>
                <a:rPr lang="vi-VN" sz="2000" smtClean="0"/>
                <a:t> </a:t>
              </a:r>
              <a:r>
                <a:rPr lang="vi-VN" sz="2000"/>
                <a:t>để mua đồ cho người thân trong gia đình mình.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" y="215900"/>
              <a:ext cx="914399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500" b="1" smtClean="0">
                  <a:solidFill>
                    <a:srgbClr val="C00000"/>
                  </a:solidFill>
                </a:rPr>
                <a:t>LUẬT CHƠI</a:t>
              </a:r>
              <a:endParaRPr lang="vi-VN" sz="2500" b="1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0130655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1"/>
          <p:cNvSpPr/>
          <p:nvPr/>
        </p:nvSpPr>
        <p:spPr>
          <a:xfrm>
            <a:off x="157738" y="163738"/>
            <a:ext cx="328123" cy="328123"/>
          </a:xfrm>
          <a:custGeom>
            <a:avLst/>
            <a:gdLst/>
            <a:ahLst/>
            <a:cxnLst/>
            <a:rect l="l" t="t" r="r" b="b"/>
            <a:pathLst>
              <a:path w="656246" h="656246">
                <a:moveTo>
                  <a:pt x="0" y="0"/>
                </a:moveTo>
                <a:lnTo>
                  <a:pt x="656246" y="0"/>
                </a:lnTo>
                <a:lnTo>
                  <a:pt x="656246" y="656246"/>
                </a:lnTo>
                <a:lnTo>
                  <a:pt x="0" y="6562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23"/>
          <p:cNvSpPr/>
          <p:nvPr/>
        </p:nvSpPr>
        <p:spPr>
          <a:xfrm>
            <a:off x="8629650" y="163739"/>
            <a:ext cx="328123" cy="328123"/>
          </a:xfrm>
          <a:custGeom>
            <a:avLst/>
            <a:gdLst/>
            <a:ahLst/>
            <a:cxnLst/>
            <a:rect l="l" t="t" r="r" b="b"/>
            <a:pathLst>
              <a:path w="656246" h="656246">
                <a:moveTo>
                  <a:pt x="0" y="0"/>
                </a:moveTo>
                <a:lnTo>
                  <a:pt x="656246" y="0"/>
                </a:lnTo>
                <a:lnTo>
                  <a:pt x="656246" y="656246"/>
                </a:lnTo>
                <a:lnTo>
                  <a:pt x="0" y="6562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25"/>
          <p:cNvSpPr/>
          <p:nvPr/>
        </p:nvSpPr>
        <p:spPr>
          <a:xfrm rot="2028520" flipH="1" flipV="1">
            <a:off x="8383192" y="4225619"/>
            <a:ext cx="492917" cy="902366"/>
          </a:xfrm>
          <a:custGeom>
            <a:avLst/>
            <a:gdLst/>
            <a:ahLst/>
            <a:cxnLst/>
            <a:rect l="l" t="t" r="r" b="b"/>
            <a:pathLst>
              <a:path w="985834" h="1804731">
                <a:moveTo>
                  <a:pt x="0" y="1804730"/>
                </a:moveTo>
                <a:lnTo>
                  <a:pt x="985834" y="1804730"/>
                </a:lnTo>
                <a:lnTo>
                  <a:pt x="985834" y="0"/>
                </a:lnTo>
                <a:lnTo>
                  <a:pt x="0" y="0"/>
                </a:lnTo>
                <a:lnTo>
                  <a:pt x="0" y="180473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Google Shape;283;p3"/>
          <p:cNvSpPr/>
          <p:nvPr/>
        </p:nvSpPr>
        <p:spPr>
          <a:xfrm>
            <a:off x="354228" y="303535"/>
            <a:ext cx="8435543" cy="12030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solidFill>
              <a:srgbClr val="000000"/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buSzPts val="3200"/>
            </a:pPr>
            <a:r>
              <a:rPr lang="vi-VN" sz="2000" b="1"/>
              <a:t>Câu 3: Vào dịp sinh nhật của người thân, </a:t>
            </a:r>
            <a:r>
              <a:rPr lang="vi-VN" sz="2000" b="1" smtClean="0"/>
              <a:t>em</a:t>
            </a:r>
            <a:r>
              <a:rPr lang="en-US" sz="2000" b="1" smtClean="0"/>
              <a:t> KHÔNG</a:t>
            </a:r>
            <a:r>
              <a:rPr lang="vi-VN" sz="2000" b="1" smtClean="0"/>
              <a:t> nên </a:t>
            </a:r>
            <a:endParaRPr lang="en-US" sz="2000" b="1" smtClean="0"/>
          </a:p>
          <a:p>
            <a:pPr algn="ctr">
              <a:lnSpc>
                <a:spcPct val="150000"/>
              </a:lnSpc>
              <a:buSzPts val="3200"/>
            </a:pPr>
            <a:r>
              <a:rPr lang="vi-VN" sz="2000" b="1" smtClean="0"/>
              <a:t>tặng </a:t>
            </a:r>
            <a:r>
              <a:rPr lang="vi-VN" sz="2000" b="1"/>
              <a:t>món quà như thế nào?</a:t>
            </a:r>
            <a:endParaRPr sz="2000"/>
          </a:p>
        </p:txBody>
      </p:sp>
      <p:sp>
        <p:nvSpPr>
          <p:cNvPr id="16" name="Google Shape;284;p3"/>
          <p:cNvSpPr/>
          <p:nvPr/>
        </p:nvSpPr>
        <p:spPr>
          <a:xfrm>
            <a:off x="354228" y="1843459"/>
            <a:ext cx="3994893" cy="109491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solidFill>
              <a:srgbClr val="000000"/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buSzPts val="3200"/>
            </a:pPr>
            <a:r>
              <a:rPr lang="vi-VN" sz="2000"/>
              <a:t>A. Đồ vật mà người đó yêu thích.</a:t>
            </a:r>
            <a:endParaRPr sz="2000"/>
          </a:p>
        </p:txBody>
      </p:sp>
      <p:sp>
        <p:nvSpPr>
          <p:cNvPr id="17" name="Google Shape;285;p3"/>
          <p:cNvSpPr/>
          <p:nvPr/>
        </p:nvSpPr>
        <p:spPr>
          <a:xfrm>
            <a:off x="354230" y="3248022"/>
            <a:ext cx="3994893" cy="109491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solidFill>
              <a:srgbClr val="000000"/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buSzPts val="3200"/>
            </a:pPr>
            <a:r>
              <a:rPr lang="vi-VN" sz="2000"/>
              <a:t>C. Đồ vật mà người đó mong muốn có.</a:t>
            </a:r>
            <a:endParaRPr lang="en-US" sz="2000"/>
          </a:p>
        </p:txBody>
      </p:sp>
      <p:sp>
        <p:nvSpPr>
          <p:cNvPr id="18" name="Google Shape;286;p3"/>
          <p:cNvSpPr/>
          <p:nvPr/>
        </p:nvSpPr>
        <p:spPr>
          <a:xfrm>
            <a:off x="4794877" y="1843459"/>
            <a:ext cx="3994893" cy="109491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solidFill>
              <a:srgbClr val="000000"/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buSzPts val="3200"/>
            </a:pPr>
            <a:r>
              <a:rPr lang="vi-VN" sz="2000"/>
              <a:t>B. Đồ vật gây hại cho mọi người xung quanh.</a:t>
            </a:r>
          </a:p>
        </p:txBody>
      </p:sp>
      <p:sp>
        <p:nvSpPr>
          <p:cNvPr id="19" name="Google Shape;287;p3"/>
          <p:cNvSpPr/>
          <p:nvPr/>
        </p:nvSpPr>
        <p:spPr>
          <a:xfrm>
            <a:off x="4794878" y="3248022"/>
            <a:ext cx="3994893" cy="109491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solidFill>
              <a:srgbClr val="000000"/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buSzPts val="3200"/>
            </a:pPr>
            <a:r>
              <a:rPr lang="vi-VN" sz="2000"/>
              <a:t>D. Đồ vật vui nhộn, ngộ nghĩnh.</a:t>
            </a:r>
            <a:endParaRPr lang="en-US" sz="2000"/>
          </a:p>
        </p:txBody>
      </p:sp>
      <p:sp>
        <p:nvSpPr>
          <p:cNvPr id="20" name="Google Shape;288;p3"/>
          <p:cNvSpPr/>
          <p:nvPr/>
        </p:nvSpPr>
        <p:spPr>
          <a:xfrm>
            <a:off x="4794877" y="1824016"/>
            <a:ext cx="3994893" cy="1114354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000000"/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buSzPts val="3200"/>
            </a:pPr>
            <a:r>
              <a:rPr lang="vi-VN" sz="2000">
                <a:solidFill>
                  <a:schemeClr val="bg1"/>
                </a:solidFill>
              </a:rPr>
              <a:t>B. Đồ vật gây hại cho mọi người xung quanh.</a:t>
            </a:r>
          </a:p>
        </p:txBody>
      </p:sp>
      <p:sp>
        <p:nvSpPr>
          <p:cNvPr id="21" name="Freeform 4">
            <a:hlinkClick r:id="rId8" action="ppaction://hlinksldjump"/>
            <a:extLst>
              <a:ext uri="{FF2B5EF4-FFF2-40B4-BE49-F238E27FC236}">
                <a16:creationId xmlns:a16="http://schemas.microsoft.com/office/drawing/2014/main" id="{F3979E6D-1313-7873-F7AE-D232A19805C8}"/>
              </a:ext>
            </a:extLst>
          </p:cNvPr>
          <p:cNvSpPr/>
          <p:nvPr/>
        </p:nvSpPr>
        <p:spPr>
          <a:xfrm>
            <a:off x="119870" y="4164778"/>
            <a:ext cx="983085" cy="1024047"/>
          </a:xfrm>
          <a:custGeom>
            <a:avLst/>
            <a:gdLst/>
            <a:ahLst/>
            <a:cxnLst/>
            <a:rect l="l" t="t" r="r" b="b"/>
            <a:pathLst>
              <a:path w="7412738" h="7721602">
                <a:moveTo>
                  <a:pt x="0" y="0"/>
                </a:moveTo>
                <a:lnTo>
                  <a:pt x="7412738" y="0"/>
                </a:lnTo>
                <a:lnTo>
                  <a:pt x="7412738" y="7721602"/>
                </a:lnTo>
                <a:lnTo>
                  <a:pt x="0" y="77216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7170952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21"/>
          <p:cNvSpPr/>
          <p:nvPr/>
        </p:nvSpPr>
        <p:spPr>
          <a:xfrm>
            <a:off x="157738" y="163738"/>
            <a:ext cx="328123" cy="328123"/>
          </a:xfrm>
          <a:custGeom>
            <a:avLst/>
            <a:gdLst/>
            <a:ahLst/>
            <a:cxnLst/>
            <a:rect l="l" t="t" r="r" b="b"/>
            <a:pathLst>
              <a:path w="656246" h="656246">
                <a:moveTo>
                  <a:pt x="0" y="0"/>
                </a:moveTo>
                <a:lnTo>
                  <a:pt x="656246" y="0"/>
                </a:lnTo>
                <a:lnTo>
                  <a:pt x="656246" y="656246"/>
                </a:lnTo>
                <a:lnTo>
                  <a:pt x="0" y="6562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23"/>
          <p:cNvSpPr/>
          <p:nvPr/>
        </p:nvSpPr>
        <p:spPr>
          <a:xfrm>
            <a:off x="8629650" y="163739"/>
            <a:ext cx="328123" cy="328123"/>
          </a:xfrm>
          <a:custGeom>
            <a:avLst/>
            <a:gdLst/>
            <a:ahLst/>
            <a:cxnLst/>
            <a:rect l="l" t="t" r="r" b="b"/>
            <a:pathLst>
              <a:path w="656246" h="656246">
                <a:moveTo>
                  <a:pt x="0" y="0"/>
                </a:moveTo>
                <a:lnTo>
                  <a:pt x="656246" y="0"/>
                </a:lnTo>
                <a:lnTo>
                  <a:pt x="656246" y="656246"/>
                </a:lnTo>
                <a:lnTo>
                  <a:pt x="0" y="6562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3" name="Freeform 25"/>
          <p:cNvSpPr/>
          <p:nvPr/>
        </p:nvSpPr>
        <p:spPr>
          <a:xfrm rot="2028520" flipH="1" flipV="1">
            <a:off x="8383192" y="4225619"/>
            <a:ext cx="492917" cy="902366"/>
          </a:xfrm>
          <a:custGeom>
            <a:avLst/>
            <a:gdLst/>
            <a:ahLst/>
            <a:cxnLst/>
            <a:rect l="l" t="t" r="r" b="b"/>
            <a:pathLst>
              <a:path w="985834" h="1804731">
                <a:moveTo>
                  <a:pt x="0" y="1804730"/>
                </a:moveTo>
                <a:lnTo>
                  <a:pt x="985834" y="1804730"/>
                </a:lnTo>
                <a:lnTo>
                  <a:pt x="985834" y="0"/>
                </a:lnTo>
                <a:lnTo>
                  <a:pt x="0" y="0"/>
                </a:lnTo>
                <a:lnTo>
                  <a:pt x="0" y="180473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4" name="Google Shape;283;p3"/>
          <p:cNvSpPr/>
          <p:nvPr/>
        </p:nvSpPr>
        <p:spPr>
          <a:xfrm>
            <a:off x="354228" y="303535"/>
            <a:ext cx="8435543" cy="12030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solidFill>
              <a:srgbClr val="000000"/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buSzPts val="3200"/>
            </a:pPr>
            <a:r>
              <a:rPr lang="vi-VN" sz="2000" b="1"/>
              <a:t>Câu 4: Quan hệ giữa yêu thương và trách nhiệm trong gia đình là:</a:t>
            </a:r>
            <a:endParaRPr sz="2000"/>
          </a:p>
        </p:txBody>
      </p:sp>
      <p:sp>
        <p:nvSpPr>
          <p:cNvPr id="75" name="Google Shape;284;p3"/>
          <p:cNvSpPr/>
          <p:nvPr/>
        </p:nvSpPr>
        <p:spPr>
          <a:xfrm>
            <a:off x="354228" y="1843459"/>
            <a:ext cx="3994893" cy="109491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solidFill>
              <a:srgbClr val="000000"/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buSzPts val="3200"/>
            </a:pPr>
            <a:r>
              <a:rPr lang="vi-VN" sz="2000"/>
              <a:t>A. Trách nhiệm là gánh nặng của tình yêu thương.</a:t>
            </a:r>
            <a:endParaRPr sz="2000"/>
          </a:p>
        </p:txBody>
      </p:sp>
      <p:sp>
        <p:nvSpPr>
          <p:cNvPr id="77" name="Google Shape;285;p3"/>
          <p:cNvSpPr/>
          <p:nvPr/>
        </p:nvSpPr>
        <p:spPr>
          <a:xfrm>
            <a:off x="354230" y="3248022"/>
            <a:ext cx="3994893" cy="109491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solidFill>
              <a:srgbClr val="000000"/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buSzPts val="3200"/>
            </a:pPr>
            <a:r>
              <a:rPr lang="vi-VN" sz="2000"/>
              <a:t>C. Không có trách nhiệm thì vẫn có tình yêu thương.</a:t>
            </a:r>
            <a:endParaRPr lang="en-US" sz="2000"/>
          </a:p>
        </p:txBody>
      </p:sp>
      <p:sp>
        <p:nvSpPr>
          <p:cNvPr id="78" name="Google Shape;286;p3"/>
          <p:cNvSpPr/>
          <p:nvPr/>
        </p:nvSpPr>
        <p:spPr>
          <a:xfrm>
            <a:off x="4794877" y="1843459"/>
            <a:ext cx="3994893" cy="109491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solidFill>
              <a:srgbClr val="000000"/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buSzPts val="3200"/>
            </a:pPr>
            <a:r>
              <a:rPr lang="vi-VN" sz="2000"/>
              <a:t>B. Tình yêu thương không dẫn đến trách nhiệm.</a:t>
            </a:r>
          </a:p>
        </p:txBody>
      </p:sp>
      <p:sp>
        <p:nvSpPr>
          <p:cNvPr id="79" name="Google Shape;287;p3"/>
          <p:cNvSpPr/>
          <p:nvPr/>
        </p:nvSpPr>
        <p:spPr>
          <a:xfrm>
            <a:off x="4794878" y="3248022"/>
            <a:ext cx="3994893" cy="109491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solidFill>
              <a:srgbClr val="000000"/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buSzPts val="3200"/>
            </a:pPr>
            <a:r>
              <a:rPr lang="vi-VN" sz="2000"/>
              <a:t>D. Trách nhiệm làm cho tình yêu thương thêm bền vững.</a:t>
            </a:r>
            <a:endParaRPr lang="en-US" sz="2000"/>
          </a:p>
        </p:txBody>
      </p:sp>
      <p:sp>
        <p:nvSpPr>
          <p:cNvPr id="80" name="Google Shape;288;p3"/>
          <p:cNvSpPr/>
          <p:nvPr/>
        </p:nvSpPr>
        <p:spPr>
          <a:xfrm>
            <a:off x="4794877" y="3248133"/>
            <a:ext cx="3994893" cy="109480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000000"/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buSzPts val="3200"/>
            </a:pPr>
            <a:r>
              <a:rPr lang="vi-VN" sz="2000">
                <a:solidFill>
                  <a:schemeClr val="bg1"/>
                </a:solidFill>
              </a:rPr>
              <a:t>D. Trách nhiệm làm cho tình yêu thương thêm bền vững.</a:t>
            </a:r>
          </a:p>
        </p:txBody>
      </p:sp>
      <p:sp>
        <p:nvSpPr>
          <p:cNvPr id="81" name="Freeform 4">
            <a:hlinkClick r:id="rId8" action="ppaction://hlinksldjump"/>
            <a:extLst>
              <a:ext uri="{FF2B5EF4-FFF2-40B4-BE49-F238E27FC236}">
                <a16:creationId xmlns:a16="http://schemas.microsoft.com/office/drawing/2014/main" id="{F3979E6D-1313-7873-F7AE-D232A19805C8}"/>
              </a:ext>
            </a:extLst>
          </p:cNvPr>
          <p:cNvSpPr/>
          <p:nvPr/>
        </p:nvSpPr>
        <p:spPr>
          <a:xfrm>
            <a:off x="119870" y="4164778"/>
            <a:ext cx="983085" cy="1024047"/>
          </a:xfrm>
          <a:custGeom>
            <a:avLst/>
            <a:gdLst/>
            <a:ahLst/>
            <a:cxnLst/>
            <a:rect l="l" t="t" r="r" b="b"/>
            <a:pathLst>
              <a:path w="7412738" h="7721602">
                <a:moveTo>
                  <a:pt x="0" y="0"/>
                </a:moveTo>
                <a:lnTo>
                  <a:pt x="7412738" y="0"/>
                </a:lnTo>
                <a:lnTo>
                  <a:pt x="7412738" y="7721602"/>
                </a:lnTo>
                <a:lnTo>
                  <a:pt x="0" y="77216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481970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1"/>
          <p:cNvSpPr/>
          <p:nvPr/>
        </p:nvSpPr>
        <p:spPr>
          <a:xfrm>
            <a:off x="157738" y="163738"/>
            <a:ext cx="328123" cy="328123"/>
          </a:xfrm>
          <a:custGeom>
            <a:avLst/>
            <a:gdLst/>
            <a:ahLst/>
            <a:cxnLst/>
            <a:rect l="l" t="t" r="r" b="b"/>
            <a:pathLst>
              <a:path w="656246" h="656246">
                <a:moveTo>
                  <a:pt x="0" y="0"/>
                </a:moveTo>
                <a:lnTo>
                  <a:pt x="656246" y="0"/>
                </a:lnTo>
                <a:lnTo>
                  <a:pt x="656246" y="656246"/>
                </a:lnTo>
                <a:lnTo>
                  <a:pt x="0" y="6562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23"/>
          <p:cNvSpPr/>
          <p:nvPr/>
        </p:nvSpPr>
        <p:spPr>
          <a:xfrm>
            <a:off x="8629650" y="163739"/>
            <a:ext cx="328123" cy="328123"/>
          </a:xfrm>
          <a:custGeom>
            <a:avLst/>
            <a:gdLst/>
            <a:ahLst/>
            <a:cxnLst/>
            <a:rect l="l" t="t" r="r" b="b"/>
            <a:pathLst>
              <a:path w="656246" h="656246">
                <a:moveTo>
                  <a:pt x="0" y="0"/>
                </a:moveTo>
                <a:lnTo>
                  <a:pt x="656246" y="0"/>
                </a:lnTo>
                <a:lnTo>
                  <a:pt x="656246" y="656246"/>
                </a:lnTo>
                <a:lnTo>
                  <a:pt x="0" y="6562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25"/>
          <p:cNvSpPr/>
          <p:nvPr/>
        </p:nvSpPr>
        <p:spPr>
          <a:xfrm rot="2028520" flipH="1" flipV="1">
            <a:off x="8383192" y="4225619"/>
            <a:ext cx="492917" cy="902366"/>
          </a:xfrm>
          <a:custGeom>
            <a:avLst/>
            <a:gdLst/>
            <a:ahLst/>
            <a:cxnLst/>
            <a:rect l="l" t="t" r="r" b="b"/>
            <a:pathLst>
              <a:path w="985834" h="1804731">
                <a:moveTo>
                  <a:pt x="0" y="1804730"/>
                </a:moveTo>
                <a:lnTo>
                  <a:pt x="985834" y="1804730"/>
                </a:lnTo>
                <a:lnTo>
                  <a:pt x="985834" y="0"/>
                </a:lnTo>
                <a:lnTo>
                  <a:pt x="0" y="0"/>
                </a:lnTo>
                <a:lnTo>
                  <a:pt x="0" y="180473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Google Shape;283;p3"/>
          <p:cNvSpPr/>
          <p:nvPr/>
        </p:nvSpPr>
        <p:spPr>
          <a:xfrm>
            <a:off x="354228" y="303535"/>
            <a:ext cx="8435543" cy="12030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solidFill>
              <a:srgbClr val="000000"/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buSzPts val="3200"/>
            </a:pPr>
            <a:r>
              <a:rPr lang="vi-VN" sz="2000" b="1"/>
              <a:t>Câu 5: Ý nào dưới đây </a:t>
            </a:r>
            <a:r>
              <a:rPr lang="en-US" sz="2000" b="1" smtClean="0"/>
              <a:t>KHÔNG</a:t>
            </a:r>
            <a:r>
              <a:rPr lang="vi-VN" sz="2000" b="1" smtClean="0"/>
              <a:t> </a:t>
            </a:r>
            <a:r>
              <a:rPr lang="vi-VN" sz="2000" b="1"/>
              <a:t>phải là việc làm đúng về </a:t>
            </a:r>
            <a:endParaRPr lang="en-US" sz="2000" b="1" smtClean="0"/>
          </a:p>
          <a:p>
            <a:pPr algn="ctr">
              <a:lnSpc>
                <a:spcPct val="150000"/>
              </a:lnSpc>
              <a:buSzPts val="3200"/>
            </a:pPr>
            <a:r>
              <a:rPr lang="vi-VN" sz="2000" b="1" smtClean="0"/>
              <a:t>trách </a:t>
            </a:r>
            <a:r>
              <a:rPr lang="vi-VN" sz="2000" b="1"/>
              <a:t>nhiệm, lòng biết ơn với các thành viên trong gia đình?</a:t>
            </a:r>
            <a:endParaRPr sz="2000"/>
          </a:p>
        </p:txBody>
      </p:sp>
      <p:sp>
        <p:nvSpPr>
          <p:cNvPr id="16" name="Google Shape;284;p3"/>
          <p:cNvSpPr/>
          <p:nvPr/>
        </p:nvSpPr>
        <p:spPr>
          <a:xfrm>
            <a:off x="354228" y="1843459"/>
            <a:ext cx="3994893" cy="109491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solidFill>
              <a:srgbClr val="000000"/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buSzPts val="3200"/>
            </a:pPr>
            <a:r>
              <a:rPr lang="vi-VN" sz="2000" smtClean="0"/>
              <a:t>A. Không </a:t>
            </a:r>
            <a:r>
              <a:rPr lang="vi-VN" sz="2000"/>
              <a:t>phụ giúp bố mẹ </a:t>
            </a:r>
            <a:endParaRPr lang="en-US" sz="2000" smtClean="0"/>
          </a:p>
          <a:p>
            <a:pPr algn="ctr">
              <a:lnSpc>
                <a:spcPct val="150000"/>
              </a:lnSpc>
              <a:buSzPts val="3200"/>
            </a:pPr>
            <a:r>
              <a:rPr lang="vi-VN" sz="2000" smtClean="0"/>
              <a:t>làm </a:t>
            </a:r>
            <a:r>
              <a:rPr lang="vi-VN" sz="2000"/>
              <a:t>việc nhà.</a:t>
            </a:r>
            <a:endParaRPr sz="2000"/>
          </a:p>
        </p:txBody>
      </p:sp>
      <p:sp>
        <p:nvSpPr>
          <p:cNvPr id="17" name="Google Shape;285;p3"/>
          <p:cNvSpPr/>
          <p:nvPr/>
        </p:nvSpPr>
        <p:spPr>
          <a:xfrm>
            <a:off x="354230" y="3248022"/>
            <a:ext cx="3994893" cy="109491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solidFill>
              <a:srgbClr val="000000"/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buSzPts val="3200"/>
            </a:pPr>
            <a:r>
              <a:rPr lang="vi-VN" sz="2000"/>
              <a:t>C. Bày tỏ tình yêu thương với </a:t>
            </a:r>
            <a:endParaRPr lang="en-US" sz="2000" smtClean="0"/>
          </a:p>
          <a:p>
            <a:pPr algn="ctr">
              <a:lnSpc>
                <a:spcPct val="150000"/>
              </a:lnSpc>
              <a:buSzPts val="3200"/>
            </a:pPr>
            <a:r>
              <a:rPr lang="vi-VN" sz="2000" smtClean="0"/>
              <a:t>gia </a:t>
            </a:r>
            <a:r>
              <a:rPr lang="vi-VN" sz="2000"/>
              <a:t>đình.</a:t>
            </a:r>
            <a:endParaRPr lang="en-US" sz="2000"/>
          </a:p>
        </p:txBody>
      </p:sp>
      <p:sp>
        <p:nvSpPr>
          <p:cNvPr id="18" name="Google Shape;286;p3"/>
          <p:cNvSpPr/>
          <p:nvPr/>
        </p:nvSpPr>
        <p:spPr>
          <a:xfrm>
            <a:off x="4794877" y="1843459"/>
            <a:ext cx="3994893" cy="109491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solidFill>
              <a:srgbClr val="000000"/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buSzPts val="3200"/>
            </a:pPr>
            <a:r>
              <a:rPr lang="vi-VN" sz="2000"/>
              <a:t>B. Chia sẻ niềm vui, nỗi buồn với bố mẹ.</a:t>
            </a:r>
          </a:p>
        </p:txBody>
      </p:sp>
      <p:sp>
        <p:nvSpPr>
          <p:cNvPr id="19" name="Google Shape;287;p3"/>
          <p:cNvSpPr/>
          <p:nvPr/>
        </p:nvSpPr>
        <p:spPr>
          <a:xfrm>
            <a:off x="4794878" y="3248022"/>
            <a:ext cx="3994893" cy="109491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solidFill>
              <a:srgbClr val="000000"/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buSzPts val="3200"/>
            </a:pPr>
            <a:r>
              <a:rPr lang="vi-VN" sz="2000"/>
              <a:t>D. Quan tâm, giúp đỡ </a:t>
            </a:r>
            <a:endParaRPr lang="en-US" sz="2000" smtClean="0"/>
          </a:p>
          <a:p>
            <a:pPr algn="ctr">
              <a:lnSpc>
                <a:spcPct val="150000"/>
              </a:lnSpc>
              <a:buSzPts val="3200"/>
            </a:pPr>
            <a:r>
              <a:rPr lang="vi-VN" sz="2000" smtClean="0"/>
              <a:t>người </a:t>
            </a:r>
            <a:r>
              <a:rPr lang="vi-VN" sz="2000"/>
              <a:t>thân.</a:t>
            </a:r>
            <a:endParaRPr lang="en-US" sz="2000"/>
          </a:p>
        </p:txBody>
      </p:sp>
      <p:sp>
        <p:nvSpPr>
          <p:cNvPr id="20" name="Google Shape;288;p3"/>
          <p:cNvSpPr/>
          <p:nvPr/>
        </p:nvSpPr>
        <p:spPr>
          <a:xfrm>
            <a:off x="354227" y="1843459"/>
            <a:ext cx="3994893" cy="109480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000000"/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buSzPts val="3200"/>
            </a:pPr>
            <a:r>
              <a:rPr lang="vi-VN" sz="2000" smtClean="0">
                <a:solidFill>
                  <a:schemeClr val="bg1"/>
                </a:solidFill>
              </a:rPr>
              <a:t>A. Không </a:t>
            </a:r>
            <a:r>
              <a:rPr lang="vi-VN" sz="2000">
                <a:solidFill>
                  <a:schemeClr val="bg1"/>
                </a:solidFill>
              </a:rPr>
              <a:t>phụ giúp bố mẹ </a:t>
            </a:r>
            <a:endParaRPr lang="en-US" sz="200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buSzPts val="3200"/>
            </a:pPr>
            <a:r>
              <a:rPr lang="vi-VN" sz="2000" smtClean="0">
                <a:solidFill>
                  <a:schemeClr val="bg1"/>
                </a:solidFill>
              </a:rPr>
              <a:t>làm </a:t>
            </a:r>
            <a:r>
              <a:rPr lang="vi-VN" sz="2000">
                <a:solidFill>
                  <a:schemeClr val="bg1"/>
                </a:solidFill>
              </a:rPr>
              <a:t>việc nhà.</a:t>
            </a:r>
          </a:p>
        </p:txBody>
      </p:sp>
      <p:sp>
        <p:nvSpPr>
          <p:cNvPr id="21" name="Freeform 4">
            <a:hlinkClick r:id="rId8" action="ppaction://hlinksldjump"/>
            <a:extLst>
              <a:ext uri="{FF2B5EF4-FFF2-40B4-BE49-F238E27FC236}">
                <a16:creationId xmlns:a16="http://schemas.microsoft.com/office/drawing/2014/main" id="{F3979E6D-1313-7873-F7AE-D232A19805C8}"/>
              </a:ext>
            </a:extLst>
          </p:cNvPr>
          <p:cNvSpPr/>
          <p:nvPr/>
        </p:nvSpPr>
        <p:spPr>
          <a:xfrm>
            <a:off x="119870" y="4164778"/>
            <a:ext cx="983085" cy="1024047"/>
          </a:xfrm>
          <a:custGeom>
            <a:avLst/>
            <a:gdLst/>
            <a:ahLst/>
            <a:cxnLst/>
            <a:rect l="l" t="t" r="r" b="b"/>
            <a:pathLst>
              <a:path w="7412738" h="7721602">
                <a:moveTo>
                  <a:pt x="0" y="0"/>
                </a:moveTo>
                <a:lnTo>
                  <a:pt x="7412738" y="0"/>
                </a:lnTo>
                <a:lnTo>
                  <a:pt x="7412738" y="7721602"/>
                </a:lnTo>
                <a:lnTo>
                  <a:pt x="0" y="77216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1495985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300503" y="1602081"/>
            <a:ext cx="6684011" cy="3066290"/>
          </a:xfrm>
          <a:custGeom>
            <a:avLst/>
            <a:gdLst/>
            <a:ahLst/>
            <a:cxnLst/>
            <a:rect l="l" t="t" r="r" b="b"/>
            <a:pathLst>
              <a:path w="13368021" h="6132580">
                <a:moveTo>
                  <a:pt x="0" y="6132580"/>
                </a:moveTo>
                <a:lnTo>
                  <a:pt x="13368022" y="6132580"/>
                </a:lnTo>
                <a:lnTo>
                  <a:pt x="13368022" y="0"/>
                </a:lnTo>
                <a:lnTo>
                  <a:pt x="0" y="0"/>
                </a:lnTo>
                <a:lnTo>
                  <a:pt x="0" y="613258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825657" y="1740034"/>
            <a:ext cx="3343599" cy="2790385"/>
          </a:xfrm>
          <a:custGeom>
            <a:avLst/>
            <a:gdLst/>
            <a:ahLst/>
            <a:cxnLst/>
            <a:rect l="l" t="t" r="r" b="b"/>
            <a:pathLst>
              <a:path w="6687197" h="5580770">
                <a:moveTo>
                  <a:pt x="0" y="0"/>
                </a:moveTo>
                <a:lnTo>
                  <a:pt x="6687197" y="0"/>
                </a:lnTo>
                <a:lnTo>
                  <a:pt x="6687197" y="5580770"/>
                </a:lnTo>
                <a:lnTo>
                  <a:pt x="0" y="55807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5332320" y="2221836"/>
            <a:ext cx="2162839" cy="2057400"/>
          </a:xfrm>
          <a:custGeom>
            <a:avLst/>
            <a:gdLst/>
            <a:ahLst/>
            <a:cxnLst/>
            <a:rect l="l" t="t" r="r" b="b"/>
            <a:pathLst>
              <a:path w="4325677" h="4114800">
                <a:moveTo>
                  <a:pt x="4325677" y="0"/>
                </a:moveTo>
                <a:lnTo>
                  <a:pt x="0" y="0"/>
                </a:lnTo>
                <a:lnTo>
                  <a:pt x="0" y="4114800"/>
                </a:lnTo>
                <a:lnTo>
                  <a:pt x="4325677" y="4114800"/>
                </a:lnTo>
                <a:lnTo>
                  <a:pt x="432567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788789" y="2969028"/>
            <a:ext cx="2073738" cy="1972643"/>
          </a:xfrm>
          <a:custGeom>
            <a:avLst/>
            <a:gdLst/>
            <a:ahLst/>
            <a:cxnLst/>
            <a:rect l="l" t="t" r="r" b="b"/>
            <a:pathLst>
              <a:path w="4147475" h="3945285">
                <a:moveTo>
                  <a:pt x="0" y="0"/>
                </a:moveTo>
                <a:lnTo>
                  <a:pt x="4147474" y="0"/>
                </a:lnTo>
                <a:lnTo>
                  <a:pt x="4147474" y="3945286"/>
                </a:lnTo>
                <a:lnTo>
                  <a:pt x="0" y="39452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100461" y="3380281"/>
            <a:ext cx="1444443" cy="1150138"/>
          </a:xfrm>
          <a:custGeom>
            <a:avLst/>
            <a:gdLst/>
            <a:ahLst/>
            <a:cxnLst/>
            <a:rect l="l" t="t" r="r" b="b"/>
            <a:pathLst>
              <a:path w="2888886" h="2300276">
                <a:moveTo>
                  <a:pt x="0" y="0"/>
                </a:moveTo>
                <a:lnTo>
                  <a:pt x="2888886" y="0"/>
                </a:lnTo>
                <a:lnTo>
                  <a:pt x="2888886" y="2300276"/>
                </a:lnTo>
                <a:lnTo>
                  <a:pt x="0" y="23002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00503" y="3320586"/>
            <a:ext cx="488286" cy="488286"/>
          </a:xfrm>
          <a:custGeom>
            <a:avLst/>
            <a:gdLst/>
            <a:ahLst/>
            <a:cxnLst/>
            <a:rect l="l" t="t" r="r" b="b"/>
            <a:pathLst>
              <a:path w="976571" h="976571">
                <a:moveTo>
                  <a:pt x="0" y="0"/>
                </a:moveTo>
                <a:lnTo>
                  <a:pt x="976571" y="0"/>
                </a:lnTo>
                <a:lnTo>
                  <a:pt x="976571" y="976571"/>
                </a:lnTo>
                <a:lnTo>
                  <a:pt x="0" y="9765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24725" y="2969028"/>
            <a:ext cx="351558" cy="351558"/>
          </a:xfrm>
          <a:custGeom>
            <a:avLst/>
            <a:gdLst/>
            <a:ahLst/>
            <a:cxnLst/>
            <a:rect l="l" t="t" r="r" b="b"/>
            <a:pathLst>
              <a:path w="703115" h="703115">
                <a:moveTo>
                  <a:pt x="0" y="0"/>
                </a:moveTo>
                <a:lnTo>
                  <a:pt x="703114" y="0"/>
                </a:lnTo>
                <a:lnTo>
                  <a:pt x="703114" y="703115"/>
                </a:lnTo>
                <a:lnTo>
                  <a:pt x="0" y="7031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7355212" y="2491957"/>
            <a:ext cx="488286" cy="488286"/>
          </a:xfrm>
          <a:custGeom>
            <a:avLst/>
            <a:gdLst/>
            <a:ahLst/>
            <a:cxnLst/>
            <a:rect l="l" t="t" r="r" b="b"/>
            <a:pathLst>
              <a:path w="976571" h="976571">
                <a:moveTo>
                  <a:pt x="0" y="0"/>
                </a:moveTo>
                <a:lnTo>
                  <a:pt x="976571" y="0"/>
                </a:lnTo>
                <a:lnTo>
                  <a:pt x="976571" y="976571"/>
                </a:lnTo>
                <a:lnTo>
                  <a:pt x="0" y="9765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>
            <a:off x="7667719" y="2980242"/>
            <a:ext cx="351558" cy="351558"/>
          </a:xfrm>
          <a:custGeom>
            <a:avLst/>
            <a:gdLst/>
            <a:ahLst/>
            <a:cxnLst/>
            <a:rect l="l" t="t" r="r" b="b"/>
            <a:pathLst>
              <a:path w="703115" h="703115">
                <a:moveTo>
                  <a:pt x="0" y="0"/>
                </a:moveTo>
                <a:lnTo>
                  <a:pt x="703114" y="0"/>
                </a:lnTo>
                <a:lnTo>
                  <a:pt x="703114" y="703115"/>
                </a:lnTo>
                <a:lnTo>
                  <a:pt x="0" y="7031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 flipV="1">
            <a:off x="7252152" y="-738416"/>
            <a:ext cx="2324522" cy="2301276"/>
          </a:xfrm>
          <a:custGeom>
            <a:avLst/>
            <a:gdLst/>
            <a:ahLst/>
            <a:cxnLst/>
            <a:rect l="l" t="t" r="r" b="b"/>
            <a:pathLst>
              <a:path w="4649043" h="4602552">
                <a:moveTo>
                  <a:pt x="4649043" y="4602552"/>
                </a:moveTo>
                <a:lnTo>
                  <a:pt x="0" y="4602552"/>
                </a:lnTo>
                <a:lnTo>
                  <a:pt x="0" y="0"/>
                </a:lnTo>
                <a:lnTo>
                  <a:pt x="4649043" y="0"/>
                </a:lnTo>
                <a:lnTo>
                  <a:pt x="4649043" y="4602552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134612">
            <a:off x="-407589" y="4098339"/>
            <a:ext cx="1725487" cy="1686664"/>
          </a:xfrm>
          <a:custGeom>
            <a:avLst/>
            <a:gdLst/>
            <a:ahLst/>
            <a:cxnLst/>
            <a:rect l="l" t="t" r="r" b="b"/>
            <a:pathLst>
              <a:path w="3450974" h="3373327">
                <a:moveTo>
                  <a:pt x="0" y="0"/>
                </a:moveTo>
                <a:lnTo>
                  <a:pt x="3450974" y="0"/>
                </a:lnTo>
                <a:lnTo>
                  <a:pt x="3450974" y="3373327"/>
                </a:lnTo>
                <a:lnTo>
                  <a:pt x="0" y="337332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820265" y="730568"/>
            <a:ext cx="5644486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39"/>
              </a:lnSpc>
              <a:spcBef>
                <a:spcPct val="0"/>
              </a:spcBef>
            </a:pPr>
            <a:r>
              <a:rPr lang="en-US" sz="4283" b="1" dirty="0">
                <a:solidFill>
                  <a:srgbClr val="C127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CÔNG RỒI!</a:t>
            </a:r>
          </a:p>
        </p:txBody>
      </p:sp>
      <p:sp>
        <p:nvSpPr>
          <p:cNvPr id="15" name="Freeform 15"/>
          <p:cNvSpPr/>
          <p:nvPr/>
        </p:nvSpPr>
        <p:spPr>
          <a:xfrm rot="-1928021" flipV="1">
            <a:off x="-59045" y="-475967"/>
            <a:ext cx="915411" cy="1675809"/>
          </a:xfrm>
          <a:custGeom>
            <a:avLst/>
            <a:gdLst/>
            <a:ahLst/>
            <a:cxnLst/>
            <a:rect l="l" t="t" r="r" b="b"/>
            <a:pathLst>
              <a:path w="1830821" h="3351618">
                <a:moveTo>
                  <a:pt x="0" y="3351618"/>
                </a:moveTo>
                <a:lnTo>
                  <a:pt x="1830821" y="3351618"/>
                </a:lnTo>
                <a:lnTo>
                  <a:pt x="1830821" y="0"/>
                </a:lnTo>
                <a:lnTo>
                  <a:pt x="0" y="0"/>
                </a:lnTo>
                <a:lnTo>
                  <a:pt x="0" y="3351618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928021" flipH="1">
            <a:off x="8287634" y="3943658"/>
            <a:ext cx="915411" cy="1675809"/>
          </a:xfrm>
          <a:custGeom>
            <a:avLst/>
            <a:gdLst/>
            <a:ahLst/>
            <a:cxnLst/>
            <a:rect l="l" t="t" r="r" b="b"/>
            <a:pathLst>
              <a:path w="1830821" h="3351618">
                <a:moveTo>
                  <a:pt x="1830821" y="0"/>
                </a:moveTo>
                <a:lnTo>
                  <a:pt x="0" y="0"/>
                </a:lnTo>
                <a:lnTo>
                  <a:pt x="0" y="3351618"/>
                </a:lnTo>
                <a:lnTo>
                  <a:pt x="1830821" y="3351618"/>
                </a:lnTo>
                <a:lnTo>
                  <a:pt x="1830821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6531458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Box 194"/>
          <p:cNvSpPr txBox="1"/>
          <p:nvPr/>
        </p:nvSpPr>
        <p:spPr>
          <a:xfrm>
            <a:off x="0" y="328799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CA2E6C"/>
                </a:solidFill>
              </a:rPr>
              <a:t>HƯỚNG DẪN VỀ NHÀ</a:t>
            </a:r>
            <a:endParaRPr lang="en-US" sz="3500" b="1">
              <a:solidFill>
                <a:srgbClr val="CA2E6C"/>
              </a:solidFill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1315101" y="1226281"/>
            <a:ext cx="434751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smtClean="0"/>
              <a:t>Tiếp </a:t>
            </a:r>
            <a:r>
              <a:rPr lang="vi-VN" sz="2000"/>
              <a:t>tục tìm hiểu những việc làm thể hiện trách nhiệm, lòng biết ơn đối với các thành viên trong gia đình.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smtClean="0"/>
              <a:t>Chuẩn </a:t>
            </a:r>
            <a:r>
              <a:rPr lang="vi-VN" sz="2000"/>
              <a:t>bị cho tiết Sinh hoạt. </a:t>
            </a:r>
          </a:p>
        </p:txBody>
      </p:sp>
      <p:grpSp>
        <p:nvGrpSpPr>
          <p:cNvPr id="202" name="Google Shape;2842;p51"/>
          <p:cNvGrpSpPr/>
          <p:nvPr/>
        </p:nvGrpSpPr>
        <p:grpSpPr>
          <a:xfrm>
            <a:off x="4934857" y="1732651"/>
            <a:ext cx="3817257" cy="2563579"/>
            <a:chOff x="-245900" y="2013974"/>
            <a:chExt cx="4197600" cy="2819008"/>
          </a:xfrm>
        </p:grpSpPr>
        <p:sp>
          <p:nvSpPr>
            <p:cNvPr id="203" name="Google Shape;2843;p51"/>
            <p:cNvSpPr/>
            <p:nvPr/>
          </p:nvSpPr>
          <p:spPr>
            <a:xfrm>
              <a:off x="836792" y="2245704"/>
              <a:ext cx="2632559" cy="2555057"/>
            </a:xfrm>
            <a:custGeom>
              <a:avLst/>
              <a:gdLst/>
              <a:ahLst/>
              <a:cxnLst/>
              <a:rect l="l" t="t" r="r" b="b"/>
              <a:pathLst>
                <a:path w="12270" h="12055" extrusionOk="0">
                  <a:moveTo>
                    <a:pt x="6370" y="0"/>
                  </a:moveTo>
                  <a:lnTo>
                    <a:pt x="6096" y="20"/>
                  </a:lnTo>
                  <a:lnTo>
                    <a:pt x="5842" y="39"/>
                  </a:lnTo>
                  <a:lnTo>
                    <a:pt x="5588" y="78"/>
                  </a:lnTo>
                  <a:lnTo>
                    <a:pt x="5080" y="196"/>
                  </a:lnTo>
                  <a:lnTo>
                    <a:pt x="4572" y="332"/>
                  </a:lnTo>
                  <a:lnTo>
                    <a:pt x="4103" y="528"/>
                  </a:lnTo>
                  <a:lnTo>
                    <a:pt x="3635" y="762"/>
                  </a:lnTo>
                  <a:lnTo>
                    <a:pt x="3205" y="1036"/>
                  </a:lnTo>
                  <a:lnTo>
                    <a:pt x="2795" y="1348"/>
                  </a:lnTo>
                  <a:lnTo>
                    <a:pt x="2404" y="1680"/>
                  </a:lnTo>
                  <a:lnTo>
                    <a:pt x="2052" y="2052"/>
                  </a:lnTo>
                  <a:lnTo>
                    <a:pt x="1740" y="2442"/>
                  </a:lnTo>
                  <a:lnTo>
                    <a:pt x="1466" y="2872"/>
                  </a:lnTo>
                  <a:lnTo>
                    <a:pt x="1329" y="3087"/>
                  </a:lnTo>
                  <a:lnTo>
                    <a:pt x="1212" y="3321"/>
                  </a:lnTo>
                  <a:lnTo>
                    <a:pt x="958" y="3634"/>
                  </a:lnTo>
                  <a:lnTo>
                    <a:pt x="724" y="3986"/>
                  </a:lnTo>
                  <a:lnTo>
                    <a:pt x="509" y="4337"/>
                  </a:lnTo>
                  <a:lnTo>
                    <a:pt x="333" y="4728"/>
                  </a:lnTo>
                  <a:lnTo>
                    <a:pt x="196" y="5138"/>
                  </a:lnTo>
                  <a:lnTo>
                    <a:pt x="98" y="5568"/>
                  </a:lnTo>
                  <a:lnTo>
                    <a:pt x="20" y="5998"/>
                  </a:lnTo>
                  <a:lnTo>
                    <a:pt x="1" y="6447"/>
                  </a:lnTo>
                  <a:lnTo>
                    <a:pt x="1" y="6897"/>
                  </a:lnTo>
                  <a:lnTo>
                    <a:pt x="40" y="7326"/>
                  </a:lnTo>
                  <a:lnTo>
                    <a:pt x="118" y="7737"/>
                  </a:lnTo>
                  <a:lnTo>
                    <a:pt x="216" y="8127"/>
                  </a:lnTo>
                  <a:lnTo>
                    <a:pt x="352" y="8518"/>
                  </a:lnTo>
                  <a:lnTo>
                    <a:pt x="528" y="8870"/>
                  </a:lnTo>
                  <a:lnTo>
                    <a:pt x="704" y="9222"/>
                  </a:lnTo>
                  <a:lnTo>
                    <a:pt x="919" y="9554"/>
                  </a:lnTo>
                  <a:lnTo>
                    <a:pt x="1173" y="9847"/>
                  </a:lnTo>
                  <a:lnTo>
                    <a:pt x="1427" y="10140"/>
                  </a:lnTo>
                  <a:lnTo>
                    <a:pt x="1700" y="10413"/>
                  </a:lnTo>
                  <a:lnTo>
                    <a:pt x="2013" y="10667"/>
                  </a:lnTo>
                  <a:lnTo>
                    <a:pt x="2326" y="10902"/>
                  </a:lnTo>
                  <a:lnTo>
                    <a:pt x="2658" y="11097"/>
                  </a:lnTo>
                  <a:lnTo>
                    <a:pt x="3009" y="11292"/>
                  </a:lnTo>
                  <a:lnTo>
                    <a:pt x="3361" y="11468"/>
                  </a:lnTo>
                  <a:lnTo>
                    <a:pt x="3732" y="11625"/>
                  </a:lnTo>
                  <a:lnTo>
                    <a:pt x="4103" y="11742"/>
                  </a:lnTo>
                  <a:lnTo>
                    <a:pt x="4494" y="11839"/>
                  </a:lnTo>
                  <a:lnTo>
                    <a:pt x="4885" y="11937"/>
                  </a:lnTo>
                  <a:lnTo>
                    <a:pt x="5295" y="11996"/>
                  </a:lnTo>
                  <a:lnTo>
                    <a:pt x="5686" y="12035"/>
                  </a:lnTo>
                  <a:lnTo>
                    <a:pt x="6096" y="12054"/>
                  </a:lnTo>
                  <a:lnTo>
                    <a:pt x="6506" y="12035"/>
                  </a:lnTo>
                  <a:lnTo>
                    <a:pt x="6897" y="11996"/>
                  </a:lnTo>
                  <a:lnTo>
                    <a:pt x="7307" y="11937"/>
                  </a:lnTo>
                  <a:lnTo>
                    <a:pt x="7698" y="11859"/>
                  </a:lnTo>
                  <a:lnTo>
                    <a:pt x="8089" y="11761"/>
                  </a:lnTo>
                  <a:lnTo>
                    <a:pt x="8460" y="11625"/>
                  </a:lnTo>
                  <a:lnTo>
                    <a:pt x="8831" y="11468"/>
                  </a:lnTo>
                  <a:lnTo>
                    <a:pt x="9203" y="11292"/>
                  </a:lnTo>
                  <a:lnTo>
                    <a:pt x="9554" y="11077"/>
                  </a:lnTo>
                  <a:lnTo>
                    <a:pt x="9906" y="10804"/>
                  </a:lnTo>
                  <a:lnTo>
                    <a:pt x="10258" y="10530"/>
                  </a:lnTo>
                  <a:lnTo>
                    <a:pt x="10570" y="10237"/>
                  </a:lnTo>
                  <a:lnTo>
                    <a:pt x="10863" y="9905"/>
                  </a:lnTo>
                  <a:lnTo>
                    <a:pt x="11117" y="9573"/>
                  </a:lnTo>
                  <a:lnTo>
                    <a:pt x="11352" y="9222"/>
                  </a:lnTo>
                  <a:lnTo>
                    <a:pt x="11547" y="8850"/>
                  </a:lnTo>
                  <a:lnTo>
                    <a:pt x="11742" y="8479"/>
                  </a:lnTo>
                  <a:lnTo>
                    <a:pt x="11879" y="8088"/>
                  </a:lnTo>
                  <a:lnTo>
                    <a:pt x="12016" y="7698"/>
                  </a:lnTo>
                  <a:lnTo>
                    <a:pt x="12113" y="7287"/>
                  </a:lnTo>
                  <a:lnTo>
                    <a:pt x="12192" y="6877"/>
                  </a:lnTo>
                  <a:lnTo>
                    <a:pt x="12231" y="6467"/>
                  </a:lnTo>
                  <a:lnTo>
                    <a:pt x="12270" y="6057"/>
                  </a:lnTo>
                  <a:lnTo>
                    <a:pt x="12250" y="5646"/>
                  </a:lnTo>
                  <a:lnTo>
                    <a:pt x="12231" y="5236"/>
                  </a:lnTo>
                  <a:lnTo>
                    <a:pt x="12172" y="4826"/>
                  </a:lnTo>
                  <a:lnTo>
                    <a:pt x="12094" y="4415"/>
                  </a:lnTo>
                  <a:lnTo>
                    <a:pt x="11977" y="4025"/>
                  </a:lnTo>
                  <a:lnTo>
                    <a:pt x="11860" y="3634"/>
                  </a:lnTo>
                  <a:lnTo>
                    <a:pt x="11684" y="3263"/>
                  </a:lnTo>
                  <a:lnTo>
                    <a:pt x="11508" y="2892"/>
                  </a:lnTo>
                  <a:lnTo>
                    <a:pt x="11293" y="2540"/>
                  </a:lnTo>
                  <a:lnTo>
                    <a:pt x="11059" y="2208"/>
                  </a:lnTo>
                  <a:lnTo>
                    <a:pt x="10805" y="1895"/>
                  </a:lnTo>
                  <a:lnTo>
                    <a:pt x="10511" y="1583"/>
                  </a:lnTo>
                  <a:lnTo>
                    <a:pt x="10199" y="1309"/>
                  </a:lnTo>
                  <a:lnTo>
                    <a:pt x="9867" y="1055"/>
                  </a:lnTo>
                  <a:lnTo>
                    <a:pt x="9496" y="801"/>
                  </a:lnTo>
                  <a:lnTo>
                    <a:pt x="9105" y="606"/>
                  </a:lnTo>
                  <a:lnTo>
                    <a:pt x="8695" y="410"/>
                  </a:lnTo>
                  <a:lnTo>
                    <a:pt x="8265" y="254"/>
                  </a:lnTo>
                  <a:lnTo>
                    <a:pt x="7991" y="176"/>
                  </a:lnTo>
                  <a:lnTo>
                    <a:pt x="7718" y="117"/>
                  </a:lnTo>
                  <a:lnTo>
                    <a:pt x="7444" y="59"/>
                  </a:lnTo>
                  <a:lnTo>
                    <a:pt x="7171" y="39"/>
                  </a:lnTo>
                  <a:lnTo>
                    <a:pt x="6897" y="0"/>
                  </a:lnTo>
                  <a:close/>
                </a:path>
              </a:pathLst>
            </a:custGeom>
            <a:solidFill>
              <a:srgbClr val="FFFFFF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" name="Google Shape;2844;p51"/>
            <p:cNvGrpSpPr/>
            <p:nvPr/>
          </p:nvGrpSpPr>
          <p:grpSpPr>
            <a:xfrm flipH="1">
              <a:off x="3021475" y="3177737"/>
              <a:ext cx="620273" cy="1655245"/>
              <a:chOff x="-292850" y="1744123"/>
              <a:chExt cx="620273" cy="1655245"/>
            </a:xfrm>
          </p:grpSpPr>
          <p:sp>
            <p:nvSpPr>
              <p:cNvPr id="372" name="Google Shape;2845;p51"/>
              <p:cNvSpPr/>
              <p:nvPr/>
            </p:nvSpPr>
            <p:spPr>
              <a:xfrm>
                <a:off x="-85812" y="1780251"/>
                <a:ext cx="262401" cy="1134774"/>
              </a:xfrm>
              <a:custGeom>
                <a:avLst/>
                <a:gdLst/>
                <a:ahLst/>
                <a:cxnLst/>
                <a:rect l="l" t="t" r="r" b="b"/>
                <a:pathLst>
                  <a:path w="5934" h="25662" fill="none" extrusionOk="0">
                    <a:moveTo>
                      <a:pt x="5934" y="0"/>
                    </a:moveTo>
                    <a:lnTo>
                      <a:pt x="5934" y="0"/>
                    </a:lnTo>
                    <a:lnTo>
                      <a:pt x="5739" y="571"/>
                    </a:lnTo>
                    <a:lnTo>
                      <a:pt x="5512" y="1252"/>
                    </a:lnTo>
                    <a:lnTo>
                      <a:pt x="5214" y="2179"/>
                    </a:lnTo>
                    <a:lnTo>
                      <a:pt x="4851" y="3333"/>
                    </a:lnTo>
                    <a:lnTo>
                      <a:pt x="4436" y="4689"/>
                    </a:lnTo>
                    <a:lnTo>
                      <a:pt x="4215" y="5441"/>
                    </a:lnTo>
                    <a:lnTo>
                      <a:pt x="3988" y="6239"/>
                    </a:lnTo>
                    <a:lnTo>
                      <a:pt x="3755" y="7075"/>
                    </a:lnTo>
                    <a:lnTo>
                      <a:pt x="3509" y="7957"/>
                    </a:lnTo>
                    <a:lnTo>
                      <a:pt x="3269" y="8872"/>
                    </a:lnTo>
                    <a:lnTo>
                      <a:pt x="3016" y="9825"/>
                    </a:lnTo>
                    <a:lnTo>
                      <a:pt x="2769" y="10811"/>
                    </a:lnTo>
                    <a:lnTo>
                      <a:pt x="2516" y="11829"/>
                    </a:lnTo>
                    <a:lnTo>
                      <a:pt x="2263" y="12873"/>
                    </a:lnTo>
                    <a:lnTo>
                      <a:pt x="2017" y="13949"/>
                    </a:lnTo>
                    <a:lnTo>
                      <a:pt x="1777" y="15045"/>
                    </a:lnTo>
                    <a:lnTo>
                      <a:pt x="1544" y="16167"/>
                    </a:lnTo>
                    <a:lnTo>
                      <a:pt x="1310" y="17309"/>
                    </a:lnTo>
                    <a:lnTo>
                      <a:pt x="1090" y="18463"/>
                    </a:lnTo>
                    <a:lnTo>
                      <a:pt x="876" y="19637"/>
                    </a:lnTo>
                    <a:lnTo>
                      <a:pt x="675" y="20823"/>
                    </a:lnTo>
                    <a:lnTo>
                      <a:pt x="487" y="22023"/>
                    </a:lnTo>
                    <a:lnTo>
                      <a:pt x="305" y="23229"/>
                    </a:lnTo>
                    <a:lnTo>
                      <a:pt x="227" y="23833"/>
                    </a:lnTo>
                    <a:lnTo>
                      <a:pt x="149" y="24442"/>
                    </a:lnTo>
                    <a:lnTo>
                      <a:pt x="71" y="25052"/>
                    </a:lnTo>
                    <a:lnTo>
                      <a:pt x="0" y="2566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2846;p51"/>
              <p:cNvSpPr/>
              <p:nvPr/>
            </p:nvSpPr>
            <p:spPr>
              <a:xfrm>
                <a:off x="-18421" y="2142988"/>
                <a:ext cx="292250" cy="355661"/>
              </a:xfrm>
              <a:custGeom>
                <a:avLst/>
                <a:gdLst/>
                <a:ahLst/>
                <a:cxnLst/>
                <a:rect l="l" t="t" r="r" b="b"/>
                <a:pathLst>
                  <a:path w="6609" h="8043" fill="none" extrusionOk="0">
                    <a:moveTo>
                      <a:pt x="6608" y="1"/>
                    </a:moveTo>
                    <a:lnTo>
                      <a:pt x="6608" y="1"/>
                    </a:lnTo>
                    <a:lnTo>
                      <a:pt x="5986" y="785"/>
                    </a:lnTo>
                    <a:lnTo>
                      <a:pt x="5292" y="1667"/>
                    </a:lnTo>
                    <a:lnTo>
                      <a:pt x="4403" y="2770"/>
                    </a:lnTo>
                    <a:lnTo>
                      <a:pt x="3379" y="4028"/>
                    </a:lnTo>
                    <a:lnTo>
                      <a:pt x="2270" y="5377"/>
                    </a:lnTo>
                    <a:lnTo>
                      <a:pt x="1699" y="6058"/>
                    </a:lnTo>
                    <a:lnTo>
                      <a:pt x="1129" y="6739"/>
                    </a:lnTo>
                    <a:lnTo>
                      <a:pt x="558" y="7400"/>
                    </a:lnTo>
                    <a:lnTo>
                      <a:pt x="0" y="8042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2847;p51"/>
              <p:cNvSpPr/>
              <p:nvPr/>
            </p:nvSpPr>
            <p:spPr>
              <a:xfrm>
                <a:off x="-203703" y="2130650"/>
                <a:ext cx="170955" cy="439370"/>
              </a:xfrm>
              <a:custGeom>
                <a:avLst/>
                <a:gdLst/>
                <a:ahLst/>
                <a:cxnLst/>
                <a:rect l="l" t="t" r="r" b="b"/>
                <a:pathLst>
                  <a:path w="3866" h="9936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53" y="215"/>
                    </a:lnTo>
                    <a:lnTo>
                      <a:pt x="124" y="474"/>
                    </a:lnTo>
                    <a:lnTo>
                      <a:pt x="221" y="831"/>
                    </a:lnTo>
                    <a:lnTo>
                      <a:pt x="351" y="1265"/>
                    </a:lnTo>
                    <a:lnTo>
                      <a:pt x="507" y="1784"/>
                    </a:lnTo>
                    <a:lnTo>
                      <a:pt x="695" y="2374"/>
                    </a:lnTo>
                    <a:lnTo>
                      <a:pt x="915" y="3036"/>
                    </a:lnTo>
                    <a:lnTo>
                      <a:pt x="1168" y="3756"/>
                    </a:lnTo>
                    <a:lnTo>
                      <a:pt x="1453" y="4527"/>
                    </a:lnTo>
                    <a:lnTo>
                      <a:pt x="1771" y="5351"/>
                    </a:lnTo>
                    <a:lnTo>
                      <a:pt x="1940" y="5772"/>
                    </a:lnTo>
                    <a:lnTo>
                      <a:pt x="2121" y="6213"/>
                    </a:lnTo>
                    <a:lnTo>
                      <a:pt x="2309" y="6654"/>
                    </a:lnTo>
                    <a:lnTo>
                      <a:pt x="2504" y="7108"/>
                    </a:lnTo>
                    <a:lnTo>
                      <a:pt x="2712" y="7569"/>
                    </a:lnTo>
                    <a:lnTo>
                      <a:pt x="2926" y="8029"/>
                    </a:lnTo>
                    <a:lnTo>
                      <a:pt x="3146" y="8503"/>
                    </a:lnTo>
                    <a:lnTo>
                      <a:pt x="3380" y="8976"/>
                    </a:lnTo>
                    <a:lnTo>
                      <a:pt x="3619" y="9456"/>
                    </a:lnTo>
                    <a:lnTo>
                      <a:pt x="3866" y="9936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2848;p51"/>
              <p:cNvSpPr/>
              <p:nvPr/>
            </p:nvSpPr>
            <p:spPr>
              <a:xfrm>
                <a:off x="-66046" y="2434929"/>
                <a:ext cx="349028" cy="329527"/>
              </a:xfrm>
              <a:custGeom>
                <a:avLst/>
                <a:gdLst/>
                <a:ahLst/>
                <a:cxnLst/>
                <a:rect l="l" t="t" r="r" b="b"/>
                <a:pathLst>
                  <a:path w="7893" h="7452" fill="none" extrusionOk="0">
                    <a:moveTo>
                      <a:pt x="7893" y="0"/>
                    </a:moveTo>
                    <a:lnTo>
                      <a:pt x="7893" y="0"/>
                    </a:lnTo>
                    <a:lnTo>
                      <a:pt x="7737" y="182"/>
                    </a:lnTo>
                    <a:lnTo>
                      <a:pt x="7556" y="402"/>
                    </a:lnTo>
                    <a:lnTo>
                      <a:pt x="7303" y="688"/>
                    </a:lnTo>
                    <a:lnTo>
                      <a:pt x="6985" y="1051"/>
                    </a:lnTo>
                    <a:lnTo>
                      <a:pt x="6602" y="1466"/>
                    </a:lnTo>
                    <a:lnTo>
                      <a:pt x="6168" y="1939"/>
                    </a:lnTo>
                    <a:lnTo>
                      <a:pt x="5668" y="2458"/>
                    </a:lnTo>
                    <a:lnTo>
                      <a:pt x="5117" y="3016"/>
                    </a:lnTo>
                    <a:lnTo>
                      <a:pt x="4514" y="3613"/>
                    </a:lnTo>
                    <a:lnTo>
                      <a:pt x="4196" y="3917"/>
                    </a:lnTo>
                    <a:lnTo>
                      <a:pt x="3866" y="4229"/>
                    </a:lnTo>
                    <a:lnTo>
                      <a:pt x="3522" y="4546"/>
                    </a:lnTo>
                    <a:lnTo>
                      <a:pt x="3172" y="4864"/>
                    </a:lnTo>
                    <a:lnTo>
                      <a:pt x="2809" y="5188"/>
                    </a:lnTo>
                    <a:lnTo>
                      <a:pt x="2432" y="5513"/>
                    </a:lnTo>
                    <a:lnTo>
                      <a:pt x="2050" y="5837"/>
                    </a:lnTo>
                    <a:lnTo>
                      <a:pt x="1661" y="6161"/>
                    </a:lnTo>
                    <a:lnTo>
                      <a:pt x="1259" y="6492"/>
                    </a:lnTo>
                    <a:lnTo>
                      <a:pt x="844" y="6816"/>
                    </a:lnTo>
                    <a:lnTo>
                      <a:pt x="429" y="7134"/>
                    </a:lnTo>
                    <a:lnTo>
                      <a:pt x="1" y="7452"/>
                    </a:lnTo>
                  </a:path>
                </a:pathLst>
              </a:custGeom>
              <a:noFill/>
              <a:ln w="650" cap="rnd" cmpd="sng">
                <a:solidFill>
                  <a:srgbClr val="E3762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2849;p51"/>
              <p:cNvSpPr/>
              <p:nvPr/>
            </p:nvSpPr>
            <p:spPr>
              <a:xfrm>
                <a:off x="-269635" y="2452705"/>
                <a:ext cx="198194" cy="360791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815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52" y="156"/>
                    </a:lnTo>
                    <a:lnTo>
                      <a:pt x="117" y="344"/>
                    </a:lnTo>
                    <a:lnTo>
                      <a:pt x="214" y="610"/>
                    </a:lnTo>
                    <a:lnTo>
                      <a:pt x="338" y="934"/>
                    </a:lnTo>
                    <a:lnTo>
                      <a:pt x="500" y="1330"/>
                    </a:lnTo>
                    <a:lnTo>
                      <a:pt x="701" y="1790"/>
                    </a:lnTo>
                    <a:lnTo>
                      <a:pt x="934" y="2303"/>
                    </a:lnTo>
                    <a:lnTo>
                      <a:pt x="1213" y="2873"/>
                    </a:lnTo>
                    <a:lnTo>
                      <a:pt x="1369" y="3178"/>
                    </a:lnTo>
                    <a:lnTo>
                      <a:pt x="1537" y="3496"/>
                    </a:lnTo>
                    <a:lnTo>
                      <a:pt x="1712" y="3827"/>
                    </a:lnTo>
                    <a:lnTo>
                      <a:pt x="1900" y="4164"/>
                    </a:lnTo>
                    <a:lnTo>
                      <a:pt x="2101" y="4521"/>
                    </a:lnTo>
                    <a:lnTo>
                      <a:pt x="2315" y="4884"/>
                    </a:lnTo>
                    <a:lnTo>
                      <a:pt x="2542" y="5260"/>
                    </a:lnTo>
                    <a:lnTo>
                      <a:pt x="2776" y="5642"/>
                    </a:lnTo>
                    <a:lnTo>
                      <a:pt x="3029" y="6044"/>
                    </a:lnTo>
                    <a:lnTo>
                      <a:pt x="3288" y="6447"/>
                    </a:lnTo>
                    <a:lnTo>
                      <a:pt x="3567" y="6862"/>
                    </a:lnTo>
                    <a:lnTo>
                      <a:pt x="3859" y="7283"/>
                    </a:lnTo>
                    <a:lnTo>
                      <a:pt x="4164" y="7718"/>
                    </a:lnTo>
                    <a:lnTo>
                      <a:pt x="4481" y="8159"/>
                    </a:lnTo>
                  </a:path>
                </a:pathLst>
              </a:custGeom>
              <a:noFill/>
              <a:ln w="650" cap="rnd" cmpd="sng">
                <a:solidFill>
                  <a:srgbClr val="E3762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2850;p51"/>
              <p:cNvSpPr/>
              <p:nvPr/>
            </p:nvSpPr>
            <p:spPr>
              <a:xfrm>
                <a:off x="-19881" y="2371252"/>
                <a:ext cx="345624" cy="358226"/>
              </a:xfrm>
              <a:custGeom>
                <a:avLst/>
                <a:gdLst/>
                <a:ahLst/>
                <a:cxnLst/>
                <a:rect l="l" t="t" r="r" b="b"/>
                <a:pathLst>
                  <a:path w="7816" h="8101" extrusionOk="0">
                    <a:moveTo>
                      <a:pt x="7815" y="1"/>
                    </a:moveTo>
                    <a:lnTo>
                      <a:pt x="7608" y="124"/>
                    </a:lnTo>
                    <a:lnTo>
                      <a:pt x="7407" y="254"/>
                    </a:lnTo>
                    <a:lnTo>
                      <a:pt x="6998" y="532"/>
                    </a:lnTo>
                    <a:lnTo>
                      <a:pt x="6596" y="818"/>
                    </a:lnTo>
                    <a:lnTo>
                      <a:pt x="6207" y="1116"/>
                    </a:lnTo>
                    <a:lnTo>
                      <a:pt x="5818" y="1421"/>
                    </a:lnTo>
                    <a:lnTo>
                      <a:pt x="5442" y="1739"/>
                    </a:lnTo>
                    <a:lnTo>
                      <a:pt x="5078" y="2063"/>
                    </a:lnTo>
                    <a:lnTo>
                      <a:pt x="4722" y="2394"/>
                    </a:lnTo>
                    <a:lnTo>
                      <a:pt x="4372" y="2724"/>
                    </a:lnTo>
                    <a:lnTo>
                      <a:pt x="4034" y="3062"/>
                    </a:lnTo>
                    <a:lnTo>
                      <a:pt x="3704" y="3399"/>
                    </a:lnTo>
                    <a:lnTo>
                      <a:pt x="3386" y="3736"/>
                    </a:lnTo>
                    <a:lnTo>
                      <a:pt x="3081" y="4073"/>
                    </a:lnTo>
                    <a:lnTo>
                      <a:pt x="2789" y="4404"/>
                    </a:lnTo>
                    <a:lnTo>
                      <a:pt x="2510" y="4728"/>
                    </a:lnTo>
                    <a:lnTo>
                      <a:pt x="2238" y="5053"/>
                    </a:lnTo>
                    <a:lnTo>
                      <a:pt x="1985" y="5364"/>
                    </a:lnTo>
                    <a:lnTo>
                      <a:pt x="1739" y="5669"/>
                    </a:lnTo>
                    <a:lnTo>
                      <a:pt x="1512" y="5960"/>
                    </a:lnTo>
                    <a:lnTo>
                      <a:pt x="1298" y="6239"/>
                    </a:lnTo>
                    <a:lnTo>
                      <a:pt x="915" y="6758"/>
                    </a:lnTo>
                    <a:lnTo>
                      <a:pt x="591" y="7212"/>
                    </a:lnTo>
                    <a:lnTo>
                      <a:pt x="338" y="7582"/>
                    </a:lnTo>
                    <a:lnTo>
                      <a:pt x="150" y="7861"/>
                    </a:lnTo>
                    <a:lnTo>
                      <a:pt x="1" y="8101"/>
                    </a:lnTo>
                    <a:lnTo>
                      <a:pt x="1" y="8101"/>
                    </a:lnTo>
                    <a:lnTo>
                      <a:pt x="202" y="8042"/>
                    </a:lnTo>
                    <a:lnTo>
                      <a:pt x="422" y="7964"/>
                    </a:lnTo>
                    <a:lnTo>
                      <a:pt x="656" y="7874"/>
                    </a:lnTo>
                    <a:lnTo>
                      <a:pt x="909" y="7763"/>
                    </a:lnTo>
                    <a:lnTo>
                      <a:pt x="1162" y="7640"/>
                    </a:lnTo>
                    <a:lnTo>
                      <a:pt x="1434" y="7497"/>
                    </a:lnTo>
                    <a:lnTo>
                      <a:pt x="1706" y="7342"/>
                    </a:lnTo>
                    <a:lnTo>
                      <a:pt x="1992" y="7180"/>
                    </a:lnTo>
                    <a:lnTo>
                      <a:pt x="2283" y="6998"/>
                    </a:lnTo>
                    <a:lnTo>
                      <a:pt x="2575" y="6804"/>
                    </a:lnTo>
                    <a:lnTo>
                      <a:pt x="2874" y="6596"/>
                    </a:lnTo>
                    <a:lnTo>
                      <a:pt x="3172" y="6375"/>
                    </a:lnTo>
                    <a:lnTo>
                      <a:pt x="3477" y="6142"/>
                    </a:lnTo>
                    <a:lnTo>
                      <a:pt x="3781" y="5896"/>
                    </a:lnTo>
                    <a:lnTo>
                      <a:pt x="4080" y="5643"/>
                    </a:lnTo>
                    <a:lnTo>
                      <a:pt x="4378" y="5377"/>
                    </a:lnTo>
                    <a:lnTo>
                      <a:pt x="4670" y="5098"/>
                    </a:lnTo>
                    <a:lnTo>
                      <a:pt x="4962" y="4813"/>
                    </a:lnTo>
                    <a:lnTo>
                      <a:pt x="5247" y="4521"/>
                    </a:lnTo>
                    <a:lnTo>
                      <a:pt x="5519" y="4216"/>
                    </a:lnTo>
                    <a:lnTo>
                      <a:pt x="5792" y="3898"/>
                    </a:lnTo>
                    <a:lnTo>
                      <a:pt x="6051" y="3580"/>
                    </a:lnTo>
                    <a:lnTo>
                      <a:pt x="6298" y="3250"/>
                    </a:lnTo>
                    <a:lnTo>
                      <a:pt x="6531" y="2912"/>
                    </a:lnTo>
                    <a:lnTo>
                      <a:pt x="6641" y="2737"/>
                    </a:lnTo>
                    <a:lnTo>
                      <a:pt x="6752" y="2569"/>
                    </a:lnTo>
                    <a:lnTo>
                      <a:pt x="6855" y="2394"/>
                    </a:lnTo>
                    <a:lnTo>
                      <a:pt x="6959" y="2219"/>
                    </a:lnTo>
                    <a:lnTo>
                      <a:pt x="7056" y="2037"/>
                    </a:lnTo>
                    <a:lnTo>
                      <a:pt x="7147" y="1862"/>
                    </a:lnTo>
                    <a:lnTo>
                      <a:pt x="7238" y="1680"/>
                    </a:lnTo>
                    <a:lnTo>
                      <a:pt x="7322" y="1499"/>
                    </a:lnTo>
                    <a:lnTo>
                      <a:pt x="7400" y="1317"/>
                    </a:lnTo>
                    <a:lnTo>
                      <a:pt x="7478" y="1129"/>
                    </a:lnTo>
                    <a:lnTo>
                      <a:pt x="7549" y="941"/>
                    </a:lnTo>
                    <a:lnTo>
                      <a:pt x="7614" y="759"/>
                    </a:lnTo>
                    <a:lnTo>
                      <a:pt x="7672" y="571"/>
                    </a:lnTo>
                    <a:lnTo>
                      <a:pt x="7724" y="377"/>
                    </a:lnTo>
                    <a:lnTo>
                      <a:pt x="7776" y="189"/>
                    </a:lnTo>
                    <a:lnTo>
                      <a:pt x="781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2851;p51"/>
              <p:cNvSpPr/>
              <p:nvPr/>
            </p:nvSpPr>
            <p:spPr>
              <a:xfrm>
                <a:off x="-292850" y="2393362"/>
                <a:ext cx="178693" cy="359332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8126" extrusionOk="0">
                    <a:moveTo>
                      <a:pt x="0" y="0"/>
                    </a:moveTo>
                    <a:lnTo>
                      <a:pt x="26" y="285"/>
                    </a:lnTo>
                    <a:lnTo>
                      <a:pt x="71" y="623"/>
                    </a:lnTo>
                    <a:lnTo>
                      <a:pt x="130" y="1057"/>
                    </a:lnTo>
                    <a:lnTo>
                      <a:pt x="175" y="1310"/>
                    </a:lnTo>
                    <a:lnTo>
                      <a:pt x="220" y="1576"/>
                    </a:lnTo>
                    <a:lnTo>
                      <a:pt x="279" y="1868"/>
                    </a:lnTo>
                    <a:lnTo>
                      <a:pt x="337" y="2173"/>
                    </a:lnTo>
                    <a:lnTo>
                      <a:pt x="409" y="2484"/>
                    </a:lnTo>
                    <a:lnTo>
                      <a:pt x="493" y="2815"/>
                    </a:lnTo>
                    <a:lnTo>
                      <a:pt x="584" y="3152"/>
                    </a:lnTo>
                    <a:lnTo>
                      <a:pt x="681" y="3489"/>
                    </a:lnTo>
                    <a:lnTo>
                      <a:pt x="798" y="3839"/>
                    </a:lnTo>
                    <a:lnTo>
                      <a:pt x="914" y="4189"/>
                    </a:lnTo>
                    <a:lnTo>
                      <a:pt x="1051" y="4540"/>
                    </a:lnTo>
                    <a:lnTo>
                      <a:pt x="1193" y="4883"/>
                    </a:lnTo>
                    <a:lnTo>
                      <a:pt x="1355" y="5227"/>
                    </a:lnTo>
                    <a:lnTo>
                      <a:pt x="1524" y="5564"/>
                    </a:lnTo>
                    <a:lnTo>
                      <a:pt x="1615" y="5733"/>
                    </a:lnTo>
                    <a:lnTo>
                      <a:pt x="1706" y="5895"/>
                    </a:lnTo>
                    <a:lnTo>
                      <a:pt x="1803" y="6057"/>
                    </a:lnTo>
                    <a:lnTo>
                      <a:pt x="1907" y="6213"/>
                    </a:lnTo>
                    <a:lnTo>
                      <a:pt x="2010" y="6368"/>
                    </a:lnTo>
                    <a:lnTo>
                      <a:pt x="2114" y="6518"/>
                    </a:lnTo>
                    <a:lnTo>
                      <a:pt x="2231" y="6667"/>
                    </a:lnTo>
                    <a:lnTo>
                      <a:pt x="2341" y="6809"/>
                    </a:lnTo>
                    <a:lnTo>
                      <a:pt x="2464" y="6946"/>
                    </a:lnTo>
                    <a:lnTo>
                      <a:pt x="2588" y="7082"/>
                    </a:lnTo>
                    <a:lnTo>
                      <a:pt x="2711" y="7211"/>
                    </a:lnTo>
                    <a:lnTo>
                      <a:pt x="2840" y="7335"/>
                    </a:lnTo>
                    <a:lnTo>
                      <a:pt x="2977" y="7458"/>
                    </a:lnTo>
                    <a:lnTo>
                      <a:pt x="3119" y="7575"/>
                    </a:lnTo>
                    <a:lnTo>
                      <a:pt x="3262" y="7678"/>
                    </a:lnTo>
                    <a:lnTo>
                      <a:pt x="3405" y="7782"/>
                    </a:lnTo>
                    <a:lnTo>
                      <a:pt x="3560" y="7879"/>
                    </a:lnTo>
                    <a:lnTo>
                      <a:pt x="3716" y="7964"/>
                    </a:lnTo>
                    <a:lnTo>
                      <a:pt x="3872" y="8048"/>
                    </a:lnTo>
                    <a:lnTo>
                      <a:pt x="4040" y="8126"/>
                    </a:lnTo>
                    <a:lnTo>
                      <a:pt x="4040" y="8126"/>
                    </a:lnTo>
                    <a:lnTo>
                      <a:pt x="4008" y="7918"/>
                    </a:lnTo>
                    <a:lnTo>
                      <a:pt x="3975" y="7711"/>
                    </a:lnTo>
                    <a:lnTo>
                      <a:pt x="3891" y="7309"/>
                    </a:lnTo>
                    <a:lnTo>
                      <a:pt x="3794" y="6907"/>
                    </a:lnTo>
                    <a:lnTo>
                      <a:pt x="3690" y="6511"/>
                    </a:lnTo>
                    <a:lnTo>
                      <a:pt x="3567" y="6122"/>
                    </a:lnTo>
                    <a:lnTo>
                      <a:pt x="3437" y="5739"/>
                    </a:lnTo>
                    <a:lnTo>
                      <a:pt x="3294" y="5363"/>
                    </a:lnTo>
                    <a:lnTo>
                      <a:pt x="3145" y="5000"/>
                    </a:lnTo>
                    <a:lnTo>
                      <a:pt x="2990" y="4637"/>
                    </a:lnTo>
                    <a:lnTo>
                      <a:pt x="2827" y="4287"/>
                    </a:lnTo>
                    <a:lnTo>
                      <a:pt x="2665" y="3949"/>
                    </a:lnTo>
                    <a:lnTo>
                      <a:pt x="2490" y="3619"/>
                    </a:lnTo>
                    <a:lnTo>
                      <a:pt x="2315" y="3301"/>
                    </a:lnTo>
                    <a:lnTo>
                      <a:pt x="2140" y="2990"/>
                    </a:lnTo>
                    <a:lnTo>
                      <a:pt x="1965" y="2698"/>
                    </a:lnTo>
                    <a:lnTo>
                      <a:pt x="1790" y="2412"/>
                    </a:lnTo>
                    <a:lnTo>
                      <a:pt x="1615" y="2140"/>
                    </a:lnTo>
                    <a:lnTo>
                      <a:pt x="1446" y="1881"/>
                    </a:lnTo>
                    <a:lnTo>
                      <a:pt x="1278" y="1641"/>
                    </a:lnTo>
                    <a:lnTo>
                      <a:pt x="1115" y="1414"/>
                    </a:lnTo>
                    <a:lnTo>
                      <a:pt x="811" y="999"/>
                    </a:lnTo>
                    <a:lnTo>
                      <a:pt x="545" y="649"/>
                    </a:lnTo>
                    <a:lnTo>
                      <a:pt x="318" y="376"/>
                    </a:lnTo>
                    <a:lnTo>
                      <a:pt x="149" y="1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2852;p51"/>
              <p:cNvSpPr/>
              <p:nvPr/>
            </p:nvSpPr>
            <p:spPr>
              <a:xfrm>
                <a:off x="32299" y="2086784"/>
                <a:ext cx="295124" cy="35278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7978" extrusionOk="0">
                    <a:moveTo>
                      <a:pt x="6674" y="1"/>
                    </a:moveTo>
                    <a:lnTo>
                      <a:pt x="6505" y="98"/>
                    </a:lnTo>
                    <a:lnTo>
                      <a:pt x="6324" y="202"/>
                    </a:lnTo>
                    <a:lnTo>
                      <a:pt x="6136" y="325"/>
                    </a:lnTo>
                    <a:lnTo>
                      <a:pt x="5941" y="461"/>
                    </a:lnTo>
                    <a:lnTo>
                      <a:pt x="5734" y="610"/>
                    </a:lnTo>
                    <a:lnTo>
                      <a:pt x="5526" y="772"/>
                    </a:lnTo>
                    <a:lnTo>
                      <a:pt x="5306" y="947"/>
                    </a:lnTo>
                    <a:lnTo>
                      <a:pt x="5085" y="1129"/>
                    </a:lnTo>
                    <a:lnTo>
                      <a:pt x="4858" y="1330"/>
                    </a:lnTo>
                    <a:lnTo>
                      <a:pt x="4625" y="1538"/>
                    </a:lnTo>
                    <a:lnTo>
                      <a:pt x="4391" y="1758"/>
                    </a:lnTo>
                    <a:lnTo>
                      <a:pt x="4151" y="1985"/>
                    </a:lnTo>
                    <a:lnTo>
                      <a:pt x="3918" y="2225"/>
                    </a:lnTo>
                    <a:lnTo>
                      <a:pt x="3678" y="2478"/>
                    </a:lnTo>
                    <a:lnTo>
                      <a:pt x="3432" y="2731"/>
                    </a:lnTo>
                    <a:lnTo>
                      <a:pt x="3192" y="2997"/>
                    </a:lnTo>
                    <a:lnTo>
                      <a:pt x="2952" y="3269"/>
                    </a:lnTo>
                    <a:lnTo>
                      <a:pt x="2718" y="3554"/>
                    </a:lnTo>
                    <a:lnTo>
                      <a:pt x="2485" y="3840"/>
                    </a:lnTo>
                    <a:lnTo>
                      <a:pt x="2251" y="4132"/>
                    </a:lnTo>
                    <a:lnTo>
                      <a:pt x="2024" y="4430"/>
                    </a:lnTo>
                    <a:lnTo>
                      <a:pt x="1804" y="4735"/>
                    </a:lnTo>
                    <a:lnTo>
                      <a:pt x="1583" y="5046"/>
                    </a:lnTo>
                    <a:lnTo>
                      <a:pt x="1376" y="5364"/>
                    </a:lnTo>
                    <a:lnTo>
                      <a:pt x="1168" y="5681"/>
                    </a:lnTo>
                    <a:lnTo>
                      <a:pt x="974" y="5999"/>
                    </a:lnTo>
                    <a:lnTo>
                      <a:pt x="786" y="6323"/>
                    </a:lnTo>
                    <a:lnTo>
                      <a:pt x="611" y="6654"/>
                    </a:lnTo>
                    <a:lnTo>
                      <a:pt x="442" y="6985"/>
                    </a:lnTo>
                    <a:lnTo>
                      <a:pt x="286" y="7316"/>
                    </a:lnTo>
                    <a:lnTo>
                      <a:pt x="137" y="7646"/>
                    </a:lnTo>
                    <a:lnTo>
                      <a:pt x="1" y="7977"/>
                    </a:lnTo>
                    <a:lnTo>
                      <a:pt x="85" y="7958"/>
                    </a:lnTo>
                    <a:lnTo>
                      <a:pt x="163" y="7938"/>
                    </a:lnTo>
                    <a:lnTo>
                      <a:pt x="332" y="7873"/>
                    </a:lnTo>
                    <a:lnTo>
                      <a:pt x="513" y="7789"/>
                    </a:lnTo>
                    <a:lnTo>
                      <a:pt x="701" y="7685"/>
                    </a:lnTo>
                    <a:lnTo>
                      <a:pt x="896" y="7569"/>
                    </a:lnTo>
                    <a:lnTo>
                      <a:pt x="1097" y="7426"/>
                    </a:lnTo>
                    <a:lnTo>
                      <a:pt x="1304" y="7277"/>
                    </a:lnTo>
                    <a:lnTo>
                      <a:pt x="1518" y="7102"/>
                    </a:lnTo>
                    <a:lnTo>
                      <a:pt x="1739" y="6920"/>
                    </a:lnTo>
                    <a:lnTo>
                      <a:pt x="1966" y="6719"/>
                    </a:lnTo>
                    <a:lnTo>
                      <a:pt x="2193" y="6505"/>
                    </a:lnTo>
                    <a:lnTo>
                      <a:pt x="2426" y="6278"/>
                    </a:lnTo>
                    <a:lnTo>
                      <a:pt x="2660" y="6038"/>
                    </a:lnTo>
                    <a:lnTo>
                      <a:pt x="2893" y="5785"/>
                    </a:lnTo>
                    <a:lnTo>
                      <a:pt x="3133" y="5526"/>
                    </a:lnTo>
                    <a:lnTo>
                      <a:pt x="3367" y="5247"/>
                    </a:lnTo>
                    <a:lnTo>
                      <a:pt x="3607" y="4968"/>
                    </a:lnTo>
                    <a:lnTo>
                      <a:pt x="3840" y="4676"/>
                    </a:lnTo>
                    <a:lnTo>
                      <a:pt x="4074" y="4371"/>
                    </a:lnTo>
                    <a:lnTo>
                      <a:pt x="4307" y="4067"/>
                    </a:lnTo>
                    <a:lnTo>
                      <a:pt x="4540" y="3749"/>
                    </a:lnTo>
                    <a:lnTo>
                      <a:pt x="4761" y="3425"/>
                    </a:lnTo>
                    <a:lnTo>
                      <a:pt x="4988" y="3100"/>
                    </a:lnTo>
                    <a:lnTo>
                      <a:pt x="5202" y="2763"/>
                    </a:lnTo>
                    <a:lnTo>
                      <a:pt x="5409" y="2426"/>
                    </a:lnTo>
                    <a:lnTo>
                      <a:pt x="5617" y="2089"/>
                    </a:lnTo>
                    <a:lnTo>
                      <a:pt x="5812" y="1745"/>
                    </a:lnTo>
                    <a:lnTo>
                      <a:pt x="6006" y="1395"/>
                    </a:lnTo>
                    <a:lnTo>
                      <a:pt x="6188" y="1051"/>
                    </a:lnTo>
                    <a:lnTo>
                      <a:pt x="6356" y="701"/>
                    </a:lnTo>
                    <a:lnTo>
                      <a:pt x="6518" y="351"/>
                    </a:lnTo>
                    <a:lnTo>
                      <a:pt x="667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2853;p51"/>
              <p:cNvSpPr/>
              <p:nvPr/>
            </p:nvSpPr>
            <p:spPr>
              <a:xfrm>
                <a:off x="-212591" y="2085944"/>
                <a:ext cx="142300" cy="406957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9203" extrusionOk="0">
                    <a:moveTo>
                      <a:pt x="46" y="0"/>
                    </a:moveTo>
                    <a:lnTo>
                      <a:pt x="40" y="65"/>
                    </a:lnTo>
                    <a:lnTo>
                      <a:pt x="20" y="260"/>
                    </a:lnTo>
                    <a:lnTo>
                      <a:pt x="7" y="564"/>
                    </a:lnTo>
                    <a:lnTo>
                      <a:pt x="1" y="973"/>
                    </a:lnTo>
                    <a:lnTo>
                      <a:pt x="1" y="1213"/>
                    </a:lnTo>
                    <a:lnTo>
                      <a:pt x="7" y="1472"/>
                    </a:lnTo>
                    <a:lnTo>
                      <a:pt x="20" y="1751"/>
                    </a:lnTo>
                    <a:lnTo>
                      <a:pt x="33" y="2043"/>
                    </a:lnTo>
                    <a:lnTo>
                      <a:pt x="59" y="2354"/>
                    </a:lnTo>
                    <a:lnTo>
                      <a:pt x="92" y="2685"/>
                    </a:lnTo>
                    <a:lnTo>
                      <a:pt x="137" y="3022"/>
                    </a:lnTo>
                    <a:lnTo>
                      <a:pt x="189" y="3372"/>
                    </a:lnTo>
                    <a:lnTo>
                      <a:pt x="254" y="3729"/>
                    </a:lnTo>
                    <a:lnTo>
                      <a:pt x="332" y="4099"/>
                    </a:lnTo>
                    <a:lnTo>
                      <a:pt x="422" y="4468"/>
                    </a:lnTo>
                    <a:lnTo>
                      <a:pt x="526" y="4851"/>
                    </a:lnTo>
                    <a:lnTo>
                      <a:pt x="643" y="5227"/>
                    </a:lnTo>
                    <a:lnTo>
                      <a:pt x="773" y="5616"/>
                    </a:lnTo>
                    <a:lnTo>
                      <a:pt x="850" y="5804"/>
                    </a:lnTo>
                    <a:lnTo>
                      <a:pt x="928" y="5999"/>
                    </a:lnTo>
                    <a:lnTo>
                      <a:pt x="1006" y="6187"/>
                    </a:lnTo>
                    <a:lnTo>
                      <a:pt x="1097" y="6381"/>
                    </a:lnTo>
                    <a:lnTo>
                      <a:pt x="1188" y="6569"/>
                    </a:lnTo>
                    <a:lnTo>
                      <a:pt x="1285" y="6758"/>
                    </a:lnTo>
                    <a:lnTo>
                      <a:pt x="1382" y="6946"/>
                    </a:lnTo>
                    <a:lnTo>
                      <a:pt x="1492" y="7134"/>
                    </a:lnTo>
                    <a:lnTo>
                      <a:pt x="1603" y="7322"/>
                    </a:lnTo>
                    <a:lnTo>
                      <a:pt x="1719" y="7503"/>
                    </a:lnTo>
                    <a:lnTo>
                      <a:pt x="1843" y="7685"/>
                    </a:lnTo>
                    <a:lnTo>
                      <a:pt x="1966" y="7860"/>
                    </a:lnTo>
                    <a:lnTo>
                      <a:pt x="2102" y="8042"/>
                    </a:lnTo>
                    <a:lnTo>
                      <a:pt x="2238" y="8217"/>
                    </a:lnTo>
                    <a:lnTo>
                      <a:pt x="2381" y="8385"/>
                    </a:lnTo>
                    <a:lnTo>
                      <a:pt x="2536" y="8554"/>
                    </a:lnTo>
                    <a:lnTo>
                      <a:pt x="2692" y="8722"/>
                    </a:lnTo>
                    <a:lnTo>
                      <a:pt x="2854" y="8885"/>
                    </a:lnTo>
                    <a:lnTo>
                      <a:pt x="3023" y="9047"/>
                    </a:lnTo>
                    <a:lnTo>
                      <a:pt x="3198" y="9202"/>
                    </a:lnTo>
                    <a:lnTo>
                      <a:pt x="3211" y="9014"/>
                    </a:lnTo>
                    <a:lnTo>
                      <a:pt x="3217" y="8826"/>
                    </a:lnTo>
                    <a:lnTo>
                      <a:pt x="3217" y="8638"/>
                    </a:lnTo>
                    <a:lnTo>
                      <a:pt x="3211" y="8450"/>
                    </a:lnTo>
                    <a:lnTo>
                      <a:pt x="3198" y="8256"/>
                    </a:lnTo>
                    <a:lnTo>
                      <a:pt x="3185" y="8061"/>
                    </a:lnTo>
                    <a:lnTo>
                      <a:pt x="3165" y="7866"/>
                    </a:lnTo>
                    <a:lnTo>
                      <a:pt x="3146" y="7672"/>
                    </a:lnTo>
                    <a:lnTo>
                      <a:pt x="3088" y="7283"/>
                    </a:lnTo>
                    <a:lnTo>
                      <a:pt x="3010" y="6887"/>
                    </a:lnTo>
                    <a:lnTo>
                      <a:pt x="2926" y="6492"/>
                    </a:lnTo>
                    <a:lnTo>
                      <a:pt x="2822" y="6103"/>
                    </a:lnTo>
                    <a:lnTo>
                      <a:pt x="2712" y="5707"/>
                    </a:lnTo>
                    <a:lnTo>
                      <a:pt x="2595" y="5324"/>
                    </a:lnTo>
                    <a:lnTo>
                      <a:pt x="2465" y="4935"/>
                    </a:lnTo>
                    <a:lnTo>
                      <a:pt x="2322" y="4559"/>
                    </a:lnTo>
                    <a:lnTo>
                      <a:pt x="2180" y="4189"/>
                    </a:lnTo>
                    <a:lnTo>
                      <a:pt x="2031" y="3820"/>
                    </a:lnTo>
                    <a:lnTo>
                      <a:pt x="1881" y="3470"/>
                    </a:lnTo>
                    <a:lnTo>
                      <a:pt x="1726" y="3119"/>
                    </a:lnTo>
                    <a:lnTo>
                      <a:pt x="1570" y="2789"/>
                    </a:lnTo>
                    <a:lnTo>
                      <a:pt x="1421" y="2471"/>
                    </a:lnTo>
                    <a:lnTo>
                      <a:pt x="1265" y="2160"/>
                    </a:lnTo>
                    <a:lnTo>
                      <a:pt x="1116" y="1874"/>
                    </a:lnTo>
                    <a:lnTo>
                      <a:pt x="831" y="1336"/>
                    </a:lnTo>
                    <a:lnTo>
                      <a:pt x="578" y="882"/>
                    </a:lnTo>
                    <a:lnTo>
                      <a:pt x="357" y="512"/>
                    </a:lnTo>
                    <a:lnTo>
                      <a:pt x="189" y="23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2854;p51"/>
              <p:cNvSpPr/>
              <p:nvPr/>
            </p:nvSpPr>
            <p:spPr>
              <a:xfrm>
                <a:off x="32608" y="1744123"/>
                <a:ext cx="159767" cy="494999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11194" extrusionOk="0">
                    <a:moveTo>
                      <a:pt x="3613" y="0"/>
                    </a:moveTo>
                    <a:lnTo>
                      <a:pt x="3412" y="305"/>
                    </a:lnTo>
                    <a:lnTo>
                      <a:pt x="3191" y="668"/>
                    </a:lnTo>
                    <a:lnTo>
                      <a:pt x="2906" y="1148"/>
                    </a:lnTo>
                    <a:lnTo>
                      <a:pt x="2575" y="1738"/>
                    </a:lnTo>
                    <a:lnTo>
                      <a:pt x="2400" y="2069"/>
                    </a:lnTo>
                    <a:lnTo>
                      <a:pt x="2218" y="2419"/>
                    </a:lnTo>
                    <a:lnTo>
                      <a:pt x="2030" y="2795"/>
                    </a:lnTo>
                    <a:lnTo>
                      <a:pt x="1836" y="3184"/>
                    </a:lnTo>
                    <a:lnTo>
                      <a:pt x="1648" y="3586"/>
                    </a:lnTo>
                    <a:lnTo>
                      <a:pt x="1460" y="4001"/>
                    </a:lnTo>
                    <a:lnTo>
                      <a:pt x="1272" y="4436"/>
                    </a:lnTo>
                    <a:lnTo>
                      <a:pt x="1090" y="4877"/>
                    </a:lnTo>
                    <a:lnTo>
                      <a:pt x="915" y="5331"/>
                    </a:lnTo>
                    <a:lnTo>
                      <a:pt x="753" y="5785"/>
                    </a:lnTo>
                    <a:lnTo>
                      <a:pt x="604" y="6252"/>
                    </a:lnTo>
                    <a:lnTo>
                      <a:pt x="461" y="6718"/>
                    </a:lnTo>
                    <a:lnTo>
                      <a:pt x="396" y="6952"/>
                    </a:lnTo>
                    <a:lnTo>
                      <a:pt x="338" y="7185"/>
                    </a:lnTo>
                    <a:lnTo>
                      <a:pt x="279" y="7419"/>
                    </a:lnTo>
                    <a:lnTo>
                      <a:pt x="227" y="7652"/>
                    </a:lnTo>
                    <a:lnTo>
                      <a:pt x="182" y="7886"/>
                    </a:lnTo>
                    <a:lnTo>
                      <a:pt x="137" y="8119"/>
                    </a:lnTo>
                    <a:lnTo>
                      <a:pt x="104" y="8353"/>
                    </a:lnTo>
                    <a:lnTo>
                      <a:pt x="72" y="8586"/>
                    </a:lnTo>
                    <a:lnTo>
                      <a:pt x="46" y="8813"/>
                    </a:lnTo>
                    <a:lnTo>
                      <a:pt x="26" y="9040"/>
                    </a:lnTo>
                    <a:lnTo>
                      <a:pt x="7" y="9267"/>
                    </a:lnTo>
                    <a:lnTo>
                      <a:pt x="0" y="9494"/>
                    </a:lnTo>
                    <a:lnTo>
                      <a:pt x="0" y="9715"/>
                    </a:lnTo>
                    <a:lnTo>
                      <a:pt x="7" y="9935"/>
                    </a:lnTo>
                    <a:lnTo>
                      <a:pt x="20" y="10156"/>
                    </a:lnTo>
                    <a:lnTo>
                      <a:pt x="39" y="10370"/>
                    </a:lnTo>
                    <a:lnTo>
                      <a:pt x="65" y="10577"/>
                    </a:lnTo>
                    <a:lnTo>
                      <a:pt x="104" y="10785"/>
                    </a:lnTo>
                    <a:lnTo>
                      <a:pt x="143" y="10992"/>
                    </a:lnTo>
                    <a:lnTo>
                      <a:pt x="195" y="11193"/>
                    </a:lnTo>
                    <a:lnTo>
                      <a:pt x="357" y="10960"/>
                    </a:lnTo>
                    <a:lnTo>
                      <a:pt x="506" y="10733"/>
                    </a:lnTo>
                    <a:lnTo>
                      <a:pt x="655" y="10499"/>
                    </a:lnTo>
                    <a:lnTo>
                      <a:pt x="792" y="10259"/>
                    </a:lnTo>
                    <a:lnTo>
                      <a:pt x="934" y="10026"/>
                    </a:lnTo>
                    <a:lnTo>
                      <a:pt x="1064" y="9786"/>
                    </a:lnTo>
                    <a:lnTo>
                      <a:pt x="1194" y="9546"/>
                    </a:lnTo>
                    <a:lnTo>
                      <a:pt x="1317" y="9306"/>
                    </a:lnTo>
                    <a:lnTo>
                      <a:pt x="1440" y="9066"/>
                    </a:lnTo>
                    <a:lnTo>
                      <a:pt x="1550" y="8826"/>
                    </a:lnTo>
                    <a:lnTo>
                      <a:pt x="1771" y="8346"/>
                    </a:lnTo>
                    <a:lnTo>
                      <a:pt x="1972" y="7860"/>
                    </a:lnTo>
                    <a:lnTo>
                      <a:pt x="2160" y="7380"/>
                    </a:lnTo>
                    <a:lnTo>
                      <a:pt x="2335" y="6900"/>
                    </a:lnTo>
                    <a:lnTo>
                      <a:pt x="2491" y="6427"/>
                    </a:lnTo>
                    <a:lnTo>
                      <a:pt x="2633" y="5960"/>
                    </a:lnTo>
                    <a:lnTo>
                      <a:pt x="2763" y="5499"/>
                    </a:lnTo>
                    <a:lnTo>
                      <a:pt x="2886" y="5052"/>
                    </a:lnTo>
                    <a:lnTo>
                      <a:pt x="2990" y="4611"/>
                    </a:lnTo>
                    <a:lnTo>
                      <a:pt x="3087" y="4176"/>
                    </a:lnTo>
                    <a:lnTo>
                      <a:pt x="3172" y="3761"/>
                    </a:lnTo>
                    <a:lnTo>
                      <a:pt x="3249" y="3359"/>
                    </a:lnTo>
                    <a:lnTo>
                      <a:pt x="3314" y="2970"/>
                    </a:lnTo>
                    <a:lnTo>
                      <a:pt x="3373" y="2601"/>
                    </a:lnTo>
                    <a:lnTo>
                      <a:pt x="3425" y="2250"/>
                    </a:lnTo>
                    <a:lnTo>
                      <a:pt x="3463" y="1920"/>
                    </a:lnTo>
                    <a:lnTo>
                      <a:pt x="3502" y="1608"/>
                    </a:lnTo>
                    <a:lnTo>
                      <a:pt x="3554" y="1057"/>
                    </a:lnTo>
                    <a:lnTo>
                      <a:pt x="3587" y="610"/>
                    </a:lnTo>
                    <a:lnTo>
                      <a:pt x="3600" y="279"/>
                    </a:lnTo>
                    <a:lnTo>
                      <a:pt x="361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2855;p51"/>
              <p:cNvSpPr/>
              <p:nvPr/>
            </p:nvSpPr>
            <p:spPr>
              <a:xfrm>
                <a:off x="-277373" y="2764412"/>
                <a:ext cx="486951" cy="634955"/>
              </a:xfrm>
              <a:custGeom>
                <a:avLst/>
                <a:gdLst/>
                <a:ahLst/>
                <a:cxnLst/>
                <a:rect l="l" t="t" r="r" b="b"/>
                <a:pathLst>
                  <a:path w="11012" h="14359" extrusionOk="0">
                    <a:moveTo>
                      <a:pt x="9267" y="2420"/>
                    </a:moveTo>
                    <a:lnTo>
                      <a:pt x="9371" y="2426"/>
                    </a:lnTo>
                    <a:lnTo>
                      <a:pt x="9462" y="2446"/>
                    </a:lnTo>
                    <a:lnTo>
                      <a:pt x="9546" y="2478"/>
                    </a:lnTo>
                    <a:lnTo>
                      <a:pt x="9630" y="2517"/>
                    </a:lnTo>
                    <a:lnTo>
                      <a:pt x="9702" y="2569"/>
                    </a:lnTo>
                    <a:lnTo>
                      <a:pt x="9767" y="2634"/>
                    </a:lnTo>
                    <a:lnTo>
                      <a:pt x="9818" y="2698"/>
                    </a:lnTo>
                    <a:lnTo>
                      <a:pt x="9870" y="2770"/>
                    </a:lnTo>
                    <a:lnTo>
                      <a:pt x="9909" y="2848"/>
                    </a:lnTo>
                    <a:lnTo>
                      <a:pt x="9948" y="2925"/>
                    </a:lnTo>
                    <a:lnTo>
                      <a:pt x="9981" y="3016"/>
                    </a:lnTo>
                    <a:lnTo>
                      <a:pt x="10007" y="3113"/>
                    </a:lnTo>
                    <a:lnTo>
                      <a:pt x="10032" y="3217"/>
                    </a:lnTo>
                    <a:lnTo>
                      <a:pt x="10045" y="3321"/>
                    </a:lnTo>
                    <a:lnTo>
                      <a:pt x="10058" y="3438"/>
                    </a:lnTo>
                    <a:lnTo>
                      <a:pt x="10065" y="3554"/>
                    </a:lnTo>
                    <a:lnTo>
                      <a:pt x="10065" y="3684"/>
                    </a:lnTo>
                    <a:lnTo>
                      <a:pt x="10052" y="3814"/>
                    </a:lnTo>
                    <a:lnTo>
                      <a:pt x="10039" y="3950"/>
                    </a:lnTo>
                    <a:lnTo>
                      <a:pt x="10019" y="4093"/>
                    </a:lnTo>
                    <a:lnTo>
                      <a:pt x="9994" y="4242"/>
                    </a:lnTo>
                    <a:lnTo>
                      <a:pt x="9968" y="4398"/>
                    </a:lnTo>
                    <a:lnTo>
                      <a:pt x="9929" y="4553"/>
                    </a:lnTo>
                    <a:lnTo>
                      <a:pt x="9883" y="4722"/>
                    </a:lnTo>
                    <a:lnTo>
                      <a:pt x="9825" y="4890"/>
                    </a:lnTo>
                    <a:lnTo>
                      <a:pt x="9767" y="5065"/>
                    </a:lnTo>
                    <a:lnTo>
                      <a:pt x="9702" y="5247"/>
                    </a:lnTo>
                    <a:lnTo>
                      <a:pt x="9630" y="5429"/>
                    </a:lnTo>
                    <a:lnTo>
                      <a:pt x="9546" y="5623"/>
                    </a:lnTo>
                    <a:lnTo>
                      <a:pt x="9462" y="5818"/>
                    </a:lnTo>
                    <a:lnTo>
                      <a:pt x="9364" y="6019"/>
                    </a:lnTo>
                    <a:lnTo>
                      <a:pt x="9261" y="6226"/>
                    </a:lnTo>
                    <a:lnTo>
                      <a:pt x="9150" y="6434"/>
                    </a:lnTo>
                    <a:lnTo>
                      <a:pt x="9034" y="6648"/>
                    </a:lnTo>
                    <a:lnTo>
                      <a:pt x="8911" y="6868"/>
                    </a:lnTo>
                    <a:lnTo>
                      <a:pt x="8774" y="7095"/>
                    </a:lnTo>
                    <a:lnTo>
                      <a:pt x="8632" y="7322"/>
                    </a:lnTo>
                    <a:lnTo>
                      <a:pt x="8483" y="7556"/>
                    </a:lnTo>
                    <a:lnTo>
                      <a:pt x="8424" y="7634"/>
                    </a:lnTo>
                    <a:lnTo>
                      <a:pt x="8359" y="7698"/>
                    </a:lnTo>
                    <a:lnTo>
                      <a:pt x="8288" y="7750"/>
                    </a:lnTo>
                    <a:lnTo>
                      <a:pt x="8210" y="7789"/>
                    </a:lnTo>
                    <a:lnTo>
                      <a:pt x="8126" y="7822"/>
                    </a:lnTo>
                    <a:lnTo>
                      <a:pt x="8042" y="7841"/>
                    </a:lnTo>
                    <a:lnTo>
                      <a:pt x="7957" y="7848"/>
                    </a:lnTo>
                    <a:lnTo>
                      <a:pt x="7873" y="7841"/>
                    </a:lnTo>
                    <a:lnTo>
                      <a:pt x="7789" y="7828"/>
                    </a:lnTo>
                    <a:lnTo>
                      <a:pt x="7704" y="7802"/>
                    </a:lnTo>
                    <a:lnTo>
                      <a:pt x="7627" y="7763"/>
                    </a:lnTo>
                    <a:lnTo>
                      <a:pt x="7555" y="7711"/>
                    </a:lnTo>
                    <a:lnTo>
                      <a:pt x="7490" y="7653"/>
                    </a:lnTo>
                    <a:lnTo>
                      <a:pt x="7432" y="7588"/>
                    </a:lnTo>
                    <a:lnTo>
                      <a:pt x="7380" y="7510"/>
                    </a:lnTo>
                    <a:lnTo>
                      <a:pt x="7341" y="7420"/>
                    </a:lnTo>
                    <a:lnTo>
                      <a:pt x="7108" y="6771"/>
                    </a:lnTo>
                    <a:lnTo>
                      <a:pt x="6881" y="6142"/>
                    </a:lnTo>
                    <a:lnTo>
                      <a:pt x="6842" y="6012"/>
                    </a:lnTo>
                    <a:lnTo>
                      <a:pt x="6809" y="5889"/>
                    </a:lnTo>
                    <a:lnTo>
                      <a:pt x="6783" y="5759"/>
                    </a:lnTo>
                    <a:lnTo>
                      <a:pt x="6764" y="5630"/>
                    </a:lnTo>
                    <a:lnTo>
                      <a:pt x="6758" y="5500"/>
                    </a:lnTo>
                    <a:lnTo>
                      <a:pt x="6751" y="5370"/>
                    </a:lnTo>
                    <a:lnTo>
                      <a:pt x="6758" y="5234"/>
                    </a:lnTo>
                    <a:lnTo>
                      <a:pt x="6764" y="5104"/>
                    </a:lnTo>
                    <a:lnTo>
                      <a:pt x="6783" y="4981"/>
                    </a:lnTo>
                    <a:lnTo>
                      <a:pt x="6809" y="4851"/>
                    </a:lnTo>
                    <a:lnTo>
                      <a:pt x="6842" y="4722"/>
                    </a:lnTo>
                    <a:lnTo>
                      <a:pt x="6881" y="4599"/>
                    </a:lnTo>
                    <a:lnTo>
                      <a:pt x="6926" y="4475"/>
                    </a:lnTo>
                    <a:lnTo>
                      <a:pt x="6978" y="4359"/>
                    </a:lnTo>
                    <a:lnTo>
                      <a:pt x="7036" y="4242"/>
                    </a:lnTo>
                    <a:lnTo>
                      <a:pt x="7101" y="4125"/>
                    </a:lnTo>
                    <a:lnTo>
                      <a:pt x="7224" y="3944"/>
                    </a:lnTo>
                    <a:lnTo>
                      <a:pt x="7341" y="3768"/>
                    </a:lnTo>
                    <a:lnTo>
                      <a:pt x="7464" y="3606"/>
                    </a:lnTo>
                    <a:lnTo>
                      <a:pt x="7588" y="3451"/>
                    </a:lnTo>
                    <a:lnTo>
                      <a:pt x="7717" y="3308"/>
                    </a:lnTo>
                    <a:lnTo>
                      <a:pt x="7841" y="3178"/>
                    </a:lnTo>
                    <a:lnTo>
                      <a:pt x="7970" y="3055"/>
                    </a:lnTo>
                    <a:lnTo>
                      <a:pt x="8093" y="2945"/>
                    </a:lnTo>
                    <a:lnTo>
                      <a:pt x="8223" y="2848"/>
                    </a:lnTo>
                    <a:lnTo>
                      <a:pt x="8346" y="2757"/>
                    </a:lnTo>
                    <a:lnTo>
                      <a:pt x="8470" y="2679"/>
                    </a:lnTo>
                    <a:lnTo>
                      <a:pt x="8593" y="2614"/>
                    </a:lnTo>
                    <a:lnTo>
                      <a:pt x="8710" y="2556"/>
                    </a:lnTo>
                    <a:lnTo>
                      <a:pt x="8826" y="2504"/>
                    </a:lnTo>
                    <a:lnTo>
                      <a:pt x="8943" y="2471"/>
                    </a:lnTo>
                    <a:lnTo>
                      <a:pt x="9053" y="2446"/>
                    </a:lnTo>
                    <a:lnTo>
                      <a:pt x="9163" y="2426"/>
                    </a:lnTo>
                    <a:lnTo>
                      <a:pt x="9267" y="2420"/>
                    </a:lnTo>
                    <a:close/>
                    <a:moveTo>
                      <a:pt x="2302" y="1"/>
                    </a:moveTo>
                    <a:lnTo>
                      <a:pt x="2257" y="7"/>
                    </a:lnTo>
                    <a:lnTo>
                      <a:pt x="2205" y="14"/>
                    </a:lnTo>
                    <a:lnTo>
                      <a:pt x="2160" y="27"/>
                    </a:lnTo>
                    <a:lnTo>
                      <a:pt x="2121" y="46"/>
                    </a:lnTo>
                    <a:lnTo>
                      <a:pt x="2082" y="72"/>
                    </a:lnTo>
                    <a:lnTo>
                      <a:pt x="2043" y="104"/>
                    </a:lnTo>
                    <a:lnTo>
                      <a:pt x="2017" y="130"/>
                    </a:lnTo>
                    <a:lnTo>
                      <a:pt x="1985" y="169"/>
                    </a:lnTo>
                    <a:lnTo>
                      <a:pt x="1965" y="208"/>
                    </a:lnTo>
                    <a:lnTo>
                      <a:pt x="1946" y="247"/>
                    </a:lnTo>
                    <a:lnTo>
                      <a:pt x="1933" y="292"/>
                    </a:lnTo>
                    <a:lnTo>
                      <a:pt x="1920" y="338"/>
                    </a:lnTo>
                    <a:lnTo>
                      <a:pt x="1920" y="383"/>
                    </a:lnTo>
                    <a:lnTo>
                      <a:pt x="1920" y="429"/>
                    </a:lnTo>
                    <a:lnTo>
                      <a:pt x="1926" y="474"/>
                    </a:lnTo>
                    <a:lnTo>
                      <a:pt x="1939" y="519"/>
                    </a:lnTo>
                    <a:lnTo>
                      <a:pt x="2036" y="792"/>
                    </a:lnTo>
                    <a:lnTo>
                      <a:pt x="2121" y="1064"/>
                    </a:lnTo>
                    <a:lnTo>
                      <a:pt x="2186" y="1330"/>
                    </a:lnTo>
                    <a:lnTo>
                      <a:pt x="2238" y="1602"/>
                    </a:lnTo>
                    <a:lnTo>
                      <a:pt x="2270" y="1868"/>
                    </a:lnTo>
                    <a:lnTo>
                      <a:pt x="2296" y="2134"/>
                    </a:lnTo>
                    <a:lnTo>
                      <a:pt x="2309" y="2400"/>
                    </a:lnTo>
                    <a:lnTo>
                      <a:pt x="2309" y="2666"/>
                    </a:lnTo>
                    <a:lnTo>
                      <a:pt x="2296" y="2938"/>
                    </a:lnTo>
                    <a:lnTo>
                      <a:pt x="2276" y="3204"/>
                    </a:lnTo>
                    <a:lnTo>
                      <a:pt x="2244" y="3470"/>
                    </a:lnTo>
                    <a:lnTo>
                      <a:pt x="2199" y="3743"/>
                    </a:lnTo>
                    <a:lnTo>
                      <a:pt x="2147" y="4015"/>
                    </a:lnTo>
                    <a:lnTo>
                      <a:pt x="2088" y="4287"/>
                    </a:lnTo>
                    <a:lnTo>
                      <a:pt x="2024" y="4560"/>
                    </a:lnTo>
                    <a:lnTo>
                      <a:pt x="1946" y="4838"/>
                    </a:lnTo>
                    <a:lnTo>
                      <a:pt x="1868" y="5117"/>
                    </a:lnTo>
                    <a:lnTo>
                      <a:pt x="1784" y="5396"/>
                    </a:lnTo>
                    <a:lnTo>
                      <a:pt x="1595" y="5967"/>
                    </a:lnTo>
                    <a:lnTo>
                      <a:pt x="1388" y="6551"/>
                    </a:lnTo>
                    <a:lnTo>
                      <a:pt x="1174" y="7154"/>
                    </a:lnTo>
                    <a:lnTo>
                      <a:pt x="953" y="7770"/>
                    </a:lnTo>
                    <a:lnTo>
                      <a:pt x="727" y="8405"/>
                    </a:lnTo>
                    <a:lnTo>
                      <a:pt x="506" y="9060"/>
                    </a:lnTo>
                    <a:lnTo>
                      <a:pt x="396" y="9397"/>
                    </a:lnTo>
                    <a:lnTo>
                      <a:pt x="292" y="9741"/>
                    </a:lnTo>
                    <a:lnTo>
                      <a:pt x="201" y="10072"/>
                    </a:lnTo>
                    <a:lnTo>
                      <a:pt x="130" y="10390"/>
                    </a:lnTo>
                    <a:lnTo>
                      <a:pt x="72" y="10701"/>
                    </a:lnTo>
                    <a:lnTo>
                      <a:pt x="33" y="10993"/>
                    </a:lnTo>
                    <a:lnTo>
                      <a:pt x="13" y="11272"/>
                    </a:lnTo>
                    <a:lnTo>
                      <a:pt x="0" y="11544"/>
                    </a:lnTo>
                    <a:lnTo>
                      <a:pt x="7" y="11803"/>
                    </a:lnTo>
                    <a:lnTo>
                      <a:pt x="26" y="12050"/>
                    </a:lnTo>
                    <a:lnTo>
                      <a:pt x="46" y="12205"/>
                    </a:lnTo>
                    <a:lnTo>
                      <a:pt x="72" y="12355"/>
                    </a:lnTo>
                    <a:lnTo>
                      <a:pt x="104" y="12497"/>
                    </a:lnTo>
                    <a:lnTo>
                      <a:pt x="149" y="12633"/>
                    </a:lnTo>
                    <a:lnTo>
                      <a:pt x="195" y="12763"/>
                    </a:lnTo>
                    <a:lnTo>
                      <a:pt x="253" y="12893"/>
                    </a:lnTo>
                    <a:lnTo>
                      <a:pt x="311" y="13010"/>
                    </a:lnTo>
                    <a:lnTo>
                      <a:pt x="376" y="13126"/>
                    </a:lnTo>
                    <a:lnTo>
                      <a:pt x="454" y="13230"/>
                    </a:lnTo>
                    <a:lnTo>
                      <a:pt x="532" y="13334"/>
                    </a:lnTo>
                    <a:lnTo>
                      <a:pt x="616" y="13431"/>
                    </a:lnTo>
                    <a:lnTo>
                      <a:pt x="707" y="13522"/>
                    </a:lnTo>
                    <a:lnTo>
                      <a:pt x="804" y="13606"/>
                    </a:lnTo>
                    <a:lnTo>
                      <a:pt x="902" y="13691"/>
                    </a:lnTo>
                    <a:lnTo>
                      <a:pt x="1005" y="13768"/>
                    </a:lnTo>
                    <a:lnTo>
                      <a:pt x="1116" y="13840"/>
                    </a:lnTo>
                    <a:lnTo>
                      <a:pt x="1232" y="13905"/>
                    </a:lnTo>
                    <a:lnTo>
                      <a:pt x="1349" y="13963"/>
                    </a:lnTo>
                    <a:lnTo>
                      <a:pt x="1472" y="14021"/>
                    </a:lnTo>
                    <a:lnTo>
                      <a:pt x="1602" y="14073"/>
                    </a:lnTo>
                    <a:lnTo>
                      <a:pt x="1732" y="14119"/>
                    </a:lnTo>
                    <a:lnTo>
                      <a:pt x="1868" y="14164"/>
                    </a:lnTo>
                    <a:lnTo>
                      <a:pt x="2004" y="14203"/>
                    </a:lnTo>
                    <a:lnTo>
                      <a:pt x="2140" y="14235"/>
                    </a:lnTo>
                    <a:lnTo>
                      <a:pt x="2289" y="14261"/>
                    </a:lnTo>
                    <a:lnTo>
                      <a:pt x="2432" y="14287"/>
                    </a:lnTo>
                    <a:lnTo>
                      <a:pt x="2581" y="14313"/>
                    </a:lnTo>
                    <a:lnTo>
                      <a:pt x="2730" y="14326"/>
                    </a:lnTo>
                    <a:lnTo>
                      <a:pt x="2886" y="14339"/>
                    </a:lnTo>
                    <a:lnTo>
                      <a:pt x="3042" y="14352"/>
                    </a:lnTo>
                    <a:lnTo>
                      <a:pt x="3359" y="14358"/>
                    </a:lnTo>
                    <a:lnTo>
                      <a:pt x="5058" y="14358"/>
                    </a:lnTo>
                    <a:lnTo>
                      <a:pt x="5376" y="14352"/>
                    </a:lnTo>
                    <a:lnTo>
                      <a:pt x="5532" y="14339"/>
                    </a:lnTo>
                    <a:lnTo>
                      <a:pt x="5681" y="14326"/>
                    </a:lnTo>
                    <a:lnTo>
                      <a:pt x="5837" y="14313"/>
                    </a:lnTo>
                    <a:lnTo>
                      <a:pt x="5986" y="14287"/>
                    </a:lnTo>
                    <a:lnTo>
                      <a:pt x="6128" y="14261"/>
                    </a:lnTo>
                    <a:lnTo>
                      <a:pt x="6271" y="14235"/>
                    </a:lnTo>
                    <a:lnTo>
                      <a:pt x="6414" y="14203"/>
                    </a:lnTo>
                    <a:lnTo>
                      <a:pt x="6550" y="14164"/>
                    </a:lnTo>
                    <a:lnTo>
                      <a:pt x="6686" y="14119"/>
                    </a:lnTo>
                    <a:lnTo>
                      <a:pt x="6816" y="14073"/>
                    </a:lnTo>
                    <a:lnTo>
                      <a:pt x="6946" y="14021"/>
                    </a:lnTo>
                    <a:lnTo>
                      <a:pt x="7069" y="13963"/>
                    </a:lnTo>
                    <a:lnTo>
                      <a:pt x="7186" y="13905"/>
                    </a:lnTo>
                    <a:lnTo>
                      <a:pt x="7302" y="13840"/>
                    </a:lnTo>
                    <a:lnTo>
                      <a:pt x="7413" y="13768"/>
                    </a:lnTo>
                    <a:lnTo>
                      <a:pt x="7516" y="13691"/>
                    </a:lnTo>
                    <a:lnTo>
                      <a:pt x="7614" y="13606"/>
                    </a:lnTo>
                    <a:lnTo>
                      <a:pt x="7711" y="13522"/>
                    </a:lnTo>
                    <a:lnTo>
                      <a:pt x="7802" y="13431"/>
                    </a:lnTo>
                    <a:lnTo>
                      <a:pt x="7886" y="13334"/>
                    </a:lnTo>
                    <a:lnTo>
                      <a:pt x="7964" y="13230"/>
                    </a:lnTo>
                    <a:lnTo>
                      <a:pt x="8035" y="13126"/>
                    </a:lnTo>
                    <a:lnTo>
                      <a:pt x="8106" y="13010"/>
                    </a:lnTo>
                    <a:lnTo>
                      <a:pt x="8165" y="12893"/>
                    </a:lnTo>
                    <a:lnTo>
                      <a:pt x="8223" y="12763"/>
                    </a:lnTo>
                    <a:lnTo>
                      <a:pt x="8269" y="12633"/>
                    </a:lnTo>
                    <a:lnTo>
                      <a:pt x="8307" y="12497"/>
                    </a:lnTo>
                    <a:lnTo>
                      <a:pt x="8346" y="12355"/>
                    </a:lnTo>
                    <a:lnTo>
                      <a:pt x="8372" y="12205"/>
                    </a:lnTo>
                    <a:lnTo>
                      <a:pt x="8392" y="12050"/>
                    </a:lnTo>
                    <a:lnTo>
                      <a:pt x="8405" y="11888"/>
                    </a:lnTo>
                    <a:lnTo>
                      <a:pt x="8411" y="11719"/>
                    </a:lnTo>
                    <a:lnTo>
                      <a:pt x="8411" y="11550"/>
                    </a:lnTo>
                    <a:lnTo>
                      <a:pt x="8411" y="11375"/>
                    </a:lnTo>
                    <a:lnTo>
                      <a:pt x="8398" y="11194"/>
                    </a:lnTo>
                    <a:lnTo>
                      <a:pt x="8385" y="11006"/>
                    </a:lnTo>
                    <a:lnTo>
                      <a:pt x="8359" y="10811"/>
                    </a:lnTo>
                    <a:lnTo>
                      <a:pt x="8327" y="10617"/>
                    </a:lnTo>
                    <a:lnTo>
                      <a:pt x="8314" y="10500"/>
                    </a:lnTo>
                    <a:lnTo>
                      <a:pt x="8301" y="10383"/>
                    </a:lnTo>
                    <a:lnTo>
                      <a:pt x="8294" y="10266"/>
                    </a:lnTo>
                    <a:lnTo>
                      <a:pt x="8294" y="10150"/>
                    </a:lnTo>
                    <a:lnTo>
                      <a:pt x="8301" y="10039"/>
                    </a:lnTo>
                    <a:lnTo>
                      <a:pt x="8314" y="9923"/>
                    </a:lnTo>
                    <a:lnTo>
                      <a:pt x="8333" y="9806"/>
                    </a:lnTo>
                    <a:lnTo>
                      <a:pt x="8359" y="9696"/>
                    </a:lnTo>
                    <a:lnTo>
                      <a:pt x="8385" y="9586"/>
                    </a:lnTo>
                    <a:lnTo>
                      <a:pt x="8418" y="9475"/>
                    </a:lnTo>
                    <a:lnTo>
                      <a:pt x="8463" y="9365"/>
                    </a:lnTo>
                    <a:lnTo>
                      <a:pt x="8508" y="9255"/>
                    </a:lnTo>
                    <a:lnTo>
                      <a:pt x="8554" y="9151"/>
                    </a:lnTo>
                    <a:lnTo>
                      <a:pt x="8612" y="9047"/>
                    </a:lnTo>
                    <a:lnTo>
                      <a:pt x="8671" y="8950"/>
                    </a:lnTo>
                    <a:lnTo>
                      <a:pt x="8742" y="8853"/>
                    </a:lnTo>
                    <a:lnTo>
                      <a:pt x="8943" y="8567"/>
                    </a:lnTo>
                    <a:lnTo>
                      <a:pt x="9131" y="8289"/>
                    </a:lnTo>
                    <a:lnTo>
                      <a:pt x="9319" y="8010"/>
                    </a:lnTo>
                    <a:lnTo>
                      <a:pt x="9488" y="7737"/>
                    </a:lnTo>
                    <a:lnTo>
                      <a:pt x="9656" y="7465"/>
                    </a:lnTo>
                    <a:lnTo>
                      <a:pt x="9812" y="7199"/>
                    </a:lnTo>
                    <a:lnTo>
                      <a:pt x="9955" y="6933"/>
                    </a:lnTo>
                    <a:lnTo>
                      <a:pt x="10097" y="6674"/>
                    </a:lnTo>
                    <a:lnTo>
                      <a:pt x="10221" y="6421"/>
                    </a:lnTo>
                    <a:lnTo>
                      <a:pt x="10344" y="6168"/>
                    </a:lnTo>
                    <a:lnTo>
                      <a:pt x="10447" y="5921"/>
                    </a:lnTo>
                    <a:lnTo>
                      <a:pt x="10551" y="5675"/>
                    </a:lnTo>
                    <a:lnTo>
                      <a:pt x="10642" y="5442"/>
                    </a:lnTo>
                    <a:lnTo>
                      <a:pt x="10720" y="5208"/>
                    </a:lnTo>
                    <a:lnTo>
                      <a:pt x="10791" y="4975"/>
                    </a:lnTo>
                    <a:lnTo>
                      <a:pt x="10850" y="4754"/>
                    </a:lnTo>
                    <a:lnTo>
                      <a:pt x="10901" y="4534"/>
                    </a:lnTo>
                    <a:lnTo>
                      <a:pt x="10947" y="4320"/>
                    </a:lnTo>
                    <a:lnTo>
                      <a:pt x="10979" y="4112"/>
                    </a:lnTo>
                    <a:lnTo>
                      <a:pt x="10999" y="3911"/>
                    </a:lnTo>
                    <a:lnTo>
                      <a:pt x="11012" y="3717"/>
                    </a:lnTo>
                    <a:lnTo>
                      <a:pt x="11012" y="3529"/>
                    </a:lnTo>
                    <a:lnTo>
                      <a:pt x="11005" y="3340"/>
                    </a:lnTo>
                    <a:lnTo>
                      <a:pt x="10986" y="3165"/>
                    </a:lnTo>
                    <a:lnTo>
                      <a:pt x="10960" y="2997"/>
                    </a:lnTo>
                    <a:lnTo>
                      <a:pt x="10921" y="2828"/>
                    </a:lnTo>
                    <a:lnTo>
                      <a:pt x="10869" y="2672"/>
                    </a:lnTo>
                    <a:lnTo>
                      <a:pt x="10811" y="2523"/>
                    </a:lnTo>
                    <a:lnTo>
                      <a:pt x="10739" y="2381"/>
                    </a:lnTo>
                    <a:lnTo>
                      <a:pt x="10661" y="2244"/>
                    </a:lnTo>
                    <a:lnTo>
                      <a:pt x="10571" y="2115"/>
                    </a:lnTo>
                    <a:lnTo>
                      <a:pt x="10473" y="1998"/>
                    </a:lnTo>
                    <a:lnTo>
                      <a:pt x="10396" y="1914"/>
                    </a:lnTo>
                    <a:lnTo>
                      <a:pt x="10311" y="1842"/>
                    </a:lnTo>
                    <a:lnTo>
                      <a:pt x="10233" y="1778"/>
                    </a:lnTo>
                    <a:lnTo>
                      <a:pt x="10143" y="1719"/>
                    </a:lnTo>
                    <a:lnTo>
                      <a:pt x="10052" y="1661"/>
                    </a:lnTo>
                    <a:lnTo>
                      <a:pt x="9955" y="1615"/>
                    </a:lnTo>
                    <a:lnTo>
                      <a:pt x="9857" y="1577"/>
                    </a:lnTo>
                    <a:lnTo>
                      <a:pt x="9760" y="1544"/>
                    </a:lnTo>
                    <a:lnTo>
                      <a:pt x="9656" y="1512"/>
                    </a:lnTo>
                    <a:lnTo>
                      <a:pt x="9553" y="1492"/>
                    </a:lnTo>
                    <a:lnTo>
                      <a:pt x="9442" y="1479"/>
                    </a:lnTo>
                    <a:lnTo>
                      <a:pt x="9332" y="1473"/>
                    </a:lnTo>
                    <a:lnTo>
                      <a:pt x="9222" y="1473"/>
                    </a:lnTo>
                    <a:lnTo>
                      <a:pt x="9105" y="1479"/>
                    </a:lnTo>
                    <a:lnTo>
                      <a:pt x="8988" y="1492"/>
                    </a:lnTo>
                    <a:lnTo>
                      <a:pt x="8872" y="1512"/>
                    </a:lnTo>
                    <a:lnTo>
                      <a:pt x="8735" y="1544"/>
                    </a:lnTo>
                    <a:lnTo>
                      <a:pt x="8606" y="1577"/>
                    </a:lnTo>
                    <a:lnTo>
                      <a:pt x="8476" y="1622"/>
                    </a:lnTo>
                    <a:lnTo>
                      <a:pt x="8346" y="1674"/>
                    </a:lnTo>
                    <a:lnTo>
                      <a:pt x="8217" y="1739"/>
                    </a:lnTo>
                    <a:lnTo>
                      <a:pt x="8087" y="1804"/>
                    </a:lnTo>
                    <a:lnTo>
                      <a:pt x="7964" y="1881"/>
                    </a:lnTo>
                    <a:lnTo>
                      <a:pt x="7834" y="1959"/>
                    </a:lnTo>
                    <a:lnTo>
                      <a:pt x="7711" y="2050"/>
                    </a:lnTo>
                    <a:lnTo>
                      <a:pt x="7588" y="2141"/>
                    </a:lnTo>
                    <a:lnTo>
                      <a:pt x="7464" y="2244"/>
                    </a:lnTo>
                    <a:lnTo>
                      <a:pt x="7341" y="2348"/>
                    </a:lnTo>
                    <a:lnTo>
                      <a:pt x="7218" y="2465"/>
                    </a:lnTo>
                    <a:lnTo>
                      <a:pt x="7101" y="2582"/>
                    </a:lnTo>
                    <a:lnTo>
                      <a:pt x="6985" y="2711"/>
                    </a:lnTo>
                    <a:lnTo>
                      <a:pt x="6868" y="2841"/>
                    </a:lnTo>
                    <a:lnTo>
                      <a:pt x="6822" y="2893"/>
                    </a:lnTo>
                    <a:lnTo>
                      <a:pt x="6764" y="2932"/>
                    </a:lnTo>
                    <a:lnTo>
                      <a:pt x="6706" y="2964"/>
                    </a:lnTo>
                    <a:lnTo>
                      <a:pt x="6641" y="2984"/>
                    </a:lnTo>
                    <a:lnTo>
                      <a:pt x="6582" y="2990"/>
                    </a:lnTo>
                    <a:lnTo>
                      <a:pt x="6518" y="2997"/>
                    </a:lnTo>
                    <a:lnTo>
                      <a:pt x="6453" y="2984"/>
                    </a:lnTo>
                    <a:lnTo>
                      <a:pt x="6394" y="2971"/>
                    </a:lnTo>
                    <a:lnTo>
                      <a:pt x="6336" y="2945"/>
                    </a:lnTo>
                    <a:lnTo>
                      <a:pt x="6284" y="2906"/>
                    </a:lnTo>
                    <a:lnTo>
                      <a:pt x="6232" y="2867"/>
                    </a:lnTo>
                    <a:lnTo>
                      <a:pt x="6193" y="2822"/>
                    </a:lnTo>
                    <a:lnTo>
                      <a:pt x="6154" y="2763"/>
                    </a:lnTo>
                    <a:lnTo>
                      <a:pt x="6128" y="2705"/>
                    </a:lnTo>
                    <a:lnTo>
                      <a:pt x="6116" y="2634"/>
                    </a:lnTo>
                    <a:lnTo>
                      <a:pt x="6109" y="2562"/>
                    </a:lnTo>
                    <a:lnTo>
                      <a:pt x="6109" y="2309"/>
                    </a:lnTo>
                    <a:lnTo>
                      <a:pt x="6128" y="2056"/>
                    </a:lnTo>
                    <a:lnTo>
                      <a:pt x="6154" y="1804"/>
                    </a:lnTo>
                    <a:lnTo>
                      <a:pt x="6193" y="1551"/>
                    </a:lnTo>
                    <a:lnTo>
                      <a:pt x="6245" y="1291"/>
                    </a:lnTo>
                    <a:lnTo>
                      <a:pt x="6304" y="1038"/>
                    </a:lnTo>
                    <a:lnTo>
                      <a:pt x="6381" y="779"/>
                    </a:lnTo>
                    <a:lnTo>
                      <a:pt x="6472" y="519"/>
                    </a:lnTo>
                    <a:lnTo>
                      <a:pt x="6492" y="474"/>
                    </a:lnTo>
                    <a:lnTo>
                      <a:pt x="6498" y="429"/>
                    </a:lnTo>
                    <a:lnTo>
                      <a:pt x="6498" y="383"/>
                    </a:lnTo>
                    <a:lnTo>
                      <a:pt x="6498" y="338"/>
                    </a:lnTo>
                    <a:lnTo>
                      <a:pt x="6485" y="292"/>
                    </a:lnTo>
                    <a:lnTo>
                      <a:pt x="6472" y="247"/>
                    </a:lnTo>
                    <a:lnTo>
                      <a:pt x="6453" y="208"/>
                    </a:lnTo>
                    <a:lnTo>
                      <a:pt x="6433" y="169"/>
                    </a:lnTo>
                    <a:lnTo>
                      <a:pt x="6401" y="130"/>
                    </a:lnTo>
                    <a:lnTo>
                      <a:pt x="6368" y="98"/>
                    </a:lnTo>
                    <a:lnTo>
                      <a:pt x="6336" y="72"/>
                    </a:lnTo>
                    <a:lnTo>
                      <a:pt x="6297" y="46"/>
                    </a:lnTo>
                    <a:lnTo>
                      <a:pt x="6252" y="27"/>
                    </a:lnTo>
                    <a:lnTo>
                      <a:pt x="6213" y="14"/>
                    </a:lnTo>
                    <a:lnTo>
                      <a:pt x="6161" y="7"/>
                    </a:lnTo>
                    <a:lnTo>
                      <a:pt x="611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" name="Google Shape;2856;p51"/>
            <p:cNvGrpSpPr/>
            <p:nvPr/>
          </p:nvGrpSpPr>
          <p:grpSpPr>
            <a:xfrm>
              <a:off x="811675" y="3170784"/>
              <a:ext cx="620273" cy="1655245"/>
              <a:chOff x="-292850" y="1744123"/>
              <a:chExt cx="620273" cy="1655245"/>
            </a:xfrm>
          </p:grpSpPr>
          <p:sp>
            <p:nvSpPr>
              <p:cNvPr id="361" name="Google Shape;2857;p51"/>
              <p:cNvSpPr/>
              <p:nvPr/>
            </p:nvSpPr>
            <p:spPr>
              <a:xfrm>
                <a:off x="-85812" y="1780251"/>
                <a:ext cx="262401" cy="1134774"/>
              </a:xfrm>
              <a:custGeom>
                <a:avLst/>
                <a:gdLst/>
                <a:ahLst/>
                <a:cxnLst/>
                <a:rect l="l" t="t" r="r" b="b"/>
                <a:pathLst>
                  <a:path w="5934" h="25662" fill="none" extrusionOk="0">
                    <a:moveTo>
                      <a:pt x="5934" y="0"/>
                    </a:moveTo>
                    <a:lnTo>
                      <a:pt x="5934" y="0"/>
                    </a:lnTo>
                    <a:lnTo>
                      <a:pt x="5739" y="571"/>
                    </a:lnTo>
                    <a:lnTo>
                      <a:pt x="5512" y="1252"/>
                    </a:lnTo>
                    <a:lnTo>
                      <a:pt x="5214" y="2179"/>
                    </a:lnTo>
                    <a:lnTo>
                      <a:pt x="4851" y="3333"/>
                    </a:lnTo>
                    <a:lnTo>
                      <a:pt x="4436" y="4689"/>
                    </a:lnTo>
                    <a:lnTo>
                      <a:pt x="4215" y="5441"/>
                    </a:lnTo>
                    <a:lnTo>
                      <a:pt x="3988" y="6239"/>
                    </a:lnTo>
                    <a:lnTo>
                      <a:pt x="3755" y="7075"/>
                    </a:lnTo>
                    <a:lnTo>
                      <a:pt x="3509" y="7957"/>
                    </a:lnTo>
                    <a:lnTo>
                      <a:pt x="3269" y="8872"/>
                    </a:lnTo>
                    <a:lnTo>
                      <a:pt x="3016" y="9825"/>
                    </a:lnTo>
                    <a:lnTo>
                      <a:pt x="2769" y="10811"/>
                    </a:lnTo>
                    <a:lnTo>
                      <a:pt x="2516" y="11829"/>
                    </a:lnTo>
                    <a:lnTo>
                      <a:pt x="2263" y="12873"/>
                    </a:lnTo>
                    <a:lnTo>
                      <a:pt x="2017" y="13949"/>
                    </a:lnTo>
                    <a:lnTo>
                      <a:pt x="1777" y="15045"/>
                    </a:lnTo>
                    <a:lnTo>
                      <a:pt x="1544" y="16167"/>
                    </a:lnTo>
                    <a:lnTo>
                      <a:pt x="1310" y="17309"/>
                    </a:lnTo>
                    <a:lnTo>
                      <a:pt x="1090" y="18463"/>
                    </a:lnTo>
                    <a:lnTo>
                      <a:pt x="876" y="19637"/>
                    </a:lnTo>
                    <a:lnTo>
                      <a:pt x="675" y="20823"/>
                    </a:lnTo>
                    <a:lnTo>
                      <a:pt x="487" y="22023"/>
                    </a:lnTo>
                    <a:lnTo>
                      <a:pt x="305" y="23229"/>
                    </a:lnTo>
                    <a:lnTo>
                      <a:pt x="227" y="23833"/>
                    </a:lnTo>
                    <a:lnTo>
                      <a:pt x="149" y="24442"/>
                    </a:lnTo>
                    <a:lnTo>
                      <a:pt x="71" y="25052"/>
                    </a:lnTo>
                    <a:lnTo>
                      <a:pt x="0" y="2566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2858;p51"/>
              <p:cNvSpPr/>
              <p:nvPr/>
            </p:nvSpPr>
            <p:spPr>
              <a:xfrm>
                <a:off x="-18421" y="2142988"/>
                <a:ext cx="292250" cy="355661"/>
              </a:xfrm>
              <a:custGeom>
                <a:avLst/>
                <a:gdLst/>
                <a:ahLst/>
                <a:cxnLst/>
                <a:rect l="l" t="t" r="r" b="b"/>
                <a:pathLst>
                  <a:path w="6609" h="8043" fill="none" extrusionOk="0">
                    <a:moveTo>
                      <a:pt x="6608" y="1"/>
                    </a:moveTo>
                    <a:lnTo>
                      <a:pt x="6608" y="1"/>
                    </a:lnTo>
                    <a:lnTo>
                      <a:pt x="5986" y="785"/>
                    </a:lnTo>
                    <a:lnTo>
                      <a:pt x="5292" y="1667"/>
                    </a:lnTo>
                    <a:lnTo>
                      <a:pt x="4403" y="2770"/>
                    </a:lnTo>
                    <a:lnTo>
                      <a:pt x="3379" y="4028"/>
                    </a:lnTo>
                    <a:lnTo>
                      <a:pt x="2270" y="5377"/>
                    </a:lnTo>
                    <a:lnTo>
                      <a:pt x="1699" y="6058"/>
                    </a:lnTo>
                    <a:lnTo>
                      <a:pt x="1129" y="6739"/>
                    </a:lnTo>
                    <a:lnTo>
                      <a:pt x="558" y="7400"/>
                    </a:lnTo>
                    <a:lnTo>
                      <a:pt x="0" y="8042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2859;p51"/>
              <p:cNvSpPr/>
              <p:nvPr/>
            </p:nvSpPr>
            <p:spPr>
              <a:xfrm>
                <a:off x="-203703" y="2130650"/>
                <a:ext cx="170955" cy="439370"/>
              </a:xfrm>
              <a:custGeom>
                <a:avLst/>
                <a:gdLst/>
                <a:ahLst/>
                <a:cxnLst/>
                <a:rect l="l" t="t" r="r" b="b"/>
                <a:pathLst>
                  <a:path w="3866" h="9936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53" y="215"/>
                    </a:lnTo>
                    <a:lnTo>
                      <a:pt x="124" y="474"/>
                    </a:lnTo>
                    <a:lnTo>
                      <a:pt x="221" y="831"/>
                    </a:lnTo>
                    <a:lnTo>
                      <a:pt x="351" y="1265"/>
                    </a:lnTo>
                    <a:lnTo>
                      <a:pt x="507" y="1784"/>
                    </a:lnTo>
                    <a:lnTo>
                      <a:pt x="695" y="2374"/>
                    </a:lnTo>
                    <a:lnTo>
                      <a:pt x="915" y="3036"/>
                    </a:lnTo>
                    <a:lnTo>
                      <a:pt x="1168" y="3756"/>
                    </a:lnTo>
                    <a:lnTo>
                      <a:pt x="1453" y="4527"/>
                    </a:lnTo>
                    <a:lnTo>
                      <a:pt x="1771" y="5351"/>
                    </a:lnTo>
                    <a:lnTo>
                      <a:pt x="1940" y="5772"/>
                    </a:lnTo>
                    <a:lnTo>
                      <a:pt x="2121" y="6213"/>
                    </a:lnTo>
                    <a:lnTo>
                      <a:pt x="2309" y="6654"/>
                    </a:lnTo>
                    <a:lnTo>
                      <a:pt x="2504" y="7108"/>
                    </a:lnTo>
                    <a:lnTo>
                      <a:pt x="2712" y="7569"/>
                    </a:lnTo>
                    <a:lnTo>
                      <a:pt x="2926" y="8029"/>
                    </a:lnTo>
                    <a:lnTo>
                      <a:pt x="3146" y="8503"/>
                    </a:lnTo>
                    <a:lnTo>
                      <a:pt x="3380" y="8976"/>
                    </a:lnTo>
                    <a:lnTo>
                      <a:pt x="3619" y="9456"/>
                    </a:lnTo>
                    <a:lnTo>
                      <a:pt x="3866" y="9936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2860;p51"/>
              <p:cNvSpPr/>
              <p:nvPr/>
            </p:nvSpPr>
            <p:spPr>
              <a:xfrm>
                <a:off x="-66046" y="2434929"/>
                <a:ext cx="349028" cy="329527"/>
              </a:xfrm>
              <a:custGeom>
                <a:avLst/>
                <a:gdLst/>
                <a:ahLst/>
                <a:cxnLst/>
                <a:rect l="l" t="t" r="r" b="b"/>
                <a:pathLst>
                  <a:path w="7893" h="7452" fill="none" extrusionOk="0">
                    <a:moveTo>
                      <a:pt x="7893" y="0"/>
                    </a:moveTo>
                    <a:lnTo>
                      <a:pt x="7893" y="0"/>
                    </a:lnTo>
                    <a:lnTo>
                      <a:pt x="7737" y="182"/>
                    </a:lnTo>
                    <a:lnTo>
                      <a:pt x="7556" y="402"/>
                    </a:lnTo>
                    <a:lnTo>
                      <a:pt x="7303" y="688"/>
                    </a:lnTo>
                    <a:lnTo>
                      <a:pt x="6985" y="1051"/>
                    </a:lnTo>
                    <a:lnTo>
                      <a:pt x="6602" y="1466"/>
                    </a:lnTo>
                    <a:lnTo>
                      <a:pt x="6168" y="1939"/>
                    </a:lnTo>
                    <a:lnTo>
                      <a:pt x="5668" y="2458"/>
                    </a:lnTo>
                    <a:lnTo>
                      <a:pt x="5117" y="3016"/>
                    </a:lnTo>
                    <a:lnTo>
                      <a:pt x="4514" y="3613"/>
                    </a:lnTo>
                    <a:lnTo>
                      <a:pt x="4196" y="3917"/>
                    </a:lnTo>
                    <a:lnTo>
                      <a:pt x="3866" y="4229"/>
                    </a:lnTo>
                    <a:lnTo>
                      <a:pt x="3522" y="4546"/>
                    </a:lnTo>
                    <a:lnTo>
                      <a:pt x="3172" y="4864"/>
                    </a:lnTo>
                    <a:lnTo>
                      <a:pt x="2809" y="5188"/>
                    </a:lnTo>
                    <a:lnTo>
                      <a:pt x="2432" y="5513"/>
                    </a:lnTo>
                    <a:lnTo>
                      <a:pt x="2050" y="5837"/>
                    </a:lnTo>
                    <a:lnTo>
                      <a:pt x="1661" y="6161"/>
                    </a:lnTo>
                    <a:lnTo>
                      <a:pt x="1259" y="6492"/>
                    </a:lnTo>
                    <a:lnTo>
                      <a:pt x="844" y="6816"/>
                    </a:lnTo>
                    <a:lnTo>
                      <a:pt x="429" y="7134"/>
                    </a:lnTo>
                    <a:lnTo>
                      <a:pt x="1" y="7452"/>
                    </a:lnTo>
                  </a:path>
                </a:pathLst>
              </a:custGeom>
              <a:noFill/>
              <a:ln w="650" cap="rnd" cmpd="sng">
                <a:solidFill>
                  <a:srgbClr val="E3762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2861;p51"/>
              <p:cNvSpPr/>
              <p:nvPr/>
            </p:nvSpPr>
            <p:spPr>
              <a:xfrm>
                <a:off x="-269635" y="2452705"/>
                <a:ext cx="198194" cy="360791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815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52" y="156"/>
                    </a:lnTo>
                    <a:lnTo>
                      <a:pt x="117" y="344"/>
                    </a:lnTo>
                    <a:lnTo>
                      <a:pt x="214" y="610"/>
                    </a:lnTo>
                    <a:lnTo>
                      <a:pt x="338" y="934"/>
                    </a:lnTo>
                    <a:lnTo>
                      <a:pt x="500" y="1330"/>
                    </a:lnTo>
                    <a:lnTo>
                      <a:pt x="701" y="1790"/>
                    </a:lnTo>
                    <a:lnTo>
                      <a:pt x="934" y="2303"/>
                    </a:lnTo>
                    <a:lnTo>
                      <a:pt x="1213" y="2873"/>
                    </a:lnTo>
                    <a:lnTo>
                      <a:pt x="1369" y="3178"/>
                    </a:lnTo>
                    <a:lnTo>
                      <a:pt x="1537" y="3496"/>
                    </a:lnTo>
                    <a:lnTo>
                      <a:pt x="1712" y="3827"/>
                    </a:lnTo>
                    <a:lnTo>
                      <a:pt x="1900" y="4164"/>
                    </a:lnTo>
                    <a:lnTo>
                      <a:pt x="2101" y="4521"/>
                    </a:lnTo>
                    <a:lnTo>
                      <a:pt x="2315" y="4884"/>
                    </a:lnTo>
                    <a:lnTo>
                      <a:pt x="2542" y="5260"/>
                    </a:lnTo>
                    <a:lnTo>
                      <a:pt x="2776" y="5642"/>
                    </a:lnTo>
                    <a:lnTo>
                      <a:pt x="3029" y="6044"/>
                    </a:lnTo>
                    <a:lnTo>
                      <a:pt x="3288" y="6447"/>
                    </a:lnTo>
                    <a:lnTo>
                      <a:pt x="3567" y="6862"/>
                    </a:lnTo>
                    <a:lnTo>
                      <a:pt x="3859" y="7283"/>
                    </a:lnTo>
                    <a:lnTo>
                      <a:pt x="4164" y="7718"/>
                    </a:lnTo>
                    <a:lnTo>
                      <a:pt x="4481" y="8159"/>
                    </a:lnTo>
                  </a:path>
                </a:pathLst>
              </a:custGeom>
              <a:noFill/>
              <a:ln w="650" cap="rnd" cmpd="sng">
                <a:solidFill>
                  <a:srgbClr val="E3762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2862;p51"/>
              <p:cNvSpPr/>
              <p:nvPr/>
            </p:nvSpPr>
            <p:spPr>
              <a:xfrm>
                <a:off x="-19881" y="2371252"/>
                <a:ext cx="345624" cy="358226"/>
              </a:xfrm>
              <a:custGeom>
                <a:avLst/>
                <a:gdLst/>
                <a:ahLst/>
                <a:cxnLst/>
                <a:rect l="l" t="t" r="r" b="b"/>
                <a:pathLst>
                  <a:path w="7816" h="8101" extrusionOk="0">
                    <a:moveTo>
                      <a:pt x="7815" y="1"/>
                    </a:moveTo>
                    <a:lnTo>
                      <a:pt x="7608" y="124"/>
                    </a:lnTo>
                    <a:lnTo>
                      <a:pt x="7407" y="254"/>
                    </a:lnTo>
                    <a:lnTo>
                      <a:pt x="6998" y="532"/>
                    </a:lnTo>
                    <a:lnTo>
                      <a:pt x="6596" y="818"/>
                    </a:lnTo>
                    <a:lnTo>
                      <a:pt x="6207" y="1116"/>
                    </a:lnTo>
                    <a:lnTo>
                      <a:pt x="5818" y="1421"/>
                    </a:lnTo>
                    <a:lnTo>
                      <a:pt x="5442" y="1739"/>
                    </a:lnTo>
                    <a:lnTo>
                      <a:pt x="5078" y="2063"/>
                    </a:lnTo>
                    <a:lnTo>
                      <a:pt x="4722" y="2394"/>
                    </a:lnTo>
                    <a:lnTo>
                      <a:pt x="4372" y="2724"/>
                    </a:lnTo>
                    <a:lnTo>
                      <a:pt x="4034" y="3062"/>
                    </a:lnTo>
                    <a:lnTo>
                      <a:pt x="3704" y="3399"/>
                    </a:lnTo>
                    <a:lnTo>
                      <a:pt x="3386" y="3736"/>
                    </a:lnTo>
                    <a:lnTo>
                      <a:pt x="3081" y="4073"/>
                    </a:lnTo>
                    <a:lnTo>
                      <a:pt x="2789" y="4404"/>
                    </a:lnTo>
                    <a:lnTo>
                      <a:pt x="2510" y="4728"/>
                    </a:lnTo>
                    <a:lnTo>
                      <a:pt x="2238" y="5053"/>
                    </a:lnTo>
                    <a:lnTo>
                      <a:pt x="1985" y="5364"/>
                    </a:lnTo>
                    <a:lnTo>
                      <a:pt x="1739" y="5669"/>
                    </a:lnTo>
                    <a:lnTo>
                      <a:pt x="1512" y="5960"/>
                    </a:lnTo>
                    <a:lnTo>
                      <a:pt x="1298" y="6239"/>
                    </a:lnTo>
                    <a:lnTo>
                      <a:pt x="915" y="6758"/>
                    </a:lnTo>
                    <a:lnTo>
                      <a:pt x="591" y="7212"/>
                    </a:lnTo>
                    <a:lnTo>
                      <a:pt x="338" y="7582"/>
                    </a:lnTo>
                    <a:lnTo>
                      <a:pt x="150" y="7861"/>
                    </a:lnTo>
                    <a:lnTo>
                      <a:pt x="1" y="8101"/>
                    </a:lnTo>
                    <a:lnTo>
                      <a:pt x="1" y="8101"/>
                    </a:lnTo>
                    <a:lnTo>
                      <a:pt x="202" y="8042"/>
                    </a:lnTo>
                    <a:lnTo>
                      <a:pt x="422" y="7964"/>
                    </a:lnTo>
                    <a:lnTo>
                      <a:pt x="656" y="7874"/>
                    </a:lnTo>
                    <a:lnTo>
                      <a:pt x="909" y="7763"/>
                    </a:lnTo>
                    <a:lnTo>
                      <a:pt x="1162" y="7640"/>
                    </a:lnTo>
                    <a:lnTo>
                      <a:pt x="1434" y="7497"/>
                    </a:lnTo>
                    <a:lnTo>
                      <a:pt x="1706" y="7342"/>
                    </a:lnTo>
                    <a:lnTo>
                      <a:pt x="1992" y="7180"/>
                    </a:lnTo>
                    <a:lnTo>
                      <a:pt x="2283" y="6998"/>
                    </a:lnTo>
                    <a:lnTo>
                      <a:pt x="2575" y="6804"/>
                    </a:lnTo>
                    <a:lnTo>
                      <a:pt x="2874" y="6596"/>
                    </a:lnTo>
                    <a:lnTo>
                      <a:pt x="3172" y="6375"/>
                    </a:lnTo>
                    <a:lnTo>
                      <a:pt x="3477" y="6142"/>
                    </a:lnTo>
                    <a:lnTo>
                      <a:pt x="3781" y="5896"/>
                    </a:lnTo>
                    <a:lnTo>
                      <a:pt x="4080" y="5643"/>
                    </a:lnTo>
                    <a:lnTo>
                      <a:pt x="4378" y="5377"/>
                    </a:lnTo>
                    <a:lnTo>
                      <a:pt x="4670" y="5098"/>
                    </a:lnTo>
                    <a:lnTo>
                      <a:pt x="4962" y="4813"/>
                    </a:lnTo>
                    <a:lnTo>
                      <a:pt x="5247" y="4521"/>
                    </a:lnTo>
                    <a:lnTo>
                      <a:pt x="5519" y="4216"/>
                    </a:lnTo>
                    <a:lnTo>
                      <a:pt x="5792" y="3898"/>
                    </a:lnTo>
                    <a:lnTo>
                      <a:pt x="6051" y="3580"/>
                    </a:lnTo>
                    <a:lnTo>
                      <a:pt x="6298" y="3250"/>
                    </a:lnTo>
                    <a:lnTo>
                      <a:pt x="6531" y="2912"/>
                    </a:lnTo>
                    <a:lnTo>
                      <a:pt x="6641" y="2737"/>
                    </a:lnTo>
                    <a:lnTo>
                      <a:pt x="6752" y="2569"/>
                    </a:lnTo>
                    <a:lnTo>
                      <a:pt x="6855" y="2394"/>
                    </a:lnTo>
                    <a:lnTo>
                      <a:pt x="6959" y="2219"/>
                    </a:lnTo>
                    <a:lnTo>
                      <a:pt x="7056" y="2037"/>
                    </a:lnTo>
                    <a:lnTo>
                      <a:pt x="7147" y="1862"/>
                    </a:lnTo>
                    <a:lnTo>
                      <a:pt x="7238" y="1680"/>
                    </a:lnTo>
                    <a:lnTo>
                      <a:pt x="7322" y="1499"/>
                    </a:lnTo>
                    <a:lnTo>
                      <a:pt x="7400" y="1317"/>
                    </a:lnTo>
                    <a:lnTo>
                      <a:pt x="7478" y="1129"/>
                    </a:lnTo>
                    <a:lnTo>
                      <a:pt x="7549" y="941"/>
                    </a:lnTo>
                    <a:lnTo>
                      <a:pt x="7614" y="759"/>
                    </a:lnTo>
                    <a:lnTo>
                      <a:pt x="7672" y="571"/>
                    </a:lnTo>
                    <a:lnTo>
                      <a:pt x="7724" y="377"/>
                    </a:lnTo>
                    <a:lnTo>
                      <a:pt x="7776" y="189"/>
                    </a:lnTo>
                    <a:lnTo>
                      <a:pt x="781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2863;p51"/>
              <p:cNvSpPr/>
              <p:nvPr/>
            </p:nvSpPr>
            <p:spPr>
              <a:xfrm>
                <a:off x="-292850" y="2393362"/>
                <a:ext cx="178693" cy="359332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8126" extrusionOk="0">
                    <a:moveTo>
                      <a:pt x="0" y="0"/>
                    </a:moveTo>
                    <a:lnTo>
                      <a:pt x="26" y="285"/>
                    </a:lnTo>
                    <a:lnTo>
                      <a:pt x="71" y="623"/>
                    </a:lnTo>
                    <a:lnTo>
                      <a:pt x="130" y="1057"/>
                    </a:lnTo>
                    <a:lnTo>
                      <a:pt x="175" y="1310"/>
                    </a:lnTo>
                    <a:lnTo>
                      <a:pt x="220" y="1576"/>
                    </a:lnTo>
                    <a:lnTo>
                      <a:pt x="279" y="1868"/>
                    </a:lnTo>
                    <a:lnTo>
                      <a:pt x="337" y="2173"/>
                    </a:lnTo>
                    <a:lnTo>
                      <a:pt x="409" y="2484"/>
                    </a:lnTo>
                    <a:lnTo>
                      <a:pt x="493" y="2815"/>
                    </a:lnTo>
                    <a:lnTo>
                      <a:pt x="584" y="3152"/>
                    </a:lnTo>
                    <a:lnTo>
                      <a:pt x="681" y="3489"/>
                    </a:lnTo>
                    <a:lnTo>
                      <a:pt x="798" y="3839"/>
                    </a:lnTo>
                    <a:lnTo>
                      <a:pt x="914" y="4189"/>
                    </a:lnTo>
                    <a:lnTo>
                      <a:pt x="1051" y="4540"/>
                    </a:lnTo>
                    <a:lnTo>
                      <a:pt x="1193" y="4883"/>
                    </a:lnTo>
                    <a:lnTo>
                      <a:pt x="1355" y="5227"/>
                    </a:lnTo>
                    <a:lnTo>
                      <a:pt x="1524" y="5564"/>
                    </a:lnTo>
                    <a:lnTo>
                      <a:pt x="1615" y="5733"/>
                    </a:lnTo>
                    <a:lnTo>
                      <a:pt x="1706" y="5895"/>
                    </a:lnTo>
                    <a:lnTo>
                      <a:pt x="1803" y="6057"/>
                    </a:lnTo>
                    <a:lnTo>
                      <a:pt x="1907" y="6213"/>
                    </a:lnTo>
                    <a:lnTo>
                      <a:pt x="2010" y="6368"/>
                    </a:lnTo>
                    <a:lnTo>
                      <a:pt x="2114" y="6518"/>
                    </a:lnTo>
                    <a:lnTo>
                      <a:pt x="2231" y="6667"/>
                    </a:lnTo>
                    <a:lnTo>
                      <a:pt x="2341" y="6809"/>
                    </a:lnTo>
                    <a:lnTo>
                      <a:pt x="2464" y="6946"/>
                    </a:lnTo>
                    <a:lnTo>
                      <a:pt x="2588" y="7082"/>
                    </a:lnTo>
                    <a:lnTo>
                      <a:pt x="2711" y="7211"/>
                    </a:lnTo>
                    <a:lnTo>
                      <a:pt x="2840" y="7335"/>
                    </a:lnTo>
                    <a:lnTo>
                      <a:pt x="2977" y="7458"/>
                    </a:lnTo>
                    <a:lnTo>
                      <a:pt x="3119" y="7575"/>
                    </a:lnTo>
                    <a:lnTo>
                      <a:pt x="3262" y="7678"/>
                    </a:lnTo>
                    <a:lnTo>
                      <a:pt x="3405" y="7782"/>
                    </a:lnTo>
                    <a:lnTo>
                      <a:pt x="3560" y="7879"/>
                    </a:lnTo>
                    <a:lnTo>
                      <a:pt x="3716" y="7964"/>
                    </a:lnTo>
                    <a:lnTo>
                      <a:pt x="3872" y="8048"/>
                    </a:lnTo>
                    <a:lnTo>
                      <a:pt x="4040" y="8126"/>
                    </a:lnTo>
                    <a:lnTo>
                      <a:pt x="4040" y="8126"/>
                    </a:lnTo>
                    <a:lnTo>
                      <a:pt x="4008" y="7918"/>
                    </a:lnTo>
                    <a:lnTo>
                      <a:pt x="3975" y="7711"/>
                    </a:lnTo>
                    <a:lnTo>
                      <a:pt x="3891" y="7309"/>
                    </a:lnTo>
                    <a:lnTo>
                      <a:pt x="3794" y="6907"/>
                    </a:lnTo>
                    <a:lnTo>
                      <a:pt x="3690" y="6511"/>
                    </a:lnTo>
                    <a:lnTo>
                      <a:pt x="3567" y="6122"/>
                    </a:lnTo>
                    <a:lnTo>
                      <a:pt x="3437" y="5739"/>
                    </a:lnTo>
                    <a:lnTo>
                      <a:pt x="3294" y="5363"/>
                    </a:lnTo>
                    <a:lnTo>
                      <a:pt x="3145" y="5000"/>
                    </a:lnTo>
                    <a:lnTo>
                      <a:pt x="2990" y="4637"/>
                    </a:lnTo>
                    <a:lnTo>
                      <a:pt x="2827" y="4287"/>
                    </a:lnTo>
                    <a:lnTo>
                      <a:pt x="2665" y="3949"/>
                    </a:lnTo>
                    <a:lnTo>
                      <a:pt x="2490" y="3619"/>
                    </a:lnTo>
                    <a:lnTo>
                      <a:pt x="2315" y="3301"/>
                    </a:lnTo>
                    <a:lnTo>
                      <a:pt x="2140" y="2990"/>
                    </a:lnTo>
                    <a:lnTo>
                      <a:pt x="1965" y="2698"/>
                    </a:lnTo>
                    <a:lnTo>
                      <a:pt x="1790" y="2412"/>
                    </a:lnTo>
                    <a:lnTo>
                      <a:pt x="1615" y="2140"/>
                    </a:lnTo>
                    <a:lnTo>
                      <a:pt x="1446" y="1881"/>
                    </a:lnTo>
                    <a:lnTo>
                      <a:pt x="1278" y="1641"/>
                    </a:lnTo>
                    <a:lnTo>
                      <a:pt x="1115" y="1414"/>
                    </a:lnTo>
                    <a:lnTo>
                      <a:pt x="811" y="999"/>
                    </a:lnTo>
                    <a:lnTo>
                      <a:pt x="545" y="649"/>
                    </a:lnTo>
                    <a:lnTo>
                      <a:pt x="318" y="376"/>
                    </a:lnTo>
                    <a:lnTo>
                      <a:pt x="149" y="1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2864;p51"/>
              <p:cNvSpPr/>
              <p:nvPr/>
            </p:nvSpPr>
            <p:spPr>
              <a:xfrm>
                <a:off x="32299" y="2086784"/>
                <a:ext cx="295124" cy="35278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7978" extrusionOk="0">
                    <a:moveTo>
                      <a:pt x="6674" y="1"/>
                    </a:moveTo>
                    <a:lnTo>
                      <a:pt x="6505" y="98"/>
                    </a:lnTo>
                    <a:lnTo>
                      <a:pt x="6324" y="202"/>
                    </a:lnTo>
                    <a:lnTo>
                      <a:pt x="6136" y="325"/>
                    </a:lnTo>
                    <a:lnTo>
                      <a:pt x="5941" y="461"/>
                    </a:lnTo>
                    <a:lnTo>
                      <a:pt x="5734" y="610"/>
                    </a:lnTo>
                    <a:lnTo>
                      <a:pt x="5526" y="772"/>
                    </a:lnTo>
                    <a:lnTo>
                      <a:pt x="5306" y="947"/>
                    </a:lnTo>
                    <a:lnTo>
                      <a:pt x="5085" y="1129"/>
                    </a:lnTo>
                    <a:lnTo>
                      <a:pt x="4858" y="1330"/>
                    </a:lnTo>
                    <a:lnTo>
                      <a:pt x="4625" y="1538"/>
                    </a:lnTo>
                    <a:lnTo>
                      <a:pt x="4391" y="1758"/>
                    </a:lnTo>
                    <a:lnTo>
                      <a:pt x="4151" y="1985"/>
                    </a:lnTo>
                    <a:lnTo>
                      <a:pt x="3918" y="2225"/>
                    </a:lnTo>
                    <a:lnTo>
                      <a:pt x="3678" y="2478"/>
                    </a:lnTo>
                    <a:lnTo>
                      <a:pt x="3432" y="2731"/>
                    </a:lnTo>
                    <a:lnTo>
                      <a:pt x="3192" y="2997"/>
                    </a:lnTo>
                    <a:lnTo>
                      <a:pt x="2952" y="3269"/>
                    </a:lnTo>
                    <a:lnTo>
                      <a:pt x="2718" y="3554"/>
                    </a:lnTo>
                    <a:lnTo>
                      <a:pt x="2485" y="3840"/>
                    </a:lnTo>
                    <a:lnTo>
                      <a:pt x="2251" y="4132"/>
                    </a:lnTo>
                    <a:lnTo>
                      <a:pt x="2024" y="4430"/>
                    </a:lnTo>
                    <a:lnTo>
                      <a:pt x="1804" y="4735"/>
                    </a:lnTo>
                    <a:lnTo>
                      <a:pt x="1583" y="5046"/>
                    </a:lnTo>
                    <a:lnTo>
                      <a:pt x="1376" y="5364"/>
                    </a:lnTo>
                    <a:lnTo>
                      <a:pt x="1168" y="5681"/>
                    </a:lnTo>
                    <a:lnTo>
                      <a:pt x="974" y="5999"/>
                    </a:lnTo>
                    <a:lnTo>
                      <a:pt x="786" y="6323"/>
                    </a:lnTo>
                    <a:lnTo>
                      <a:pt x="611" y="6654"/>
                    </a:lnTo>
                    <a:lnTo>
                      <a:pt x="442" y="6985"/>
                    </a:lnTo>
                    <a:lnTo>
                      <a:pt x="286" y="7316"/>
                    </a:lnTo>
                    <a:lnTo>
                      <a:pt x="137" y="7646"/>
                    </a:lnTo>
                    <a:lnTo>
                      <a:pt x="1" y="7977"/>
                    </a:lnTo>
                    <a:lnTo>
                      <a:pt x="85" y="7958"/>
                    </a:lnTo>
                    <a:lnTo>
                      <a:pt x="163" y="7938"/>
                    </a:lnTo>
                    <a:lnTo>
                      <a:pt x="332" y="7873"/>
                    </a:lnTo>
                    <a:lnTo>
                      <a:pt x="513" y="7789"/>
                    </a:lnTo>
                    <a:lnTo>
                      <a:pt x="701" y="7685"/>
                    </a:lnTo>
                    <a:lnTo>
                      <a:pt x="896" y="7569"/>
                    </a:lnTo>
                    <a:lnTo>
                      <a:pt x="1097" y="7426"/>
                    </a:lnTo>
                    <a:lnTo>
                      <a:pt x="1304" y="7277"/>
                    </a:lnTo>
                    <a:lnTo>
                      <a:pt x="1518" y="7102"/>
                    </a:lnTo>
                    <a:lnTo>
                      <a:pt x="1739" y="6920"/>
                    </a:lnTo>
                    <a:lnTo>
                      <a:pt x="1966" y="6719"/>
                    </a:lnTo>
                    <a:lnTo>
                      <a:pt x="2193" y="6505"/>
                    </a:lnTo>
                    <a:lnTo>
                      <a:pt x="2426" y="6278"/>
                    </a:lnTo>
                    <a:lnTo>
                      <a:pt x="2660" y="6038"/>
                    </a:lnTo>
                    <a:lnTo>
                      <a:pt x="2893" y="5785"/>
                    </a:lnTo>
                    <a:lnTo>
                      <a:pt x="3133" y="5526"/>
                    </a:lnTo>
                    <a:lnTo>
                      <a:pt x="3367" y="5247"/>
                    </a:lnTo>
                    <a:lnTo>
                      <a:pt x="3607" y="4968"/>
                    </a:lnTo>
                    <a:lnTo>
                      <a:pt x="3840" y="4676"/>
                    </a:lnTo>
                    <a:lnTo>
                      <a:pt x="4074" y="4371"/>
                    </a:lnTo>
                    <a:lnTo>
                      <a:pt x="4307" y="4067"/>
                    </a:lnTo>
                    <a:lnTo>
                      <a:pt x="4540" y="3749"/>
                    </a:lnTo>
                    <a:lnTo>
                      <a:pt x="4761" y="3425"/>
                    </a:lnTo>
                    <a:lnTo>
                      <a:pt x="4988" y="3100"/>
                    </a:lnTo>
                    <a:lnTo>
                      <a:pt x="5202" y="2763"/>
                    </a:lnTo>
                    <a:lnTo>
                      <a:pt x="5409" y="2426"/>
                    </a:lnTo>
                    <a:lnTo>
                      <a:pt x="5617" y="2089"/>
                    </a:lnTo>
                    <a:lnTo>
                      <a:pt x="5812" y="1745"/>
                    </a:lnTo>
                    <a:lnTo>
                      <a:pt x="6006" y="1395"/>
                    </a:lnTo>
                    <a:lnTo>
                      <a:pt x="6188" y="1051"/>
                    </a:lnTo>
                    <a:lnTo>
                      <a:pt x="6356" y="701"/>
                    </a:lnTo>
                    <a:lnTo>
                      <a:pt x="6518" y="351"/>
                    </a:lnTo>
                    <a:lnTo>
                      <a:pt x="667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2865;p51"/>
              <p:cNvSpPr/>
              <p:nvPr/>
            </p:nvSpPr>
            <p:spPr>
              <a:xfrm>
                <a:off x="-212591" y="2085944"/>
                <a:ext cx="142300" cy="406957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9203" extrusionOk="0">
                    <a:moveTo>
                      <a:pt x="46" y="0"/>
                    </a:moveTo>
                    <a:lnTo>
                      <a:pt x="40" y="65"/>
                    </a:lnTo>
                    <a:lnTo>
                      <a:pt x="20" y="260"/>
                    </a:lnTo>
                    <a:lnTo>
                      <a:pt x="7" y="564"/>
                    </a:lnTo>
                    <a:lnTo>
                      <a:pt x="1" y="973"/>
                    </a:lnTo>
                    <a:lnTo>
                      <a:pt x="1" y="1213"/>
                    </a:lnTo>
                    <a:lnTo>
                      <a:pt x="7" y="1472"/>
                    </a:lnTo>
                    <a:lnTo>
                      <a:pt x="20" y="1751"/>
                    </a:lnTo>
                    <a:lnTo>
                      <a:pt x="33" y="2043"/>
                    </a:lnTo>
                    <a:lnTo>
                      <a:pt x="59" y="2354"/>
                    </a:lnTo>
                    <a:lnTo>
                      <a:pt x="92" y="2685"/>
                    </a:lnTo>
                    <a:lnTo>
                      <a:pt x="137" y="3022"/>
                    </a:lnTo>
                    <a:lnTo>
                      <a:pt x="189" y="3372"/>
                    </a:lnTo>
                    <a:lnTo>
                      <a:pt x="254" y="3729"/>
                    </a:lnTo>
                    <a:lnTo>
                      <a:pt x="332" y="4099"/>
                    </a:lnTo>
                    <a:lnTo>
                      <a:pt x="422" y="4468"/>
                    </a:lnTo>
                    <a:lnTo>
                      <a:pt x="526" y="4851"/>
                    </a:lnTo>
                    <a:lnTo>
                      <a:pt x="643" y="5227"/>
                    </a:lnTo>
                    <a:lnTo>
                      <a:pt x="773" y="5616"/>
                    </a:lnTo>
                    <a:lnTo>
                      <a:pt x="850" y="5804"/>
                    </a:lnTo>
                    <a:lnTo>
                      <a:pt x="928" y="5999"/>
                    </a:lnTo>
                    <a:lnTo>
                      <a:pt x="1006" y="6187"/>
                    </a:lnTo>
                    <a:lnTo>
                      <a:pt x="1097" y="6381"/>
                    </a:lnTo>
                    <a:lnTo>
                      <a:pt x="1188" y="6569"/>
                    </a:lnTo>
                    <a:lnTo>
                      <a:pt x="1285" y="6758"/>
                    </a:lnTo>
                    <a:lnTo>
                      <a:pt x="1382" y="6946"/>
                    </a:lnTo>
                    <a:lnTo>
                      <a:pt x="1492" y="7134"/>
                    </a:lnTo>
                    <a:lnTo>
                      <a:pt x="1603" y="7322"/>
                    </a:lnTo>
                    <a:lnTo>
                      <a:pt x="1719" y="7503"/>
                    </a:lnTo>
                    <a:lnTo>
                      <a:pt x="1843" y="7685"/>
                    </a:lnTo>
                    <a:lnTo>
                      <a:pt x="1966" y="7860"/>
                    </a:lnTo>
                    <a:lnTo>
                      <a:pt x="2102" y="8042"/>
                    </a:lnTo>
                    <a:lnTo>
                      <a:pt x="2238" y="8217"/>
                    </a:lnTo>
                    <a:lnTo>
                      <a:pt x="2381" y="8385"/>
                    </a:lnTo>
                    <a:lnTo>
                      <a:pt x="2536" y="8554"/>
                    </a:lnTo>
                    <a:lnTo>
                      <a:pt x="2692" y="8722"/>
                    </a:lnTo>
                    <a:lnTo>
                      <a:pt x="2854" y="8885"/>
                    </a:lnTo>
                    <a:lnTo>
                      <a:pt x="3023" y="9047"/>
                    </a:lnTo>
                    <a:lnTo>
                      <a:pt x="3198" y="9202"/>
                    </a:lnTo>
                    <a:lnTo>
                      <a:pt x="3211" y="9014"/>
                    </a:lnTo>
                    <a:lnTo>
                      <a:pt x="3217" y="8826"/>
                    </a:lnTo>
                    <a:lnTo>
                      <a:pt x="3217" y="8638"/>
                    </a:lnTo>
                    <a:lnTo>
                      <a:pt x="3211" y="8450"/>
                    </a:lnTo>
                    <a:lnTo>
                      <a:pt x="3198" y="8256"/>
                    </a:lnTo>
                    <a:lnTo>
                      <a:pt x="3185" y="8061"/>
                    </a:lnTo>
                    <a:lnTo>
                      <a:pt x="3165" y="7866"/>
                    </a:lnTo>
                    <a:lnTo>
                      <a:pt x="3146" y="7672"/>
                    </a:lnTo>
                    <a:lnTo>
                      <a:pt x="3088" y="7283"/>
                    </a:lnTo>
                    <a:lnTo>
                      <a:pt x="3010" y="6887"/>
                    </a:lnTo>
                    <a:lnTo>
                      <a:pt x="2926" y="6492"/>
                    </a:lnTo>
                    <a:lnTo>
                      <a:pt x="2822" y="6103"/>
                    </a:lnTo>
                    <a:lnTo>
                      <a:pt x="2712" y="5707"/>
                    </a:lnTo>
                    <a:lnTo>
                      <a:pt x="2595" y="5324"/>
                    </a:lnTo>
                    <a:lnTo>
                      <a:pt x="2465" y="4935"/>
                    </a:lnTo>
                    <a:lnTo>
                      <a:pt x="2322" y="4559"/>
                    </a:lnTo>
                    <a:lnTo>
                      <a:pt x="2180" y="4189"/>
                    </a:lnTo>
                    <a:lnTo>
                      <a:pt x="2031" y="3820"/>
                    </a:lnTo>
                    <a:lnTo>
                      <a:pt x="1881" y="3470"/>
                    </a:lnTo>
                    <a:lnTo>
                      <a:pt x="1726" y="3119"/>
                    </a:lnTo>
                    <a:lnTo>
                      <a:pt x="1570" y="2789"/>
                    </a:lnTo>
                    <a:lnTo>
                      <a:pt x="1421" y="2471"/>
                    </a:lnTo>
                    <a:lnTo>
                      <a:pt x="1265" y="2160"/>
                    </a:lnTo>
                    <a:lnTo>
                      <a:pt x="1116" y="1874"/>
                    </a:lnTo>
                    <a:lnTo>
                      <a:pt x="831" y="1336"/>
                    </a:lnTo>
                    <a:lnTo>
                      <a:pt x="578" y="882"/>
                    </a:lnTo>
                    <a:lnTo>
                      <a:pt x="357" y="512"/>
                    </a:lnTo>
                    <a:lnTo>
                      <a:pt x="189" y="23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2866;p51"/>
              <p:cNvSpPr/>
              <p:nvPr/>
            </p:nvSpPr>
            <p:spPr>
              <a:xfrm>
                <a:off x="32608" y="1744123"/>
                <a:ext cx="159767" cy="494999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11194" extrusionOk="0">
                    <a:moveTo>
                      <a:pt x="3613" y="0"/>
                    </a:moveTo>
                    <a:lnTo>
                      <a:pt x="3412" y="305"/>
                    </a:lnTo>
                    <a:lnTo>
                      <a:pt x="3191" y="668"/>
                    </a:lnTo>
                    <a:lnTo>
                      <a:pt x="2906" y="1148"/>
                    </a:lnTo>
                    <a:lnTo>
                      <a:pt x="2575" y="1738"/>
                    </a:lnTo>
                    <a:lnTo>
                      <a:pt x="2400" y="2069"/>
                    </a:lnTo>
                    <a:lnTo>
                      <a:pt x="2218" y="2419"/>
                    </a:lnTo>
                    <a:lnTo>
                      <a:pt x="2030" y="2795"/>
                    </a:lnTo>
                    <a:lnTo>
                      <a:pt x="1836" y="3184"/>
                    </a:lnTo>
                    <a:lnTo>
                      <a:pt x="1648" y="3586"/>
                    </a:lnTo>
                    <a:lnTo>
                      <a:pt x="1460" y="4001"/>
                    </a:lnTo>
                    <a:lnTo>
                      <a:pt x="1272" y="4436"/>
                    </a:lnTo>
                    <a:lnTo>
                      <a:pt x="1090" y="4877"/>
                    </a:lnTo>
                    <a:lnTo>
                      <a:pt x="915" y="5331"/>
                    </a:lnTo>
                    <a:lnTo>
                      <a:pt x="753" y="5785"/>
                    </a:lnTo>
                    <a:lnTo>
                      <a:pt x="604" y="6252"/>
                    </a:lnTo>
                    <a:lnTo>
                      <a:pt x="461" y="6718"/>
                    </a:lnTo>
                    <a:lnTo>
                      <a:pt x="396" y="6952"/>
                    </a:lnTo>
                    <a:lnTo>
                      <a:pt x="338" y="7185"/>
                    </a:lnTo>
                    <a:lnTo>
                      <a:pt x="279" y="7419"/>
                    </a:lnTo>
                    <a:lnTo>
                      <a:pt x="227" y="7652"/>
                    </a:lnTo>
                    <a:lnTo>
                      <a:pt x="182" y="7886"/>
                    </a:lnTo>
                    <a:lnTo>
                      <a:pt x="137" y="8119"/>
                    </a:lnTo>
                    <a:lnTo>
                      <a:pt x="104" y="8353"/>
                    </a:lnTo>
                    <a:lnTo>
                      <a:pt x="72" y="8586"/>
                    </a:lnTo>
                    <a:lnTo>
                      <a:pt x="46" y="8813"/>
                    </a:lnTo>
                    <a:lnTo>
                      <a:pt x="26" y="9040"/>
                    </a:lnTo>
                    <a:lnTo>
                      <a:pt x="7" y="9267"/>
                    </a:lnTo>
                    <a:lnTo>
                      <a:pt x="0" y="9494"/>
                    </a:lnTo>
                    <a:lnTo>
                      <a:pt x="0" y="9715"/>
                    </a:lnTo>
                    <a:lnTo>
                      <a:pt x="7" y="9935"/>
                    </a:lnTo>
                    <a:lnTo>
                      <a:pt x="20" y="10156"/>
                    </a:lnTo>
                    <a:lnTo>
                      <a:pt x="39" y="10370"/>
                    </a:lnTo>
                    <a:lnTo>
                      <a:pt x="65" y="10577"/>
                    </a:lnTo>
                    <a:lnTo>
                      <a:pt x="104" y="10785"/>
                    </a:lnTo>
                    <a:lnTo>
                      <a:pt x="143" y="10992"/>
                    </a:lnTo>
                    <a:lnTo>
                      <a:pt x="195" y="11193"/>
                    </a:lnTo>
                    <a:lnTo>
                      <a:pt x="357" y="10960"/>
                    </a:lnTo>
                    <a:lnTo>
                      <a:pt x="506" y="10733"/>
                    </a:lnTo>
                    <a:lnTo>
                      <a:pt x="655" y="10499"/>
                    </a:lnTo>
                    <a:lnTo>
                      <a:pt x="792" y="10259"/>
                    </a:lnTo>
                    <a:lnTo>
                      <a:pt x="934" y="10026"/>
                    </a:lnTo>
                    <a:lnTo>
                      <a:pt x="1064" y="9786"/>
                    </a:lnTo>
                    <a:lnTo>
                      <a:pt x="1194" y="9546"/>
                    </a:lnTo>
                    <a:lnTo>
                      <a:pt x="1317" y="9306"/>
                    </a:lnTo>
                    <a:lnTo>
                      <a:pt x="1440" y="9066"/>
                    </a:lnTo>
                    <a:lnTo>
                      <a:pt x="1550" y="8826"/>
                    </a:lnTo>
                    <a:lnTo>
                      <a:pt x="1771" y="8346"/>
                    </a:lnTo>
                    <a:lnTo>
                      <a:pt x="1972" y="7860"/>
                    </a:lnTo>
                    <a:lnTo>
                      <a:pt x="2160" y="7380"/>
                    </a:lnTo>
                    <a:lnTo>
                      <a:pt x="2335" y="6900"/>
                    </a:lnTo>
                    <a:lnTo>
                      <a:pt x="2491" y="6427"/>
                    </a:lnTo>
                    <a:lnTo>
                      <a:pt x="2633" y="5960"/>
                    </a:lnTo>
                    <a:lnTo>
                      <a:pt x="2763" y="5499"/>
                    </a:lnTo>
                    <a:lnTo>
                      <a:pt x="2886" y="5052"/>
                    </a:lnTo>
                    <a:lnTo>
                      <a:pt x="2990" y="4611"/>
                    </a:lnTo>
                    <a:lnTo>
                      <a:pt x="3087" y="4176"/>
                    </a:lnTo>
                    <a:lnTo>
                      <a:pt x="3172" y="3761"/>
                    </a:lnTo>
                    <a:lnTo>
                      <a:pt x="3249" y="3359"/>
                    </a:lnTo>
                    <a:lnTo>
                      <a:pt x="3314" y="2970"/>
                    </a:lnTo>
                    <a:lnTo>
                      <a:pt x="3373" y="2601"/>
                    </a:lnTo>
                    <a:lnTo>
                      <a:pt x="3425" y="2250"/>
                    </a:lnTo>
                    <a:lnTo>
                      <a:pt x="3463" y="1920"/>
                    </a:lnTo>
                    <a:lnTo>
                      <a:pt x="3502" y="1608"/>
                    </a:lnTo>
                    <a:lnTo>
                      <a:pt x="3554" y="1057"/>
                    </a:lnTo>
                    <a:lnTo>
                      <a:pt x="3587" y="610"/>
                    </a:lnTo>
                    <a:lnTo>
                      <a:pt x="3600" y="279"/>
                    </a:lnTo>
                    <a:lnTo>
                      <a:pt x="361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2867;p51"/>
              <p:cNvSpPr/>
              <p:nvPr/>
            </p:nvSpPr>
            <p:spPr>
              <a:xfrm>
                <a:off x="-277373" y="2764412"/>
                <a:ext cx="486951" cy="634955"/>
              </a:xfrm>
              <a:custGeom>
                <a:avLst/>
                <a:gdLst/>
                <a:ahLst/>
                <a:cxnLst/>
                <a:rect l="l" t="t" r="r" b="b"/>
                <a:pathLst>
                  <a:path w="11012" h="14359" extrusionOk="0">
                    <a:moveTo>
                      <a:pt x="9267" y="2420"/>
                    </a:moveTo>
                    <a:lnTo>
                      <a:pt x="9371" y="2426"/>
                    </a:lnTo>
                    <a:lnTo>
                      <a:pt x="9462" y="2446"/>
                    </a:lnTo>
                    <a:lnTo>
                      <a:pt x="9546" y="2478"/>
                    </a:lnTo>
                    <a:lnTo>
                      <a:pt x="9630" y="2517"/>
                    </a:lnTo>
                    <a:lnTo>
                      <a:pt x="9702" y="2569"/>
                    </a:lnTo>
                    <a:lnTo>
                      <a:pt x="9767" y="2634"/>
                    </a:lnTo>
                    <a:lnTo>
                      <a:pt x="9818" y="2698"/>
                    </a:lnTo>
                    <a:lnTo>
                      <a:pt x="9870" y="2770"/>
                    </a:lnTo>
                    <a:lnTo>
                      <a:pt x="9909" y="2848"/>
                    </a:lnTo>
                    <a:lnTo>
                      <a:pt x="9948" y="2925"/>
                    </a:lnTo>
                    <a:lnTo>
                      <a:pt x="9981" y="3016"/>
                    </a:lnTo>
                    <a:lnTo>
                      <a:pt x="10007" y="3113"/>
                    </a:lnTo>
                    <a:lnTo>
                      <a:pt x="10032" y="3217"/>
                    </a:lnTo>
                    <a:lnTo>
                      <a:pt x="10045" y="3321"/>
                    </a:lnTo>
                    <a:lnTo>
                      <a:pt x="10058" y="3438"/>
                    </a:lnTo>
                    <a:lnTo>
                      <a:pt x="10065" y="3554"/>
                    </a:lnTo>
                    <a:lnTo>
                      <a:pt x="10065" y="3684"/>
                    </a:lnTo>
                    <a:lnTo>
                      <a:pt x="10052" y="3814"/>
                    </a:lnTo>
                    <a:lnTo>
                      <a:pt x="10039" y="3950"/>
                    </a:lnTo>
                    <a:lnTo>
                      <a:pt x="10019" y="4093"/>
                    </a:lnTo>
                    <a:lnTo>
                      <a:pt x="9994" y="4242"/>
                    </a:lnTo>
                    <a:lnTo>
                      <a:pt x="9968" y="4398"/>
                    </a:lnTo>
                    <a:lnTo>
                      <a:pt x="9929" y="4553"/>
                    </a:lnTo>
                    <a:lnTo>
                      <a:pt x="9883" y="4722"/>
                    </a:lnTo>
                    <a:lnTo>
                      <a:pt x="9825" y="4890"/>
                    </a:lnTo>
                    <a:lnTo>
                      <a:pt x="9767" y="5065"/>
                    </a:lnTo>
                    <a:lnTo>
                      <a:pt x="9702" y="5247"/>
                    </a:lnTo>
                    <a:lnTo>
                      <a:pt x="9630" y="5429"/>
                    </a:lnTo>
                    <a:lnTo>
                      <a:pt x="9546" y="5623"/>
                    </a:lnTo>
                    <a:lnTo>
                      <a:pt x="9462" y="5818"/>
                    </a:lnTo>
                    <a:lnTo>
                      <a:pt x="9364" y="6019"/>
                    </a:lnTo>
                    <a:lnTo>
                      <a:pt x="9261" y="6226"/>
                    </a:lnTo>
                    <a:lnTo>
                      <a:pt x="9150" y="6434"/>
                    </a:lnTo>
                    <a:lnTo>
                      <a:pt x="9034" y="6648"/>
                    </a:lnTo>
                    <a:lnTo>
                      <a:pt x="8911" y="6868"/>
                    </a:lnTo>
                    <a:lnTo>
                      <a:pt x="8774" y="7095"/>
                    </a:lnTo>
                    <a:lnTo>
                      <a:pt x="8632" y="7322"/>
                    </a:lnTo>
                    <a:lnTo>
                      <a:pt x="8483" y="7556"/>
                    </a:lnTo>
                    <a:lnTo>
                      <a:pt x="8424" y="7634"/>
                    </a:lnTo>
                    <a:lnTo>
                      <a:pt x="8359" y="7698"/>
                    </a:lnTo>
                    <a:lnTo>
                      <a:pt x="8288" y="7750"/>
                    </a:lnTo>
                    <a:lnTo>
                      <a:pt x="8210" y="7789"/>
                    </a:lnTo>
                    <a:lnTo>
                      <a:pt x="8126" y="7822"/>
                    </a:lnTo>
                    <a:lnTo>
                      <a:pt x="8042" y="7841"/>
                    </a:lnTo>
                    <a:lnTo>
                      <a:pt x="7957" y="7848"/>
                    </a:lnTo>
                    <a:lnTo>
                      <a:pt x="7873" y="7841"/>
                    </a:lnTo>
                    <a:lnTo>
                      <a:pt x="7789" y="7828"/>
                    </a:lnTo>
                    <a:lnTo>
                      <a:pt x="7704" y="7802"/>
                    </a:lnTo>
                    <a:lnTo>
                      <a:pt x="7627" y="7763"/>
                    </a:lnTo>
                    <a:lnTo>
                      <a:pt x="7555" y="7711"/>
                    </a:lnTo>
                    <a:lnTo>
                      <a:pt x="7490" y="7653"/>
                    </a:lnTo>
                    <a:lnTo>
                      <a:pt x="7432" y="7588"/>
                    </a:lnTo>
                    <a:lnTo>
                      <a:pt x="7380" y="7510"/>
                    </a:lnTo>
                    <a:lnTo>
                      <a:pt x="7341" y="7420"/>
                    </a:lnTo>
                    <a:lnTo>
                      <a:pt x="7108" y="6771"/>
                    </a:lnTo>
                    <a:lnTo>
                      <a:pt x="6881" y="6142"/>
                    </a:lnTo>
                    <a:lnTo>
                      <a:pt x="6842" y="6012"/>
                    </a:lnTo>
                    <a:lnTo>
                      <a:pt x="6809" y="5889"/>
                    </a:lnTo>
                    <a:lnTo>
                      <a:pt x="6783" y="5759"/>
                    </a:lnTo>
                    <a:lnTo>
                      <a:pt x="6764" y="5630"/>
                    </a:lnTo>
                    <a:lnTo>
                      <a:pt x="6758" y="5500"/>
                    </a:lnTo>
                    <a:lnTo>
                      <a:pt x="6751" y="5370"/>
                    </a:lnTo>
                    <a:lnTo>
                      <a:pt x="6758" y="5234"/>
                    </a:lnTo>
                    <a:lnTo>
                      <a:pt x="6764" y="5104"/>
                    </a:lnTo>
                    <a:lnTo>
                      <a:pt x="6783" y="4981"/>
                    </a:lnTo>
                    <a:lnTo>
                      <a:pt x="6809" y="4851"/>
                    </a:lnTo>
                    <a:lnTo>
                      <a:pt x="6842" y="4722"/>
                    </a:lnTo>
                    <a:lnTo>
                      <a:pt x="6881" y="4599"/>
                    </a:lnTo>
                    <a:lnTo>
                      <a:pt x="6926" y="4475"/>
                    </a:lnTo>
                    <a:lnTo>
                      <a:pt x="6978" y="4359"/>
                    </a:lnTo>
                    <a:lnTo>
                      <a:pt x="7036" y="4242"/>
                    </a:lnTo>
                    <a:lnTo>
                      <a:pt x="7101" y="4125"/>
                    </a:lnTo>
                    <a:lnTo>
                      <a:pt x="7224" y="3944"/>
                    </a:lnTo>
                    <a:lnTo>
                      <a:pt x="7341" y="3768"/>
                    </a:lnTo>
                    <a:lnTo>
                      <a:pt x="7464" y="3606"/>
                    </a:lnTo>
                    <a:lnTo>
                      <a:pt x="7588" y="3451"/>
                    </a:lnTo>
                    <a:lnTo>
                      <a:pt x="7717" y="3308"/>
                    </a:lnTo>
                    <a:lnTo>
                      <a:pt x="7841" y="3178"/>
                    </a:lnTo>
                    <a:lnTo>
                      <a:pt x="7970" y="3055"/>
                    </a:lnTo>
                    <a:lnTo>
                      <a:pt x="8093" y="2945"/>
                    </a:lnTo>
                    <a:lnTo>
                      <a:pt x="8223" y="2848"/>
                    </a:lnTo>
                    <a:lnTo>
                      <a:pt x="8346" y="2757"/>
                    </a:lnTo>
                    <a:lnTo>
                      <a:pt x="8470" y="2679"/>
                    </a:lnTo>
                    <a:lnTo>
                      <a:pt x="8593" y="2614"/>
                    </a:lnTo>
                    <a:lnTo>
                      <a:pt x="8710" y="2556"/>
                    </a:lnTo>
                    <a:lnTo>
                      <a:pt x="8826" y="2504"/>
                    </a:lnTo>
                    <a:lnTo>
                      <a:pt x="8943" y="2471"/>
                    </a:lnTo>
                    <a:lnTo>
                      <a:pt x="9053" y="2446"/>
                    </a:lnTo>
                    <a:lnTo>
                      <a:pt x="9163" y="2426"/>
                    </a:lnTo>
                    <a:lnTo>
                      <a:pt x="9267" y="2420"/>
                    </a:lnTo>
                    <a:close/>
                    <a:moveTo>
                      <a:pt x="2302" y="1"/>
                    </a:moveTo>
                    <a:lnTo>
                      <a:pt x="2257" y="7"/>
                    </a:lnTo>
                    <a:lnTo>
                      <a:pt x="2205" y="14"/>
                    </a:lnTo>
                    <a:lnTo>
                      <a:pt x="2160" y="27"/>
                    </a:lnTo>
                    <a:lnTo>
                      <a:pt x="2121" y="46"/>
                    </a:lnTo>
                    <a:lnTo>
                      <a:pt x="2082" y="72"/>
                    </a:lnTo>
                    <a:lnTo>
                      <a:pt x="2043" y="104"/>
                    </a:lnTo>
                    <a:lnTo>
                      <a:pt x="2017" y="130"/>
                    </a:lnTo>
                    <a:lnTo>
                      <a:pt x="1985" y="169"/>
                    </a:lnTo>
                    <a:lnTo>
                      <a:pt x="1965" y="208"/>
                    </a:lnTo>
                    <a:lnTo>
                      <a:pt x="1946" y="247"/>
                    </a:lnTo>
                    <a:lnTo>
                      <a:pt x="1933" y="292"/>
                    </a:lnTo>
                    <a:lnTo>
                      <a:pt x="1920" y="338"/>
                    </a:lnTo>
                    <a:lnTo>
                      <a:pt x="1920" y="383"/>
                    </a:lnTo>
                    <a:lnTo>
                      <a:pt x="1920" y="429"/>
                    </a:lnTo>
                    <a:lnTo>
                      <a:pt x="1926" y="474"/>
                    </a:lnTo>
                    <a:lnTo>
                      <a:pt x="1939" y="519"/>
                    </a:lnTo>
                    <a:lnTo>
                      <a:pt x="2036" y="792"/>
                    </a:lnTo>
                    <a:lnTo>
                      <a:pt x="2121" y="1064"/>
                    </a:lnTo>
                    <a:lnTo>
                      <a:pt x="2186" y="1330"/>
                    </a:lnTo>
                    <a:lnTo>
                      <a:pt x="2238" y="1602"/>
                    </a:lnTo>
                    <a:lnTo>
                      <a:pt x="2270" y="1868"/>
                    </a:lnTo>
                    <a:lnTo>
                      <a:pt x="2296" y="2134"/>
                    </a:lnTo>
                    <a:lnTo>
                      <a:pt x="2309" y="2400"/>
                    </a:lnTo>
                    <a:lnTo>
                      <a:pt x="2309" y="2666"/>
                    </a:lnTo>
                    <a:lnTo>
                      <a:pt x="2296" y="2938"/>
                    </a:lnTo>
                    <a:lnTo>
                      <a:pt x="2276" y="3204"/>
                    </a:lnTo>
                    <a:lnTo>
                      <a:pt x="2244" y="3470"/>
                    </a:lnTo>
                    <a:lnTo>
                      <a:pt x="2199" y="3743"/>
                    </a:lnTo>
                    <a:lnTo>
                      <a:pt x="2147" y="4015"/>
                    </a:lnTo>
                    <a:lnTo>
                      <a:pt x="2088" y="4287"/>
                    </a:lnTo>
                    <a:lnTo>
                      <a:pt x="2024" y="4560"/>
                    </a:lnTo>
                    <a:lnTo>
                      <a:pt x="1946" y="4838"/>
                    </a:lnTo>
                    <a:lnTo>
                      <a:pt x="1868" y="5117"/>
                    </a:lnTo>
                    <a:lnTo>
                      <a:pt x="1784" y="5396"/>
                    </a:lnTo>
                    <a:lnTo>
                      <a:pt x="1595" y="5967"/>
                    </a:lnTo>
                    <a:lnTo>
                      <a:pt x="1388" y="6551"/>
                    </a:lnTo>
                    <a:lnTo>
                      <a:pt x="1174" y="7154"/>
                    </a:lnTo>
                    <a:lnTo>
                      <a:pt x="953" y="7770"/>
                    </a:lnTo>
                    <a:lnTo>
                      <a:pt x="727" y="8405"/>
                    </a:lnTo>
                    <a:lnTo>
                      <a:pt x="506" y="9060"/>
                    </a:lnTo>
                    <a:lnTo>
                      <a:pt x="396" y="9397"/>
                    </a:lnTo>
                    <a:lnTo>
                      <a:pt x="292" y="9741"/>
                    </a:lnTo>
                    <a:lnTo>
                      <a:pt x="201" y="10072"/>
                    </a:lnTo>
                    <a:lnTo>
                      <a:pt x="130" y="10390"/>
                    </a:lnTo>
                    <a:lnTo>
                      <a:pt x="72" y="10701"/>
                    </a:lnTo>
                    <a:lnTo>
                      <a:pt x="33" y="10993"/>
                    </a:lnTo>
                    <a:lnTo>
                      <a:pt x="13" y="11272"/>
                    </a:lnTo>
                    <a:lnTo>
                      <a:pt x="0" y="11544"/>
                    </a:lnTo>
                    <a:lnTo>
                      <a:pt x="7" y="11803"/>
                    </a:lnTo>
                    <a:lnTo>
                      <a:pt x="26" y="12050"/>
                    </a:lnTo>
                    <a:lnTo>
                      <a:pt x="46" y="12205"/>
                    </a:lnTo>
                    <a:lnTo>
                      <a:pt x="72" y="12355"/>
                    </a:lnTo>
                    <a:lnTo>
                      <a:pt x="104" y="12497"/>
                    </a:lnTo>
                    <a:lnTo>
                      <a:pt x="149" y="12633"/>
                    </a:lnTo>
                    <a:lnTo>
                      <a:pt x="195" y="12763"/>
                    </a:lnTo>
                    <a:lnTo>
                      <a:pt x="253" y="12893"/>
                    </a:lnTo>
                    <a:lnTo>
                      <a:pt x="311" y="13010"/>
                    </a:lnTo>
                    <a:lnTo>
                      <a:pt x="376" y="13126"/>
                    </a:lnTo>
                    <a:lnTo>
                      <a:pt x="454" y="13230"/>
                    </a:lnTo>
                    <a:lnTo>
                      <a:pt x="532" y="13334"/>
                    </a:lnTo>
                    <a:lnTo>
                      <a:pt x="616" y="13431"/>
                    </a:lnTo>
                    <a:lnTo>
                      <a:pt x="707" y="13522"/>
                    </a:lnTo>
                    <a:lnTo>
                      <a:pt x="804" y="13606"/>
                    </a:lnTo>
                    <a:lnTo>
                      <a:pt x="902" y="13691"/>
                    </a:lnTo>
                    <a:lnTo>
                      <a:pt x="1005" y="13768"/>
                    </a:lnTo>
                    <a:lnTo>
                      <a:pt x="1116" y="13840"/>
                    </a:lnTo>
                    <a:lnTo>
                      <a:pt x="1232" y="13905"/>
                    </a:lnTo>
                    <a:lnTo>
                      <a:pt x="1349" y="13963"/>
                    </a:lnTo>
                    <a:lnTo>
                      <a:pt x="1472" y="14021"/>
                    </a:lnTo>
                    <a:lnTo>
                      <a:pt x="1602" y="14073"/>
                    </a:lnTo>
                    <a:lnTo>
                      <a:pt x="1732" y="14119"/>
                    </a:lnTo>
                    <a:lnTo>
                      <a:pt x="1868" y="14164"/>
                    </a:lnTo>
                    <a:lnTo>
                      <a:pt x="2004" y="14203"/>
                    </a:lnTo>
                    <a:lnTo>
                      <a:pt x="2140" y="14235"/>
                    </a:lnTo>
                    <a:lnTo>
                      <a:pt x="2289" y="14261"/>
                    </a:lnTo>
                    <a:lnTo>
                      <a:pt x="2432" y="14287"/>
                    </a:lnTo>
                    <a:lnTo>
                      <a:pt x="2581" y="14313"/>
                    </a:lnTo>
                    <a:lnTo>
                      <a:pt x="2730" y="14326"/>
                    </a:lnTo>
                    <a:lnTo>
                      <a:pt x="2886" y="14339"/>
                    </a:lnTo>
                    <a:lnTo>
                      <a:pt x="3042" y="14352"/>
                    </a:lnTo>
                    <a:lnTo>
                      <a:pt x="3359" y="14358"/>
                    </a:lnTo>
                    <a:lnTo>
                      <a:pt x="5058" y="14358"/>
                    </a:lnTo>
                    <a:lnTo>
                      <a:pt x="5376" y="14352"/>
                    </a:lnTo>
                    <a:lnTo>
                      <a:pt x="5532" y="14339"/>
                    </a:lnTo>
                    <a:lnTo>
                      <a:pt x="5681" y="14326"/>
                    </a:lnTo>
                    <a:lnTo>
                      <a:pt x="5837" y="14313"/>
                    </a:lnTo>
                    <a:lnTo>
                      <a:pt x="5986" y="14287"/>
                    </a:lnTo>
                    <a:lnTo>
                      <a:pt x="6128" y="14261"/>
                    </a:lnTo>
                    <a:lnTo>
                      <a:pt x="6271" y="14235"/>
                    </a:lnTo>
                    <a:lnTo>
                      <a:pt x="6414" y="14203"/>
                    </a:lnTo>
                    <a:lnTo>
                      <a:pt x="6550" y="14164"/>
                    </a:lnTo>
                    <a:lnTo>
                      <a:pt x="6686" y="14119"/>
                    </a:lnTo>
                    <a:lnTo>
                      <a:pt x="6816" y="14073"/>
                    </a:lnTo>
                    <a:lnTo>
                      <a:pt x="6946" y="14021"/>
                    </a:lnTo>
                    <a:lnTo>
                      <a:pt x="7069" y="13963"/>
                    </a:lnTo>
                    <a:lnTo>
                      <a:pt x="7186" y="13905"/>
                    </a:lnTo>
                    <a:lnTo>
                      <a:pt x="7302" y="13840"/>
                    </a:lnTo>
                    <a:lnTo>
                      <a:pt x="7413" y="13768"/>
                    </a:lnTo>
                    <a:lnTo>
                      <a:pt x="7516" y="13691"/>
                    </a:lnTo>
                    <a:lnTo>
                      <a:pt x="7614" y="13606"/>
                    </a:lnTo>
                    <a:lnTo>
                      <a:pt x="7711" y="13522"/>
                    </a:lnTo>
                    <a:lnTo>
                      <a:pt x="7802" y="13431"/>
                    </a:lnTo>
                    <a:lnTo>
                      <a:pt x="7886" y="13334"/>
                    </a:lnTo>
                    <a:lnTo>
                      <a:pt x="7964" y="13230"/>
                    </a:lnTo>
                    <a:lnTo>
                      <a:pt x="8035" y="13126"/>
                    </a:lnTo>
                    <a:lnTo>
                      <a:pt x="8106" y="13010"/>
                    </a:lnTo>
                    <a:lnTo>
                      <a:pt x="8165" y="12893"/>
                    </a:lnTo>
                    <a:lnTo>
                      <a:pt x="8223" y="12763"/>
                    </a:lnTo>
                    <a:lnTo>
                      <a:pt x="8269" y="12633"/>
                    </a:lnTo>
                    <a:lnTo>
                      <a:pt x="8307" y="12497"/>
                    </a:lnTo>
                    <a:lnTo>
                      <a:pt x="8346" y="12355"/>
                    </a:lnTo>
                    <a:lnTo>
                      <a:pt x="8372" y="12205"/>
                    </a:lnTo>
                    <a:lnTo>
                      <a:pt x="8392" y="12050"/>
                    </a:lnTo>
                    <a:lnTo>
                      <a:pt x="8405" y="11888"/>
                    </a:lnTo>
                    <a:lnTo>
                      <a:pt x="8411" y="11719"/>
                    </a:lnTo>
                    <a:lnTo>
                      <a:pt x="8411" y="11550"/>
                    </a:lnTo>
                    <a:lnTo>
                      <a:pt x="8411" y="11375"/>
                    </a:lnTo>
                    <a:lnTo>
                      <a:pt x="8398" y="11194"/>
                    </a:lnTo>
                    <a:lnTo>
                      <a:pt x="8385" y="11006"/>
                    </a:lnTo>
                    <a:lnTo>
                      <a:pt x="8359" y="10811"/>
                    </a:lnTo>
                    <a:lnTo>
                      <a:pt x="8327" y="10617"/>
                    </a:lnTo>
                    <a:lnTo>
                      <a:pt x="8314" y="10500"/>
                    </a:lnTo>
                    <a:lnTo>
                      <a:pt x="8301" y="10383"/>
                    </a:lnTo>
                    <a:lnTo>
                      <a:pt x="8294" y="10266"/>
                    </a:lnTo>
                    <a:lnTo>
                      <a:pt x="8294" y="10150"/>
                    </a:lnTo>
                    <a:lnTo>
                      <a:pt x="8301" y="10039"/>
                    </a:lnTo>
                    <a:lnTo>
                      <a:pt x="8314" y="9923"/>
                    </a:lnTo>
                    <a:lnTo>
                      <a:pt x="8333" y="9806"/>
                    </a:lnTo>
                    <a:lnTo>
                      <a:pt x="8359" y="9696"/>
                    </a:lnTo>
                    <a:lnTo>
                      <a:pt x="8385" y="9586"/>
                    </a:lnTo>
                    <a:lnTo>
                      <a:pt x="8418" y="9475"/>
                    </a:lnTo>
                    <a:lnTo>
                      <a:pt x="8463" y="9365"/>
                    </a:lnTo>
                    <a:lnTo>
                      <a:pt x="8508" y="9255"/>
                    </a:lnTo>
                    <a:lnTo>
                      <a:pt x="8554" y="9151"/>
                    </a:lnTo>
                    <a:lnTo>
                      <a:pt x="8612" y="9047"/>
                    </a:lnTo>
                    <a:lnTo>
                      <a:pt x="8671" y="8950"/>
                    </a:lnTo>
                    <a:lnTo>
                      <a:pt x="8742" y="8853"/>
                    </a:lnTo>
                    <a:lnTo>
                      <a:pt x="8943" y="8567"/>
                    </a:lnTo>
                    <a:lnTo>
                      <a:pt x="9131" y="8289"/>
                    </a:lnTo>
                    <a:lnTo>
                      <a:pt x="9319" y="8010"/>
                    </a:lnTo>
                    <a:lnTo>
                      <a:pt x="9488" y="7737"/>
                    </a:lnTo>
                    <a:lnTo>
                      <a:pt x="9656" y="7465"/>
                    </a:lnTo>
                    <a:lnTo>
                      <a:pt x="9812" y="7199"/>
                    </a:lnTo>
                    <a:lnTo>
                      <a:pt x="9955" y="6933"/>
                    </a:lnTo>
                    <a:lnTo>
                      <a:pt x="10097" y="6674"/>
                    </a:lnTo>
                    <a:lnTo>
                      <a:pt x="10221" y="6421"/>
                    </a:lnTo>
                    <a:lnTo>
                      <a:pt x="10344" y="6168"/>
                    </a:lnTo>
                    <a:lnTo>
                      <a:pt x="10447" y="5921"/>
                    </a:lnTo>
                    <a:lnTo>
                      <a:pt x="10551" y="5675"/>
                    </a:lnTo>
                    <a:lnTo>
                      <a:pt x="10642" y="5442"/>
                    </a:lnTo>
                    <a:lnTo>
                      <a:pt x="10720" y="5208"/>
                    </a:lnTo>
                    <a:lnTo>
                      <a:pt x="10791" y="4975"/>
                    </a:lnTo>
                    <a:lnTo>
                      <a:pt x="10850" y="4754"/>
                    </a:lnTo>
                    <a:lnTo>
                      <a:pt x="10901" y="4534"/>
                    </a:lnTo>
                    <a:lnTo>
                      <a:pt x="10947" y="4320"/>
                    </a:lnTo>
                    <a:lnTo>
                      <a:pt x="10979" y="4112"/>
                    </a:lnTo>
                    <a:lnTo>
                      <a:pt x="10999" y="3911"/>
                    </a:lnTo>
                    <a:lnTo>
                      <a:pt x="11012" y="3717"/>
                    </a:lnTo>
                    <a:lnTo>
                      <a:pt x="11012" y="3529"/>
                    </a:lnTo>
                    <a:lnTo>
                      <a:pt x="11005" y="3340"/>
                    </a:lnTo>
                    <a:lnTo>
                      <a:pt x="10986" y="3165"/>
                    </a:lnTo>
                    <a:lnTo>
                      <a:pt x="10960" y="2997"/>
                    </a:lnTo>
                    <a:lnTo>
                      <a:pt x="10921" y="2828"/>
                    </a:lnTo>
                    <a:lnTo>
                      <a:pt x="10869" y="2672"/>
                    </a:lnTo>
                    <a:lnTo>
                      <a:pt x="10811" y="2523"/>
                    </a:lnTo>
                    <a:lnTo>
                      <a:pt x="10739" y="2381"/>
                    </a:lnTo>
                    <a:lnTo>
                      <a:pt x="10661" y="2244"/>
                    </a:lnTo>
                    <a:lnTo>
                      <a:pt x="10571" y="2115"/>
                    </a:lnTo>
                    <a:lnTo>
                      <a:pt x="10473" y="1998"/>
                    </a:lnTo>
                    <a:lnTo>
                      <a:pt x="10396" y="1914"/>
                    </a:lnTo>
                    <a:lnTo>
                      <a:pt x="10311" y="1842"/>
                    </a:lnTo>
                    <a:lnTo>
                      <a:pt x="10233" y="1778"/>
                    </a:lnTo>
                    <a:lnTo>
                      <a:pt x="10143" y="1719"/>
                    </a:lnTo>
                    <a:lnTo>
                      <a:pt x="10052" y="1661"/>
                    </a:lnTo>
                    <a:lnTo>
                      <a:pt x="9955" y="1615"/>
                    </a:lnTo>
                    <a:lnTo>
                      <a:pt x="9857" y="1577"/>
                    </a:lnTo>
                    <a:lnTo>
                      <a:pt x="9760" y="1544"/>
                    </a:lnTo>
                    <a:lnTo>
                      <a:pt x="9656" y="1512"/>
                    </a:lnTo>
                    <a:lnTo>
                      <a:pt x="9553" y="1492"/>
                    </a:lnTo>
                    <a:lnTo>
                      <a:pt x="9442" y="1479"/>
                    </a:lnTo>
                    <a:lnTo>
                      <a:pt x="9332" y="1473"/>
                    </a:lnTo>
                    <a:lnTo>
                      <a:pt x="9222" y="1473"/>
                    </a:lnTo>
                    <a:lnTo>
                      <a:pt x="9105" y="1479"/>
                    </a:lnTo>
                    <a:lnTo>
                      <a:pt x="8988" y="1492"/>
                    </a:lnTo>
                    <a:lnTo>
                      <a:pt x="8872" y="1512"/>
                    </a:lnTo>
                    <a:lnTo>
                      <a:pt x="8735" y="1544"/>
                    </a:lnTo>
                    <a:lnTo>
                      <a:pt x="8606" y="1577"/>
                    </a:lnTo>
                    <a:lnTo>
                      <a:pt x="8476" y="1622"/>
                    </a:lnTo>
                    <a:lnTo>
                      <a:pt x="8346" y="1674"/>
                    </a:lnTo>
                    <a:lnTo>
                      <a:pt x="8217" y="1739"/>
                    </a:lnTo>
                    <a:lnTo>
                      <a:pt x="8087" y="1804"/>
                    </a:lnTo>
                    <a:lnTo>
                      <a:pt x="7964" y="1881"/>
                    </a:lnTo>
                    <a:lnTo>
                      <a:pt x="7834" y="1959"/>
                    </a:lnTo>
                    <a:lnTo>
                      <a:pt x="7711" y="2050"/>
                    </a:lnTo>
                    <a:lnTo>
                      <a:pt x="7588" y="2141"/>
                    </a:lnTo>
                    <a:lnTo>
                      <a:pt x="7464" y="2244"/>
                    </a:lnTo>
                    <a:lnTo>
                      <a:pt x="7341" y="2348"/>
                    </a:lnTo>
                    <a:lnTo>
                      <a:pt x="7218" y="2465"/>
                    </a:lnTo>
                    <a:lnTo>
                      <a:pt x="7101" y="2582"/>
                    </a:lnTo>
                    <a:lnTo>
                      <a:pt x="6985" y="2711"/>
                    </a:lnTo>
                    <a:lnTo>
                      <a:pt x="6868" y="2841"/>
                    </a:lnTo>
                    <a:lnTo>
                      <a:pt x="6822" y="2893"/>
                    </a:lnTo>
                    <a:lnTo>
                      <a:pt x="6764" y="2932"/>
                    </a:lnTo>
                    <a:lnTo>
                      <a:pt x="6706" y="2964"/>
                    </a:lnTo>
                    <a:lnTo>
                      <a:pt x="6641" y="2984"/>
                    </a:lnTo>
                    <a:lnTo>
                      <a:pt x="6582" y="2990"/>
                    </a:lnTo>
                    <a:lnTo>
                      <a:pt x="6518" y="2997"/>
                    </a:lnTo>
                    <a:lnTo>
                      <a:pt x="6453" y="2984"/>
                    </a:lnTo>
                    <a:lnTo>
                      <a:pt x="6394" y="2971"/>
                    </a:lnTo>
                    <a:lnTo>
                      <a:pt x="6336" y="2945"/>
                    </a:lnTo>
                    <a:lnTo>
                      <a:pt x="6284" y="2906"/>
                    </a:lnTo>
                    <a:lnTo>
                      <a:pt x="6232" y="2867"/>
                    </a:lnTo>
                    <a:lnTo>
                      <a:pt x="6193" y="2822"/>
                    </a:lnTo>
                    <a:lnTo>
                      <a:pt x="6154" y="2763"/>
                    </a:lnTo>
                    <a:lnTo>
                      <a:pt x="6128" y="2705"/>
                    </a:lnTo>
                    <a:lnTo>
                      <a:pt x="6116" y="2634"/>
                    </a:lnTo>
                    <a:lnTo>
                      <a:pt x="6109" y="2562"/>
                    </a:lnTo>
                    <a:lnTo>
                      <a:pt x="6109" y="2309"/>
                    </a:lnTo>
                    <a:lnTo>
                      <a:pt x="6128" y="2056"/>
                    </a:lnTo>
                    <a:lnTo>
                      <a:pt x="6154" y="1804"/>
                    </a:lnTo>
                    <a:lnTo>
                      <a:pt x="6193" y="1551"/>
                    </a:lnTo>
                    <a:lnTo>
                      <a:pt x="6245" y="1291"/>
                    </a:lnTo>
                    <a:lnTo>
                      <a:pt x="6304" y="1038"/>
                    </a:lnTo>
                    <a:lnTo>
                      <a:pt x="6381" y="779"/>
                    </a:lnTo>
                    <a:lnTo>
                      <a:pt x="6472" y="519"/>
                    </a:lnTo>
                    <a:lnTo>
                      <a:pt x="6492" y="474"/>
                    </a:lnTo>
                    <a:lnTo>
                      <a:pt x="6498" y="429"/>
                    </a:lnTo>
                    <a:lnTo>
                      <a:pt x="6498" y="383"/>
                    </a:lnTo>
                    <a:lnTo>
                      <a:pt x="6498" y="338"/>
                    </a:lnTo>
                    <a:lnTo>
                      <a:pt x="6485" y="292"/>
                    </a:lnTo>
                    <a:lnTo>
                      <a:pt x="6472" y="247"/>
                    </a:lnTo>
                    <a:lnTo>
                      <a:pt x="6453" y="208"/>
                    </a:lnTo>
                    <a:lnTo>
                      <a:pt x="6433" y="169"/>
                    </a:lnTo>
                    <a:lnTo>
                      <a:pt x="6401" y="130"/>
                    </a:lnTo>
                    <a:lnTo>
                      <a:pt x="6368" y="98"/>
                    </a:lnTo>
                    <a:lnTo>
                      <a:pt x="6336" y="72"/>
                    </a:lnTo>
                    <a:lnTo>
                      <a:pt x="6297" y="46"/>
                    </a:lnTo>
                    <a:lnTo>
                      <a:pt x="6252" y="27"/>
                    </a:lnTo>
                    <a:lnTo>
                      <a:pt x="6213" y="14"/>
                    </a:lnTo>
                    <a:lnTo>
                      <a:pt x="6161" y="7"/>
                    </a:lnTo>
                    <a:lnTo>
                      <a:pt x="61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6" name="Google Shape;2868;p51"/>
            <p:cNvSpPr/>
            <p:nvPr/>
          </p:nvSpPr>
          <p:spPr>
            <a:xfrm>
              <a:off x="1553173" y="4108598"/>
              <a:ext cx="1308099" cy="84980"/>
            </a:xfrm>
            <a:custGeom>
              <a:avLst/>
              <a:gdLst/>
              <a:ahLst/>
              <a:cxnLst/>
              <a:rect l="l" t="t" r="r" b="b"/>
              <a:pathLst>
                <a:path w="33249" h="2160" extrusionOk="0">
                  <a:moveTo>
                    <a:pt x="0" y="0"/>
                  </a:moveTo>
                  <a:lnTo>
                    <a:pt x="0" y="2160"/>
                  </a:lnTo>
                  <a:lnTo>
                    <a:pt x="33249" y="2160"/>
                  </a:lnTo>
                  <a:lnTo>
                    <a:pt x="332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869;p51"/>
            <p:cNvSpPr/>
            <p:nvPr/>
          </p:nvSpPr>
          <p:spPr>
            <a:xfrm>
              <a:off x="1195479" y="4193536"/>
              <a:ext cx="660325" cy="634595"/>
            </a:xfrm>
            <a:custGeom>
              <a:avLst/>
              <a:gdLst/>
              <a:ahLst/>
              <a:cxnLst/>
              <a:rect l="l" t="t" r="r" b="b"/>
              <a:pathLst>
                <a:path w="16784" h="16130" extrusionOk="0">
                  <a:moveTo>
                    <a:pt x="3690" y="1"/>
                  </a:moveTo>
                  <a:lnTo>
                    <a:pt x="3710" y="377"/>
                  </a:lnTo>
                  <a:lnTo>
                    <a:pt x="3722" y="740"/>
                  </a:lnTo>
                  <a:lnTo>
                    <a:pt x="3742" y="1460"/>
                  </a:lnTo>
                  <a:lnTo>
                    <a:pt x="3742" y="2160"/>
                  </a:lnTo>
                  <a:lnTo>
                    <a:pt x="3729" y="2841"/>
                  </a:lnTo>
                  <a:lnTo>
                    <a:pt x="3697" y="3509"/>
                  </a:lnTo>
                  <a:lnTo>
                    <a:pt x="3658" y="4151"/>
                  </a:lnTo>
                  <a:lnTo>
                    <a:pt x="3606" y="4774"/>
                  </a:lnTo>
                  <a:lnTo>
                    <a:pt x="3541" y="5383"/>
                  </a:lnTo>
                  <a:lnTo>
                    <a:pt x="3463" y="5974"/>
                  </a:lnTo>
                  <a:lnTo>
                    <a:pt x="3379" y="6544"/>
                  </a:lnTo>
                  <a:lnTo>
                    <a:pt x="3281" y="7095"/>
                  </a:lnTo>
                  <a:lnTo>
                    <a:pt x="3171" y="7627"/>
                  </a:lnTo>
                  <a:lnTo>
                    <a:pt x="3055" y="8146"/>
                  </a:lnTo>
                  <a:lnTo>
                    <a:pt x="2938" y="8645"/>
                  </a:lnTo>
                  <a:lnTo>
                    <a:pt x="2802" y="9125"/>
                  </a:lnTo>
                  <a:lnTo>
                    <a:pt x="2665" y="9586"/>
                  </a:lnTo>
                  <a:lnTo>
                    <a:pt x="2529" y="10033"/>
                  </a:lnTo>
                  <a:lnTo>
                    <a:pt x="2380" y="10461"/>
                  </a:lnTo>
                  <a:lnTo>
                    <a:pt x="2224" y="10876"/>
                  </a:lnTo>
                  <a:lnTo>
                    <a:pt x="2069" y="11272"/>
                  </a:lnTo>
                  <a:lnTo>
                    <a:pt x="1913" y="11654"/>
                  </a:lnTo>
                  <a:lnTo>
                    <a:pt x="1751" y="12011"/>
                  </a:lnTo>
                  <a:lnTo>
                    <a:pt x="1589" y="12361"/>
                  </a:lnTo>
                  <a:lnTo>
                    <a:pt x="1427" y="12692"/>
                  </a:lnTo>
                  <a:lnTo>
                    <a:pt x="1265" y="13003"/>
                  </a:lnTo>
                  <a:lnTo>
                    <a:pt x="1103" y="13302"/>
                  </a:lnTo>
                  <a:lnTo>
                    <a:pt x="940" y="13587"/>
                  </a:lnTo>
                  <a:lnTo>
                    <a:pt x="778" y="13853"/>
                  </a:lnTo>
                  <a:lnTo>
                    <a:pt x="616" y="14099"/>
                  </a:lnTo>
                  <a:lnTo>
                    <a:pt x="467" y="14339"/>
                  </a:lnTo>
                  <a:lnTo>
                    <a:pt x="311" y="14560"/>
                  </a:lnTo>
                  <a:lnTo>
                    <a:pt x="169" y="14761"/>
                  </a:lnTo>
                  <a:lnTo>
                    <a:pt x="130" y="14819"/>
                  </a:lnTo>
                  <a:lnTo>
                    <a:pt x="97" y="14871"/>
                  </a:lnTo>
                  <a:lnTo>
                    <a:pt x="71" y="14929"/>
                  </a:lnTo>
                  <a:lnTo>
                    <a:pt x="52" y="14988"/>
                  </a:lnTo>
                  <a:lnTo>
                    <a:pt x="33" y="15046"/>
                  </a:lnTo>
                  <a:lnTo>
                    <a:pt x="20" y="15098"/>
                  </a:lnTo>
                  <a:lnTo>
                    <a:pt x="7" y="15156"/>
                  </a:lnTo>
                  <a:lnTo>
                    <a:pt x="0" y="15215"/>
                  </a:lnTo>
                  <a:lnTo>
                    <a:pt x="0" y="15273"/>
                  </a:lnTo>
                  <a:lnTo>
                    <a:pt x="7" y="15331"/>
                  </a:lnTo>
                  <a:lnTo>
                    <a:pt x="20" y="15448"/>
                  </a:lnTo>
                  <a:lnTo>
                    <a:pt x="52" y="15558"/>
                  </a:lnTo>
                  <a:lnTo>
                    <a:pt x="97" y="15662"/>
                  </a:lnTo>
                  <a:lnTo>
                    <a:pt x="156" y="15759"/>
                  </a:lnTo>
                  <a:lnTo>
                    <a:pt x="227" y="15850"/>
                  </a:lnTo>
                  <a:lnTo>
                    <a:pt x="311" y="15928"/>
                  </a:lnTo>
                  <a:lnTo>
                    <a:pt x="357" y="15967"/>
                  </a:lnTo>
                  <a:lnTo>
                    <a:pt x="402" y="15999"/>
                  </a:lnTo>
                  <a:lnTo>
                    <a:pt x="454" y="16025"/>
                  </a:lnTo>
                  <a:lnTo>
                    <a:pt x="506" y="16051"/>
                  </a:lnTo>
                  <a:lnTo>
                    <a:pt x="564" y="16077"/>
                  </a:lnTo>
                  <a:lnTo>
                    <a:pt x="623" y="16097"/>
                  </a:lnTo>
                  <a:lnTo>
                    <a:pt x="681" y="16110"/>
                  </a:lnTo>
                  <a:lnTo>
                    <a:pt x="739" y="16123"/>
                  </a:lnTo>
                  <a:lnTo>
                    <a:pt x="804" y="16129"/>
                  </a:lnTo>
                  <a:lnTo>
                    <a:pt x="15986" y="16129"/>
                  </a:lnTo>
                  <a:lnTo>
                    <a:pt x="16044" y="16123"/>
                  </a:lnTo>
                  <a:lnTo>
                    <a:pt x="16109" y="16110"/>
                  </a:lnTo>
                  <a:lnTo>
                    <a:pt x="16167" y="16097"/>
                  </a:lnTo>
                  <a:lnTo>
                    <a:pt x="16226" y="16077"/>
                  </a:lnTo>
                  <a:lnTo>
                    <a:pt x="16277" y="16051"/>
                  </a:lnTo>
                  <a:lnTo>
                    <a:pt x="16336" y="16025"/>
                  </a:lnTo>
                  <a:lnTo>
                    <a:pt x="16381" y="15999"/>
                  </a:lnTo>
                  <a:lnTo>
                    <a:pt x="16433" y="15967"/>
                  </a:lnTo>
                  <a:lnTo>
                    <a:pt x="16478" y="15928"/>
                  </a:lnTo>
                  <a:lnTo>
                    <a:pt x="16556" y="15850"/>
                  </a:lnTo>
                  <a:lnTo>
                    <a:pt x="16628" y="15759"/>
                  </a:lnTo>
                  <a:lnTo>
                    <a:pt x="16686" y="15662"/>
                  </a:lnTo>
                  <a:lnTo>
                    <a:pt x="16731" y="15558"/>
                  </a:lnTo>
                  <a:lnTo>
                    <a:pt x="16764" y="15448"/>
                  </a:lnTo>
                  <a:lnTo>
                    <a:pt x="16783" y="15331"/>
                  </a:lnTo>
                  <a:lnTo>
                    <a:pt x="16783" y="15273"/>
                  </a:lnTo>
                  <a:lnTo>
                    <a:pt x="16783" y="15215"/>
                  </a:lnTo>
                  <a:lnTo>
                    <a:pt x="16777" y="15156"/>
                  </a:lnTo>
                  <a:lnTo>
                    <a:pt x="16770" y="15098"/>
                  </a:lnTo>
                  <a:lnTo>
                    <a:pt x="16757" y="15046"/>
                  </a:lnTo>
                  <a:lnTo>
                    <a:pt x="16738" y="14988"/>
                  </a:lnTo>
                  <a:lnTo>
                    <a:pt x="16712" y="14929"/>
                  </a:lnTo>
                  <a:lnTo>
                    <a:pt x="16686" y="14871"/>
                  </a:lnTo>
                  <a:lnTo>
                    <a:pt x="16654" y="14819"/>
                  </a:lnTo>
                  <a:lnTo>
                    <a:pt x="16621" y="14761"/>
                  </a:lnTo>
                  <a:lnTo>
                    <a:pt x="16472" y="14560"/>
                  </a:lnTo>
                  <a:lnTo>
                    <a:pt x="16323" y="14339"/>
                  </a:lnTo>
                  <a:lnTo>
                    <a:pt x="16167" y="14099"/>
                  </a:lnTo>
                  <a:lnTo>
                    <a:pt x="16012" y="13853"/>
                  </a:lnTo>
                  <a:lnTo>
                    <a:pt x="15849" y="13587"/>
                  </a:lnTo>
                  <a:lnTo>
                    <a:pt x="15687" y="13302"/>
                  </a:lnTo>
                  <a:lnTo>
                    <a:pt x="15525" y="13003"/>
                  </a:lnTo>
                  <a:lnTo>
                    <a:pt x="15363" y="12692"/>
                  </a:lnTo>
                  <a:lnTo>
                    <a:pt x="15194" y="12361"/>
                  </a:lnTo>
                  <a:lnTo>
                    <a:pt x="15032" y="12011"/>
                  </a:lnTo>
                  <a:lnTo>
                    <a:pt x="14877" y="11654"/>
                  </a:lnTo>
                  <a:lnTo>
                    <a:pt x="14715" y="11272"/>
                  </a:lnTo>
                  <a:lnTo>
                    <a:pt x="14559" y="10876"/>
                  </a:lnTo>
                  <a:lnTo>
                    <a:pt x="14410" y="10461"/>
                  </a:lnTo>
                  <a:lnTo>
                    <a:pt x="14261" y="10033"/>
                  </a:lnTo>
                  <a:lnTo>
                    <a:pt x="14118" y="9586"/>
                  </a:lnTo>
                  <a:lnTo>
                    <a:pt x="13982" y="9125"/>
                  </a:lnTo>
                  <a:lnTo>
                    <a:pt x="13852" y="8645"/>
                  </a:lnTo>
                  <a:lnTo>
                    <a:pt x="13729" y="8146"/>
                  </a:lnTo>
                  <a:lnTo>
                    <a:pt x="13612" y="7627"/>
                  </a:lnTo>
                  <a:lnTo>
                    <a:pt x="13508" y="7095"/>
                  </a:lnTo>
                  <a:lnTo>
                    <a:pt x="13411" y="6544"/>
                  </a:lnTo>
                  <a:lnTo>
                    <a:pt x="13327" y="5974"/>
                  </a:lnTo>
                  <a:lnTo>
                    <a:pt x="13249" y="5383"/>
                  </a:lnTo>
                  <a:lnTo>
                    <a:pt x="13184" y="4774"/>
                  </a:lnTo>
                  <a:lnTo>
                    <a:pt x="13126" y="4151"/>
                  </a:lnTo>
                  <a:lnTo>
                    <a:pt x="13087" y="3509"/>
                  </a:lnTo>
                  <a:lnTo>
                    <a:pt x="13061" y="2841"/>
                  </a:lnTo>
                  <a:lnTo>
                    <a:pt x="13048" y="2160"/>
                  </a:lnTo>
                  <a:lnTo>
                    <a:pt x="13048" y="1460"/>
                  </a:lnTo>
                  <a:lnTo>
                    <a:pt x="13067" y="740"/>
                  </a:lnTo>
                  <a:lnTo>
                    <a:pt x="13080" y="377"/>
                  </a:lnTo>
                  <a:lnTo>
                    <a:pt x="131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870;p51"/>
            <p:cNvSpPr/>
            <p:nvPr/>
          </p:nvSpPr>
          <p:spPr>
            <a:xfrm>
              <a:off x="2558351" y="4193536"/>
              <a:ext cx="660325" cy="634595"/>
            </a:xfrm>
            <a:custGeom>
              <a:avLst/>
              <a:gdLst/>
              <a:ahLst/>
              <a:cxnLst/>
              <a:rect l="l" t="t" r="r" b="b"/>
              <a:pathLst>
                <a:path w="16784" h="16130" extrusionOk="0">
                  <a:moveTo>
                    <a:pt x="3691" y="1"/>
                  </a:moveTo>
                  <a:lnTo>
                    <a:pt x="3710" y="377"/>
                  </a:lnTo>
                  <a:lnTo>
                    <a:pt x="3723" y="740"/>
                  </a:lnTo>
                  <a:lnTo>
                    <a:pt x="3743" y="1460"/>
                  </a:lnTo>
                  <a:lnTo>
                    <a:pt x="3743" y="2160"/>
                  </a:lnTo>
                  <a:lnTo>
                    <a:pt x="3730" y="2841"/>
                  </a:lnTo>
                  <a:lnTo>
                    <a:pt x="3704" y="3509"/>
                  </a:lnTo>
                  <a:lnTo>
                    <a:pt x="3658" y="4151"/>
                  </a:lnTo>
                  <a:lnTo>
                    <a:pt x="3606" y="4774"/>
                  </a:lnTo>
                  <a:lnTo>
                    <a:pt x="3542" y="5383"/>
                  </a:lnTo>
                  <a:lnTo>
                    <a:pt x="3464" y="5974"/>
                  </a:lnTo>
                  <a:lnTo>
                    <a:pt x="3380" y="6544"/>
                  </a:lnTo>
                  <a:lnTo>
                    <a:pt x="3282" y="7095"/>
                  </a:lnTo>
                  <a:lnTo>
                    <a:pt x="3172" y="7627"/>
                  </a:lnTo>
                  <a:lnTo>
                    <a:pt x="3062" y="8146"/>
                  </a:lnTo>
                  <a:lnTo>
                    <a:pt x="2939" y="8645"/>
                  </a:lnTo>
                  <a:lnTo>
                    <a:pt x="2809" y="9125"/>
                  </a:lnTo>
                  <a:lnTo>
                    <a:pt x="2673" y="9586"/>
                  </a:lnTo>
                  <a:lnTo>
                    <a:pt x="2530" y="10033"/>
                  </a:lnTo>
                  <a:lnTo>
                    <a:pt x="2381" y="10461"/>
                  </a:lnTo>
                  <a:lnTo>
                    <a:pt x="2225" y="10876"/>
                  </a:lnTo>
                  <a:lnTo>
                    <a:pt x="2070" y="11272"/>
                  </a:lnTo>
                  <a:lnTo>
                    <a:pt x="1914" y="11654"/>
                  </a:lnTo>
                  <a:lnTo>
                    <a:pt x="1752" y="12011"/>
                  </a:lnTo>
                  <a:lnTo>
                    <a:pt x="1590" y="12361"/>
                  </a:lnTo>
                  <a:lnTo>
                    <a:pt x="1428" y="12692"/>
                  </a:lnTo>
                  <a:lnTo>
                    <a:pt x="1265" y="13003"/>
                  </a:lnTo>
                  <a:lnTo>
                    <a:pt x="1103" y="13302"/>
                  </a:lnTo>
                  <a:lnTo>
                    <a:pt x="941" y="13587"/>
                  </a:lnTo>
                  <a:lnTo>
                    <a:pt x="779" y="13853"/>
                  </a:lnTo>
                  <a:lnTo>
                    <a:pt x="623" y="14099"/>
                  </a:lnTo>
                  <a:lnTo>
                    <a:pt x="468" y="14339"/>
                  </a:lnTo>
                  <a:lnTo>
                    <a:pt x="312" y="14560"/>
                  </a:lnTo>
                  <a:lnTo>
                    <a:pt x="169" y="14761"/>
                  </a:lnTo>
                  <a:lnTo>
                    <a:pt x="131" y="14819"/>
                  </a:lnTo>
                  <a:lnTo>
                    <a:pt x="98" y="14871"/>
                  </a:lnTo>
                  <a:lnTo>
                    <a:pt x="72" y="14929"/>
                  </a:lnTo>
                  <a:lnTo>
                    <a:pt x="53" y="14988"/>
                  </a:lnTo>
                  <a:lnTo>
                    <a:pt x="33" y="15046"/>
                  </a:lnTo>
                  <a:lnTo>
                    <a:pt x="20" y="15098"/>
                  </a:lnTo>
                  <a:lnTo>
                    <a:pt x="7" y="15156"/>
                  </a:lnTo>
                  <a:lnTo>
                    <a:pt x="7" y="15215"/>
                  </a:lnTo>
                  <a:lnTo>
                    <a:pt x="1" y="15273"/>
                  </a:lnTo>
                  <a:lnTo>
                    <a:pt x="7" y="15331"/>
                  </a:lnTo>
                  <a:lnTo>
                    <a:pt x="20" y="15448"/>
                  </a:lnTo>
                  <a:lnTo>
                    <a:pt x="53" y="15558"/>
                  </a:lnTo>
                  <a:lnTo>
                    <a:pt x="98" y="15662"/>
                  </a:lnTo>
                  <a:lnTo>
                    <a:pt x="156" y="15759"/>
                  </a:lnTo>
                  <a:lnTo>
                    <a:pt x="228" y="15850"/>
                  </a:lnTo>
                  <a:lnTo>
                    <a:pt x="312" y="15928"/>
                  </a:lnTo>
                  <a:lnTo>
                    <a:pt x="358" y="15967"/>
                  </a:lnTo>
                  <a:lnTo>
                    <a:pt x="403" y="15999"/>
                  </a:lnTo>
                  <a:lnTo>
                    <a:pt x="455" y="16025"/>
                  </a:lnTo>
                  <a:lnTo>
                    <a:pt x="507" y="16051"/>
                  </a:lnTo>
                  <a:lnTo>
                    <a:pt x="565" y="16077"/>
                  </a:lnTo>
                  <a:lnTo>
                    <a:pt x="623" y="16097"/>
                  </a:lnTo>
                  <a:lnTo>
                    <a:pt x="682" y="16110"/>
                  </a:lnTo>
                  <a:lnTo>
                    <a:pt x="740" y="16123"/>
                  </a:lnTo>
                  <a:lnTo>
                    <a:pt x="805" y="16129"/>
                  </a:lnTo>
                  <a:lnTo>
                    <a:pt x="15986" y="16129"/>
                  </a:lnTo>
                  <a:lnTo>
                    <a:pt x="16045" y="16123"/>
                  </a:lnTo>
                  <a:lnTo>
                    <a:pt x="16110" y="16110"/>
                  </a:lnTo>
                  <a:lnTo>
                    <a:pt x="16168" y="16097"/>
                  </a:lnTo>
                  <a:lnTo>
                    <a:pt x="16226" y="16077"/>
                  </a:lnTo>
                  <a:lnTo>
                    <a:pt x="16278" y="16051"/>
                  </a:lnTo>
                  <a:lnTo>
                    <a:pt x="16336" y="16025"/>
                  </a:lnTo>
                  <a:lnTo>
                    <a:pt x="16382" y="15999"/>
                  </a:lnTo>
                  <a:lnTo>
                    <a:pt x="16434" y="15967"/>
                  </a:lnTo>
                  <a:lnTo>
                    <a:pt x="16479" y="15928"/>
                  </a:lnTo>
                  <a:lnTo>
                    <a:pt x="16557" y="15850"/>
                  </a:lnTo>
                  <a:lnTo>
                    <a:pt x="16628" y="15759"/>
                  </a:lnTo>
                  <a:lnTo>
                    <a:pt x="16687" y="15662"/>
                  </a:lnTo>
                  <a:lnTo>
                    <a:pt x="16732" y="15558"/>
                  </a:lnTo>
                  <a:lnTo>
                    <a:pt x="16765" y="15448"/>
                  </a:lnTo>
                  <a:lnTo>
                    <a:pt x="16784" y="15331"/>
                  </a:lnTo>
                  <a:lnTo>
                    <a:pt x="16784" y="15273"/>
                  </a:lnTo>
                  <a:lnTo>
                    <a:pt x="16784" y="15215"/>
                  </a:lnTo>
                  <a:lnTo>
                    <a:pt x="16777" y="15156"/>
                  </a:lnTo>
                  <a:lnTo>
                    <a:pt x="16771" y="15098"/>
                  </a:lnTo>
                  <a:lnTo>
                    <a:pt x="16758" y="15046"/>
                  </a:lnTo>
                  <a:lnTo>
                    <a:pt x="16739" y="14988"/>
                  </a:lnTo>
                  <a:lnTo>
                    <a:pt x="16719" y="14929"/>
                  </a:lnTo>
                  <a:lnTo>
                    <a:pt x="16687" y="14871"/>
                  </a:lnTo>
                  <a:lnTo>
                    <a:pt x="16661" y="14819"/>
                  </a:lnTo>
                  <a:lnTo>
                    <a:pt x="16622" y="14761"/>
                  </a:lnTo>
                  <a:lnTo>
                    <a:pt x="16473" y="14560"/>
                  </a:lnTo>
                  <a:lnTo>
                    <a:pt x="16324" y="14339"/>
                  </a:lnTo>
                  <a:lnTo>
                    <a:pt x="16168" y="14099"/>
                  </a:lnTo>
                  <a:lnTo>
                    <a:pt x="16012" y="13853"/>
                  </a:lnTo>
                  <a:lnTo>
                    <a:pt x="15850" y="13587"/>
                  </a:lnTo>
                  <a:lnTo>
                    <a:pt x="15688" y="13302"/>
                  </a:lnTo>
                  <a:lnTo>
                    <a:pt x="15526" y="13003"/>
                  </a:lnTo>
                  <a:lnTo>
                    <a:pt x="15364" y="12692"/>
                  </a:lnTo>
                  <a:lnTo>
                    <a:pt x="15202" y="12361"/>
                  </a:lnTo>
                  <a:lnTo>
                    <a:pt x="15033" y="12011"/>
                  </a:lnTo>
                  <a:lnTo>
                    <a:pt x="14877" y="11654"/>
                  </a:lnTo>
                  <a:lnTo>
                    <a:pt x="14715" y="11272"/>
                  </a:lnTo>
                  <a:lnTo>
                    <a:pt x="14560" y="10876"/>
                  </a:lnTo>
                  <a:lnTo>
                    <a:pt x="14410" y="10461"/>
                  </a:lnTo>
                  <a:lnTo>
                    <a:pt x="14261" y="10033"/>
                  </a:lnTo>
                  <a:lnTo>
                    <a:pt x="14119" y="9586"/>
                  </a:lnTo>
                  <a:lnTo>
                    <a:pt x="13982" y="9125"/>
                  </a:lnTo>
                  <a:lnTo>
                    <a:pt x="13853" y="8645"/>
                  </a:lnTo>
                  <a:lnTo>
                    <a:pt x="13730" y="8146"/>
                  </a:lnTo>
                  <a:lnTo>
                    <a:pt x="13613" y="7627"/>
                  </a:lnTo>
                  <a:lnTo>
                    <a:pt x="13509" y="7095"/>
                  </a:lnTo>
                  <a:lnTo>
                    <a:pt x="13412" y="6544"/>
                  </a:lnTo>
                  <a:lnTo>
                    <a:pt x="13327" y="5974"/>
                  </a:lnTo>
                  <a:lnTo>
                    <a:pt x="13250" y="5383"/>
                  </a:lnTo>
                  <a:lnTo>
                    <a:pt x="13185" y="4774"/>
                  </a:lnTo>
                  <a:lnTo>
                    <a:pt x="13126" y="4151"/>
                  </a:lnTo>
                  <a:lnTo>
                    <a:pt x="13088" y="3509"/>
                  </a:lnTo>
                  <a:lnTo>
                    <a:pt x="13062" y="2841"/>
                  </a:lnTo>
                  <a:lnTo>
                    <a:pt x="13049" y="2160"/>
                  </a:lnTo>
                  <a:lnTo>
                    <a:pt x="13049" y="1460"/>
                  </a:lnTo>
                  <a:lnTo>
                    <a:pt x="13068" y="740"/>
                  </a:lnTo>
                  <a:lnTo>
                    <a:pt x="13081" y="377"/>
                  </a:lnTo>
                  <a:lnTo>
                    <a:pt x="131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871;p51"/>
            <p:cNvSpPr/>
            <p:nvPr/>
          </p:nvSpPr>
          <p:spPr>
            <a:xfrm>
              <a:off x="1553173" y="4193536"/>
              <a:ext cx="1308099" cy="634595"/>
            </a:xfrm>
            <a:custGeom>
              <a:avLst/>
              <a:gdLst/>
              <a:ahLst/>
              <a:cxnLst/>
              <a:rect l="l" t="t" r="r" b="b"/>
              <a:pathLst>
                <a:path w="33249" h="16130" extrusionOk="0">
                  <a:moveTo>
                    <a:pt x="0" y="1"/>
                  </a:moveTo>
                  <a:lnTo>
                    <a:pt x="0" y="16129"/>
                  </a:lnTo>
                  <a:lnTo>
                    <a:pt x="33249" y="16129"/>
                  </a:lnTo>
                  <a:lnTo>
                    <a:pt x="332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872;p51"/>
            <p:cNvSpPr/>
            <p:nvPr/>
          </p:nvSpPr>
          <p:spPr>
            <a:xfrm>
              <a:off x="1195479" y="4193536"/>
              <a:ext cx="660325" cy="634595"/>
            </a:xfrm>
            <a:custGeom>
              <a:avLst/>
              <a:gdLst/>
              <a:ahLst/>
              <a:cxnLst/>
              <a:rect l="l" t="t" r="r" b="b"/>
              <a:pathLst>
                <a:path w="16784" h="16130" extrusionOk="0">
                  <a:moveTo>
                    <a:pt x="3690" y="1"/>
                  </a:moveTo>
                  <a:lnTo>
                    <a:pt x="3710" y="377"/>
                  </a:lnTo>
                  <a:lnTo>
                    <a:pt x="3722" y="740"/>
                  </a:lnTo>
                  <a:lnTo>
                    <a:pt x="3742" y="1460"/>
                  </a:lnTo>
                  <a:lnTo>
                    <a:pt x="3742" y="2160"/>
                  </a:lnTo>
                  <a:lnTo>
                    <a:pt x="3729" y="2841"/>
                  </a:lnTo>
                  <a:lnTo>
                    <a:pt x="3697" y="3509"/>
                  </a:lnTo>
                  <a:lnTo>
                    <a:pt x="3658" y="4151"/>
                  </a:lnTo>
                  <a:lnTo>
                    <a:pt x="3606" y="4774"/>
                  </a:lnTo>
                  <a:lnTo>
                    <a:pt x="3541" y="5383"/>
                  </a:lnTo>
                  <a:lnTo>
                    <a:pt x="3463" y="5974"/>
                  </a:lnTo>
                  <a:lnTo>
                    <a:pt x="3379" y="6544"/>
                  </a:lnTo>
                  <a:lnTo>
                    <a:pt x="3281" y="7095"/>
                  </a:lnTo>
                  <a:lnTo>
                    <a:pt x="3171" y="7627"/>
                  </a:lnTo>
                  <a:lnTo>
                    <a:pt x="3055" y="8146"/>
                  </a:lnTo>
                  <a:lnTo>
                    <a:pt x="2938" y="8645"/>
                  </a:lnTo>
                  <a:lnTo>
                    <a:pt x="2802" y="9125"/>
                  </a:lnTo>
                  <a:lnTo>
                    <a:pt x="2665" y="9586"/>
                  </a:lnTo>
                  <a:lnTo>
                    <a:pt x="2529" y="10033"/>
                  </a:lnTo>
                  <a:lnTo>
                    <a:pt x="2380" y="10461"/>
                  </a:lnTo>
                  <a:lnTo>
                    <a:pt x="2224" y="10876"/>
                  </a:lnTo>
                  <a:lnTo>
                    <a:pt x="2069" y="11272"/>
                  </a:lnTo>
                  <a:lnTo>
                    <a:pt x="1913" y="11654"/>
                  </a:lnTo>
                  <a:lnTo>
                    <a:pt x="1751" y="12011"/>
                  </a:lnTo>
                  <a:lnTo>
                    <a:pt x="1589" y="12361"/>
                  </a:lnTo>
                  <a:lnTo>
                    <a:pt x="1427" y="12692"/>
                  </a:lnTo>
                  <a:lnTo>
                    <a:pt x="1265" y="13003"/>
                  </a:lnTo>
                  <a:lnTo>
                    <a:pt x="1103" y="13302"/>
                  </a:lnTo>
                  <a:lnTo>
                    <a:pt x="940" y="13587"/>
                  </a:lnTo>
                  <a:lnTo>
                    <a:pt x="778" y="13853"/>
                  </a:lnTo>
                  <a:lnTo>
                    <a:pt x="616" y="14099"/>
                  </a:lnTo>
                  <a:lnTo>
                    <a:pt x="467" y="14339"/>
                  </a:lnTo>
                  <a:lnTo>
                    <a:pt x="311" y="14560"/>
                  </a:lnTo>
                  <a:lnTo>
                    <a:pt x="169" y="14761"/>
                  </a:lnTo>
                  <a:lnTo>
                    <a:pt x="130" y="14819"/>
                  </a:lnTo>
                  <a:lnTo>
                    <a:pt x="97" y="14871"/>
                  </a:lnTo>
                  <a:lnTo>
                    <a:pt x="71" y="14929"/>
                  </a:lnTo>
                  <a:lnTo>
                    <a:pt x="52" y="14988"/>
                  </a:lnTo>
                  <a:lnTo>
                    <a:pt x="33" y="15046"/>
                  </a:lnTo>
                  <a:lnTo>
                    <a:pt x="20" y="15098"/>
                  </a:lnTo>
                  <a:lnTo>
                    <a:pt x="7" y="15156"/>
                  </a:lnTo>
                  <a:lnTo>
                    <a:pt x="0" y="15215"/>
                  </a:lnTo>
                  <a:lnTo>
                    <a:pt x="0" y="15273"/>
                  </a:lnTo>
                  <a:lnTo>
                    <a:pt x="7" y="15331"/>
                  </a:lnTo>
                  <a:lnTo>
                    <a:pt x="20" y="15448"/>
                  </a:lnTo>
                  <a:lnTo>
                    <a:pt x="52" y="15558"/>
                  </a:lnTo>
                  <a:lnTo>
                    <a:pt x="97" y="15662"/>
                  </a:lnTo>
                  <a:lnTo>
                    <a:pt x="156" y="15759"/>
                  </a:lnTo>
                  <a:lnTo>
                    <a:pt x="227" y="15850"/>
                  </a:lnTo>
                  <a:lnTo>
                    <a:pt x="311" y="15928"/>
                  </a:lnTo>
                  <a:lnTo>
                    <a:pt x="357" y="15967"/>
                  </a:lnTo>
                  <a:lnTo>
                    <a:pt x="402" y="15999"/>
                  </a:lnTo>
                  <a:lnTo>
                    <a:pt x="454" y="16025"/>
                  </a:lnTo>
                  <a:lnTo>
                    <a:pt x="506" y="16051"/>
                  </a:lnTo>
                  <a:lnTo>
                    <a:pt x="564" y="16077"/>
                  </a:lnTo>
                  <a:lnTo>
                    <a:pt x="623" y="16097"/>
                  </a:lnTo>
                  <a:lnTo>
                    <a:pt x="681" y="16110"/>
                  </a:lnTo>
                  <a:lnTo>
                    <a:pt x="739" y="16123"/>
                  </a:lnTo>
                  <a:lnTo>
                    <a:pt x="804" y="16129"/>
                  </a:lnTo>
                  <a:lnTo>
                    <a:pt x="15986" y="16129"/>
                  </a:lnTo>
                  <a:lnTo>
                    <a:pt x="16044" y="16123"/>
                  </a:lnTo>
                  <a:lnTo>
                    <a:pt x="16109" y="16110"/>
                  </a:lnTo>
                  <a:lnTo>
                    <a:pt x="16167" y="16097"/>
                  </a:lnTo>
                  <a:lnTo>
                    <a:pt x="16226" y="16077"/>
                  </a:lnTo>
                  <a:lnTo>
                    <a:pt x="16277" y="16051"/>
                  </a:lnTo>
                  <a:lnTo>
                    <a:pt x="16336" y="16025"/>
                  </a:lnTo>
                  <a:lnTo>
                    <a:pt x="16381" y="15999"/>
                  </a:lnTo>
                  <a:lnTo>
                    <a:pt x="16433" y="15967"/>
                  </a:lnTo>
                  <a:lnTo>
                    <a:pt x="16478" y="15928"/>
                  </a:lnTo>
                  <a:lnTo>
                    <a:pt x="16556" y="15850"/>
                  </a:lnTo>
                  <a:lnTo>
                    <a:pt x="16628" y="15759"/>
                  </a:lnTo>
                  <a:lnTo>
                    <a:pt x="16686" y="15662"/>
                  </a:lnTo>
                  <a:lnTo>
                    <a:pt x="16731" y="15558"/>
                  </a:lnTo>
                  <a:lnTo>
                    <a:pt x="16764" y="15448"/>
                  </a:lnTo>
                  <a:lnTo>
                    <a:pt x="16783" y="15331"/>
                  </a:lnTo>
                  <a:lnTo>
                    <a:pt x="16783" y="15273"/>
                  </a:lnTo>
                  <a:lnTo>
                    <a:pt x="16783" y="15215"/>
                  </a:lnTo>
                  <a:lnTo>
                    <a:pt x="16777" y="15156"/>
                  </a:lnTo>
                  <a:lnTo>
                    <a:pt x="16770" y="15098"/>
                  </a:lnTo>
                  <a:lnTo>
                    <a:pt x="16757" y="15046"/>
                  </a:lnTo>
                  <a:lnTo>
                    <a:pt x="16738" y="14988"/>
                  </a:lnTo>
                  <a:lnTo>
                    <a:pt x="16712" y="14929"/>
                  </a:lnTo>
                  <a:lnTo>
                    <a:pt x="16686" y="14871"/>
                  </a:lnTo>
                  <a:lnTo>
                    <a:pt x="16654" y="14819"/>
                  </a:lnTo>
                  <a:lnTo>
                    <a:pt x="16621" y="14761"/>
                  </a:lnTo>
                  <a:lnTo>
                    <a:pt x="16472" y="14560"/>
                  </a:lnTo>
                  <a:lnTo>
                    <a:pt x="16323" y="14339"/>
                  </a:lnTo>
                  <a:lnTo>
                    <a:pt x="16167" y="14099"/>
                  </a:lnTo>
                  <a:lnTo>
                    <a:pt x="16012" y="13853"/>
                  </a:lnTo>
                  <a:lnTo>
                    <a:pt x="15849" y="13587"/>
                  </a:lnTo>
                  <a:lnTo>
                    <a:pt x="15687" y="13302"/>
                  </a:lnTo>
                  <a:lnTo>
                    <a:pt x="15525" y="13003"/>
                  </a:lnTo>
                  <a:lnTo>
                    <a:pt x="15363" y="12692"/>
                  </a:lnTo>
                  <a:lnTo>
                    <a:pt x="15194" y="12361"/>
                  </a:lnTo>
                  <a:lnTo>
                    <a:pt x="15032" y="12011"/>
                  </a:lnTo>
                  <a:lnTo>
                    <a:pt x="14877" y="11654"/>
                  </a:lnTo>
                  <a:lnTo>
                    <a:pt x="14715" y="11272"/>
                  </a:lnTo>
                  <a:lnTo>
                    <a:pt x="14559" y="10876"/>
                  </a:lnTo>
                  <a:lnTo>
                    <a:pt x="14410" y="10461"/>
                  </a:lnTo>
                  <a:lnTo>
                    <a:pt x="14261" y="10033"/>
                  </a:lnTo>
                  <a:lnTo>
                    <a:pt x="14118" y="9586"/>
                  </a:lnTo>
                  <a:lnTo>
                    <a:pt x="13982" y="9125"/>
                  </a:lnTo>
                  <a:lnTo>
                    <a:pt x="13852" y="8645"/>
                  </a:lnTo>
                  <a:lnTo>
                    <a:pt x="13729" y="8146"/>
                  </a:lnTo>
                  <a:lnTo>
                    <a:pt x="13612" y="7627"/>
                  </a:lnTo>
                  <a:lnTo>
                    <a:pt x="13508" y="7095"/>
                  </a:lnTo>
                  <a:lnTo>
                    <a:pt x="13411" y="6544"/>
                  </a:lnTo>
                  <a:lnTo>
                    <a:pt x="13327" y="5974"/>
                  </a:lnTo>
                  <a:lnTo>
                    <a:pt x="13249" y="5383"/>
                  </a:lnTo>
                  <a:lnTo>
                    <a:pt x="13184" y="4774"/>
                  </a:lnTo>
                  <a:lnTo>
                    <a:pt x="13126" y="4151"/>
                  </a:lnTo>
                  <a:lnTo>
                    <a:pt x="13087" y="3509"/>
                  </a:lnTo>
                  <a:lnTo>
                    <a:pt x="13061" y="2841"/>
                  </a:lnTo>
                  <a:lnTo>
                    <a:pt x="13048" y="2160"/>
                  </a:lnTo>
                  <a:lnTo>
                    <a:pt x="13048" y="1460"/>
                  </a:lnTo>
                  <a:lnTo>
                    <a:pt x="13067" y="740"/>
                  </a:lnTo>
                  <a:lnTo>
                    <a:pt x="13080" y="377"/>
                  </a:lnTo>
                  <a:lnTo>
                    <a:pt x="13100" y="1"/>
                  </a:lnTo>
                  <a:close/>
                </a:path>
              </a:pathLst>
            </a:custGeom>
            <a:solidFill>
              <a:srgbClr val="000000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873;p51"/>
            <p:cNvSpPr/>
            <p:nvPr/>
          </p:nvSpPr>
          <p:spPr>
            <a:xfrm>
              <a:off x="1605458" y="4431316"/>
              <a:ext cx="299318" cy="396808"/>
            </a:xfrm>
            <a:custGeom>
              <a:avLst/>
              <a:gdLst/>
              <a:ahLst/>
              <a:cxnLst/>
              <a:rect l="l" t="t" r="r" b="b"/>
              <a:pathLst>
                <a:path w="7608" h="10086" extrusionOk="0">
                  <a:moveTo>
                    <a:pt x="2380" y="1"/>
                  </a:moveTo>
                  <a:lnTo>
                    <a:pt x="20" y="9210"/>
                  </a:lnTo>
                  <a:lnTo>
                    <a:pt x="7" y="9294"/>
                  </a:lnTo>
                  <a:lnTo>
                    <a:pt x="0" y="9372"/>
                  </a:lnTo>
                  <a:lnTo>
                    <a:pt x="7" y="9456"/>
                  </a:lnTo>
                  <a:lnTo>
                    <a:pt x="13" y="9534"/>
                  </a:lnTo>
                  <a:lnTo>
                    <a:pt x="39" y="9612"/>
                  </a:lnTo>
                  <a:lnTo>
                    <a:pt x="65" y="9683"/>
                  </a:lnTo>
                  <a:lnTo>
                    <a:pt x="104" y="9748"/>
                  </a:lnTo>
                  <a:lnTo>
                    <a:pt x="150" y="9813"/>
                  </a:lnTo>
                  <a:lnTo>
                    <a:pt x="201" y="9871"/>
                  </a:lnTo>
                  <a:lnTo>
                    <a:pt x="260" y="9929"/>
                  </a:lnTo>
                  <a:lnTo>
                    <a:pt x="318" y="9975"/>
                  </a:lnTo>
                  <a:lnTo>
                    <a:pt x="390" y="10014"/>
                  </a:lnTo>
                  <a:lnTo>
                    <a:pt x="461" y="10046"/>
                  </a:lnTo>
                  <a:lnTo>
                    <a:pt x="539" y="10066"/>
                  </a:lnTo>
                  <a:lnTo>
                    <a:pt x="623" y="10085"/>
                  </a:lnTo>
                  <a:lnTo>
                    <a:pt x="7114" y="10085"/>
                  </a:lnTo>
                  <a:lnTo>
                    <a:pt x="7205" y="10079"/>
                  </a:lnTo>
                  <a:lnTo>
                    <a:pt x="7283" y="10059"/>
                  </a:lnTo>
                  <a:lnTo>
                    <a:pt x="7354" y="10027"/>
                  </a:lnTo>
                  <a:lnTo>
                    <a:pt x="7419" y="9981"/>
                  </a:lnTo>
                  <a:lnTo>
                    <a:pt x="7478" y="9929"/>
                  </a:lnTo>
                  <a:lnTo>
                    <a:pt x="7523" y="9871"/>
                  </a:lnTo>
                  <a:lnTo>
                    <a:pt x="7555" y="9800"/>
                  </a:lnTo>
                  <a:lnTo>
                    <a:pt x="7581" y="9728"/>
                  </a:lnTo>
                  <a:lnTo>
                    <a:pt x="7601" y="9657"/>
                  </a:lnTo>
                  <a:lnTo>
                    <a:pt x="7607" y="9579"/>
                  </a:lnTo>
                  <a:lnTo>
                    <a:pt x="7594" y="9508"/>
                  </a:lnTo>
                  <a:lnTo>
                    <a:pt x="7575" y="9430"/>
                  </a:lnTo>
                  <a:lnTo>
                    <a:pt x="7549" y="9365"/>
                  </a:lnTo>
                  <a:lnTo>
                    <a:pt x="7504" y="9294"/>
                  </a:lnTo>
                  <a:lnTo>
                    <a:pt x="7445" y="9236"/>
                  </a:lnTo>
                  <a:lnTo>
                    <a:pt x="7374" y="9184"/>
                  </a:lnTo>
                  <a:lnTo>
                    <a:pt x="7160" y="9067"/>
                  </a:lnTo>
                  <a:lnTo>
                    <a:pt x="6939" y="8950"/>
                  </a:lnTo>
                  <a:lnTo>
                    <a:pt x="6719" y="8840"/>
                  </a:lnTo>
                  <a:lnTo>
                    <a:pt x="6498" y="8743"/>
                  </a:lnTo>
                  <a:lnTo>
                    <a:pt x="6284" y="8652"/>
                  </a:lnTo>
                  <a:lnTo>
                    <a:pt x="6083" y="8568"/>
                  </a:lnTo>
                  <a:lnTo>
                    <a:pt x="5733" y="8438"/>
                  </a:lnTo>
                  <a:lnTo>
                    <a:pt x="5565" y="8373"/>
                  </a:lnTo>
                  <a:lnTo>
                    <a:pt x="5402" y="8295"/>
                  </a:lnTo>
                  <a:lnTo>
                    <a:pt x="5240" y="8211"/>
                  </a:lnTo>
                  <a:lnTo>
                    <a:pt x="5085" y="8120"/>
                  </a:lnTo>
                  <a:lnTo>
                    <a:pt x="4183" y="7543"/>
                  </a:lnTo>
                  <a:lnTo>
                    <a:pt x="4092" y="7478"/>
                  </a:lnTo>
                  <a:lnTo>
                    <a:pt x="4008" y="7407"/>
                  </a:lnTo>
                  <a:lnTo>
                    <a:pt x="3937" y="7329"/>
                  </a:lnTo>
                  <a:lnTo>
                    <a:pt x="3872" y="7245"/>
                  </a:lnTo>
                  <a:lnTo>
                    <a:pt x="3814" y="7160"/>
                  </a:lnTo>
                  <a:lnTo>
                    <a:pt x="3768" y="7070"/>
                  </a:lnTo>
                  <a:lnTo>
                    <a:pt x="3729" y="6972"/>
                  </a:lnTo>
                  <a:lnTo>
                    <a:pt x="3703" y="6869"/>
                  </a:lnTo>
                  <a:lnTo>
                    <a:pt x="3684" y="6771"/>
                  </a:lnTo>
                  <a:lnTo>
                    <a:pt x="3671" y="6667"/>
                  </a:lnTo>
                  <a:lnTo>
                    <a:pt x="3671" y="6564"/>
                  </a:lnTo>
                  <a:lnTo>
                    <a:pt x="3677" y="6460"/>
                  </a:lnTo>
                  <a:lnTo>
                    <a:pt x="3697" y="6356"/>
                  </a:lnTo>
                  <a:lnTo>
                    <a:pt x="3729" y="6252"/>
                  </a:lnTo>
                  <a:lnTo>
                    <a:pt x="3768" y="6155"/>
                  </a:lnTo>
                  <a:lnTo>
                    <a:pt x="3814" y="6058"/>
                  </a:lnTo>
                  <a:lnTo>
                    <a:pt x="7212" y="124"/>
                  </a:lnTo>
                  <a:lnTo>
                    <a:pt x="2380" y="1"/>
                  </a:lnTo>
                  <a:close/>
                </a:path>
              </a:pathLst>
            </a:custGeom>
            <a:solidFill>
              <a:srgbClr val="FDC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874;p51"/>
            <p:cNvSpPr/>
            <p:nvPr/>
          </p:nvSpPr>
          <p:spPr>
            <a:xfrm>
              <a:off x="1647553" y="3165111"/>
              <a:ext cx="267175" cy="476910"/>
            </a:xfrm>
            <a:custGeom>
              <a:avLst/>
              <a:gdLst/>
              <a:ahLst/>
              <a:cxnLst/>
              <a:rect l="l" t="t" r="r" b="b"/>
              <a:pathLst>
                <a:path w="6791" h="12122" extrusionOk="0">
                  <a:moveTo>
                    <a:pt x="4786" y="1"/>
                  </a:moveTo>
                  <a:lnTo>
                    <a:pt x="4754" y="27"/>
                  </a:lnTo>
                  <a:lnTo>
                    <a:pt x="4722" y="59"/>
                  </a:lnTo>
                  <a:lnTo>
                    <a:pt x="4683" y="105"/>
                  </a:lnTo>
                  <a:lnTo>
                    <a:pt x="4650" y="169"/>
                  </a:lnTo>
                  <a:lnTo>
                    <a:pt x="4618" y="241"/>
                  </a:lnTo>
                  <a:lnTo>
                    <a:pt x="4553" y="416"/>
                  </a:lnTo>
                  <a:lnTo>
                    <a:pt x="4495" y="623"/>
                  </a:lnTo>
                  <a:lnTo>
                    <a:pt x="4436" y="857"/>
                  </a:lnTo>
                  <a:lnTo>
                    <a:pt x="4378" y="1110"/>
                  </a:lnTo>
                  <a:lnTo>
                    <a:pt x="4332" y="1369"/>
                  </a:lnTo>
                  <a:lnTo>
                    <a:pt x="4242" y="1881"/>
                  </a:lnTo>
                  <a:lnTo>
                    <a:pt x="4170" y="2329"/>
                  </a:lnTo>
                  <a:lnTo>
                    <a:pt x="4112" y="2763"/>
                  </a:lnTo>
                  <a:lnTo>
                    <a:pt x="4086" y="2634"/>
                  </a:lnTo>
                  <a:lnTo>
                    <a:pt x="4047" y="2498"/>
                  </a:lnTo>
                  <a:lnTo>
                    <a:pt x="3989" y="2355"/>
                  </a:lnTo>
                  <a:lnTo>
                    <a:pt x="3956" y="2277"/>
                  </a:lnTo>
                  <a:lnTo>
                    <a:pt x="3917" y="2212"/>
                  </a:lnTo>
                  <a:lnTo>
                    <a:pt x="3878" y="2147"/>
                  </a:lnTo>
                  <a:lnTo>
                    <a:pt x="3827" y="2095"/>
                  </a:lnTo>
                  <a:lnTo>
                    <a:pt x="3775" y="2057"/>
                  </a:lnTo>
                  <a:lnTo>
                    <a:pt x="3749" y="2037"/>
                  </a:lnTo>
                  <a:lnTo>
                    <a:pt x="3716" y="2031"/>
                  </a:lnTo>
                  <a:lnTo>
                    <a:pt x="3690" y="2018"/>
                  </a:lnTo>
                  <a:lnTo>
                    <a:pt x="3626" y="2018"/>
                  </a:lnTo>
                  <a:lnTo>
                    <a:pt x="3593" y="2031"/>
                  </a:lnTo>
                  <a:lnTo>
                    <a:pt x="3561" y="2044"/>
                  </a:lnTo>
                  <a:lnTo>
                    <a:pt x="3535" y="2070"/>
                  </a:lnTo>
                  <a:lnTo>
                    <a:pt x="3509" y="2108"/>
                  </a:lnTo>
                  <a:lnTo>
                    <a:pt x="3496" y="2154"/>
                  </a:lnTo>
                  <a:lnTo>
                    <a:pt x="3483" y="2212"/>
                  </a:lnTo>
                  <a:lnTo>
                    <a:pt x="3470" y="2277"/>
                  </a:lnTo>
                  <a:lnTo>
                    <a:pt x="3463" y="2426"/>
                  </a:lnTo>
                  <a:lnTo>
                    <a:pt x="3470" y="2595"/>
                  </a:lnTo>
                  <a:lnTo>
                    <a:pt x="3489" y="2783"/>
                  </a:lnTo>
                  <a:lnTo>
                    <a:pt x="3515" y="2984"/>
                  </a:lnTo>
                  <a:lnTo>
                    <a:pt x="3548" y="3185"/>
                  </a:lnTo>
                  <a:lnTo>
                    <a:pt x="3619" y="3587"/>
                  </a:lnTo>
                  <a:lnTo>
                    <a:pt x="3697" y="3931"/>
                  </a:lnTo>
                  <a:lnTo>
                    <a:pt x="3775" y="4261"/>
                  </a:lnTo>
                  <a:lnTo>
                    <a:pt x="3775" y="7932"/>
                  </a:lnTo>
                  <a:lnTo>
                    <a:pt x="0" y="3444"/>
                  </a:lnTo>
                  <a:lnTo>
                    <a:pt x="0" y="3444"/>
                  </a:lnTo>
                  <a:lnTo>
                    <a:pt x="357" y="9527"/>
                  </a:lnTo>
                  <a:lnTo>
                    <a:pt x="3613" y="11778"/>
                  </a:lnTo>
                  <a:lnTo>
                    <a:pt x="3742" y="11855"/>
                  </a:lnTo>
                  <a:lnTo>
                    <a:pt x="3878" y="11927"/>
                  </a:lnTo>
                  <a:lnTo>
                    <a:pt x="4008" y="11985"/>
                  </a:lnTo>
                  <a:lnTo>
                    <a:pt x="4144" y="12037"/>
                  </a:lnTo>
                  <a:lnTo>
                    <a:pt x="4281" y="12076"/>
                  </a:lnTo>
                  <a:lnTo>
                    <a:pt x="4417" y="12102"/>
                  </a:lnTo>
                  <a:lnTo>
                    <a:pt x="4553" y="12115"/>
                  </a:lnTo>
                  <a:lnTo>
                    <a:pt x="4689" y="12121"/>
                  </a:lnTo>
                  <a:lnTo>
                    <a:pt x="4825" y="12121"/>
                  </a:lnTo>
                  <a:lnTo>
                    <a:pt x="4961" y="12108"/>
                  </a:lnTo>
                  <a:lnTo>
                    <a:pt x="5091" y="12089"/>
                  </a:lnTo>
                  <a:lnTo>
                    <a:pt x="5221" y="12056"/>
                  </a:lnTo>
                  <a:lnTo>
                    <a:pt x="5351" y="12018"/>
                  </a:lnTo>
                  <a:lnTo>
                    <a:pt x="5474" y="11972"/>
                  </a:lnTo>
                  <a:lnTo>
                    <a:pt x="5597" y="11914"/>
                  </a:lnTo>
                  <a:lnTo>
                    <a:pt x="5714" y="11849"/>
                  </a:lnTo>
                  <a:lnTo>
                    <a:pt x="5824" y="11778"/>
                  </a:lnTo>
                  <a:lnTo>
                    <a:pt x="5934" y="11700"/>
                  </a:lnTo>
                  <a:lnTo>
                    <a:pt x="6038" y="11615"/>
                  </a:lnTo>
                  <a:lnTo>
                    <a:pt x="6135" y="11525"/>
                  </a:lnTo>
                  <a:lnTo>
                    <a:pt x="6220" y="11421"/>
                  </a:lnTo>
                  <a:lnTo>
                    <a:pt x="6304" y="11317"/>
                  </a:lnTo>
                  <a:lnTo>
                    <a:pt x="6382" y="11207"/>
                  </a:lnTo>
                  <a:lnTo>
                    <a:pt x="6453" y="11090"/>
                  </a:lnTo>
                  <a:lnTo>
                    <a:pt x="6511" y="10967"/>
                  </a:lnTo>
                  <a:lnTo>
                    <a:pt x="6563" y="10844"/>
                  </a:lnTo>
                  <a:lnTo>
                    <a:pt x="6602" y="10708"/>
                  </a:lnTo>
                  <a:lnTo>
                    <a:pt x="6635" y="10571"/>
                  </a:lnTo>
                  <a:lnTo>
                    <a:pt x="6661" y="10429"/>
                  </a:lnTo>
                  <a:lnTo>
                    <a:pt x="6674" y="10286"/>
                  </a:lnTo>
                  <a:lnTo>
                    <a:pt x="6674" y="10137"/>
                  </a:lnTo>
                  <a:lnTo>
                    <a:pt x="6667" y="9981"/>
                  </a:lnTo>
                  <a:lnTo>
                    <a:pt x="6609" y="9469"/>
                  </a:lnTo>
                  <a:lnTo>
                    <a:pt x="6544" y="8963"/>
                  </a:lnTo>
                  <a:lnTo>
                    <a:pt x="6472" y="8464"/>
                  </a:lnTo>
                  <a:lnTo>
                    <a:pt x="6395" y="7984"/>
                  </a:lnTo>
                  <a:lnTo>
                    <a:pt x="6317" y="7523"/>
                  </a:lnTo>
                  <a:lnTo>
                    <a:pt x="6233" y="7082"/>
                  </a:lnTo>
                  <a:lnTo>
                    <a:pt x="6148" y="6667"/>
                  </a:lnTo>
                  <a:lnTo>
                    <a:pt x="6064" y="6285"/>
                  </a:lnTo>
                  <a:lnTo>
                    <a:pt x="5915" y="5617"/>
                  </a:lnTo>
                  <a:lnTo>
                    <a:pt x="5785" y="5098"/>
                  </a:lnTo>
                  <a:lnTo>
                    <a:pt x="5701" y="4774"/>
                  </a:lnTo>
                  <a:lnTo>
                    <a:pt x="5668" y="4657"/>
                  </a:lnTo>
                  <a:lnTo>
                    <a:pt x="5869" y="4177"/>
                  </a:lnTo>
                  <a:lnTo>
                    <a:pt x="6070" y="3684"/>
                  </a:lnTo>
                  <a:lnTo>
                    <a:pt x="6291" y="3120"/>
                  </a:lnTo>
                  <a:lnTo>
                    <a:pt x="6511" y="2543"/>
                  </a:lnTo>
                  <a:lnTo>
                    <a:pt x="6602" y="2277"/>
                  </a:lnTo>
                  <a:lnTo>
                    <a:pt x="6680" y="2037"/>
                  </a:lnTo>
                  <a:lnTo>
                    <a:pt x="6745" y="1836"/>
                  </a:lnTo>
                  <a:lnTo>
                    <a:pt x="6777" y="1667"/>
                  </a:lnTo>
                  <a:lnTo>
                    <a:pt x="6790" y="1609"/>
                  </a:lnTo>
                  <a:lnTo>
                    <a:pt x="6790" y="1557"/>
                  </a:lnTo>
                  <a:lnTo>
                    <a:pt x="6784" y="1525"/>
                  </a:lnTo>
                  <a:lnTo>
                    <a:pt x="6777" y="1512"/>
                  </a:lnTo>
                  <a:lnTo>
                    <a:pt x="6771" y="1505"/>
                  </a:lnTo>
                  <a:lnTo>
                    <a:pt x="6751" y="1499"/>
                  </a:lnTo>
                  <a:lnTo>
                    <a:pt x="6732" y="1499"/>
                  </a:lnTo>
                  <a:lnTo>
                    <a:pt x="6706" y="1505"/>
                  </a:lnTo>
                  <a:lnTo>
                    <a:pt x="6680" y="1518"/>
                  </a:lnTo>
                  <a:lnTo>
                    <a:pt x="6628" y="1557"/>
                  </a:lnTo>
                  <a:lnTo>
                    <a:pt x="6563" y="1616"/>
                  </a:lnTo>
                  <a:lnTo>
                    <a:pt x="6505" y="1687"/>
                  </a:lnTo>
                  <a:lnTo>
                    <a:pt x="6440" y="1771"/>
                  </a:lnTo>
                  <a:lnTo>
                    <a:pt x="6310" y="1959"/>
                  </a:lnTo>
                  <a:lnTo>
                    <a:pt x="6187" y="2147"/>
                  </a:lnTo>
                  <a:lnTo>
                    <a:pt x="6090" y="2316"/>
                  </a:lnTo>
                  <a:lnTo>
                    <a:pt x="5993" y="2485"/>
                  </a:lnTo>
                  <a:lnTo>
                    <a:pt x="6077" y="2180"/>
                  </a:lnTo>
                  <a:lnTo>
                    <a:pt x="6155" y="1862"/>
                  </a:lnTo>
                  <a:lnTo>
                    <a:pt x="6239" y="1505"/>
                  </a:lnTo>
                  <a:lnTo>
                    <a:pt x="6278" y="1324"/>
                  </a:lnTo>
                  <a:lnTo>
                    <a:pt x="6310" y="1142"/>
                  </a:lnTo>
                  <a:lnTo>
                    <a:pt x="6330" y="980"/>
                  </a:lnTo>
                  <a:lnTo>
                    <a:pt x="6343" y="831"/>
                  </a:lnTo>
                  <a:lnTo>
                    <a:pt x="6349" y="701"/>
                  </a:lnTo>
                  <a:lnTo>
                    <a:pt x="6343" y="649"/>
                  </a:lnTo>
                  <a:lnTo>
                    <a:pt x="6336" y="604"/>
                  </a:lnTo>
                  <a:lnTo>
                    <a:pt x="6323" y="571"/>
                  </a:lnTo>
                  <a:lnTo>
                    <a:pt x="6310" y="539"/>
                  </a:lnTo>
                  <a:lnTo>
                    <a:pt x="6284" y="526"/>
                  </a:lnTo>
                  <a:lnTo>
                    <a:pt x="6265" y="520"/>
                  </a:lnTo>
                  <a:lnTo>
                    <a:pt x="6233" y="520"/>
                  </a:lnTo>
                  <a:lnTo>
                    <a:pt x="6207" y="533"/>
                  </a:lnTo>
                  <a:lnTo>
                    <a:pt x="6174" y="552"/>
                  </a:lnTo>
                  <a:lnTo>
                    <a:pt x="6142" y="584"/>
                  </a:lnTo>
                  <a:lnTo>
                    <a:pt x="6116" y="623"/>
                  </a:lnTo>
                  <a:lnTo>
                    <a:pt x="6083" y="669"/>
                  </a:lnTo>
                  <a:lnTo>
                    <a:pt x="6019" y="773"/>
                  </a:lnTo>
                  <a:lnTo>
                    <a:pt x="5954" y="902"/>
                  </a:lnTo>
                  <a:lnTo>
                    <a:pt x="5895" y="1045"/>
                  </a:lnTo>
                  <a:lnTo>
                    <a:pt x="5837" y="1201"/>
                  </a:lnTo>
                  <a:lnTo>
                    <a:pt x="5779" y="1356"/>
                  </a:lnTo>
                  <a:lnTo>
                    <a:pt x="5675" y="1674"/>
                  </a:lnTo>
                  <a:lnTo>
                    <a:pt x="5591" y="1946"/>
                  </a:lnTo>
                  <a:lnTo>
                    <a:pt x="5513" y="2212"/>
                  </a:lnTo>
                  <a:lnTo>
                    <a:pt x="5565" y="1868"/>
                  </a:lnTo>
                  <a:lnTo>
                    <a:pt x="5616" y="1525"/>
                  </a:lnTo>
                  <a:lnTo>
                    <a:pt x="5655" y="1123"/>
                  </a:lnTo>
                  <a:lnTo>
                    <a:pt x="5668" y="915"/>
                  </a:lnTo>
                  <a:lnTo>
                    <a:pt x="5681" y="714"/>
                  </a:lnTo>
                  <a:lnTo>
                    <a:pt x="5681" y="526"/>
                  </a:lnTo>
                  <a:lnTo>
                    <a:pt x="5675" y="357"/>
                  </a:lnTo>
                  <a:lnTo>
                    <a:pt x="5668" y="286"/>
                  </a:lnTo>
                  <a:lnTo>
                    <a:pt x="5655" y="215"/>
                  </a:lnTo>
                  <a:lnTo>
                    <a:pt x="5642" y="156"/>
                  </a:lnTo>
                  <a:lnTo>
                    <a:pt x="5623" y="105"/>
                  </a:lnTo>
                  <a:lnTo>
                    <a:pt x="5603" y="66"/>
                  </a:lnTo>
                  <a:lnTo>
                    <a:pt x="5578" y="33"/>
                  </a:lnTo>
                  <a:lnTo>
                    <a:pt x="5545" y="7"/>
                  </a:lnTo>
                  <a:lnTo>
                    <a:pt x="5513" y="1"/>
                  </a:lnTo>
                  <a:lnTo>
                    <a:pt x="5480" y="1"/>
                  </a:lnTo>
                  <a:lnTo>
                    <a:pt x="5441" y="14"/>
                  </a:lnTo>
                  <a:lnTo>
                    <a:pt x="5409" y="40"/>
                  </a:lnTo>
                  <a:lnTo>
                    <a:pt x="5377" y="72"/>
                  </a:lnTo>
                  <a:lnTo>
                    <a:pt x="5344" y="118"/>
                  </a:lnTo>
                  <a:lnTo>
                    <a:pt x="5318" y="163"/>
                  </a:lnTo>
                  <a:lnTo>
                    <a:pt x="5260" y="293"/>
                  </a:lnTo>
                  <a:lnTo>
                    <a:pt x="5201" y="435"/>
                  </a:lnTo>
                  <a:lnTo>
                    <a:pt x="5156" y="604"/>
                  </a:lnTo>
                  <a:lnTo>
                    <a:pt x="5111" y="779"/>
                  </a:lnTo>
                  <a:lnTo>
                    <a:pt x="5065" y="967"/>
                  </a:lnTo>
                  <a:lnTo>
                    <a:pt x="4994" y="1330"/>
                  </a:lnTo>
                  <a:lnTo>
                    <a:pt x="4949" y="1648"/>
                  </a:lnTo>
                  <a:lnTo>
                    <a:pt x="4903" y="1959"/>
                  </a:lnTo>
                  <a:lnTo>
                    <a:pt x="4942" y="1654"/>
                  </a:lnTo>
                  <a:lnTo>
                    <a:pt x="4974" y="1350"/>
                  </a:lnTo>
                  <a:lnTo>
                    <a:pt x="5000" y="993"/>
                  </a:lnTo>
                  <a:lnTo>
                    <a:pt x="5007" y="811"/>
                  </a:lnTo>
                  <a:lnTo>
                    <a:pt x="5007" y="636"/>
                  </a:lnTo>
                  <a:lnTo>
                    <a:pt x="5000" y="468"/>
                  </a:lnTo>
                  <a:lnTo>
                    <a:pt x="4987" y="319"/>
                  </a:lnTo>
                  <a:lnTo>
                    <a:pt x="4968" y="195"/>
                  </a:lnTo>
                  <a:lnTo>
                    <a:pt x="4949" y="137"/>
                  </a:lnTo>
                  <a:lnTo>
                    <a:pt x="4929" y="92"/>
                  </a:lnTo>
                  <a:lnTo>
                    <a:pt x="4910" y="59"/>
                  </a:lnTo>
                  <a:lnTo>
                    <a:pt x="4884" y="27"/>
                  </a:lnTo>
                  <a:lnTo>
                    <a:pt x="4851" y="7"/>
                  </a:lnTo>
                  <a:lnTo>
                    <a:pt x="4819" y="1"/>
                  </a:lnTo>
                  <a:close/>
                </a:path>
              </a:pathLst>
            </a:custGeom>
            <a:solidFill>
              <a:srgbClr val="FDC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875;p51"/>
            <p:cNvSpPr/>
            <p:nvPr/>
          </p:nvSpPr>
          <p:spPr>
            <a:xfrm>
              <a:off x="1553173" y="4108598"/>
              <a:ext cx="1308099" cy="84980"/>
            </a:xfrm>
            <a:custGeom>
              <a:avLst/>
              <a:gdLst/>
              <a:ahLst/>
              <a:cxnLst/>
              <a:rect l="l" t="t" r="r" b="b"/>
              <a:pathLst>
                <a:path w="33249" h="2160" extrusionOk="0">
                  <a:moveTo>
                    <a:pt x="0" y="0"/>
                  </a:moveTo>
                  <a:lnTo>
                    <a:pt x="0" y="2160"/>
                  </a:lnTo>
                  <a:lnTo>
                    <a:pt x="33249" y="2160"/>
                  </a:lnTo>
                  <a:lnTo>
                    <a:pt x="33249" y="0"/>
                  </a:lnTo>
                  <a:close/>
                </a:path>
              </a:pathLst>
            </a:custGeom>
            <a:solidFill>
              <a:srgbClr val="000000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876;p51"/>
            <p:cNvSpPr/>
            <p:nvPr/>
          </p:nvSpPr>
          <p:spPr>
            <a:xfrm>
              <a:off x="2217770" y="3287345"/>
              <a:ext cx="404166" cy="269968"/>
            </a:xfrm>
            <a:custGeom>
              <a:avLst/>
              <a:gdLst/>
              <a:ahLst/>
              <a:cxnLst/>
              <a:rect l="l" t="t" r="r" b="b"/>
              <a:pathLst>
                <a:path w="10273" h="6862" extrusionOk="0">
                  <a:moveTo>
                    <a:pt x="1414" y="0"/>
                  </a:moveTo>
                  <a:lnTo>
                    <a:pt x="0" y="2523"/>
                  </a:lnTo>
                  <a:lnTo>
                    <a:pt x="4546" y="6278"/>
                  </a:lnTo>
                  <a:lnTo>
                    <a:pt x="4670" y="6375"/>
                  </a:lnTo>
                  <a:lnTo>
                    <a:pt x="4799" y="6459"/>
                  </a:lnTo>
                  <a:lnTo>
                    <a:pt x="4929" y="6537"/>
                  </a:lnTo>
                  <a:lnTo>
                    <a:pt x="5065" y="6608"/>
                  </a:lnTo>
                  <a:lnTo>
                    <a:pt x="5201" y="6673"/>
                  </a:lnTo>
                  <a:lnTo>
                    <a:pt x="5344" y="6725"/>
                  </a:lnTo>
                  <a:lnTo>
                    <a:pt x="5493" y="6770"/>
                  </a:lnTo>
                  <a:lnTo>
                    <a:pt x="5636" y="6803"/>
                  </a:lnTo>
                  <a:lnTo>
                    <a:pt x="5785" y="6835"/>
                  </a:lnTo>
                  <a:lnTo>
                    <a:pt x="5941" y="6855"/>
                  </a:lnTo>
                  <a:lnTo>
                    <a:pt x="6090" y="6861"/>
                  </a:lnTo>
                  <a:lnTo>
                    <a:pt x="6239" y="6861"/>
                  </a:lnTo>
                  <a:lnTo>
                    <a:pt x="6395" y="6855"/>
                  </a:lnTo>
                  <a:lnTo>
                    <a:pt x="6550" y="6835"/>
                  </a:lnTo>
                  <a:lnTo>
                    <a:pt x="6699" y="6809"/>
                  </a:lnTo>
                  <a:lnTo>
                    <a:pt x="6849" y="6770"/>
                  </a:lnTo>
                  <a:lnTo>
                    <a:pt x="10273" y="5830"/>
                  </a:lnTo>
                  <a:lnTo>
                    <a:pt x="9216" y="876"/>
                  </a:lnTo>
                  <a:lnTo>
                    <a:pt x="5552" y="2289"/>
                  </a:lnTo>
                  <a:lnTo>
                    <a:pt x="1414" y="0"/>
                  </a:lnTo>
                  <a:close/>
                </a:path>
              </a:pathLst>
            </a:custGeom>
            <a:solidFill>
              <a:srgbClr val="FFB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877;p51"/>
            <p:cNvSpPr/>
            <p:nvPr/>
          </p:nvSpPr>
          <p:spPr>
            <a:xfrm>
              <a:off x="2436156" y="3322044"/>
              <a:ext cx="185775" cy="216384"/>
            </a:xfrm>
            <a:custGeom>
              <a:avLst/>
              <a:gdLst/>
              <a:ahLst/>
              <a:cxnLst/>
              <a:rect l="l" t="t" r="r" b="b"/>
              <a:pathLst>
                <a:path w="4722" h="5500" extrusionOk="0">
                  <a:moveTo>
                    <a:pt x="3658" y="0"/>
                  </a:moveTo>
                  <a:lnTo>
                    <a:pt x="1" y="1407"/>
                  </a:lnTo>
                  <a:lnTo>
                    <a:pt x="91" y="1485"/>
                  </a:lnTo>
                  <a:lnTo>
                    <a:pt x="195" y="1576"/>
                  </a:lnTo>
                  <a:lnTo>
                    <a:pt x="338" y="1706"/>
                  </a:lnTo>
                  <a:lnTo>
                    <a:pt x="506" y="1861"/>
                  </a:lnTo>
                  <a:lnTo>
                    <a:pt x="701" y="2056"/>
                  </a:lnTo>
                  <a:lnTo>
                    <a:pt x="908" y="2283"/>
                  </a:lnTo>
                  <a:lnTo>
                    <a:pt x="1135" y="2536"/>
                  </a:lnTo>
                  <a:lnTo>
                    <a:pt x="1362" y="2815"/>
                  </a:lnTo>
                  <a:lnTo>
                    <a:pt x="1479" y="2970"/>
                  </a:lnTo>
                  <a:lnTo>
                    <a:pt x="1596" y="3126"/>
                  </a:lnTo>
                  <a:lnTo>
                    <a:pt x="1706" y="3294"/>
                  </a:lnTo>
                  <a:lnTo>
                    <a:pt x="1823" y="3463"/>
                  </a:lnTo>
                  <a:lnTo>
                    <a:pt x="1933" y="3638"/>
                  </a:lnTo>
                  <a:lnTo>
                    <a:pt x="2037" y="3826"/>
                  </a:lnTo>
                  <a:lnTo>
                    <a:pt x="2147" y="4014"/>
                  </a:lnTo>
                  <a:lnTo>
                    <a:pt x="2244" y="4209"/>
                  </a:lnTo>
                  <a:lnTo>
                    <a:pt x="2342" y="4410"/>
                  </a:lnTo>
                  <a:lnTo>
                    <a:pt x="2432" y="4617"/>
                  </a:lnTo>
                  <a:lnTo>
                    <a:pt x="2510" y="4831"/>
                  </a:lnTo>
                  <a:lnTo>
                    <a:pt x="2588" y="5052"/>
                  </a:lnTo>
                  <a:lnTo>
                    <a:pt x="2659" y="5272"/>
                  </a:lnTo>
                  <a:lnTo>
                    <a:pt x="2718" y="5499"/>
                  </a:lnTo>
                  <a:lnTo>
                    <a:pt x="4722" y="4948"/>
                  </a:lnTo>
                  <a:lnTo>
                    <a:pt x="3678" y="45"/>
                  </a:lnTo>
                  <a:lnTo>
                    <a:pt x="3658" y="0"/>
                  </a:lnTo>
                  <a:close/>
                </a:path>
              </a:pathLst>
            </a:custGeom>
            <a:solidFill>
              <a:srgbClr val="000000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878;p51"/>
            <p:cNvSpPr/>
            <p:nvPr/>
          </p:nvSpPr>
          <p:spPr>
            <a:xfrm>
              <a:off x="2495365" y="3268461"/>
              <a:ext cx="263083" cy="283738"/>
            </a:xfrm>
            <a:custGeom>
              <a:avLst/>
              <a:gdLst/>
              <a:ahLst/>
              <a:cxnLst/>
              <a:rect l="l" t="t" r="r" b="b"/>
              <a:pathLst>
                <a:path w="6687" h="7212" extrusionOk="0">
                  <a:moveTo>
                    <a:pt x="5765" y="0"/>
                  </a:moveTo>
                  <a:lnTo>
                    <a:pt x="0" y="2173"/>
                  </a:lnTo>
                  <a:lnTo>
                    <a:pt x="1751" y="7212"/>
                  </a:lnTo>
                  <a:lnTo>
                    <a:pt x="6686" y="5136"/>
                  </a:lnTo>
                  <a:lnTo>
                    <a:pt x="57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879;p51"/>
            <p:cNvSpPr/>
            <p:nvPr/>
          </p:nvSpPr>
          <p:spPr>
            <a:xfrm>
              <a:off x="2487929" y="3338096"/>
              <a:ext cx="106461" cy="222010"/>
            </a:xfrm>
            <a:custGeom>
              <a:avLst/>
              <a:gdLst/>
              <a:ahLst/>
              <a:cxnLst/>
              <a:rect l="l" t="t" r="r" b="b"/>
              <a:pathLst>
                <a:path w="2706" h="5643" extrusionOk="0">
                  <a:moveTo>
                    <a:pt x="870" y="1"/>
                  </a:moveTo>
                  <a:lnTo>
                    <a:pt x="1" y="351"/>
                  </a:lnTo>
                  <a:lnTo>
                    <a:pt x="1843" y="5643"/>
                  </a:lnTo>
                  <a:lnTo>
                    <a:pt x="2705" y="5260"/>
                  </a:lnTo>
                  <a:lnTo>
                    <a:pt x="8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880;p51"/>
            <p:cNvSpPr/>
            <p:nvPr/>
          </p:nvSpPr>
          <p:spPr>
            <a:xfrm>
              <a:off x="1996828" y="2852071"/>
              <a:ext cx="143167" cy="125070"/>
            </a:xfrm>
            <a:custGeom>
              <a:avLst/>
              <a:gdLst/>
              <a:ahLst/>
              <a:cxnLst/>
              <a:rect l="l" t="t" r="r" b="b"/>
              <a:pathLst>
                <a:path w="3639" h="3179" extrusionOk="0">
                  <a:moveTo>
                    <a:pt x="2782" y="1"/>
                  </a:moveTo>
                  <a:lnTo>
                    <a:pt x="2698" y="7"/>
                  </a:lnTo>
                  <a:lnTo>
                    <a:pt x="2614" y="20"/>
                  </a:lnTo>
                  <a:lnTo>
                    <a:pt x="2536" y="46"/>
                  </a:lnTo>
                  <a:lnTo>
                    <a:pt x="2458" y="79"/>
                  </a:lnTo>
                  <a:lnTo>
                    <a:pt x="2387" y="111"/>
                  </a:lnTo>
                  <a:lnTo>
                    <a:pt x="2316" y="156"/>
                  </a:lnTo>
                  <a:lnTo>
                    <a:pt x="2251" y="208"/>
                  </a:lnTo>
                  <a:lnTo>
                    <a:pt x="2186" y="267"/>
                  </a:lnTo>
                  <a:lnTo>
                    <a:pt x="2121" y="325"/>
                  </a:lnTo>
                  <a:lnTo>
                    <a:pt x="2063" y="390"/>
                  </a:lnTo>
                  <a:lnTo>
                    <a:pt x="2004" y="461"/>
                  </a:lnTo>
                  <a:lnTo>
                    <a:pt x="1952" y="532"/>
                  </a:lnTo>
                  <a:lnTo>
                    <a:pt x="1901" y="604"/>
                  </a:lnTo>
                  <a:lnTo>
                    <a:pt x="1810" y="766"/>
                  </a:lnTo>
                  <a:lnTo>
                    <a:pt x="1719" y="928"/>
                  </a:lnTo>
                  <a:lnTo>
                    <a:pt x="1648" y="1097"/>
                  </a:lnTo>
                  <a:lnTo>
                    <a:pt x="1576" y="1259"/>
                  </a:lnTo>
                  <a:lnTo>
                    <a:pt x="1518" y="1414"/>
                  </a:lnTo>
                  <a:lnTo>
                    <a:pt x="1421" y="1687"/>
                  </a:lnTo>
                  <a:lnTo>
                    <a:pt x="1401" y="1752"/>
                  </a:lnTo>
                  <a:lnTo>
                    <a:pt x="1375" y="1810"/>
                  </a:lnTo>
                  <a:lnTo>
                    <a:pt x="1317" y="1914"/>
                  </a:lnTo>
                  <a:lnTo>
                    <a:pt x="1246" y="2011"/>
                  </a:lnTo>
                  <a:lnTo>
                    <a:pt x="1168" y="2095"/>
                  </a:lnTo>
                  <a:lnTo>
                    <a:pt x="1077" y="2173"/>
                  </a:lnTo>
                  <a:lnTo>
                    <a:pt x="986" y="2238"/>
                  </a:lnTo>
                  <a:lnTo>
                    <a:pt x="889" y="2296"/>
                  </a:lnTo>
                  <a:lnTo>
                    <a:pt x="785" y="2342"/>
                  </a:lnTo>
                  <a:lnTo>
                    <a:pt x="681" y="2381"/>
                  </a:lnTo>
                  <a:lnTo>
                    <a:pt x="571" y="2413"/>
                  </a:lnTo>
                  <a:lnTo>
                    <a:pt x="467" y="2439"/>
                  </a:lnTo>
                  <a:lnTo>
                    <a:pt x="364" y="2452"/>
                  </a:lnTo>
                  <a:lnTo>
                    <a:pt x="266" y="2465"/>
                  </a:lnTo>
                  <a:lnTo>
                    <a:pt x="85" y="2465"/>
                  </a:lnTo>
                  <a:lnTo>
                    <a:pt x="0" y="2452"/>
                  </a:lnTo>
                  <a:lnTo>
                    <a:pt x="85" y="2549"/>
                  </a:lnTo>
                  <a:lnTo>
                    <a:pt x="169" y="2634"/>
                  </a:lnTo>
                  <a:lnTo>
                    <a:pt x="260" y="2711"/>
                  </a:lnTo>
                  <a:lnTo>
                    <a:pt x="351" y="2783"/>
                  </a:lnTo>
                  <a:lnTo>
                    <a:pt x="441" y="2848"/>
                  </a:lnTo>
                  <a:lnTo>
                    <a:pt x="539" y="2912"/>
                  </a:lnTo>
                  <a:lnTo>
                    <a:pt x="629" y="2964"/>
                  </a:lnTo>
                  <a:lnTo>
                    <a:pt x="733" y="3010"/>
                  </a:lnTo>
                  <a:lnTo>
                    <a:pt x="830" y="3055"/>
                  </a:lnTo>
                  <a:lnTo>
                    <a:pt x="928" y="3088"/>
                  </a:lnTo>
                  <a:lnTo>
                    <a:pt x="1032" y="3120"/>
                  </a:lnTo>
                  <a:lnTo>
                    <a:pt x="1135" y="3139"/>
                  </a:lnTo>
                  <a:lnTo>
                    <a:pt x="1233" y="3159"/>
                  </a:lnTo>
                  <a:lnTo>
                    <a:pt x="1336" y="3172"/>
                  </a:lnTo>
                  <a:lnTo>
                    <a:pt x="1440" y="3178"/>
                  </a:lnTo>
                  <a:lnTo>
                    <a:pt x="1537" y="3178"/>
                  </a:lnTo>
                  <a:lnTo>
                    <a:pt x="1641" y="3172"/>
                  </a:lnTo>
                  <a:lnTo>
                    <a:pt x="1738" y="3159"/>
                  </a:lnTo>
                  <a:lnTo>
                    <a:pt x="1836" y="3139"/>
                  </a:lnTo>
                  <a:lnTo>
                    <a:pt x="1933" y="3113"/>
                  </a:lnTo>
                  <a:lnTo>
                    <a:pt x="2030" y="3088"/>
                  </a:lnTo>
                  <a:lnTo>
                    <a:pt x="2121" y="3049"/>
                  </a:lnTo>
                  <a:lnTo>
                    <a:pt x="2212" y="3010"/>
                  </a:lnTo>
                  <a:lnTo>
                    <a:pt x="2303" y="2964"/>
                  </a:lnTo>
                  <a:lnTo>
                    <a:pt x="2387" y="2906"/>
                  </a:lnTo>
                  <a:lnTo>
                    <a:pt x="2465" y="2854"/>
                  </a:lnTo>
                  <a:lnTo>
                    <a:pt x="2549" y="2789"/>
                  </a:lnTo>
                  <a:lnTo>
                    <a:pt x="2620" y="2718"/>
                  </a:lnTo>
                  <a:lnTo>
                    <a:pt x="2692" y="2647"/>
                  </a:lnTo>
                  <a:lnTo>
                    <a:pt x="2763" y="2562"/>
                  </a:lnTo>
                  <a:lnTo>
                    <a:pt x="2821" y="2478"/>
                  </a:lnTo>
                  <a:lnTo>
                    <a:pt x="2880" y="2387"/>
                  </a:lnTo>
                  <a:lnTo>
                    <a:pt x="3100" y="2018"/>
                  </a:lnTo>
                  <a:lnTo>
                    <a:pt x="3204" y="1836"/>
                  </a:lnTo>
                  <a:lnTo>
                    <a:pt x="3301" y="1661"/>
                  </a:lnTo>
                  <a:lnTo>
                    <a:pt x="3392" y="1492"/>
                  </a:lnTo>
                  <a:lnTo>
                    <a:pt x="3470" y="1324"/>
                  </a:lnTo>
                  <a:lnTo>
                    <a:pt x="3535" y="1168"/>
                  </a:lnTo>
                  <a:lnTo>
                    <a:pt x="3587" y="1012"/>
                  </a:lnTo>
                  <a:lnTo>
                    <a:pt x="3619" y="870"/>
                  </a:lnTo>
                  <a:lnTo>
                    <a:pt x="3632" y="798"/>
                  </a:lnTo>
                  <a:lnTo>
                    <a:pt x="3638" y="734"/>
                  </a:lnTo>
                  <a:lnTo>
                    <a:pt x="3638" y="669"/>
                  </a:lnTo>
                  <a:lnTo>
                    <a:pt x="3632" y="604"/>
                  </a:lnTo>
                  <a:lnTo>
                    <a:pt x="3626" y="539"/>
                  </a:lnTo>
                  <a:lnTo>
                    <a:pt x="3606" y="487"/>
                  </a:lnTo>
                  <a:lnTo>
                    <a:pt x="3587" y="429"/>
                  </a:lnTo>
                  <a:lnTo>
                    <a:pt x="3561" y="377"/>
                  </a:lnTo>
                  <a:lnTo>
                    <a:pt x="3528" y="325"/>
                  </a:lnTo>
                  <a:lnTo>
                    <a:pt x="3489" y="280"/>
                  </a:lnTo>
                  <a:lnTo>
                    <a:pt x="3444" y="234"/>
                  </a:lnTo>
                  <a:lnTo>
                    <a:pt x="3392" y="189"/>
                  </a:lnTo>
                  <a:lnTo>
                    <a:pt x="3327" y="150"/>
                  </a:lnTo>
                  <a:lnTo>
                    <a:pt x="3262" y="117"/>
                  </a:lnTo>
                  <a:lnTo>
                    <a:pt x="3159" y="72"/>
                  </a:lnTo>
                  <a:lnTo>
                    <a:pt x="3061" y="40"/>
                  </a:lnTo>
                  <a:lnTo>
                    <a:pt x="2964" y="14"/>
                  </a:lnTo>
                  <a:lnTo>
                    <a:pt x="287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881;p51"/>
            <p:cNvSpPr/>
            <p:nvPr/>
          </p:nvSpPr>
          <p:spPr>
            <a:xfrm>
              <a:off x="2269033" y="2852071"/>
              <a:ext cx="143167" cy="125070"/>
            </a:xfrm>
            <a:custGeom>
              <a:avLst/>
              <a:gdLst/>
              <a:ahLst/>
              <a:cxnLst/>
              <a:rect l="l" t="t" r="r" b="b"/>
              <a:pathLst>
                <a:path w="3639" h="3179" extrusionOk="0">
                  <a:moveTo>
                    <a:pt x="766" y="1"/>
                  </a:moveTo>
                  <a:lnTo>
                    <a:pt x="675" y="14"/>
                  </a:lnTo>
                  <a:lnTo>
                    <a:pt x="578" y="40"/>
                  </a:lnTo>
                  <a:lnTo>
                    <a:pt x="481" y="72"/>
                  </a:lnTo>
                  <a:lnTo>
                    <a:pt x="377" y="117"/>
                  </a:lnTo>
                  <a:lnTo>
                    <a:pt x="306" y="150"/>
                  </a:lnTo>
                  <a:lnTo>
                    <a:pt x="247" y="189"/>
                  </a:lnTo>
                  <a:lnTo>
                    <a:pt x="195" y="234"/>
                  </a:lnTo>
                  <a:lnTo>
                    <a:pt x="150" y="280"/>
                  </a:lnTo>
                  <a:lnTo>
                    <a:pt x="111" y="325"/>
                  </a:lnTo>
                  <a:lnTo>
                    <a:pt x="79" y="377"/>
                  </a:lnTo>
                  <a:lnTo>
                    <a:pt x="46" y="429"/>
                  </a:lnTo>
                  <a:lnTo>
                    <a:pt x="27" y="487"/>
                  </a:lnTo>
                  <a:lnTo>
                    <a:pt x="14" y="539"/>
                  </a:lnTo>
                  <a:lnTo>
                    <a:pt x="1" y="604"/>
                  </a:lnTo>
                  <a:lnTo>
                    <a:pt x="1" y="669"/>
                  </a:lnTo>
                  <a:lnTo>
                    <a:pt x="1" y="734"/>
                  </a:lnTo>
                  <a:lnTo>
                    <a:pt x="7" y="798"/>
                  </a:lnTo>
                  <a:lnTo>
                    <a:pt x="20" y="870"/>
                  </a:lnTo>
                  <a:lnTo>
                    <a:pt x="53" y="1012"/>
                  </a:lnTo>
                  <a:lnTo>
                    <a:pt x="105" y="1168"/>
                  </a:lnTo>
                  <a:lnTo>
                    <a:pt x="169" y="1324"/>
                  </a:lnTo>
                  <a:lnTo>
                    <a:pt x="247" y="1492"/>
                  </a:lnTo>
                  <a:lnTo>
                    <a:pt x="332" y="1661"/>
                  </a:lnTo>
                  <a:lnTo>
                    <a:pt x="429" y="1836"/>
                  </a:lnTo>
                  <a:lnTo>
                    <a:pt x="533" y="2018"/>
                  </a:lnTo>
                  <a:lnTo>
                    <a:pt x="753" y="2387"/>
                  </a:lnTo>
                  <a:lnTo>
                    <a:pt x="811" y="2478"/>
                  </a:lnTo>
                  <a:lnTo>
                    <a:pt x="876" y="2562"/>
                  </a:lnTo>
                  <a:lnTo>
                    <a:pt x="941" y="2647"/>
                  </a:lnTo>
                  <a:lnTo>
                    <a:pt x="1013" y="2718"/>
                  </a:lnTo>
                  <a:lnTo>
                    <a:pt x="1090" y="2789"/>
                  </a:lnTo>
                  <a:lnTo>
                    <a:pt x="1168" y="2854"/>
                  </a:lnTo>
                  <a:lnTo>
                    <a:pt x="1252" y="2906"/>
                  </a:lnTo>
                  <a:lnTo>
                    <a:pt x="1337" y="2964"/>
                  </a:lnTo>
                  <a:lnTo>
                    <a:pt x="1428" y="3010"/>
                  </a:lnTo>
                  <a:lnTo>
                    <a:pt x="1518" y="3049"/>
                  </a:lnTo>
                  <a:lnTo>
                    <a:pt x="1609" y="3088"/>
                  </a:lnTo>
                  <a:lnTo>
                    <a:pt x="1700" y="3113"/>
                  </a:lnTo>
                  <a:lnTo>
                    <a:pt x="1797" y="3139"/>
                  </a:lnTo>
                  <a:lnTo>
                    <a:pt x="1894" y="3159"/>
                  </a:lnTo>
                  <a:lnTo>
                    <a:pt x="1998" y="3172"/>
                  </a:lnTo>
                  <a:lnTo>
                    <a:pt x="2096" y="3178"/>
                  </a:lnTo>
                  <a:lnTo>
                    <a:pt x="2199" y="3178"/>
                  </a:lnTo>
                  <a:lnTo>
                    <a:pt x="2303" y="3172"/>
                  </a:lnTo>
                  <a:lnTo>
                    <a:pt x="2400" y="3159"/>
                  </a:lnTo>
                  <a:lnTo>
                    <a:pt x="2504" y="3139"/>
                  </a:lnTo>
                  <a:lnTo>
                    <a:pt x="2608" y="3120"/>
                  </a:lnTo>
                  <a:lnTo>
                    <a:pt x="2705" y="3088"/>
                  </a:lnTo>
                  <a:lnTo>
                    <a:pt x="2809" y="3055"/>
                  </a:lnTo>
                  <a:lnTo>
                    <a:pt x="2906" y="3010"/>
                  </a:lnTo>
                  <a:lnTo>
                    <a:pt x="3003" y="2964"/>
                  </a:lnTo>
                  <a:lnTo>
                    <a:pt x="3101" y="2912"/>
                  </a:lnTo>
                  <a:lnTo>
                    <a:pt x="3198" y="2848"/>
                  </a:lnTo>
                  <a:lnTo>
                    <a:pt x="3289" y="2783"/>
                  </a:lnTo>
                  <a:lnTo>
                    <a:pt x="3380" y="2711"/>
                  </a:lnTo>
                  <a:lnTo>
                    <a:pt x="3470" y="2634"/>
                  </a:lnTo>
                  <a:lnTo>
                    <a:pt x="3555" y="2549"/>
                  </a:lnTo>
                  <a:lnTo>
                    <a:pt x="3639" y="2452"/>
                  </a:lnTo>
                  <a:lnTo>
                    <a:pt x="3555" y="2465"/>
                  </a:lnTo>
                  <a:lnTo>
                    <a:pt x="3373" y="2465"/>
                  </a:lnTo>
                  <a:lnTo>
                    <a:pt x="3269" y="2452"/>
                  </a:lnTo>
                  <a:lnTo>
                    <a:pt x="3166" y="2439"/>
                  </a:lnTo>
                  <a:lnTo>
                    <a:pt x="3062" y="2413"/>
                  </a:lnTo>
                  <a:lnTo>
                    <a:pt x="2958" y="2381"/>
                  </a:lnTo>
                  <a:lnTo>
                    <a:pt x="2854" y="2342"/>
                  </a:lnTo>
                  <a:lnTo>
                    <a:pt x="2751" y="2296"/>
                  </a:lnTo>
                  <a:lnTo>
                    <a:pt x="2653" y="2238"/>
                  </a:lnTo>
                  <a:lnTo>
                    <a:pt x="2556" y="2173"/>
                  </a:lnTo>
                  <a:lnTo>
                    <a:pt x="2472" y="2095"/>
                  </a:lnTo>
                  <a:lnTo>
                    <a:pt x="2394" y="2011"/>
                  </a:lnTo>
                  <a:lnTo>
                    <a:pt x="2322" y="1914"/>
                  </a:lnTo>
                  <a:lnTo>
                    <a:pt x="2264" y="1810"/>
                  </a:lnTo>
                  <a:lnTo>
                    <a:pt x="2238" y="1752"/>
                  </a:lnTo>
                  <a:lnTo>
                    <a:pt x="2212" y="1687"/>
                  </a:lnTo>
                  <a:lnTo>
                    <a:pt x="2121" y="1414"/>
                  </a:lnTo>
                  <a:lnTo>
                    <a:pt x="2057" y="1259"/>
                  </a:lnTo>
                  <a:lnTo>
                    <a:pt x="1992" y="1097"/>
                  </a:lnTo>
                  <a:lnTo>
                    <a:pt x="1914" y="928"/>
                  </a:lnTo>
                  <a:lnTo>
                    <a:pt x="1830" y="766"/>
                  </a:lnTo>
                  <a:lnTo>
                    <a:pt x="1732" y="604"/>
                  </a:lnTo>
                  <a:lnTo>
                    <a:pt x="1687" y="532"/>
                  </a:lnTo>
                  <a:lnTo>
                    <a:pt x="1629" y="461"/>
                  </a:lnTo>
                  <a:lnTo>
                    <a:pt x="1577" y="390"/>
                  </a:lnTo>
                  <a:lnTo>
                    <a:pt x="1512" y="325"/>
                  </a:lnTo>
                  <a:lnTo>
                    <a:pt x="1454" y="267"/>
                  </a:lnTo>
                  <a:lnTo>
                    <a:pt x="1389" y="208"/>
                  </a:lnTo>
                  <a:lnTo>
                    <a:pt x="1324" y="156"/>
                  </a:lnTo>
                  <a:lnTo>
                    <a:pt x="1252" y="111"/>
                  </a:lnTo>
                  <a:lnTo>
                    <a:pt x="1175" y="79"/>
                  </a:lnTo>
                  <a:lnTo>
                    <a:pt x="1103" y="46"/>
                  </a:lnTo>
                  <a:lnTo>
                    <a:pt x="1019" y="20"/>
                  </a:lnTo>
                  <a:lnTo>
                    <a:pt x="941" y="7"/>
                  </a:lnTo>
                  <a:lnTo>
                    <a:pt x="85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882;p51"/>
            <p:cNvSpPr/>
            <p:nvPr/>
          </p:nvSpPr>
          <p:spPr>
            <a:xfrm>
              <a:off x="2112925" y="2881656"/>
              <a:ext cx="36746" cy="36785"/>
            </a:xfrm>
            <a:custGeom>
              <a:avLst/>
              <a:gdLst/>
              <a:ahLst/>
              <a:cxnLst/>
              <a:rect l="l" t="t" r="r" b="b"/>
              <a:pathLst>
                <a:path w="934" h="935" extrusionOk="0">
                  <a:moveTo>
                    <a:pt x="467" y="1"/>
                  </a:moveTo>
                  <a:lnTo>
                    <a:pt x="422" y="7"/>
                  </a:lnTo>
                  <a:lnTo>
                    <a:pt x="376" y="14"/>
                  </a:lnTo>
                  <a:lnTo>
                    <a:pt x="331" y="27"/>
                  </a:lnTo>
                  <a:lnTo>
                    <a:pt x="285" y="40"/>
                  </a:lnTo>
                  <a:lnTo>
                    <a:pt x="247" y="59"/>
                  </a:lnTo>
                  <a:lnTo>
                    <a:pt x="208" y="85"/>
                  </a:lnTo>
                  <a:lnTo>
                    <a:pt x="175" y="111"/>
                  </a:lnTo>
                  <a:lnTo>
                    <a:pt x="143" y="137"/>
                  </a:lnTo>
                  <a:lnTo>
                    <a:pt x="110" y="176"/>
                  </a:lnTo>
                  <a:lnTo>
                    <a:pt x="84" y="208"/>
                  </a:lnTo>
                  <a:lnTo>
                    <a:pt x="58" y="247"/>
                  </a:lnTo>
                  <a:lnTo>
                    <a:pt x="39" y="286"/>
                  </a:lnTo>
                  <a:lnTo>
                    <a:pt x="26" y="332"/>
                  </a:lnTo>
                  <a:lnTo>
                    <a:pt x="13" y="377"/>
                  </a:lnTo>
                  <a:lnTo>
                    <a:pt x="7" y="422"/>
                  </a:lnTo>
                  <a:lnTo>
                    <a:pt x="0" y="468"/>
                  </a:lnTo>
                  <a:lnTo>
                    <a:pt x="7" y="520"/>
                  </a:lnTo>
                  <a:lnTo>
                    <a:pt x="13" y="565"/>
                  </a:lnTo>
                  <a:lnTo>
                    <a:pt x="26" y="611"/>
                  </a:lnTo>
                  <a:lnTo>
                    <a:pt x="39" y="649"/>
                  </a:lnTo>
                  <a:lnTo>
                    <a:pt x="58" y="695"/>
                  </a:lnTo>
                  <a:lnTo>
                    <a:pt x="84" y="734"/>
                  </a:lnTo>
                  <a:lnTo>
                    <a:pt x="110" y="766"/>
                  </a:lnTo>
                  <a:lnTo>
                    <a:pt x="143" y="799"/>
                  </a:lnTo>
                  <a:lnTo>
                    <a:pt x="175" y="831"/>
                  </a:lnTo>
                  <a:lnTo>
                    <a:pt x="208" y="857"/>
                  </a:lnTo>
                  <a:lnTo>
                    <a:pt x="247" y="883"/>
                  </a:lnTo>
                  <a:lnTo>
                    <a:pt x="285" y="902"/>
                  </a:lnTo>
                  <a:lnTo>
                    <a:pt x="331" y="915"/>
                  </a:lnTo>
                  <a:lnTo>
                    <a:pt x="376" y="928"/>
                  </a:lnTo>
                  <a:lnTo>
                    <a:pt x="422" y="935"/>
                  </a:lnTo>
                  <a:lnTo>
                    <a:pt x="519" y="935"/>
                  </a:lnTo>
                  <a:lnTo>
                    <a:pt x="564" y="928"/>
                  </a:lnTo>
                  <a:lnTo>
                    <a:pt x="610" y="915"/>
                  </a:lnTo>
                  <a:lnTo>
                    <a:pt x="649" y="902"/>
                  </a:lnTo>
                  <a:lnTo>
                    <a:pt x="694" y="883"/>
                  </a:lnTo>
                  <a:lnTo>
                    <a:pt x="733" y="857"/>
                  </a:lnTo>
                  <a:lnTo>
                    <a:pt x="765" y="831"/>
                  </a:lnTo>
                  <a:lnTo>
                    <a:pt x="798" y="799"/>
                  </a:lnTo>
                  <a:lnTo>
                    <a:pt x="830" y="766"/>
                  </a:lnTo>
                  <a:lnTo>
                    <a:pt x="856" y="734"/>
                  </a:lnTo>
                  <a:lnTo>
                    <a:pt x="882" y="695"/>
                  </a:lnTo>
                  <a:lnTo>
                    <a:pt x="901" y="649"/>
                  </a:lnTo>
                  <a:lnTo>
                    <a:pt x="914" y="611"/>
                  </a:lnTo>
                  <a:lnTo>
                    <a:pt x="927" y="565"/>
                  </a:lnTo>
                  <a:lnTo>
                    <a:pt x="934" y="520"/>
                  </a:lnTo>
                  <a:lnTo>
                    <a:pt x="934" y="468"/>
                  </a:lnTo>
                  <a:lnTo>
                    <a:pt x="934" y="422"/>
                  </a:lnTo>
                  <a:lnTo>
                    <a:pt x="927" y="377"/>
                  </a:lnTo>
                  <a:lnTo>
                    <a:pt x="914" y="332"/>
                  </a:lnTo>
                  <a:lnTo>
                    <a:pt x="901" y="286"/>
                  </a:lnTo>
                  <a:lnTo>
                    <a:pt x="882" y="247"/>
                  </a:lnTo>
                  <a:lnTo>
                    <a:pt x="856" y="208"/>
                  </a:lnTo>
                  <a:lnTo>
                    <a:pt x="830" y="176"/>
                  </a:lnTo>
                  <a:lnTo>
                    <a:pt x="798" y="137"/>
                  </a:lnTo>
                  <a:lnTo>
                    <a:pt x="765" y="111"/>
                  </a:lnTo>
                  <a:lnTo>
                    <a:pt x="733" y="85"/>
                  </a:lnTo>
                  <a:lnTo>
                    <a:pt x="694" y="59"/>
                  </a:lnTo>
                  <a:lnTo>
                    <a:pt x="649" y="40"/>
                  </a:lnTo>
                  <a:lnTo>
                    <a:pt x="610" y="27"/>
                  </a:lnTo>
                  <a:lnTo>
                    <a:pt x="564" y="14"/>
                  </a:lnTo>
                  <a:lnTo>
                    <a:pt x="519" y="7"/>
                  </a:lnTo>
                  <a:lnTo>
                    <a:pt x="4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883;p51"/>
            <p:cNvSpPr/>
            <p:nvPr/>
          </p:nvSpPr>
          <p:spPr>
            <a:xfrm>
              <a:off x="2259079" y="2881656"/>
              <a:ext cx="36785" cy="36785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8" y="1"/>
                  </a:moveTo>
                  <a:lnTo>
                    <a:pt x="422" y="7"/>
                  </a:lnTo>
                  <a:lnTo>
                    <a:pt x="377" y="14"/>
                  </a:lnTo>
                  <a:lnTo>
                    <a:pt x="332" y="27"/>
                  </a:lnTo>
                  <a:lnTo>
                    <a:pt x="286" y="40"/>
                  </a:lnTo>
                  <a:lnTo>
                    <a:pt x="247" y="59"/>
                  </a:lnTo>
                  <a:lnTo>
                    <a:pt x="208" y="85"/>
                  </a:lnTo>
                  <a:lnTo>
                    <a:pt x="170" y="111"/>
                  </a:lnTo>
                  <a:lnTo>
                    <a:pt x="137" y="137"/>
                  </a:lnTo>
                  <a:lnTo>
                    <a:pt x="111" y="176"/>
                  </a:lnTo>
                  <a:lnTo>
                    <a:pt x="85" y="208"/>
                  </a:lnTo>
                  <a:lnTo>
                    <a:pt x="59" y="247"/>
                  </a:lnTo>
                  <a:lnTo>
                    <a:pt x="40" y="286"/>
                  </a:lnTo>
                  <a:lnTo>
                    <a:pt x="20" y="332"/>
                  </a:lnTo>
                  <a:lnTo>
                    <a:pt x="14" y="377"/>
                  </a:lnTo>
                  <a:lnTo>
                    <a:pt x="7" y="422"/>
                  </a:lnTo>
                  <a:lnTo>
                    <a:pt x="1" y="468"/>
                  </a:lnTo>
                  <a:lnTo>
                    <a:pt x="7" y="520"/>
                  </a:lnTo>
                  <a:lnTo>
                    <a:pt x="14" y="565"/>
                  </a:lnTo>
                  <a:lnTo>
                    <a:pt x="20" y="611"/>
                  </a:lnTo>
                  <a:lnTo>
                    <a:pt x="40" y="649"/>
                  </a:lnTo>
                  <a:lnTo>
                    <a:pt x="59" y="695"/>
                  </a:lnTo>
                  <a:lnTo>
                    <a:pt x="85" y="734"/>
                  </a:lnTo>
                  <a:lnTo>
                    <a:pt x="111" y="766"/>
                  </a:lnTo>
                  <a:lnTo>
                    <a:pt x="137" y="799"/>
                  </a:lnTo>
                  <a:lnTo>
                    <a:pt x="170" y="831"/>
                  </a:lnTo>
                  <a:lnTo>
                    <a:pt x="208" y="857"/>
                  </a:lnTo>
                  <a:lnTo>
                    <a:pt x="247" y="883"/>
                  </a:lnTo>
                  <a:lnTo>
                    <a:pt x="286" y="902"/>
                  </a:lnTo>
                  <a:lnTo>
                    <a:pt x="332" y="915"/>
                  </a:lnTo>
                  <a:lnTo>
                    <a:pt x="377" y="928"/>
                  </a:lnTo>
                  <a:lnTo>
                    <a:pt x="422" y="935"/>
                  </a:lnTo>
                  <a:lnTo>
                    <a:pt x="520" y="935"/>
                  </a:lnTo>
                  <a:lnTo>
                    <a:pt x="565" y="928"/>
                  </a:lnTo>
                  <a:lnTo>
                    <a:pt x="611" y="915"/>
                  </a:lnTo>
                  <a:lnTo>
                    <a:pt x="649" y="902"/>
                  </a:lnTo>
                  <a:lnTo>
                    <a:pt x="688" y="883"/>
                  </a:lnTo>
                  <a:lnTo>
                    <a:pt x="727" y="857"/>
                  </a:lnTo>
                  <a:lnTo>
                    <a:pt x="766" y="831"/>
                  </a:lnTo>
                  <a:lnTo>
                    <a:pt x="799" y="799"/>
                  </a:lnTo>
                  <a:lnTo>
                    <a:pt x="831" y="766"/>
                  </a:lnTo>
                  <a:lnTo>
                    <a:pt x="857" y="734"/>
                  </a:lnTo>
                  <a:lnTo>
                    <a:pt x="876" y="695"/>
                  </a:lnTo>
                  <a:lnTo>
                    <a:pt x="896" y="649"/>
                  </a:lnTo>
                  <a:lnTo>
                    <a:pt x="915" y="611"/>
                  </a:lnTo>
                  <a:lnTo>
                    <a:pt x="928" y="565"/>
                  </a:lnTo>
                  <a:lnTo>
                    <a:pt x="935" y="520"/>
                  </a:lnTo>
                  <a:lnTo>
                    <a:pt x="935" y="468"/>
                  </a:lnTo>
                  <a:lnTo>
                    <a:pt x="935" y="422"/>
                  </a:lnTo>
                  <a:lnTo>
                    <a:pt x="928" y="377"/>
                  </a:lnTo>
                  <a:lnTo>
                    <a:pt x="915" y="332"/>
                  </a:lnTo>
                  <a:lnTo>
                    <a:pt x="896" y="286"/>
                  </a:lnTo>
                  <a:lnTo>
                    <a:pt x="876" y="247"/>
                  </a:lnTo>
                  <a:lnTo>
                    <a:pt x="857" y="208"/>
                  </a:lnTo>
                  <a:lnTo>
                    <a:pt x="831" y="176"/>
                  </a:lnTo>
                  <a:lnTo>
                    <a:pt x="799" y="137"/>
                  </a:lnTo>
                  <a:lnTo>
                    <a:pt x="766" y="111"/>
                  </a:lnTo>
                  <a:lnTo>
                    <a:pt x="727" y="85"/>
                  </a:lnTo>
                  <a:lnTo>
                    <a:pt x="688" y="59"/>
                  </a:lnTo>
                  <a:lnTo>
                    <a:pt x="649" y="40"/>
                  </a:lnTo>
                  <a:lnTo>
                    <a:pt x="611" y="27"/>
                  </a:lnTo>
                  <a:lnTo>
                    <a:pt x="565" y="14"/>
                  </a:lnTo>
                  <a:lnTo>
                    <a:pt x="520" y="7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884;p51"/>
            <p:cNvSpPr/>
            <p:nvPr/>
          </p:nvSpPr>
          <p:spPr>
            <a:xfrm>
              <a:off x="2077203" y="2957703"/>
              <a:ext cx="53860" cy="57204"/>
            </a:xfrm>
            <a:custGeom>
              <a:avLst/>
              <a:gdLst/>
              <a:ahLst/>
              <a:cxnLst/>
              <a:rect l="l" t="t" r="r" b="b"/>
              <a:pathLst>
                <a:path w="1369" h="1454" extrusionOk="0">
                  <a:moveTo>
                    <a:pt x="538" y="0"/>
                  </a:moveTo>
                  <a:lnTo>
                    <a:pt x="474" y="7"/>
                  </a:lnTo>
                  <a:lnTo>
                    <a:pt x="415" y="20"/>
                  </a:lnTo>
                  <a:lnTo>
                    <a:pt x="350" y="39"/>
                  </a:lnTo>
                  <a:lnTo>
                    <a:pt x="292" y="72"/>
                  </a:lnTo>
                  <a:lnTo>
                    <a:pt x="240" y="104"/>
                  </a:lnTo>
                  <a:lnTo>
                    <a:pt x="188" y="143"/>
                  </a:lnTo>
                  <a:lnTo>
                    <a:pt x="143" y="189"/>
                  </a:lnTo>
                  <a:lnTo>
                    <a:pt x="104" y="240"/>
                  </a:lnTo>
                  <a:lnTo>
                    <a:pt x="72" y="299"/>
                  </a:lnTo>
                  <a:lnTo>
                    <a:pt x="46" y="357"/>
                  </a:lnTo>
                  <a:lnTo>
                    <a:pt x="26" y="416"/>
                  </a:lnTo>
                  <a:lnTo>
                    <a:pt x="7" y="480"/>
                  </a:lnTo>
                  <a:lnTo>
                    <a:pt x="0" y="552"/>
                  </a:lnTo>
                  <a:lnTo>
                    <a:pt x="0" y="617"/>
                  </a:lnTo>
                  <a:lnTo>
                    <a:pt x="7" y="688"/>
                  </a:lnTo>
                  <a:lnTo>
                    <a:pt x="13" y="759"/>
                  </a:lnTo>
                  <a:lnTo>
                    <a:pt x="33" y="824"/>
                  </a:lnTo>
                  <a:lnTo>
                    <a:pt x="52" y="895"/>
                  </a:lnTo>
                  <a:lnTo>
                    <a:pt x="84" y="967"/>
                  </a:lnTo>
                  <a:lnTo>
                    <a:pt x="123" y="1032"/>
                  </a:lnTo>
                  <a:lnTo>
                    <a:pt x="162" y="1096"/>
                  </a:lnTo>
                  <a:lnTo>
                    <a:pt x="214" y="1161"/>
                  </a:lnTo>
                  <a:lnTo>
                    <a:pt x="266" y="1220"/>
                  </a:lnTo>
                  <a:lnTo>
                    <a:pt x="318" y="1265"/>
                  </a:lnTo>
                  <a:lnTo>
                    <a:pt x="376" y="1310"/>
                  </a:lnTo>
                  <a:lnTo>
                    <a:pt x="441" y="1349"/>
                  </a:lnTo>
                  <a:lnTo>
                    <a:pt x="500" y="1382"/>
                  </a:lnTo>
                  <a:lnTo>
                    <a:pt x="564" y="1408"/>
                  </a:lnTo>
                  <a:lnTo>
                    <a:pt x="629" y="1434"/>
                  </a:lnTo>
                  <a:lnTo>
                    <a:pt x="701" y="1447"/>
                  </a:lnTo>
                  <a:lnTo>
                    <a:pt x="765" y="1453"/>
                  </a:lnTo>
                  <a:lnTo>
                    <a:pt x="830" y="1453"/>
                  </a:lnTo>
                  <a:lnTo>
                    <a:pt x="895" y="1447"/>
                  </a:lnTo>
                  <a:lnTo>
                    <a:pt x="953" y="1434"/>
                  </a:lnTo>
                  <a:lnTo>
                    <a:pt x="1018" y="1414"/>
                  </a:lnTo>
                  <a:lnTo>
                    <a:pt x="1077" y="1388"/>
                  </a:lnTo>
                  <a:lnTo>
                    <a:pt x="1129" y="1349"/>
                  </a:lnTo>
                  <a:lnTo>
                    <a:pt x="1180" y="1310"/>
                  </a:lnTo>
                  <a:lnTo>
                    <a:pt x="1226" y="1265"/>
                  </a:lnTo>
                  <a:lnTo>
                    <a:pt x="1265" y="1213"/>
                  </a:lnTo>
                  <a:lnTo>
                    <a:pt x="1297" y="1155"/>
                  </a:lnTo>
                  <a:lnTo>
                    <a:pt x="1323" y="1096"/>
                  </a:lnTo>
                  <a:lnTo>
                    <a:pt x="1343" y="1038"/>
                  </a:lnTo>
                  <a:lnTo>
                    <a:pt x="1362" y="973"/>
                  </a:lnTo>
                  <a:lnTo>
                    <a:pt x="1369" y="902"/>
                  </a:lnTo>
                  <a:lnTo>
                    <a:pt x="1369" y="837"/>
                  </a:lnTo>
                  <a:lnTo>
                    <a:pt x="1362" y="766"/>
                  </a:lnTo>
                  <a:lnTo>
                    <a:pt x="1356" y="694"/>
                  </a:lnTo>
                  <a:lnTo>
                    <a:pt x="1336" y="630"/>
                  </a:lnTo>
                  <a:lnTo>
                    <a:pt x="1317" y="558"/>
                  </a:lnTo>
                  <a:lnTo>
                    <a:pt x="1284" y="487"/>
                  </a:lnTo>
                  <a:lnTo>
                    <a:pt x="1245" y="422"/>
                  </a:lnTo>
                  <a:lnTo>
                    <a:pt x="1206" y="357"/>
                  </a:lnTo>
                  <a:lnTo>
                    <a:pt x="1155" y="292"/>
                  </a:lnTo>
                  <a:lnTo>
                    <a:pt x="1103" y="240"/>
                  </a:lnTo>
                  <a:lnTo>
                    <a:pt x="1051" y="189"/>
                  </a:lnTo>
                  <a:lnTo>
                    <a:pt x="992" y="143"/>
                  </a:lnTo>
                  <a:lnTo>
                    <a:pt x="928" y="104"/>
                  </a:lnTo>
                  <a:lnTo>
                    <a:pt x="869" y="72"/>
                  </a:lnTo>
                  <a:lnTo>
                    <a:pt x="804" y="46"/>
                  </a:lnTo>
                  <a:lnTo>
                    <a:pt x="739" y="26"/>
                  </a:lnTo>
                  <a:lnTo>
                    <a:pt x="668" y="7"/>
                  </a:lnTo>
                  <a:lnTo>
                    <a:pt x="603" y="0"/>
                  </a:lnTo>
                  <a:close/>
                </a:path>
              </a:pathLst>
            </a:custGeom>
            <a:solidFill>
              <a:srgbClr val="FFB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885;p51"/>
            <p:cNvSpPr/>
            <p:nvPr/>
          </p:nvSpPr>
          <p:spPr>
            <a:xfrm>
              <a:off x="2089163" y="2975289"/>
              <a:ext cx="30412" cy="21756"/>
            </a:xfrm>
            <a:custGeom>
              <a:avLst/>
              <a:gdLst/>
              <a:ahLst/>
              <a:cxnLst/>
              <a:rect l="l" t="t" r="r" b="b"/>
              <a:pathLst>
                <a:path w="773" h="553" fill="none" extrusionOk="0">
                  <a:moveTo>
                    <a:pt x="1" y="72"/>
                  </a:moveTo>
                  <a:lnTo>
                    <a:pt x="1" y="72"/>
                  </a:lnTo>
                  <a:lnTo>
                    <a:pt x="20" y="59"/>
                  </a:lnTo>
                  <a:lnTo>
                    <a:pt x="72" y="27"/>
                  </a:lnTo>
                  <a:lnTo>
                    <a:pt x="111" y="14"/>
                  </a:lnTo>
                  <a:lnTo>
                    <a:pt x="157" y="1"/>
                  </a:lnTo>
                  <a:lnTo>
                    <a:pt x="208" y="1"/>
                  </a:lnTo>
                  <a:lnTo>
                    <a:pt x="260" y="1"/>
                  </a:lnTo>
                  <a:lnTo>
                    <a:pt x="319" y="7"/>
                  </a:lnTo>
                  <a:lnTo>
                    <a:pt x="377" y="33"/>
                  </a:lnTo>
                  <a:lnTo>
                    <a:pt x="442" y="72"/>
                  </a:lnTo>
                  <a:lnTo>
                    <a:pt x="507" y="124"/>
                  </a:lnTo>
                  <a:lnTo>
                    <a:pt x="578" y="196"/>
                  </a:lnTo>
                  <a:lnTo>
                    <a:pt x="643" y="293"/>
                  </a:lnTo>
                  <a:lnTo>
                    <a:pt x="708" y="410"/>
                  </a:lnTo>
                  <a:lnTo>
                    <a:pt x="773" y="552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886;p51"/>
            <p:cNvSpPr/>
            <p:nvPr/>
          </p:nvSpPr>
          <p:spPr>
            <a:xfrm>
              <a:off x="2277727" y="2957703"/>
              <a:ext cx="54135" cy="57204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766" y="0"/>
                  </a:moveTo>
                  <a:lnTo>
                    <a:pt x="701" y="7"/>
                  </a:lnTo>
                  <a:lnTo>
                    <a:pt x="636" y="26"/>
                  </a:lnTo>
                  <a:lnTo>
                    <a:pt x="571" y="46"/>
                  </a:lnTo>
                  <a:lnTo>
                    <a:pt x="506" y="72"/>
                  </a:lnTo>
                  <a:lnTo>
                    <a:pt x="441" y="104"/>
                  </a:lnTo>
                  <a:lnTo>
                    <a:pt x="383" y="143"/>
                  </a:lnTo>
                  <a:lnTo>
                    <a:pt x="325" y="189"/>
                  </a:lnTo>
                  <a:lnTo>
                    <a:pt x="266" y="240"/>
                  </a:lnTo>
                  <a:lnTo>
                    <a:pt x="214" y="292"/>
                  </a:lnTo>
                  <a:lnTo>
                    <a:pt x="169" y="357"/>
                  </a:lnTo>
                  <a:lnTo>
                    <a:pt x="124" y="422"/>
                  </a:lnTo>
                  <a:lnTo>
                    <a:pt x="91" y="487"/>
                  </a:lnTo>
                  <a:lnTo>
                    <a:pt x="59" y="558"/>
                  </a:lnTo>
                  <a:lnTo>
                    <a:pt x="33" y="630"/>
                  </a:lnTo>
                  <a:lnTo>
                    <a:pt x="20" y="694"/>
                  </a:lnTo>
                  <a:lnTo>
                    <a:pt x="7" y="766"/>
                  </a:lnTo>
                  <a:lnTo>
                    <a:pt x="0" y="837"/>
                  </a:lnTo>
                  <a:lnTo>
                    <a:pt x="7" y="902"/>
                  </a:lnTo>
                  <a:lnTo>
                    <a:pt x="13" y="973"/>
                  </a:lnTo>
                  <a:lnTo>
                    <a:pt x="26" y="1038"/>
                  </a:lnTo>
                  <a:lnTo>
                    <a:pt x="46" y="1096"/>
                  </a:lnTo>
                  <a:lnTo>
                    <a:pt x="78" y="1155"/>
                  </a:lnTo>
                  <a:lnTo>
                    <a:pt x="111" y="1213"/>
                  </a:lnTo>
                  <a:lnTo>
                    <a:pt x="150" y="1265"/>
                  </a:lnTo>
                  <a:lnTo>
                    <a:pt x="188" y="1310"/>
                  </a:lnTo>
                  <a:lnTo>
                    <a:pt x="240" y="1349"/>
                  </a:lnTo>
                  <a:lnTo>
                    <a:pt x="299" y="1388"/>
                  </a:lnTo>
                  <a:lnTo>
                    <a:pt x="357" y="1414"/>
                  </a:lnTo>
                  <a:lnTo>
                    <a:pt x="415" y="1434"/>
                  </a:lnTo>
                  <a:lnTo>
                    <a:pt x="480" y="1447"/>
                  </a:lnTo>
                  <a:lnTo>
                    <a:pt x="545" y="1453"/>
                  </a:lnTo>
                  <a:lnTo>
                    <a:pt x="610" y="1453"/>
                  </a:lnTo>
                  <a:lnTo>
                    <a:pt x="675" y="1447"/>
                  </a:lnTo>
                  <a:lnTo>
                    <a:pt x="740" y="1434"/>
                  </a:lnTo>
                  <a:lnTo>
                    <a:pt x="805" y="1408"/>
                  </a:lnTo>
                  <a:lnTo>
                    <a:pt x="869" y="1382"/>
                  </a:lnTo>
                  <a:lnTo>
                    <a:pt x="934" y="1349"/>
                  </a:lnTo>
                  <a:lnTo>
                    <a:pt x="993" y="1310"/>
                  </a:lnTo>
                  <a:lnTo>
                    <a:pt x="1051" y="1265"/>
                  </a:lnTo>
                  <a:lnTo>
                    <a:pt x="1109" y="1220"/>
                  </a:lnTo>
                  <a:lnTo>
                    <a:pt x="1161" y="1161"/>
                  </a:lnTo>
                  <a:lnTo>
                    <a:pt x="1207" y="1096"/>
                  </a:lnTo>
                  <a:lnTo>
                    <a:pt x="1252" y="1032"/>
                  </a:lnTo>
                  <a:lnTo>
                    <a:pt x="1284" y="967"/>
                  </a:lnTo>
                  <a:lnTo>
                    <a:pt x="1317" y="895"/>
                  </a:lnTo>
                  <a:lnTo>
                    <a:pt x="1343" y="824"/>
                  </a:lnTo>
                  <a:lnTo>
                    <a:pt x="1356" y="759"/>
                  </a:lnTo>
                  <a:lnTo>
                    <a:pt x="1369" y="688"/>
                  </a:lnTo>
                  <a:lnTo>
                    <a:pt x="1375" y="617"/>
                  </a:lnTo>
                  <a:lnTo>
                    <a:pt x="1369" y="552"/>
                  </a:lnTo>
                  <a:lnTo>
                    <a:pt x="1362" y="480"/>
                  </a:lnTo>
                  <a:lnTo>
                    <a:pt x="1349" y="416"/>
                  </a:lnTo>
                  <a:lnTo>
                    <a:pt x="1330" y="357"/>
                  </a:lnTo>
                  <a:lnTo>
                    <a:pt x="1304" y="299"/>
                  </a:lnTo>
                  <a:lnTo>
                    <a:pt x="1271" y="240"/>
                  </a:lnTo>
                  <a:lnTo>
                    <a:pt x="1233" y="189"/>
                  </a:lnTo>
                  <a:lnTo>
                    <a:pt x="1187" y="143"/>
                  </a:lnTo>
                  <a:lnTo>
                    <a:pt x="1135" y="104"/>
                  </a:lnTo>
                  <a:lnTo>
                    <a:pt x="1077" y="72"/>
                  </a:lnTo>
                  <a:lnTo>
                    <a:pt x="1019" y="39"/>
                  </a:lnTo>
                  <a:lnTo>
                    <a:pt x="960" y="20"/>
                  </a:lnTo>
                  <a:lnTo>
                    <a:pt x="895" y="7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FFB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887;p51"/>
            <p:cNvSpPr/>
            <p:nvPr/>
          </p:nvSpPr>
          <p:spPr>
            <a:xfrm>
              <a:off x="2289451" y="2975289"/>
              <a:ext cx="30136" cy="21756"/>
            </a:xfrm>
            <a:custGeom>
              <a:avLst/>
              <a:gdLst/>
              <a:ahLst/>
              <a:cxnLst/>
              <a:rect l="l" t="t" r="r" b="b"/>
              <a:pathLst>
                <a:path w="766" h="553" fill="none" extrusionOk="0">
                  <a:moveTo>
                    <a:pt x="766" y="72"/>
                  </a:moveTo>
                  <a:lnTo>
                    <a:pt x="766" y="72"/>
                  </a:lnTo>
                  <a:lnTo>
                    <a:pt x="746" y="59"/>
                  </a:lnTo>
                  <a:lnTo>
                    <a:pt x="695" y="27"/>
                  </a:lnTo>
                  <a:lnTo>
                    <a:pt x="656" y="14"/>
                  </a:lnTo>
                  <a:lnTo>
                    <a:pt x="617" y="1"/>
                  </a:lnTo>
                  <a:lnTo>
                    <a:pt x="565" y="1"/>
                  </a:lnTo>
                  <a:lnTo>
                    <a:pt x="513" y="1"/>
                  </a:lnTo>
                  <a:lnTo>
                    <a:pt x="455" y="7"/>
                  </a:lnTo>
                  <a:lnTo>
                    <a:pt x="390" y="33"/>
                  </a:lnTo>
                  <a:lnTo>
                    <a:pt x="325" y="72"/>
                  </a:lnTo>
                  <a:lnTo>
                    <a:pt x="260" y="124"/>
                  </a:lnTo>
                  <a:lnTo>
                    <a:pt x="195" y="196"/>
                  </a:lnTo>
                  <a:lnTo>
                    <a:pt x="130" y="293"/>
                  </a:lnTo>
                  <a:lnTo>
                    <a:pt x="66" y="410"/>
                  </a:lnTo>
                  <a:lnTo>
                    <a:pt x="1" y="552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888;p51"/>
            <p:cNvSpPr/>
            <p:nvPr/>
          </p:nvSpPr>
          <p:spPr>
            <a:xfrm>
              <a:off x="2287916" y="2815838"/>
              <a:ext cx="350345" cy="414631"/>
            </a:xfrm>
            <a:custGeom>
              <a:avLst/>
              <a:gdLst/>
              <a:ahLst/>
              <a:cxnLst/>
              <a:rect l="l" t="t" r="r" b="b"/>
              <a:pathLst>
                <a:path w="8905" h="10539" extrusionOk="0">
                  <a:moveTo>
                    <a:pt x="7776" y="1"/>
                  </a:moveTo>
                  <a:lnTo>
                    <a:pt x="7737" y="7"/>
                  </a:lnTo>
                  <a:lnTo>
                    <a:pt x="7692" y="20"/>
                  </a:lnTo>
                  <a:lnTo>
                    <a:pt x="7653" y="46"/>
                  </a:lnTo>
                  <a:lnTo>
                    <a:pt x="7621" y="79"/>
                  </a:lnTo>
                  <a:lnTo>
                    <a:pt x="6907" y="896"/>
                  </a:lnTo>
                  <a:lnTo>
                    <a:pt x="6674" y="260"/>
                  </a:lnTo>
                  <a:lnTo>
                    <a:pt x="6654" y="215"/>
                  </a:lnTo>
                  <a:lnTo>
                    <a:pt x="6628" y="182"/>
                  </a:lnTo>
                  <a:lnTo>
                    <a:pt x="6596" y="150"/>
                  </a:lnTo>
                  <a:lnTo>
                    <a:pt x="6564" y="131"/>
                  </a:lnTo>
                  <a:lnTo>
                    <a:pt x="6525" y="111"/>
                  </a:lnTo>
                  <a:lnTo>
                    <a:pt x="6479" y="105"/>
                  </a:lnTo>
                  <a:lnTo>
                    <a:pt x="6440" y="98"/>
                  </a:lnTo>
                  <a:lnTo>
                    <a:pt x="6395" y="105"/>
                  </a:lnTo>
                  <a:lnTo>
                    <a:pt x="6356" y="118"/>
                  </a:lnTo>
                  <a:lnTo>
                    <a:pt x="6317" y="137"/>
                  </a:lnTo>
                  <a:lnTo>
                    <a:pt x="6285" y="163"/>
                  </a:lnTo>
                  <a:lnTo>
                    <a:pt x="6259" y="189"/>
                  </a:lnTo>
                  <a:lnTo>
                    <a:pt x="6233" y="221"/>
                  </a:lnTo>
                  <a:lnTo>
                    <a:pt x="6220" y="260"/>
                  </a:lnTo>
                  <a:lnTo>
                    <a:pt x="6207" y="299"/>
                  </a:lnTo>
                  <a:lnTo>
                    <a:pt x="6200" y="345"/>
                  </a:lnTo>
                  <a:lnTo>
                    <a:pt x="6200" y="1765"/>
                  </a:lnTo>
                  <a:lnTo>
                    <a:pt x="319" y="6791"/>
                  </a:lnTo>
                  <a:lnTo>
                    <a:pt x="267" y="6907"/>
                  </a:lnTo>
                  <a:lnTo>
                    <a:pt x="215" y="7024"/>
                  </a:lnTo>
                  <a:lnTo>
                    <a:pt x="169" y="7134"/>
                  </a:lnTo>
                  <a:lnTo>
                    <a:pt x="130" y="7251"/>
                  </a:lnTo>
                  <a:lnTo>
                    <a:pt x="98" y="7361"/>
                  </a:lnTo>
                  <a:lnTo>
                    <a:pt x="72" y="7465"/>
                  </a:lnTo>
                  <a:lnTo>
                    <a:pt x="46" y="7575"/>
                  </a:lnTo>
                  <a:lnTo>
                    <a:pt x="27" y="7679"/>
                  </a:lnTo>
                  <a:lnTo>
                    <a:pt x="14" y="7783"/>
                  </a:lnTo>
                  <a:lnTo>
                    <a:pt x="7" y="7880"/>
                  </a:lnTo>
                  <a:lnTo>
                    <a:pt x="1" y="7977"/>
                  </a:lnTo>
                  <a:lnTo>
                    <a:pt x="1" y="8075"/>
                  </a:lnTo>
                  <a:lnTo>
                    <a:pt x="7" y="8172"/>
                  </a:lnTo>
                  <a:lnTo>
                    <a:pt x="14" y="8263"/>
                  </a:lnTo>
                  <a:lnTo>
                    <a:pt x="27" y="8354"/>
                  </a:lnTo>
                  <a:lnTo>
                    <a:pt x="40" y="8444"/>
                  </a:lnTo>
                  <a:lnTo>
                    <a:pt x="85" y="8619"/>
                  </a:lnTo>
                  <a:lnTo>
                    <a:pt x="137" y="8782"/>
                  </a:lnTo>
                  <a:lnTo>
                    <a:pt x="202" y="8937"/>
                  </a:lnTo>
                  <a:lnTo>
                    <a:pt x="280" y="9086"/>
                  </a:lnTo>
                  <a:lnTo>
                    <a:pt x="364" y="9229"/>
                  </a:lnTo>
                  <a:lnTo>
                    <a:pt x="455" y="9365"/>
                  </a:lnTo>
                  <a:lnTo>
                    <a:pt x="552" y="9495"/>
                  </a:lnTo>
                  <a:lnTo>
                    <a:pt x="656" y="9618"/>
                  </a:lnTo>
                  <a:lnTo>
                    <a:pt x="760" y="9728"/>
                  </a:lnTo>
                  <a:lnTo>
                    <a:pt x="870" y="9832"/>
                  </a:lnTo>
                  <a:lnTo>
                    <a:pt x="980" y="9929"/>
                  </a:lnTo>
                  <a:lnTo>
                    <a:pt x="1090" y="10020"/>
                  </a:lnTo>
                  <a:lnTo>
                    <a:pt x="1200" y="10104"/>
                  </a:lnTo>
                  <a:lnTo>
                    <a:pt x="1311" y="10182"/>
                  </a:lnTo>
                  <a:lnTo>
                    <a:pt x="1505" y="10312"/>
                  </a:lnTo>
                  <a:lnTo>
                    <a:pt x="1680" y="10409"/>
                  </a:lnTo>
                  <a:lnTo>
                    <a:pt x="1817" y="10481"/>
                  </a:lnTo>
                  <a:lnTo>
                    <a:pt x="1933" y="10539"/>
                  </a:lnTo>
                  <a:lnTo>
                    <a:pt x="1933" y="10539"/>
                  </a:lnTo>
                  <a:lnTo>
                    <a:pt x="1927" y="9949"/>
                  </a:lnTo>
                  <a:lnTo>
                    <a:pt x="1933" y="9806"/>
                  </a:lnTo>
                  <a:lnTo>
                    <a:pt x="1953" y="9663"/>
                  </a:lnTo>
                  <a:lnTo>
                    <a:pt x="1979" y="9527"/>
                  </a:lnTo>
                  <a:lnTo>
                    <a:pt x="2018" y="9391"/>
                  </a:lnTo>
                  <a:lnTo>
                    <a:pt x="2076" y="9261"/>
                  </a:lnTo>
                  <a:lnTo>
                    <a:pt x="2134" y="9138"/>
                  </a:lnTo>
                  <a:lnTo>
                    <a:pt x="2212" y="9015"/>
                  </a:lnTo>
                  <a:lnTo>
                    <a:pt x="2296" y="8905"/>
                  </a:lnTo>
                  <a:lnTo>
                    <a:pt x="7232" y="2932"/>
                  </a:lnTo>
                  <a:lnTo>
                    <a:pt x="8801" y="2108"/>
                  </a:lnTo>
                  <a:lnTo>
                    <a:pt x="8827" y="2089"/>
                  </a:lnTo>
                  <a:lnTo>
                    <a:pt x="8853" y="2063"/>
                  </a:lnTo>
                  <a:lnTo>
                    <a:pt x="8879" y="2031"/>
                  </a:lnTo>
                  <a:lnTo>
                    <a:pt x="8892" y="2005"/>
                  </a:lnTo>
                  <a:lnTo>
                    <a:pt x="8898" y="1966"/>
                  </a:lnTo>
                  <a:lnTo>
                    <a:pt x="8905" y="1933"/>
                  </a:lnTo>
                  <a:lnTo>
                    <a:pt x="8898" y="1894"/>
                  </a:lnTo>
                  <a:lnTo>
                    <a:pt x="8885" y="1862"/>
                  </a:lnTo>
                  <a:lnTo>
                    <a:pt x="8866" y="1830"/>
                  </a:lnTo>
                  <a:lnTo>
                    <a:pt x="8846" y="1804"/>
                  </a:lnTo>
                  <a:lnTo>
                    <a:pt x="8820" y="1778"/>
                  </a:lnTo>
                  <a:lnTo>
                    <a:pt x="8788" y="1758"/>
                  </a:lnTo>
                  <a:lnTo>
                    <a:pt x="8755" y="1752"/>
                  </a:lnTo>
                  <a:lnTo>
                    <a:pt x="8723" y="1745"/>
                  </a:lnTo>
                  <a:lnTo>
                    <a:pt x="8684" y="1745"/>
                  </a:lnTo>
                  <a:lnTo>
                    <a:pt x="8652" y="1752"/>
                  </a:lnTo>
                  <a:lnTo>
                    <a:pt x="8055" y="1940"/>
                  </a:lnTo>
                  <a:lnTo>
                    <a:pt x="8807" y="1460"/>
                  </a:lnTo>
                  <a:lnTo>
                    <a:pt x="8840" y="1434"/>
                  </a:lnTo>
                  <a:lnTo>
                    <a:pt x="8859" y="1408"/>
                  </a:lnTo>
                  <a:lnTo>
                    <a:pt x="8879" y="1376"/>
                  </a:lnTo>
                  <a:lnTo>
                    <a:pt x="8892" y="1343"/>
                  </a:lnTo>
                  <a:lnTo>
                    <a:pt x="8898" y="1311"/>
                  </a:lnTo>
                  <a:lnTo>
                    <a:pt x="8898" y="1272"/>
                  </a:lnTo>
                  <a:lnTo>
                    <a:pt x="8892" y="1239"/>
                  </a:lnTo>
                  <a:lnTo>
                    <a:pt x="8872" y="1201"/>
                  </a:lnTo>
                  <a:lnTo>
                    <a:pt x="8866" y="1188"/>
                  </a:lnTo>
                  <a:lnTo>
                    <a:pt x="8846" y="1155"/>
                  </a:lnTo>
                  <a:lnTo>
                    <a:pt x="8820" y="1129"/>
                  </a:lnTo>
                  <a:lnTo>
                    <a:pt x="8788" y="1110"/>
                  </a:lnTo>
                  <a:lnTo>
                    <a:pt x="8749" y="1090"/>
                  </a:lnTo>
                  <a:lnTo>
                    <a:pt x="8710" y="1084"/>
                  </a:lnTo>
                  <a:lnTo>
                    <a:pt x="8678" y="1084"/>
                  </a:lnTo>
                  <a:lnTo>
                    <a:pt x="8639" y="1097"/>
                  </a:lnTo>
                  <a:lnTo>
                    <a:pt x="8600" y="1110"/>
                  </a:lnTo>
                  <a:lnTo>
                    <a:pt x="7886" y="1518"/>
                  </a:lnTo>
                  <a:lnTo>
                    <a:pt x="8678" y="727"/>
                  </a:lnTo>
                  <a:lnTo>
                    <a:pt x="8704" y="688"/>
                  </a:lnTo>
                  <a:lnTo>
                    <a:pt x="8723" y="656"/>
                  </a:lnTo>
                  <a:lnTo>
                    <a:pt x="8736" y="610"/>
                  </a:lnTo>
                  <a:lnTo>
                    <a:pt x="8736" y="572"/>
                  </a:lnTo>
                  <a:lnTo>
                    <a:pt x="8736" y="526"/>
                  </a:lnTo>
                  <a:lnTo>
                    <a:pt x="8723" y="487"/>
                  </a:lnTo>
                  <a:lnTo>
                    <a:pt x="8704" y="448"/>
                  </a:lnTo>
                  <a:lnTo>
                    <a:pt x="8678" y="416"/>
                  </a:lnTo>
                  <a:lnTo>
                    <a:pt x="8645" y="390"/>
                  </a:lnTo>
                  <a:lnTo>
                    <a:pt x="8606" y="370"/>
                  </a:lnTo>
                  <a:lnTo>
                    <a:pt x="8567" y="358"/>
                  </a:lnTo>
                  <a:lnTo>
                    <a:pt x="8529" y="351"/>
                  </a:lnTo>
                  <a:lnTo>
                    <a:pt x="8490" y="351"/>
                  </a:lnTo>
                  <a:lnTo>
                    <a:pt x="8451" y="358"/>
                  </a:lnTo>
                  <a:lnTo>
                    <a:pt x="8412" y="377"/>
                  </a:lnTo>
                  <a:lnTo>
                    <a:pt x="8379" y="396"/>
                  </a:lnTo>
                  <a:lnTo>
                    <a:pt x="7504" y="1110"/>
                  </a:lnTo>
                  <a:lnTo>
                    <a:pt x="8003" y="370"/>
                  </a:lnTo>
                  <a:lnTo>
                    <a:pt x="8023" y="332"/>
                  </a:lnTo>
                  <a:lnTo>
                    <a:pt x="8036" y="286"/>
                  </a:lnTo>
                  <a:lnTo>
                    <a:pt x="8042" y="247"/>
                  </a:lnTo>
                  <a:lnTo>
                    <a:pt x="8036" y="202"/>
                  </a:lnTo>
                  <a:lnTo>
                    <a:pt x="8029" y="156"/>
                  </a:lnTo>
                  <a:lnTo>
                    <a:pt x="8010" y="118"/>
                  </a:lnTo>
                  <a:lnTo>
                    <a:pt x="7984" y="85"/>
                  </a:lnTo>
                  <a:lnTo>
                    <a:pt x="7951" y="53"/>
                  </a:lnTo>
                  <a:lnTo>
                    <a:pt x="7912" y="27"/>
                  </a:lnTo>
                  <a:lnTo>
                    <a:pt x="7867" y="7"/>
                  </a:lnTo>
                  <a:lnTo>
                    <a:pt x="7822" y="1"/>
                  </a:lnTo>
                  <a:close/>
                </a:path>
              </a:pathLst>
            </a:custGeom>
            <a:solidFill>
              <a:srgbClr val="FFB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889;p51"/>
            <p:cNvSpPr/>
            <p:nvPr/>
          </p:nvSpPr>
          <p:spPr>
            <a:xfrm>
              <a:off x="1776121" y="2815838"/>
              <a:ext cx="350109" cy="414631"/>
            </a:xfrm>
            <a:custGeom>
              <a:avLst/>
              <a:gdLst/>
              <a:ahLst/>
              <a:cxnLst/>
              <a:rect l="l" t="t" r="r" b="b"/>
              <a:pathLst>
                <a:path w="8899" h="10539" extrusionOk="0">
                  <a:moveTo>
                    <a:pt x="1077" y="1"/>
                  </a:moveTo>
                  <a:lnTo>
                    <a:pt x="1032" y="7"/>
                  </a:lnTo>
                  <a:lnTo>
                    <a:pt x="993" y="27"/>
                  </a:lnTo>
                  <a:lnTo>
                    <a:pt x="954" y="53"/>
                  </a:lnTo>
                  <a:lnTo>
                    <a:pt x="922" y="85"/>
                  </a:lnTo>
                  <a:lnTo>
                    <a:pt x="896" y="118"/>
                  </a:lnTo>
                  <a:lnTo>
                    <a:pt x="876" y="156"/>
                  </a:lnTo>
                  <a:lnTo>
                    <a:pt x="863" y="202"/>
                  </a:lnTo>
                  <a:lnTo>
                    <a:pt x="863" y="247"/>
                  </a:lnTo>
                  <a:lnTo>
                    <a:pt x="870" y="286"/>
                  </a:lnTo>
                  <a:lnTo>
                    <a:pt x="883" y="332"/>
                  </a:lnTo>
                  <a:lnTo>
                    <a:pt x="902" y="370"/>
                  </a:lnTo>
                  <a:lnTo>
                    <a:pt x="1402" y="1110"/>
                  </a:lnTo>
                  <a:lnTo>
                    <a:pt x="526" y="396"/>
                  </a:lnTo>
                  <a:lnTo>
                    <a:pt x="487" y="377"/>
                  </a:lnTo>
                  <a:lnTo>
                    <a:pt x="455" y="358"/>
                  </a:lnTo>
                  <a:lnTo>
                    <a:pt x="416" y="351"/>
                  </a:lnTo>
                  <a:lnTo>
                    <a:pt x="371" y="351"/>
                  </a:lnTo>
                  <a:lnTo>
                    <a:pt x="332" y="358"/>
                  </a:lnTo>
                  <a:lnTo>
                    <a:pt x="299" y="370"/>
                  </a:lnTo>
                  <a:lnTo>
                    <a:pt x="260" y="390"/>
                  </a:lnTo>
                  <a:lnTo>
                    <a:pt x="228" y="416"/>
                  </a:lnTo>
                  <a:lnTo>
                    <a:pt x="202" y="448"/>
                  </a:lnTo>
                  <a:lnTo>
                    <a:pt x="182" y="487"/>
                  </a:lnTo>
                  <a:lnTo>
                    <a:pt x="170" y="526"/>
                  </a:lnTo>
                  <a:lnTo>
                    <a:pt x="163" y="572"/>
                  </a:lnTo>
                  <a:lnTo>
                    <a:pt x="170" y="610"/>
                  </a:lnTo>
                  <a:lnTo>
                    <a:pt x="182" y="656"/>
                  </a:lnTo>
                  <a:lnTo>
                    <a:pt x="202" y="688"/>
                  </a:lnTo>
                  <a:lnTo>
                    <a:pt x="228" y="727"/>
                  </a:lnTo>
                  <a:lnTo>
                    <a:pt x="1019" y="1518"/>
                  </a:lnTo>
                  <a:lnTo>
                    <a:pt x="306" y="1110"/>
                  </a:lnTo>
                  <a:lnTo>
                    <a:pt x="267" y="1097"/>
                  </a:lnTo>
                  <a:lnTo>
                    <a:pt x="228" y="1084"/>
                  </a:lnTo>
                  <a:lnTo>
                    <a:pt x="189" y="1084"/>
                  </a:lnTo>
                  <a:lnTo>
                    <a:pt x="150" y="1090"/>
                  </a:lnTo>
                  <a:lnTo>
                    <a:pt x="118" y="1110"/>
                  </a:lnTo>
                  <a:lnTo>
                    <a:pt x="85" y="1129"/>
                  </a:lnTo>
                  <a:lnTo>
                    <a:pt x="59" y="1155"/>
                  </a:lnTo>
                  <a:lnTo>
                    <a:pt x="33" y="1188"/>
                  </a:lnTo>
                  <a:lnTo>
                    <a:pt x="27" y="1201"/>
                  </a:lnTo>
                  <a:lnTo>
                    <a:pt x="14" y="1239"/>
                  </a:lnTo>
                  <a:lnTo>
                    <a:pt x="7" y="1272"/>
                  </a:lnTo>
                  <a:lnTo>
                    <a:pt x="7" y="1311"/>
                  </a:lnTo>
                  <a:lnTo>
                    <a:pt x="14" y="1343"/>
                  </a:lnTo>
                  <a:lnTo>
                    <a:pt x="27" y="1376"/>
                  </a:lnTo>
                  <a:lnTo>
                    <a:pt x="40" y="1408"/>
                  </a:lnTo>
                  <a:lnTo>
                    <a:pt x="66" y="1434"/>
                  </a:lnTo>
                  <a:lnTo>
                    <a:pt x="98" y="1460"/>
                  </a:lnTo>
                  <a:lnTo>
                    <a:pt x="850" y="1940"/>
                  </a:lnTo>
                  <a:lnTo>
                    <a:pt x="254" y="1752"/>
                  </a:lnTo>
                  <a:lnTo>
                    <a:pt x="215" y="1745"/>
                  </a:lnTo>
                  <a:lnTo>
                    <a:pt x="182" y="1745"/>
                  </a:lnTo>
                  <a:lnTo>
                    <a:pt x="150" y="1752"/>
                  </a:lnTo>
                  <a:lnTo>
                    <a:pt x="118" y="1758"/>
                  </a:lnTo>
                  <a:lnTo>
                    <a:pt x="85" y="1778"/>
                  </a:lnTo>
                  <a:lnTo>
                    <a:pt x="59" y="1804"/>
                  </a:lnTo>
                  <a:lnTo>
                    <a:pt x="33" y="1830"/>
                  </a:lnTo>
                  <a:lnTo>
                    <a:pt x="20" y="1862"/>
                  </a:lnTo>
                  <a:lnTo>
                    <a:pt x="7" y="1894"/>
                  </a:lnTo>
                  <a:lnTo>
                    <a:pt x="1" y="1933"/>
                  </a:lnTo>
                  <a:lnTo>
                    <a:pt x="1" y="1966"/>
                  </a:lnTo>
                  <a:lnTo>
                    <a:pt x="14" y="2005"/>
                  </a:lnTo>
                  <a:lnTo>
                    <a:pt x="27" y="2031"/>
                  </a:lnTo>
                  <a:lnTo>
                    <a:pt x="46" y="2063"/>
                  </a:lnTo>
                  <a:lnTo>
                    <a:pt x="72" y="2089"/>
                  </a:lnTo>
                  <a:lnTo>
                    <a:pt x="105" y="2108"/>
                  </a:lnTo>
                  <a:lnTo>
                    <a:pt x="1668" y="2932"/>
                  </a:lnTo>
                  <a:lnTo>
                    <a:pt x="6609" y="8905"/>
                  </a:lnTo>
                  <a:lnTo>
                    <a:pt x="6693" y="9015"/>
                  </a:lnTo>
                  <a:lnTo>
                    <a:pt x="6765" y="9138"/>
                  </a:lnTo>
                  <a:lnTo>
                    <a:pt x="6830" y="9261"/>
                  </a:lnTo>
                  <a:lnTo>
                    <a:pt x="6881" y="9391"/>
                  </a:lnTo>
                  <a:lnTo>
                    <a:pt x="6927" y="9527"/>
                  </a:lnTo>
                  <a:lnTo>
                    <a:pt x="6953" y="9663"/>
                  </a:lnTo>
                  <a:lnTo>
                    <a:pt x="6972" y="9806"/>
                  </a:lnTo>
                  <a:lnTo>
                    <a:pt x="6972" y="9949"/>
                  </a:lnTo>
                  <a:lnTo>
                    <a:pt x="6966" y="10539"/>
                  </a:lnTo>
                  <a:lnTo>
                    <a:pt x="7089" y="10481"/>
                  </a:lnTo>
                  <a:lnTo>
                    <a:pt x="7225" y="10409"/>
                  </a:lnTo>
                  <a:lnTo>
                    <a:pt x="7394" y="10312"/>
                  </a:lnTo>
                  <a:lnTo>
                    <a:pt x="7595" y="10182"/>
                  </a:lnTo>
                  <a:lnTo>
                    <a:pt x="7705" y="10104"/>
                  </a:lnTo>
                  <a:lnTo>
                    <a:pt x="7809" y="10020"/>
                  </a:lnTo>
                  <a:lnTo>
                    <a:pt x="7919" y="9929"/>
                  </a:lnTo>
                  <a:lnTo>
                    <a:pt x="8029" y="9832"/>
                  </a:lnTo>
                  <a:lnTo>
                    <a:pt x="8140" y="9728"/>
                  </a:lnTo>
                  <a:lnTo>
                    <a:pt x="8250" y="9618"/>
                  </a:lnTo>
                  <a:lnTo>
                    <a:pt x="8354" y="9495"/>
                  </a:lnTo>
                  <a:lnTo>
                    <a:pt x="8451" y="9365"/>
                  </a:lnTo>
                  <a:lnTo>
                    <a:pt x="8542" y="9229"/>
                  </a:lnTo>
                  <a:lnTo>
                    <a:pt x="8626" y="9086"/>
                  </a:lnTo>
                  <a:lnTo>
                    <a:pt x="8704" y="8937"/>
                  </a:lnTo>
                  <a:lnTo>
                    <a:pt x="8769" y="8782"/>
                  </a:lnTo>
                  <a:lnTo>
                    <a:pt x="8820" y="8619"/>
                  </a:lnTo>
                  <a:lnTo>
                    <a:pt x="8859" y="8444"/>
                  </a:lnTo>
                  <a:lnTo>
                    <a:pt x="8879" y="8354"/>
                  </a:lnTo>
                  <a:lnTo>
                    <a:pt x="8892" y="8263"/>
                  </a:lnTo>
                  <a:lnTo>
                    <a:pt x="8898" y="8172"/>
                  </a:lnTo>
                  <a:lnTo>
                    <a:pt x="8898" y="8075"/>
                  </a:lnTo>
                  <a:lnTo>
                    <a:pt x="8898" y="7977"/>
                  </a:lnTo>
                  <a:lnTo>
                    <a:pt x="8898" y="7880"/>
                  </a:lnTo>
                  <a:lnTo>
                    <a:pt x="8885" y="7783"/>
                  </a:lnTo>
                  <a:lnTo>
                    <a:pt x="8872" y="7679"/>
                  </a:lnTo>
                  <a:lnTo>
                    <a:pt x="8859" y="7575"/>
                  </a:lnTo>
                  <a:lnTo>
                    <a:pt x="8833" y="7465"/>
                  </a:lnTo>
                  <a:lnTo>
                    <a:pt x="8808" y="7361"/>
                  </a:lnTo>
                  <a:lnTo>
                    <a:pt x="8769" y="7251"/>
                  </a:lnTo>
                  <a:lnTo>
                    <a:pt x="8730" y="7134"/>
                  </a:lnTo>
                  <a:lnTo>
                    <a:pt x="8691" y="7024"/>
                  </a:lnTo>
                  <a:lnTo>
                    <a:pt x="8639" y="6907"/>
                  </a:lnTo>
                  <a:lnTo>
                    <a:pt x="8581" y="6791"/>
                  </a:lnTo>
                  <a:lnTo>
                    <a:pt x="2699" y="1765"/>
                  </a:lnTo>
                  <a:lnTo>
                    <a:pt x="2699" y="345"/>
                  </a:lnTo>
                  <a:lnTo>
                    <a:pt x="2699" y="299"/>
                  </a:lnTo>
                  <a:lnTo>
                    <a:pt x="2686" y="260"/>
                  </a:lnTo>
                  <a:lnTo>
                    <a:pt x="2673" y="221"/>
                  </a:lnTo>
                  <a:lnTo>
                    <a:pt x="2647" y="189"/>
                  </a:lnTo>
                  <a:lnTo>
                    <a:pt x="2621" y="163"/>
                  </a:lnTo>
                  <a:lnTo>
                    <a:pt x="2588" y="137"/>
                  </a:lnTo>
                  <a:lnTo>
                    <a:pt x="2550" y="118"/>
                  </a:lnTo>
                  <a:lnTo>
                    <a:pt x="2511" y="105"/>
                  </a:lnTo>
                  <a:lnTo>
                    <a:pt x="2465" y="98"/>
                  </a:lnTo>
                  <a:lnTo>
                    <a:pt x="2420" y="105"/>
                  </a:lnTo>
                  <a:lnTo>
                    <a:pt x="2381" y="111"/>
                  </a:lnTo>
                  <a:lnTo>
                    <a:pt x="2342" y="131"/>
                  </a:lnTo>
                  <a:lnTo>
                    <a:pt x="2310" y="150"/>
                  </a:lnTo>
                  <a:lnTo>
                    <a:pt x="2277" y="182"/>
                  </a:lnTo>
                  <a:lnTo>
                    <a:pt x="2251" y="215"/>
                  </a:lnTo>
                  <a:lnTo>
                    <a:pt x="2232" y="260"/>
                  </a:lnTo>
                  <a:lnTo>
                    <a:pt x="1992" y="896"/>
                  </a:lnTo>
                  <a:lnTo>
                    <a:pt x="1285" y="79"/>
                  </a:lnTo>
                  <a:lnTo>
                    <a:pt x="1253" y="46"/>
                  </a:lnTo>
                  <a:lnTo>
                    <a:pt x="1214" y="20"/>
                  </a:lnTo>
                  <a:lnTo>
                    <a:pt x="1168" y="7"/>
                  </a:lnTo>
                  <a:lnTo>
                    <a:pt x="1123" y="1"/>
                  </a:lnTo>
                  <a:close/>
                </a:path>
              </a:pathLst>
            </a:custGeom>
            <a:solidFill>
              <a:srgbClr val="FFB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890;p51"/>
            <p:cNvSpPr/>
            <p:nvPr/>
          </p:nvSpPr>
          <p:spPr>
            <a:xfrm>
              <a:off x="1913660" y="4017523"/>
              <a:ext cx="209223" cy="91117"/>
            </a:xfrm>
            <a:custGeom>
              <a:avLst/>
              <a:gdLst/>
              <a:ahLst/>
              <a:cxnLst/>
              <a:rect l="l" t="t" r="r" b="b"/>
              <a:pathLst>
                <a:path w="5318" h="2316" extrusionOk="0">
                  <a:moveTo>
                    <a:pt x="2452" y="0"/>
                  </a:moveTo>
                  <a:lnTo>
                    <a:pt x="2101" y="201"/>
                  </a:lnTo>
                  <a:lnTo>
                    <a:pt x="1771" y="389"/>
                  </a:lnTo>
                  <a:lnTo>
                    <a:pt x="1459" y="577"/>
                  </a:lnTo>
                  <a:lnTo>
                    <a:pt x="1168" y="759"/>
                  </a:lnTo>
                  <a:lnTo>
                    <a:pt x="902" y="934"/>
                  </a:lnTo>
                  <a:lnTo>
                    <a:pt x="649" y="1096"/>
                  </a:lnTo>
                  <a:lnTo>
                    <a:pt x="422" y="1258"/>
                  </a:lnTo>
                  <a:lnTo>
                    <a:pt x="208" y="1401"/>
                  </a:lnTo>
                  <a:lnTo>
                    <a:pt x="143" y="1459"/>
                  </a:lnTo>
                  <a:lnTo>
                    <a:pt x="91" y="1524"/>
                  </a:lnTo>
                  <a:lnTo>
                    <a:pt x="46" y="1596"/>
                  </a:lnTo>
                  <a:lnTo>
                    <a:pt x="20" y="1667"/>
                  </a:lnTo>
                  <a:lnTo>
                    <a:pt x="0" y="1745"/>
                  </a:lnTo>
                  <a:lnTo>
                    <a:pt x="0" y="1816"/>
                  </a:lnTo>
                  <a:lnTo>
                    <a:pt x="7" y="1894"/>
                  </a:lnTo>
                  <a:lnTo>
                    <a:pt x="26" y="1965"/>
                  </a:lnTo>
                  <a:lnTo>
                    <a:pt x="52" y="2036"/>
                  </a:lnTo>
                  <a:lnTo>
                    <a:pt x="91" y="2101"/>
                  </a:lnTo>
                  <a:lnTo>
                    <a:pt x="136" y="2160"/>
                  </a:lnTo>
                  <a:lnTo>
                    <a:pt x="195" y="2212"/>
                  </a:lnTo>
                  <a:lnTo>
                    <a:pt x="260" y="2257"/>
                  </a:lnTo>
                  <a:lnTo>
                    <a:pt x="338" y="2289"/>
                  </a:lnTo>
                  <a:lnTo>
                    <a:pt x="415" y="2309"/>
                  </a:lnTo>
                  <a:lnTo>
                    <a:pt x="506" y="2315"/>
                  </a:lnTo>
                  <a:lnTo>
                    <a:pt x="5318" y="2315"/>
                  </a:lnTo>
                  <a:lnTo>
                    <a:pt x="4812" y="0"/>
                  </a:lnTo>
                  <a:close/>
                </a:path>
              </a:pathLst>
            </a:custGeom>
            <a:solidFill>
              <a:srgbClr val="FFB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891;p51"/>
            <p:cNvSpPr/>
            <p:nvPr/>
          </p:nvSpPr>
          <p:spPr>
            <a:xfrm>
              <a:off x="1913660" y="4042780"/>
              <a:ext cx="209223" cy="65859"/>
            </a:xfrm>
            <a:custGeom>
              <a:avLst/>
              <a:gdLst/>
              <a:ahLst/>
              <a:cxnLst/>
              <a:rect l="l" t="t" r="r" b="b"/>
              <a:pathLst>
                <a:path w="5318" h="1674" extrusionOk="0">
                  <a:moveTo>
                    <a:pt x="1356" y="0"/>
                  </a:moveTo>
                  <a:lnTo>
                    <a:pt x="1031" y="208"/>
                  </a:lnTo>
                  <a:lnTo>
                    <a:pt x="733" y="402"/>
                  </a:lnTo>
                  <a:lnTo>
                    <a:pt x="461" y="584"/>
                  </a:lnTo>
                  <a:lnTo>
                    <a:pt x="214" y="759"/>
                  </a:lnTo>
                  <a:lnTo>
                    <a:pt x="143" y="817"/>
                  </a:lnTo>
                  <a:lnTo>
                    <a:pt x="91" y="882"/>
                  </a:lnTo>
                  <a:lnTo>
                    <a:pt x="52" y="954"/>
                  </a:lnTo>
                  <a:lnTo>
                    <a:pt x="20" y="1025"/>
                  </a:lnTo>
                  <a:lnTo>
                    <a:pt x="7" y="1096"/>
                  </a:lnTo>
                  <a:lnTo>
                    <a:pt x="0" y="1174"/>
                  </a:lnTo>
                  <a:lnTo>
                    <a:pt x="7" y="1252"/>
                  </a:lnTo>
                  <a:lnTo>
                    <a:pt x="26" y="1323"/>
                  </a:lnTo>
                  <a:lnTo>
                    <a:pt x="52" y="1394"/>
                  </a:lnTo>
                  <a:lnTo>
                    <a:pt x="91" y="1459"/>
                  </a:lnTo>
                  <a:lnTo>
                    <a:pt x="143" y="1518"/>
                  </a:lnTo>
                  <a:lnTo>
                    <a:pt x="195" y="1570"/>
                  </a:lnTo>
                  <a:lnTo>
                    <a:pt x="260" y="1615"/>
                  </a:lnTo>
                  <a:lnTo>
                    <a:pt x="338" y="1647"/>
                  </a:lnTo>
                  <a:lnTo>
                    <a:pt x="415" y="1667"/>
                  </a:lnTo>
                  <a:lnTo>
                    <a:pt x="506" y="1673"/>
                  </a:lnTo>
                  <a:lnTo>
                    <a:pt x="5318" y="1673"/>
                  </a:lnTo>
                  <a:lnTo>
                    <a:pt x="5052" y="474"/>
                  </a:lnTo>
                  <a:lnTo>
                    <a:pt x="2860" y="895"/>
                  </a:lnTo>
                  <a:lnTo>
                    <a:pt x="2795" y="791"/>
                  </a:lnTo>
                  <a:lnTo>
                    <a:pt x="2724" y="694"/>
                  </a:lnTo>
                  <a:lnTo>
                    <a:pt x="2646" y="603"/>
                  </a:lnTo>
                  <a:lnTo>
                    <a:pt x="2555" y="519"/>
                  </a:lnTo>
                  <a:lnTo>
                    <a:pt x="2465" y="441"/>
                  </a:lnTo>
                  <a:lnTo>
                    <a:pt x="2374" y="376"/>
                  </a:lnTo>
                  <a:lnTo>
                    <a:pt x="2270" y="311"/>
                  </a:lnTo>
                  <a:lnTo>
                    <a:pt x="2166" y="260"/>
                  </a:lnTo>
                  <a:lnTo>
                    <a:pt x="2063" y="208"/>
                  </a:lnTo>
                  <a:lnTo>
                    <a:pt x="1959" y="162"/>
                  </a:lnTo>
                  <a:lnTo>
                    <a:pt x="1855" y="123"/>
                  </a:lnTo>
                  <a:lnTo>
                    <a:pt x="1751" y="91"/>
                  </a:lnTo>
                  <a:lnTo>
                    <a:pt x="1544" y="39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892;p51"/>
            <p:cNvSpPr/>
            <p:nvPr/>
          </p:nvSpPr>
          <p:spPr>
            <a:xfrm>
              <a:off x="2291497" y="4017523"/>
              <a:ext cx="209263" cy="91117"/>
            </a:xfrm>
            <a:custGeom>
              <a:avLst/>
              <a:gdLst/>
              <a:ahLst/>
              <a:cxnLst/>
              <a:rect l="l" t="t" r="r" b="b"/>
              <a:pathLst>
                <a:path w="5319" h="2316" extrusionOk="0">
                  <a:moveTo>
                    <a:pt x="506" y="0"/>
                  </a:moveTo>
                  <a:lnTo>
                    <a:pt x="1" y="2315"/>
                  </a:lnTo>
                  <a:lnTo>
                    <a:pt x="4812" y="2315"/>
                  </a:lnTo>
                  <a:lnTo>
                    <a:pt x="4897" y="2309"/>
                  </a:lnTo>
                  <a:lnTo>
                    <a:pt x="4981" y="2289"/>
                  </a:lnTo>
                  <a:lnTo>
                    <a:pt x="5052" y="2257"/>
                  </a:lnTo>
                  <a:lnTo>
                    <a:pt x="5117" y="2212"/>
                  </a:lnTo>
                  <a:lnTo>
                    <a:pt x="5176" y="2160"/>
                  </a:lnTo>
                  <a:lnTo>
                    <a:pt x="5227" y="2101"/>
                  </a:lnTo>
                  <a:lnTo>
                    <a:pt x="5266" y="2036"/>
                  </a:lnTo>
                  <a:lnTo>
                    <a:pt x="5292" y="1965"/>
                  </a:lnTo>
                  <a:lnTo>
                    <a:pt x="5312" y="1894"/>
                  </a:lnTo>
                  <a:lnTo>
                    <a:pt x="5318" y="1816"/>
                  </a:lnTo>
                  <a:lnTo>
                    <a:pt x="5312" y="1745"/>
                  </a:lnTo>
                  <a:lnTo>
                    <a:pt x="5299" y="1667"/>
                  </a:lnTo>
                  <a:lnTo>
                    <a:pt x="5266" y="1596"/>
                  </a:lnTo>
                  <a:lnTo>
                    <a:pt x="5227" y="1524"/>
                  </a:lnTo>
                  <a:lnTo>
                    <a:pt x="5176" y="1459"/>
                  </a:lnTo>
                  <a:lnTo>
                    <a:pt x="5104" y="1401"/>
                  </a:lnTo>
                  <a:lnTo>
                    <a:pt x="4897" y="1258"/>
                  </a:lnTo>
                  <a:lnTo>
                    <a:pt x="4670" y="1096"/>
                  </a:lnTo>
                  <a:lnTo>
                    <a:pt x="4417" y="934"/>
                  </a:lnTo>
                  <a:lnTo>
                    <a:pt x="4151" y="759"/>
                  </a:lnTo>
                  <a:lnTo>
                    <a:pt x="3859" y="577"/>
                  </a:lnTo>
                  <a:lnTo>
                    <a:pt x="3548" y="389"/>
                  </a:lnTo>
                  <a:lnTo>
                    <a:pt x="3217" y="201"/>
                  </a:lnTo>
                  <a:lnTo>
                    <a:pt x="2867" y="0"/>
                  </a:lnTo>
                  <a:close/>
                </a:path>
              </a:pathLst>
            </a:custGeom>
            <a:solidFill>
              <a:srgbClr val="FFB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893;p51"/>
            <p:cNvSpPr/>
            <p:nvPr/>
          </p:nvSpPr>
          <p:spPr>
            <a:xfrm>
              <a:off x="2291497" y="4042780"/>
              <a:ext cx="209263" cy="65859"/>
            </a:xfrm>
            <a:custGeom>
              <a:avLst/>
              <a:gdLst/>
              <a:ahLst/>
              <a:cxnLst/>
              <a:rect l="l" t="t" r="r" b="b"/>
              <a:pathLst>
                <a:path w="5319" h="1674" extrusionOk="0">
                  <a:moveTo>
                    <a:pt x="3956" y="0"/>
                  </a:moveTo>
                  <a:lnTo>
                    <a:pt x="3768" y="39"/>
                  </a:lnTo>
                  <a:lnTo>
                    <a:pt x="3567" y="91"/>
                  </a:lnTo>
                  <a:lnTo>
                    <a:pt x="3464" y="123"/>
                  </a:lnTo>
                  <a:lnTo>
                    <a:pt x="3360" y="162"/>
                  </a:lnTo>
                  <a:lnTo>
                    <a:pt x="3250" y="208"/>
                  </a:lnTo>
                  <a:lnTo>
                    <a:pt x="3146" y="260"/>
                  </a:lnTo>
                  <a:lnTo>
                    <a:pt x="3042" y="311"/>
                  </a:lnTo>
                  <a:lnTo>
                    <a:pt x="2945" y="376"/>
                  </a:lnTo>
                  <a:lnTo>
                    <a:pt x="2847" y="441"/>
                  </a:lnTo>
                  <a:lnTo>
                    <a:pt x="2757" y="519"/>
                  </a:lnTo>
                  <a:lnTo>
                    <a:pt x="2672" y="603"/>
                  </a:lnTo>
                  <a:lnTo>
                    <a:pt x="2595" y="694"/>
                  </a:lnTo>
                  <a:lnTo>
                    <a:pt x="2523" y="791"/>
                  </a:lnTo>
                  <a:lnTo>
                    <a:pt x="2458" y="895"/>
                  </a:lnTo>
                  <a:lnTo>
                    <a:pt x="260" y="474"/>
                  </a:lnTo>
                  <a:lnTo>
                    <a:pt x="1" y="1673"/>
                  </a:lnTo>
                  <a:lnTo>
                    <a:pt x="4812" y="1673"/>
                  </a:lnTo>
                  <a:lnTo>
                    <a:pt x="4897" y="1667"/>
                  </a:lnTo>
                  <a:lnTo>
                    <a:pt x="4981" y="1647"/>
                  </a:lnTo>
                  <a:lnTo>
                    <a:pt x="5052" y="1615"/>
                  </a:lnTo>
                  <a:lnTo>
                    <a:pt x="5117" y="1570"/>
                  </a:lnTo>
                  <a:lnTo>
                    <a:pt x="5176" y="1518"/>
                  </a:lnTo>
                  <a:lnTo>
                    <a:pt x="5221" y="1459"/>
                  </a:lnTo>
                  <a:lnTo>
                    <a:pt x="5260" y="1394"/>
                  </a:lnTo>
                  <a:lnTo>
                    <a:pt x="5292" y="1323"/>
                  </a:lnTo>
                  <a:lnTo>
                    <a:pt x="5305" y="1252"/>
                  </a:lnTo>
                  <a:lnTo>
                    <a:pt x="5318" y="1174"/>
                  </a:lnTo>
                  <a:lnTo>
                    <a:pt x="5312" y="1096"/>
                  </a:lnTo>
                  <a:lnTo>
                    <a:pt x="5292" y="1025"/>
                  </a:lnTo>
                  <a:lnTo>
                    <a:pt x="5266" y="954"/>
                  </a:lnTo>
                  <a:lnTo>
                    <a:pt x="5227" y="882"/>
                  </a:lnTo>
                  <a:lnTo>
                    <a:pt x="5169" y="817"/>
                  </a:lnTo>
                  <a:lnTo>
                    <a:pt x="5104" y="759"/>
                  </a:lnTo>
                  <a:lnTo>
                    <a:pt x="4858" y="584"/>
                  </a:lnTo>
                  <a:lnTo>
                    <a:pt x="4585" y="402"/>
                  </a:lnTo>
                  <a:lnTo>
                    <a:pt x="4287" y="208"/>
                  </a:lnTo>
                  <a:lnTo>
                    <a:pt x="39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894;p51"/>
            <p:cNvSpPr/>
            <p:nvPr/>
          </p:nvSpPr>
          <p:spPr>
            <a:xfrm>
              <a:off x="1963899" y="3413120"/>
              <a:ext cx="486352" cy="622556"/>
            </a:xfrm>
            <a:custGeom>
              <a:avLst/>
              <a:gdLst/>
              <a:ahLst/>
              <a:cxnLst/>
              <a:rect l="l" t="t" r="r" b="b"/>
              <a:pathLst>
                <a:path w="12362" h="15824" extrusionOk="0">
                  <a:moveTo>
                    <a:pt x="1979" y="0"/>
                  </a:moveTo>
                  <a:lnTo>
                    <a:pt x="1" y="15824"/>
                  </a:lnTo>
                  <a:lnTo>
                    <a:pt x="3931" y="15824"/>
                  </a:lnTo>
                  <a:lnTo>
                    <a:pt x="6181" y="3664"/>
                  </a:lnTo>
                  <a:lnTo>
                    <a:pt x="8438" y="15824"/>
                  </a:lnTo>
                  <a:lnTo>
                    <a:pt x="12361" y="15824"/>
                  </a:lnTo>
                  <a:lnTo>
                    <a:pt x="103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895;p51"/>
            <p:cNvSpPr/>
            <p:nvPr/>
          </p:nvSpPr>
          <p:spPr>
            <a:xfrm>
              <a:off x="2024131" y="3413120"/>
              <a:ext cx="360299" cy="145961"/>
            </a:xfrm>
            <a:custGeom>
              <a:avLst/>
              <a:gdLst/>
              <a:ahLst/>
              <a:cxnLst/>
              <a:rect l="l" t="t" r="r" b="b"/>
              <a:pathLst>
                <a:path w="9158" h="3710" extrusionOk="0">
                  <a:moveTo>
                    <a:pt x="448" y="0"/>
                  </a:moveTo>
                  <a:lnTo>
                    <a:pt x="0" y="3586"/>
                  </a:lnTo>
                  <a:lnTo>
                    <a:pt x="91" y="3606"/>
                  </a:lnTo>
                  <a:lnTo>
                    <a:pt x="182" y="3619"/>
                  </a:lnTo>
                  <a:lnTo>
                    <a:pt x="279" y="3632"/>
                  </a:lnTo>
                  <a:lnTo>
                    <a:pt x="376" y="3638"/>
                  </a:lnTo>
                  <a:lnTo>
                    <a:pt x="584" y="3638"/>
                  </a:lnTo>
                  <a:lnTo>
                    <a:pt x="694" y="3632"/>
                  </a:lnTo>
                  <a:lnTo>
                    <a:pt x="811" y="3625"/>
                  </a:lnTo>
                  <a:lnTo>
                    <a:pt x="921" y="3606"/>
                  </a:lnTo>
                  <a:lnTo>
                    <a:pt x="1044" y="3586"/>
                  </a:lnTo>
                  <a:lnTo>
                    <a:pt x="1161" y="3560"/>
                  </a:lnTo>
                  <a:lnTo>
                    <a:pt x="1284" y="3528"/>
                  </a:lnTo>
                  <a:lnTo>
                    <a:pt x="1414" y="3489"/>
                  </a:lnTo>
                  <a:lnTo>
                    <a:pt x="1544" y="3450"/>
                  </a:lnTo>
                  <a:lnTo>
                    <a:pt x="1673" y="3398"/>
                  </a:lnTo>
                  <a:lnTo>
                    <a:pt x="1803" y="3340"/>
                  </a:lnTo>
                  <a:lnTo>
                    <a:pt x="1933" y="3405"/>
                  </a:lnTo>
                  <a:lnTo>
                    <a:pt x="2056" y="3470"/>
                  </a:lnTo>
                  <a:lnTo>
                    <a:pt x="2173" y="3522"/>
                  </a:lnTo>
                  <a:lnTo>
                    <a:pt x="2296" y="3567"/>
                  </a:lnTo>
                  <a:lnTo>
                    <a:pt x="2413" y="3606"/>
                  </a:lnTo>
                  <a:lnTo>
                    <a:pt x="2523" y="3632"/>
                  </a:lnTo>
                  <a:lnTo>
                    <a:pt x="2640" y="3658"/>
                  </a:lnTo>
                  <a:lnTo>
                    <a:pt x="2750" y="3677"/>
                  </a:lnTo>
                  <a:lnTo>
                    <a:pt x="2854" y="3697"/>
                  </a:lnTo>
                  <a:lnTo>
                    <a:pt x="2957" y="3703"/>
                  </a:lnTo>
                  <a:lnTo>
                    <a:pt x="3061" y="3710"/>
                  </a:lnTo>
                  <a:lnTo>
                    <a:pt x="3158" y="3710"/>
                  </a:lnTo>
                  <a:lnTo>
                    <a:pt x="3347" y="3703"/>
                  </a:lnTo>
                  <a:lnTo>
                    <a:pt x="3522" y="3677"/>
                  </a:lnTo>
                  <a:lnTo>
                    <a:pt x="3677" y="3651"/>
                  </a:lnTo>
                  <a:lnTo>
                    <a:pt x="3820" y="3612"/>
                  </a:lnTo>
                  <a:lnTo>
                    <a:pt x="3950" y="3567"/>
                  </a:lnTo>
                  <a:lnTo>
                    <a:pt x="4060" y="3528"/>
                  </a:lnTo>
                  <a:lnTo>
                    <a:pt x="4151" y="3483"/>
                  </a:lnTo>
                  <a:lnTo>
                    <a:pt x="4222" y="3450"/>
                  </a:lnTo>
                  <a:lnTo>
                    <a:pt x="4300" y="3398"/>
                  </a:lnTo>
                  <a:lnTo>
                    <a:pt x="4384" y="3431"/>
                  </a:lnTo>
                  <a:lnTo>
                    <a:pt x="4455" y="3457"/>
                  </a:lnTo>
                  <a:lnTo>
                    <a:pt x="4546" y="3476"/>
                  </a:lnTo>
                  <a:lnTo>
                    <a:pt x="4650" y="3502"/>
                  </a:lnTo>
                  <a:lnTo>
                    <a:pt x="4780" y="3522"/>
                  </a:lnTo>
                  <a:lnTo>
                    <a:pt x="4922" y="3528"/>
                  </a:lnTo>
                  <a:lnTo>
                    <a:pt x="5085" y="3528"/>
                  </a:lnTo>
                  <a:lnTo>
                    <a:pt x="5253" y="3522"/>
                  </a:lnTo>
                  <a:lnTo>
                    <a:pt x="5441" y="3496"/>
                  </a:lnTo>
                  <a:lnTo>
                    <a:pt x="5538" y="3470"/>
                  </a:lnTo>
                  <a:lnTo>
                    <a:pt x="5642" y="3450"/>
                  </a:lnTo>
                  <a:lnTo>
                    <a:pt x="5746" y="3418"/>
                  </a:lnTo>
                  <a:lnTo>
                    <a:pt x="5856" y="3385"/>
                  </a:lnTo>
                  <a:lnTo>
                    <a:pt x="5966" y="3340"/>
                  </a:lnTo>
                  <a:lnTo>
                    <a:pt x="6077" y="3295"/>
                  </a:lnTo>
                  <a:lnTo>
                    <a:pt x="6193" y="3243"/>
                  </a:lnTo>
                  <a:lnTo>
                    <a:pt x="6310" y="3178"/>
                  </a:lnTo>
                  <a:lnTo>
                    <a:pt x="6427" y="3113"/>
                  </a:lnTo>
                  <a:lnTo>
                    <a:pt x="6550" y="3035"/>
                  </a:lnTo>
                  <a:lnTo>
                    <a:pt x="6673" y="2957"/>
                  </a:lnTo>
                  <a:lnTo>
                    <a:pt x="6797" y="2860"/>
                  </a:lnTo>
                  <a:lnTo>
                    <a:pt x="6998" y="2906"/>
                  </a:lnTo>
                  <a:lnTo>
                    <a:pt x="7186" y="2938"/>
                  </a:lnTo>
                  <a:lnTo>
                    <a:pt x="7374" y="2957"/>
                  </a:lnTo>
                  <a:lnTo>
                    <a:pt x="7555" y="2964"/>
                  </a:lnTo>
                  <a:lnTo>
                    <a:pt x="7730" y="2957"/>
                  </a:lnTo>
                  <a:lnTo>
                    <a:pt x="7899" y="2944"/>
                  </a:lnTo>
                  <a:lnTo>
                    <a:pt x="8061" y="2918"/>
                  </a:lnTo>
                  <a:lnTo>
                    <a:pt x="8217" y="2886"/>
                  </a:lnTo>
                  <a:lnTo>
                    <a:pt x="8366" y="2847"/>
                  </a:lnTo>
                  <a:lnTo>
                    <a:pt x="8509" y="2802"/>
                  </a:lnTo>
                  <a:lnTo>
                    <a:pt x="8638" y="2750"/>
                  </a:lnTo>
                  <a:lnTo>
                    <a:pt x="8762" y="2692"/>
                  </a:lnTo>
                  <a:lnTo>
                    <a:pt x="8878" y="2627"/>
                  </a:lnTo>
                  <a:lnTo>
                    <a:pt x="8982" y="2562"/>
                  </a:lnTo>
                  <a:lnTo>
                    <a:pt x="9073" y="2490"/>
                  </a:lnTo>
                  <a:lnTo>
                    <a:pt x="9157" y="2426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rgbClr val="000000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896;p51"/>
            <p:cNvSpPr/>
            <p:nvPr/>
          </p:nvSpPr>
          <p:spPr>
            <a:xfrm>
              <a:off x="2021574" y="3080409"/>
              <a:ext cx="371275" cy="427142"/>
            </a:xfrm>
            <a:custGeom>
              <a:avLst/>
              <a:gdLst/>
              <a:ahLst/>
              <a:cxnLst/>
              <a:rect l="l" t="t" r="r" b="b"/>
              <a:pathLst>
                <a:path w="9437" h="10857" extrusionOk="0">
                  <a:moveTo>
                    <a:pt x="2497" y="1"/>
                  </a:moveTo>
                  <a:lnTo>
                    <a:pt x="2458" y="7"/>
                  </a:lnTo>
                  <a:lnTo>
                    <a:pt x="2426" y="20"/>
                  </a:lnTo>
                  <a:lnTo>
                    <a:pt x="2400" y="40"/>
                  </a:lnTo>
                  <a:lnTo>
                    <a:pt x="2374" y="66"/>
                  </a:lnTo>
                  <a:lnTo>
                    <a:pt x="2354" y="92"/>
                  </a:lnTo>
                  <a:lnTo>
                    <a:pt x="2342" y="130"/>
                  </a:lnTo>
                  <a:lnTo>
                    <a:pt x="2335" y="163"/>
                  </a:lnTo>
                  <a:lnTo>
                    <a:pt x="2329" y="293"/>
                  </a:lnTo>
                  <a:lnTo>
                    <a:pt x="2316" y="448"/>
                  </a:lnTo>
                  <a:lnTo>
                    <a:pt x="2296" y="623"/>
                  </a:lnTo>
                  <a:lnTo>
                    <a:pt x="2270" y="818"/>
                  </a:lnTo>
                  <a:lnTo>
                    <a:pt x="2238" y="1025"/>
                  </a:lnTo>
                  <a:lnTo>
                    <a:pt x="2186" y="1246"/>
                  </a:lnTo>
                  <a:lnTo>
                    <a:pt x="2128" y="1473"/>
                  </a:lnTo>
                  <a:lnTo>
                    <a:pt x="2050" y="1700"/>
                  </a:lnTo>
                  <a:lnTo>
                    <a:pt x="2011" y="1817"/>
                  </a:lnTo>
                  <a:lnTo>
                    <a:pt x="1959" y="1927"/>
                  </a:lnTo>
                  <a:lnTo>
                    <a:pt x="1914" y="2044"/>
                  </a:lnTo>
                  <a:lnTo>
                    <a:pt x="1855" y="2154"/>
                  </a:lnTo>
                  <a:lnTo>
                    <a:pt x="1797" y="2258"/>
                  </a:lnTo>
                  <a:lnTo>
                    <a:pt x="1732" y="2368"/>
                  </a:lnTo>
                  <a:lnTo>
                    <a:pt x="1661" y="2465"/>
                  </a:lnTo>
                  <a:lnTo>
                    <a:pt x="1583" y="2562"/>
                  </a:lnTo>
                  <a:lnTo>
                    <a:pt x="1505" y="2660"/>
                  </a:lnTo>
                  <a:lnTo>
                    <a:pt x="1421" y="2750"/>
                  </a:lnTo>
                  <a:lnTo>
                    <a:pt x="1323" y="2835"/>
                  </a:lnTo>
                  <a:lnTo>
                    <a:pt x="1226" y="2913"/>
                  </a:lnTo>
                  <a:lnTo>
                    <a:pt x="1122" y="2984"/>
                  </a:lnTo>
                  <a:lnTo>
                    <a:pt x="1012" y="3049"/>
                  </a:lnTo>
                  <a:lnTo>
                    <a:pt x="902" y="3107"/>
                  </a:lnTo>
                  <a:lnTo>
                    <a:pt x="779" y="3159"/>
                  </a:lnTo>
                  <a:lnTo>
                    <a:pt x="714" y="3191"/>
                  </a:lnTo>
                  <a:lnTo>
                    <a:pt x="662" y="3224"/>
                  </a:lnTo>
                  <a:lnTo>
                    <a:pt x="610" y="3269"/>
                  </a:lnTo>
                  <a:lnTo>
                    <a:pt x="571" y="3321"/>
                  </a:lnTo>
                  <a:lnTo>
                    <a:pt x="539" y="3373"/>
                  </a:lnTo>
                  <a:lnTo>
                    <a:pt x="513" y="3438"/>
                  </a:lnTo>
                  <a:lnTo>
                    <a:pt x="493" y="3503"/>
                  </a:lnTo>
                  <a:lnTo>
                    <a:pt x="480" y="3568"/>
                  </a:lnTo>
                  <a:lnTo>
                    <a:pt x="0" y="9903"/>
                  </a:lnTo>
                  <a:lnTo>
                    <a:pt x="52" y="9981"/>
                  </a:lnTo>
                  <a:lnTo>
                    <a:pt x="117" y="10066"/>
                  </a:lnTo>
                  <a:lnTo>
                    <a:pt x="201" y="10143"/>
                  </a:lnTo>
                  <a:lnTo>
                    <a:pt x="299" y="10215"/>
                  </a:lnTo>
                  <a:lnTo>
                    <a:pt x="415" y="10286"/>
                  </a:lnTo>
                  <a:lnTo>
                    <a:pt x="539" y="10351"/>
                  </a:lnTo>
                  <a:lnTo>
                    <a:pt x="675" y="10409"/>
                  </a:lnTo>
                  <a:lnTo>
                    <a:pt x="831" y="10461"/>
                  </a:lnTo>
                  <a:lnTo>
                    <a:pt x="993" y="10500"/>
                  </a:lnTo>
                  <a:lnTo>
                    <a:pt x="1161" y="10526"/>
                  </a:lnTo>
                  <a:lnTo>
                    <a:pt x="1349" y="10539"/>
                  </a:lnTo>
                  <a:lnTo>
                    <a:pt x="1537" y="10539"/>
                  </a:lnTo>
                  <a:lnTo>
                    <a:pt x="1641" y="10526"/>
                  </a:lnTo>
                  <a:lnTo>
                    <a:pt x="1738" y="10519"/>
                  </a:lnTo>
                  <a:lnTo>
                    <a:pt x="1849" y="10500"/>
                  </a:lnTo>
                  <a:lnTo>
                    <a:pt x="1952" y="10481"/>
                  </a:lnTo>
                  <a:lnTo>
                    <a:pt x="2063" y="10455"/>
                  </a:lnTo>
                  <a:lnTo>
                    <a:pt x="2166" y="10429"/>
                  </a:lnTo>
                  <a:lnTo>
                    <a:pt x="2283" y="10390"/>
                  </a:lnTo>
                  <a:lnTo>
                    <a:pt x="2393" y="10351"/>
                  </a:lnTo>
                  <a:lnTo>
                    <a:pt x="2510" y="10429"/>
                  </a:lnTo>
                  <a:lnTo>
                    <a:pt x="2627" y="10500"/>
                  </a:lnTo>
                  <a:lnTo>
                    <a:pt x="2737" y="10565"/>
                  </a:lnTo>
                  <a:lnTo>
                    <a:pt x="2847" y="10623"/>
                  </a:lnTo>
                  <a:lnTo>
                    <a:pt x="2958" y="10669"/>
                  </a:lnTo>
                  <a:lnTo>
                    <a:pt x="3068" y="10714"/>
                  </a:lnTo>
                  <a:lnTo>
                    <a:pt x="3172" y="10746"/>
                  </a:lnTo>
                  <a:lnTo>
                    <a:pt x="3269" y="10779"/>
                  </a:lnTo>
                  <a:lnTo>
                    <a:pt x="3373" y="10805"/>
                  </a:lnTo>
                  <a:lnTo>
                    <a:pt x="3470" y="10824"/>
                  </a:lnTo>
                  <a:lnTo>
                    <a:pt x="3561" y="10837"/>
                  </a:lnTo>
                  <a:lnTo>
                    <a:pt x="3658" y="10850"/>
                  </a:lnTo>
                  <a:lnTo>
                    <a:pt x="3827" y="10857"/>
                  </a:lnTo>
                  <a:lnTo>
                    <a:pt x="3989" y="10857"/>
                  </a:lnTo>
                  <a:lnTo>
                    <a:pt x="4138" y="10837"/>
                  </a:lnTo>
                  <a:lnTo>
                    <a:pt x="4274" y="10811"/>
                  </a:lnTo>
                  <a:lnTo>
                    <a:pt x="4391" y="10785"/>
                  </a:lnTo>
                  <a:lnTo>
                    <a:pt x="4495" y="10753"/>
                  </a:lnTo>
                  <a:lnTo>
                    <a:pt x="4579" y="10720"/>
                  </a:lnTo>
                  <a:lnTo>
                    <a:pt x="4644" y="10688"/>
                  </a:lnTo>
                  <a:lnTo>
                    <a:pt x="4715" y="10649"/>
                  </a:lnTo>
                  <a:lnTo>
                    <a:pt x="4793" y="10688"/>
                  </a:lnTo>
                  <a:lnTo>
                    <a:pt x="4858" y="10720"/>
                  </a:lnTo>
                  <a:lnTo>
                    <a:pt x="4942" y="10753"/>
                  </a:lnTo>
                  <a:lnTo>
                    <a:pt x="5046" y="10785"/>
                  </a:lnTo>
                  <a:lnTo>
                    <a:pt x="5162" y="10811"/>
                  </a:lnTo>
                  <a:lnTo>
                    <a:pt x="5299" y="10837"/>
                  </a:lnTo>
                  <a:lnTo>
                    <a:pt x="5441" y="10857"/>
                  </a:lnTo>
                  <a:lnTo>
                    <a:pt x="5603" y="10857"/>
                  </a:lnTo>
                  <a:lnTo>
                    <a:pt x="5779" y="10850"/>
                  </a:lnTo>
                  <a:lnTo>
                    <a:pt x="5869" y="10837"/>
                  </a:lnTo>
                  <a:lnTo>
                    <a:pt x="5967" y="10824"/>
                  </a:lnTo>
                  <a:lnTo>
                    <a:pt x="6064" y="10805"/>
                  </a:lnTo>
                  <a:lnTo>
                    <a:pt x="6161" y="10779"/>
                  </a:lnTo>
                  <a:lnTo>
                    <a:pt x="6265" y="10746"/>
                  </a:lnTo>
                  <a:lnTo>
                    <a:pt x="6369" y="10714"/>
                  </a:lnTo>
                  <a:lnTo>
                    <a:pt x="6479" y="10669"/>
                  </a:lnTo>
                  <a:lnTo>
                    <a:pt x="6583" y="10623"/>
                  </a:lnTo>
                  <a:lnTo>
                    <a:pt x="6699" y="10565"/>
                  </a:lnTo>
                  <a:lnTo>
                    <a:pt x="6810" y="10500"/>
                  </a:lnTo>
                  <a:lnTo>
                    <a:pt x="6926" y="10429"/>
                  </a:lnTo>
                  <a:lnTo>
                    <a:pt x="7043" y="10351"/>
                  </a:lnTo>
                  <a:lnTo>
                    <a:pt x="7153" y="10390"/>
                  </a:lnTo>
                  <a:lnTo>
                    <a:pt x="7264" y="10429"/>
                  </a:lnTo>
                  <a:lnTo>
                    <a:pt x="7374" y="10455"/>
                  </a:lnTo>
                  <a:lnTo>
                    <a:pt x="7484" y="10481"/>
                  </a:lnTo>
                  <a:lnTo>
                    <a:pt x="7588" y="10500"/>
                  </a:lnTo>
                  <a:lnTo>
                    <a:pt x="7692" y="10519"/>
                  </a:lnTo>
                  <a:lnTo>
                    <a:pt x="7795" y="10526"/>
                  </a:lnTo>
                  <a:lnTo>
                    <a:pt x="7893" y="10539"/>
                  </a:lnTo>
                  <a:lnTo>
                    <a:pt x="8087" y="10539"/>
                  </a:lnTo>
                  <a:lnTo>
                    <a:pt x="8269" y="10526"/>
                  </a:lnTo>
                  <a:lnTo>
                    <a:pt x="8444" y="10500"/>
                  </a:lnTo>
                  <a:lnTo>
                    <a:pt x="8606" y="10461"/>
                  </a:lnTo>
                  <a:lnTo>
                    <a:pt x="8755" y="10409"/>
                  </a:lnTo>
                  <a:lnTo>
                    <a:pt x="8898" y="10351"/>
                  </a:lnTo>
                  <a:lnTo>
                    <a:pt x="9021" y="10286"/>
                  </a:lnTo>
                  <a:lnTo>
                    <a:pt x="9131" y="10215"/>
                  </a:lnTo>
                  <a:lnTo>
                    <a:pt x="9235" y="10143"/>
                  </a:lnTo>
                  <a:lnTo>
                    <a:pt x="9313" y="10066"/>
                  </a:lnTo>
                  <a:lnTo>
                    <a:pt x="9384" y="9981"/>
                  </a:lnTo>
                  <a:lnTo>
                    <a:pt x="9436" y="9903"/>
                  </a:lnTo>
                  <a:lnTo>
                    <a:pt x="8950" y="3568"/>
                  </a:lnTo>
                  <a:lnTo>
                    <a:pt x="8943" y="3503"/>
                  </a:lnTo>
                  <a:lnTo>
                    <a:pt x="8924" y="3438"/>
                  </a:lnTo>
                  <a:lnTo>
                    <a:pt x="8898" y="3373"/>
                  </a:lnTo>
                  <a:lnTo>
                    <a:pt x="8865" y="3321"/>
                  </a:lnTo>
                  <a:lnTo>
                    <a:pt x="8820" y="3269"/>
                  </a:lnTo>
                  <a:lnTo>
                    <a:pt x="8775" y="3224"/>
                  </a:lnTo>
                  <a:lnTo>
                    <a:pt x="8716" y="3191"/>
                  </a:lnTo>
                  <a:lnTo>
                    <a:pt x="8658" y="3159"/>
                  </a:lnTo>
                  <a:lnTo>
                    <a:pt x="8535" y="3107"/>
                  </a:lnTo>
                  <a:lnTo>
                    <a:pt x="8418" y="3049"/>
                  </a:lnTo>
                  <a:lnTo>
                    <a:pt x="8308" y="2984"/>
                  </a:lnTo>
                  <a:lnTo>
                    <a:pt x="8204" y="2913"/>
                  </a:lnTo>
                  <a:lnTo>
                    <a:pt x="8107" y="2835"/>
                  </a:lnTo>
                  <a:lnTo>
                    <a:pt x="8016" y="2750"/>
                  </a:lnTo>
                  <a:lnTo>
                    <a:pt x="7932" y="2660"/>
                  </a:lnTo>
                  <a:lnTo>
                    <a:pt x="7847" y="2562"/>
                  </a:lnTo>
                  <a:lnTo>
                    <a:pt x="7776" y="2465"/>
                  </a:lnTo>
                  <a:lnTo>
                    <a:pt x="7705" y="2368"/>
                  </a:lnTo>
                  <a:lnTo>
                    <a:pt x="7640" y="2258"/>
                  </a:lnTo>
                  <a:lnTo>
                    <a:pt x="7581" y="2154"/>
                  </a:lnTo>
                  <a:lnTo>
                    <a:pt x="7523" y="2044"/>
                  </a:lnTo>
                  <a:lnTo>
                    <a:pt x="7471" y="1927"/>
                  </a:lnTo>
                  <a:lnTo>
                    <a:pt x="7426" y="1817"/>
                  </a:lnTo>
                  <a:lnTo>
                    <a:pt x="7380" y="1700"/>
                  </a:lnTo>
                  <a:lnTo>
                    <a:pt x="7309" y="1473"/>
                  </a:lnTo>
                  <a:lnTo>
                    <a:pt x="7251" y="1246"/>
                  </a:lnTo>
                  <a:lnTo>
                    <a:pt x="7199" y="1025"/>
                  </a:lnTo>
                  <a:lnTo>
                    <a:pt x="7160" y="818"/>
                  </a:lnTo>
                  <a:lnTo>
                    <a:pt x="7134" y="623"/>
                  </a:lnTo>
                  <a:lnTo>
                    <a:pt x="7114" y="448"/>
                  </a:lnTo>
                  <a:lnTo>
                    <a:pt x="7101" y="293"/>
                  </a:lnTo>
                  <a:lnTo>
                    <a:pt x="7095" y="163"/>
                  </a:lnTo>
                  <a:lnTo>
                    <a:pt x="7095" y="130"/>
                  </a:lnTo>
                  <a:lnTo>
                    <a:pt x="7082" y="92"/>
                  </a:lnTo>
                  <a:lnTo>
                    <a:pt x="7063" y="66"/>
                  </a:lnTo>
                  <a:lnTo>
                    <a:pt x="7037" y="40"/>
                  </a:lnTo>
                  <a:lnTo>
                    <a:pt x="7004" y="20"/>
                  </a:lnTo>
                  <a:lnTo>
                    <a:pt x="6972" y="7"/>
                  </a:lnTo>
                  <a:lnTo>
                    <a:pt x="6939" y="1"/>
                  </a:lnTo>
                  <a:lnTo>
                    <a:pt x="6900" y="1"/>
                  </a:lnTo>
                  <a:lnTo>
                    <a:pt x="4715" y="325"/>
                  </a:lnTo>
                  <a:lnTo>
                    <a:pt x="25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897;p51"/>
            <p:cNvSpPr/>
            <p:nvPr/>
          </p:nvSpPr>
          <p:spPr>
            <a:xfrm>
              <a:off x="2344057" y="3394472"/>
              <a:ext cx="45205" cy="86278"/>
            </a:xfrm>
            <a:custGeom>
              <a:avLst/>
              <a:gdLst/>
              <a:ahLst/>
              <a:cxnLst/>
              <a:rect l="l" t="t" r="r" b="b"/>
              <a:pathLst>
                <a:path w="1149" h="2193" extrusionOk="0">
                  <a:moveTo>
                    <a:pt x="1090" y="1"/>
                  </a:moveTo>
                  <a:lnTo>
                    <a:pt x="980" y="7"/>
                  </a:lnTo>
                  <a:lnTo>
                    <a:pt x="869" y="20"/>
                  </a:lnTo>
                  <a:lnTo>
                    <a:pt x="766" y="53"/>
                  </a:lnTo>
                  <a:lnTo>
                    <a:pt x="668" y="85"/>
                  </a:lnTo>
                  <a:lnTo>
                    <a:pt x="571" y="137"/>
                  </a:lnTo>
                  <a:lnTo>
                    <a:pt x="480" y="189"/>
                  </a:lnTo>
                  <a:lnTo>
                    <a:pt x="396" y="254"/>
                  </a:lnTo>
                  <a:lnTo>
                    <a:pt x="318" y="325"/>
                  </a:lnTo>
                  <a:lnTo>
                    <a:pt x="247" y="403"/>
                  </a:lnTo>
                  <a:lnTo>
                    <a:pt x="182" y="487"/>
                  </a:lnTo>
                  <a:lnTo>
                    <a:pt x="130" y="578"/>
                  </a:lnTo>
                  <a:lnTo>
                    <a:pt x="85" y="675"/>
                  </a:lnTo>
                  <a:lnTo>
                    <a:pt x="46" y="773"/>
                  </a:lnTo>
                  <a:lnTo>
                    <a:pt x="20" y="876"/>
                  </a:lnTo>
                  <a:lnTo>
                    <a:pt x="0" y="987"/>
                  </a:lnTo>
                  <a:lnTo>
                    <a:pt x="0" y="1097"/>
                  </a:lnTo>
                  <a:lnTo>
                    <a:pt x="0" y="1207"/>
                  </a:lnTo>
                  <a:lnTo>
                    <a:pt x="20" y="1311"/>
                  </a:lnTo>
                  <a:lnTo>
                    <a:pt x="39" y="1408"/>
                  </a:lnTo>
                  <a:lnTo>
                    <a:pt x="72" y="1505"/>
                  </a:lnTo>
                  <a:lnTo>
                    <a:pt x="117" y="1596"/>
                  </a:lnTo>
                  <a:lnTo>
                    <a:pt x="163" y="1680"/>
                  </a:lnTo>
                  <a:lnTo>
                    <a:pt x="221" y="1765"/>
                  </a:lnTo>
                  <a:lnTo>
                    <a:pt x="286" y="1843"/>
                  </a:lnTo>
                  <a:lnTo>
                    <a:pt x="357" y="1907"/>
                  </a:lnTo>
                  <a:lnTo>
                    <a:pt x="428" y="1972"/>
                  </a:lnTo>
                  <a:lnTo>
                    <a:pt x="513" y="2031"/>
                  </a:lnTo>
                  <a:lnTo>
                    <a:pt x="597" y="2083"/>
                  </a:lnTo>
                  <a:lnTo>
                    <a:pt x="688" y="2121"/>
                  </a:lnTo>
                  <a:lnTo>
                    <a:pt x="785" y="2154"/>
                  </a:lnTo>
                  <a:lnTo>
                    <a:pt x="882" y="2180"/>
                  </a:lnTo>
                  <a:lnTo>
                    <a:pt x="986" y="2193"/>
                  </a:lnTo>
                  <a:lnTo>
                    <a:pt x="1077" y="2121"/>
                  </a:lnTo>
                  <a:lnTo>
                    <a:pt x="1148" y="2044"/>
                  </a:lnTo>
                  <a:lnTo>
                    <a:pt x="1096" y="2044"/>
                  </a:lnTo>
                  <a:lnTo>
                    <a:pt x="999" y="2037"/>
                  </a:lnTo>
                  <a:lnTo>
                    <a:pt x="908" y="2024"/>
                  </a:lnTo>
                  <a:lnTo>
                    <a:pt x="818" y="2005"/>
                  </a:lnTo>
                  <a:lnTo>
                    <a:pt x="733" y="1972"/>
                  </a:lnTo>
                  <a:lnTo>
                    <a:pt x="649" y="1927"/>
                  </a:lnTo>
                  <a:lnTo>
                    <a:pt x="571" y="1881"/>
                  </a:lnTo>
                  <a:lnTo>
                    <a:pt x="500" y="1830"/>
                  </a:lnTo>
                  <a:lnTo>
                    <a:pt x="428" y="1765"/>
                  </a:lnTo>
                  <a:lnTo>
                    <a:pt x="370" y="1700"/>
                  </a:lnTo>
                  <a:lnTo>
                    <a:pt x="318" y="1629"/>
                  </a:lnTo>
                  <a:lnTo>
                    <a:pt x="266" y="1551"/>
                  </a:lnTo>
                  <a:lnTo>
                    <a:pt x="227" y="1466"/>
                  </a:lnTo>
                  <a:lnTo>
                    <a:pt x="195" y="1382"/>
                  </a:lnTo>
                  <a:lnTo>
                    <a:pt x="176" y="1291"/>
                  </a:lnTo>
                  <a:lnTo>
                    <a:pt x="156" y="1194"/>
                  </a:lnTo>
                  <a:lnTo>
                    <a:pt x="156" y="1097"/>
                  </a:lnTo>
                  <a:lnTo>
                    <a:pt x="156" y="1006"/>
                  </a:lnTo>
                  <a:lnTo>
                    <a:pt x="176" y="909"/>
                  </a:lnTo>
                  <a:lnTo>
                    <a:pt x="195" y="818"/>
                  </a:lnTo>
                  <a:lnTo>
                    <a:pt x="227" y="734"/>
                  </a:lnTo>
                  <a:lnTo>
                    <a:pt x="266" y="649"/>
                  </a:lnTo>
                  <a:lnTo>
                    <a:pt x="318" y="571"/>
                  </a:lnTo>
                  <a:lnTo>
                    <a:pt x="370" y="500"/>
                  </a:lnTo>
                  <a:lnTo>
                    <a:pt x="428" y="429"/>
                  </a:lnTo>
                  <a:lnTo>
                    <a:pt x="500" y="370"/>
                  </a:lnTo>
                  <a:lnTo>
                    <a:pt x="571" y="319"/>
                  </a:lnTo>
                  <a:lnTo>
                    <a:pt x="649" y="267"/>
                  </a:lnTo>
                  <a:lnTo>
                    <a:pt x="733" y="228"/>
                  </a:lnTo>
                  <a:lnTo>
                    <a:pt x="818" y="195"/>
                  </a:lnTo>
                  <a:lnTo>
                    <a:pt x="908" y="176"/>
                  </a:lnTo>
                  <a:lnTo>
                    <a:pt x="999" y="156"/>
                  </a:lnTo>
                  <a:lnTo>
                    <a:pt x="1103" y="156"/>
                  </a:lnTo>
                  <a:lnTo>
                    <a:pt x="1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898;p51"/>
            <p:cNvSpPr/>
            <p:nvPr/>
          </p:nvSpPr>
          <p:spPr>
            <a:xfrm>
              <a:off x="2114184" y="3453681"/>
              <a:ext cx="85767" cy="51303"/>
            </a:xfrm>
            <a:custGeom>
              <a:avLst/>
              <a:gdLst/>
              <a:ahLst/>
              <a:cxnLst/>
              <a:rect l="l" t="t" r="r" b="b"/>
              <a:pathLst>
                <a:path w="2180" h="1304" extrusionOk="0">
                  <a:moveTo>
                    <a:pt x="1077" y="0"/>
                  </a:moveTo>
                  <a:lnTo>
                    <a:pt x="980" y="7"/>
                  </a:lnTo>
                  <a:lnTo>
                    <a:pt x="882" y="20"/>
                  </a:lnTo>
                  <a:lnTo>
                    <a:pt x="792" y="39"/>
                  </a:lnTo>
                  <a:lnTo>
                    <a:pt x="701" y="72"/>
                  </a:lnTo>
                  <a:lnTo>
                    <a:pt x="610" y="104"/>
                  </a:lnTo>
                  <a:lnTo>
                    <a:pt x="532" y="149"/>
                  </a:lnTo>
                  <a:lnTo>
                    <a:pt x="454" y="195"/>
                  </a:lnTo>
                  <a:lnTo>
                    <a:pt x="377" y="253"/>
                  </a:lnTo>
                  <a:lnTo>
                    <a:pt x="312" y="312"/>
                  </a:lnTo>
                  <a:lnTo>
                    <a:pt x="247" y="383"/>
                  </a:lnTo>
                  <a:lnTo>
                    <a:pt x="189" y="454"/>
                  </a:lnTo>
                  <a:lnTo>
                    <a:pt x="137" y="532"/>
                  </a:lnTo>
                  <a:lnTo>
                    <a:pt x="91" y="610"/>
                  </a:lnTo>
                  <a:lnTo>
                    <a:pt x="52" y="694"/>
                  </a:lnTo>
                  <a:lnTo>
                    <a:pt x="20" y="785"/>
                  </a:lnTo>
                  <a:lnTo>
                    <a:pt x="0" y="876"/>
                  </a:lnTo>
                  <a:lnTo>
                    <a:pt x="39" y="863"/>
                  </a:lnTo>
                  <a:lnTo>
                    <a:pt x="150" y="934"/>
                  </a:lnTo>
                  <a:lnTo>
                    <a:pt x="169" y="850"/>
                  </a:lnTo>
                  <a:lnTo>
                    <a:pt x="189" y="772"/>
                  </a:lnTo>
                  <a:lnTo>
                    <a:pt x="221" y="701"/>
                  </a:lnTo>
                  <a:lnTo>
                    <a:pt x="260" y="629"/>
                  </a:lnTo>
                  <a:lnTo>
                    <a:pt x="305" y="558"/>
                  </a:lnTo>
                  <a:lnTo>
                    <a:pt x="357" y="493"/>
                  </a:lnTo>
                  <a:lnTo>
                    <a:pt x="409" y="435"/>
                  </a:lnTo>
                  <a:lnTo>
                    <a:pt x="467" y="383"/>
                  </a:lnTo>
                  <a:lnTo>
                    <a:pt x="532" y="331"/>
                  </a:lnTo>
                  <a:lnTo>
                    <a:pt x="597" y="286"/>
                  </a:lnTo>
                  <a:lnTo>
                    <a:pt x="675" y="247"/>
                  </a:lnTo>
                  <a:lnTo>
                    <a:pt x="746" y="221"/>
                  </a:lnTo>
                  <a:lnTo>
                    <a:pt x="824" y="195"/>
                  </a:lnTo>
                  <a:lnTo>
                    <a:pt x="908" y="175"/>
                  </a:lnTo>
                  <a:lnTo>
                    <a:pt x="993" y="162"/>
                  </a:lnTo>
                  <a:lnTo>
                    <a:pt x="1077" y="156"/>
                  </a:lnTo>
                  <a:lnTo>
                    <a:pt x="1174" y="162"/>
                  </a:lnTo>
                  <a:lnTo>
                    <a:pt x="1265" y="175"/>
                  </a:lnTo>
                  <a:lnTo>
                    <a:pt x="1356" y="201"/>
                  </a:lnTo>
                  <a:lnTo>
                    <a:pt x="1447" y="234"/>
                  </a:lnTo>
                  <a:lnTo>
                    <a:pt x="1524" y="273"/>
                  </a:lnTo>
                  <a:lnTo>
                    <a:pt x="1602" y="318"/>
                  </a:lnTo>
                  <a:lnTo>
                    <a:pt x="1674" y="376"/>
                  </a:lnTo>
                  <a:lnTo>
                    <a:pt x="1745" y="435"/>
                  </a:lnTo>
                  <a:lnTo>
                    <a:pt x="1803" y="500"/>
                  </a:lnTo>
                  <a:lnTo>
                    <a:pt x="1862" y="578"/>
                  </a:lnTo>
                  <a:lnTo>
                    <a:pt x="1907" y="655"/>
                  </a:lnTo>
                  <a:lnTo>
                    <a:pt x="1946" y="733"/>
                  </a:lnTo>
                  <a:lnTo>
                    <a:pt x="1978" y="824"/>
                  </a:lnTo>
                  <a:lnTo>
                    <a:pt x="2004" y="915"/>
                  </a:lnTo>
                  <a:lnTo>
                    <a:pt x="2017" y="1006"/>
                  </a:lnTo>
                  <a:lnTo>
                    <a:pt x="2024" y="1103"/>
                  </a:lnTo>
                  <a:lnTo>
                    <a:pt x="2017" y="1207"/>
                  </a:lnTo>
                  <a:lnTo>
                    <a:pt x="1998" y="1304"/>
                  </a:lnTo>
                  <a:lnTo>
                    <a:pt x="2089" y="1278"/>
                  </a:lnTo>
                  <a:lnTo>
                    <a:pt x="2166" y="1252"/>
                  </a:lnTo>
                  <a:lnTo>
                    <a:pt x="2173" y="1181"/>
                  </a:lnTo>
                  <a:lnTo>
                    <a:pt x="2179" y="1103"/>
                  </a:lnTo>
                  <a:lnTo>
                    <a:pt x="2173" y="993"/>
                  </a:lnTo>
                  <a:lnTo>
                    <a:pt x="2154" y="882"/>
                  </a:lnTo>
                  <a:lnTo>
                    <a:pt x="2128" y="779"/>
                  </a:lnTo>
                  <a:lnTo>
                    <a:pt x="2089" y="675"/>
                  </a:lnTo>
                  <a:lnTo>
                    <a:pt x="2043" y="578"/>
                  </a:lnTo>
                  <a:lnTo>
                    <a:pt x="1991" y="487"/>
                  </a:lnTo>
                  <a:lnTo>
                    <a:pt x="1927" y="402"/>
                  </a:lnTo>
                  <a:lnTo>
                    <a:pt x="1855" y="325"/>
                  </a:lnTo>
                  <a:lnTo>
                    <a:pt x="1777" y="253"/>
                  </a:lnTo>
                  <a:lnTo>
                    <a:pt x="1693" y="188"/>
                  </a:lnTo>
                  <a:lnTo>
                    <a:pt x="1602" y="137"/>
                  </a:lnTo>
                  <a:lnTo>
                    <a:pt x="1505" y="91"/>
                  </a:lnTo>
                  <a:lnTo>
                    <a:pt x="1401" y="52"/>
                  </a:lnTo>
                  <a:lnTo>
                    <a:pt x="1297" y="26"/>
                  </a:lnTo>
                  <a:lnTo>
                    <a:pt x="1187" y="7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899;p51"/>
            <p:cNvSpPr/>
            <p:nvPr/>
          </p:nvSpPr>
          <p:spPr>
            <a:xfrm>
              <a:off x="2226189" y="3394472"/>
              <a:ext cx="86790" cy="86554"/>
            </a:xfrm>
            <a:custGeom>
              <a:avLst/>
              <a:gdLst/>
              <a:ahLst/>
              <a:cxnLst/>
              <a:rect l="l" t="t" r="r" b="b"/>
              <a:pathLst>
                <a:path w="2206" h="2200" extrusionOk="0">
                  <a:moveTo>
                    <a:pt x="1200" y="156"/>
                  </a:moveTo>
                  <a:lnTo>
                    <a:pt x="1291" y="176"/>
                  </a:lnTo>
                  <a:lnTo>
                    <a:pt x="1382" y="195"/>
                  </a:lnTo>
                  <a:lnTo>
                    <a:pt x="1466" y="228"/>
                  </a:lnTo>
                  <a:lnTo>
                    <a:pt x="1550" y="267"/>
                  </a:lnTo>
                  <a:lnTo>
                    <a:pt x="1628" y="319"/>
                  </a:lnTo>
                  <a:lnTo>
                    <a:pt x="1699" y="370"/>
                  </a:lnTo>
                  <a:lnTo>
                    <a:pt x="1771" y="429"/>
                  </a:lnTo>
                  <a:lnTo>
                    <a:pt x="1829" y="500"/>
                  </a:lnTo>
                  <a:lnTo>
                    <a:pt x="1888" y="571"/>
                  </a:lnTo>
                  <a:lnTo>
                    <a:pt x="1933" y="649"/>
                  </a:lnTo>
                  <a:lnTo>
                    <a:pt x="1972" y="734"/>
                  </a:lnTo>
                  <a:lnTo>
                    <a:pt x="2004" y="818"/>
                  </a:lnTo>
                  <a:lnTo>
                    <a:pt x="2024" y="909"/>
                  </a:lnTo>
                  <a:lnTo>
                    <a:pt x="2043" y="1006"/>
                  </a:lnTo>
                  <a:lnTo>
                    <a:pt x="2043" y="1097"/>
                  </a:lnTo>
                  <a:lnTo>
                    <a:pt x="2043" y="1194"/>
                  </a:lnTo>
                  <a:lnTo>
                    <a:pt x="2024" y="1291"/>
                  </a:lnTo>
                  <a:lnTo>
                    <a:pt x="2004" y="1382"/>
                  </a:lnTo>
                  <a:lnTo>
                    <a:pt x="1972" y="1466"/>
                  </a:lnTo>
                  <a:lnTo>
                    <a:pt x="1933" y="1551"/>
                  </a:lnTo>
                  <a:lnTo>
                    <a:pt x="1888" y="1629"/>
                  </a:lnTo>
                  <a:lnTo>
                    <a:pt x="1829" y="1700"/>
                  </a:lnTo>
                  <a:lnTo>
                    <a:pt x="1771" y="1765"/>
                  </a:lnTo>
                  <a:lnTo>
                    <a:pt x="1699" y="1830"/>
                  </a:lnTo>
                  <a:lnTo>
                    <a:pt x="1628" y="1881"/>
                  </a:lnTo>
                  <a:lnTo>
                    <a:pt x="1550" y="1927"/>
                  </a:lnTo>
                  <a:lnTo>
                    <a:pt x="1466" y="1972"/>
                  </a:lnTo>
                  <a:lnTo>
                    <a:pt x="1382" y="2005"/>
                  </a:lnTo>
                  <a:lnTo>
                    <a:pt x="1291" y="2024"/>
                  </a:lnTo>
                  <a:lnTo>
                    <a:pt x="1200" y="2037"/>
                  </a:lnTo>
                  <a:lnTo>
                    <a:pt x="1103" y="2044"/>
                  </a:lnTo>
                  <a:lnTo>
                    <a:pt x="1006" y="2037"/>
                  </a:lnTo>
                  <a:lnTo>
                    <a:pt x="908" y="2024"/>
                  </a:lnTo>
                  <a:lnTo>
                    <a:pt x="824" y="2005"/>
                  </a:lnTo>
                  <a:lnTo>
                    <a:pt x="733" y="1972"/>
                  </a:lnTo>
                  <a:lnTo>
                    <a:pt x="649" y="1927"/>
                  </a:lnTo>
                  <a:lnTo>
                    <a:pt x="571" y="1881"/>
                  </a:lnTo>
                  <a:lnTo>
                    <a:pt x="500" y="1830"/>
                  </a:lnTo>
                  <a:lnTo>
                    <a:pt x="435" y="1765"/>
                  </a:lnTo>
                  <a:lnTo>
                    <a:pt x="370" y="1700"/>
                  </a:lnTo>
                  <a:lnTo>
                    <a:pt x="318" y="1629"/>
                  </a:lnTo>
                  <a:lnTo>
                    <a:pt x="273" y="1551"/>
                  </a:lnTo>
                  <a:lnTo>
                    <a:pt x="234" y="1466"/>
                  </a:lnTo>
                  <a:lnTo>
                    <a:pt x="201" y="1382"/>
                  </a:lnTo>
                  <a:lnTo>
                    <a:pt x="175" y="1291"/>
                  </a:lnTo>
                  <a:lnTo>
                    <a:pt x="163" y="1194"/>
                  </a:lnTo>
                  <a:lnTo>
                    <a:pt x="156" y="1097"/>
                  </a:lnTo>
                  <a:lnTo>
                    <a:pt x="163" y="1006"/>
                  </a:lnTo>
                  <a:lnTo>
                    <a:pt x="175" y="909"/>
                  </a:lnTo>
                  <a:lnTo>
                    <a:pt x="201" y="818"/>
                  </a:lnTo>
                  <a:lnTo>
                    <a:pt x="234" y="734"/>
                  </a:lnTo>
                  <a:lnTo>
                    <a:pt x="273" y="649"/>
                  </a:lnTo>
                  <a:lnTo>
                    <a:pt x="318" y="571"/>
                  </a:lnTo>
                  <a:lnTo>
                    <a:pt x="370" y="500"/>
                  </a:lnTo>
                  <a:lnTo>
                    <a:pt x="435" y="429"/>
                  </a:lnTo>
                  <a:lnTo>
                    <a:pt x="500" y="370"/>
                  </a:lnTo>
                  <a:lnTo>
                    <a:pt x="571" y="319"/>
                  </a:lnTo>
                  <a:lnTo>
                    <a:pt x="649" y="267"/>
                  </a:lnTo>
                  <a:lnTo>
                    <a:pt x="733" y="228"/>
                  </a:lnTo>
                  <a:lnTo>
                    <a:pt x="824" y="195"/>
                  </a:lnTo>
                  <a:lnTo>
                    <a:pt x="908" y="176"/>
                  </a:lnTo>
                  <a:lnTo>
                    <a:pt x="1006" y="156"/>
                  </a:lnTo>
                  <a:close/>
                  <a:moveTo>
                    <a:pt x="1103" y="1"/>
                  </a:moveTo>
                  <a:lnTo>
                    <a:pt x="986" y="7"/>
                  </a:lnTo>
                  <a:lnTo>
                    <a:pt x="882" y="20"/>
                  </a:lnTo>
                  <a:lnTo>
                    <a:pt x="772" y="46"/>
                  </a:lnTo>
                  <a:lnTo>
                    <a:pt x="675" y="85"/>
                  </a:lnTo>
                  <a:lnTo>
                    <a:pt x="578" y="131"/>
                  </a:lnTo>
                  <a:lnTo>
                    <a:pt x="487" y="189"/>
                  </a:lnTo>
                  <a:lnTo>
                    <a:pt x="402" y="247"/>
                  </a:lnTo>
                  <a:lnTo>
                    <a:pt x="325" y="319"/>
                  </a:lnTo>
                  <a:lnTo>
                    <a:pt x="253" y="396"/>
                  </a:lnTo>
                  <a:lnTo>
                    <a:pt x="188" y="487"/>
                  </a:lnTo>
                  <a:lnTo>
                    <a:pt x="137" y="578"/>
                  </a:lnTo>
                  <a:lnTo>
                    <a:pt x="85" y="669"/>
                  </a:lnTo>
                  <a:lnTo>
                    <a:pt x="52" y="773"/>
                  </a:lnTo>
                  <a:lnTo>
                    <a:pt x="20" y="876"/>
                  </a:lnTo>
                  <a:lnTo>
                    <a:pt x="7" y="987"/>
                  </a:lnTo>
                  <a:lnTo>
                    <a:pt x="0" y="1097"/>
                  </a:lnTo>
                  <a:lnTo>
                    <a:pt x="7" y="1214"/>
                  </a:lnTo>
                  <a:lnTo>
                    <a:pt x="20" y="1324"/>
                  </a:lnTo>
                  <a:lnTo>
                    <a:pt x="52" y="1428"/>
                  </a:lnTo>
                  <a:lnTo>
                    <a:pt x="85" y="1525"/>
                  </a:lnTo>
                  <a:lnTo>
                    <a:pt x="137" y="1622"/>
                  </a:lnTo>
                  <a:lnTo>
                    <a:pt x="188" y="1713"/>
                  </a:lnTo>
                  <a:lnTo>
                    <a:pt x="253" y="1797"/>
                  </a:lnTo>
                  <a:lnTo>
                    <a:pt x="325" y="1875"/>
                  </a:lnTo>
                  <a:lnTo>
                    <a:pt x="402" y="1946"/>
                  </a:lnTo>
                  <a:lnTo>
                    <a:pt x="487" y="2011"/>
                  </a:lnTo>
                  <a:lnTo>
                    <a:pt x="578" y="2070"/>
                  </a:lnTo>
                  <a:lnTo>
                    <a:pt x="675" y="2115"/>
                  </a:lnTo>
                  <a:lnTo>
                    <a:pt x="772" y="2154"/>
                  </a:lnTo>
                  <a:lnTo>
                    <a:pt x="882" y="2180"/>
                  </a:lnTo>
                  <a:lnTo>
                    <a:pt x="986" y="2193"/>
                  </a:lnTo>
                  <a:lnTo>
                    <a:pt x="1103" y="2199"/>
                  </a:lnTo>
                  <a:lnTo>
                    <a:pt x="1213" y="2193"/>
                  </a:lnTo>
                  <a:lnTo>
                    <a:pt x="1323" y="2180"/>
                  </a:lnTo>
                  <a:lnTo>
                    <a:pt x="1427" y="2154"/>
                  </a:lnTo>
                  <a:lnTo>
                    <a:pt x="1531" y="2115"/>
                  </a:lnTo>
                  <a:lnTo>
                    <a:pt x="1628" y="2070"/>
                  </a:lnTo>
                  <a:lnTo>
                    <a:pt x="1719" y="2011"/>
                  </a:lnTo>
                  <a:lnTo>
                    <a:pt x="1803" y="1946"/>
                  </a:lnTo>
                  <a:lnTo>
                    <a:pt x="1881" y="1875"/>
                  </a:lnTo>
                  <a:lnTo>
                    <a:pt x="1952" y="1797"/>
                  </a:lnTo>
                  <a:lnTo>
                    <a:pt x="2017" y="1713"/>
                  </a:lnTo>
                  <a:lnTo>
                    <a:pt x="2069" y="1622"/>
                  </a:lnTo>
                  <a:lnTo>
                    <a:pt x="2115" y="1525"/>
                  </a:lnTo>
                  <a:lnTo>
                    <a:pt x="2153" y="1428"/>
                  </a:lnTo>
                  <a:lnTo>
                    <a:pt x="2179" y="1324"/>
                  </a:lnTo>
                  <a:lnTo>
                    <a:pt x="2199" y="1214"/>
                  </a:lnTo>
                  <a:lnTo>
                    <a:pt x="2205" y="1097"/>
                  </a:lnTo>
                  <a:lnTo>
                    <a:pt x="2199" y="987"/>
                  </a:lnTo>
                  <a:lnTo>
                    <a:pt x="2179" y="876"/>
                  </a:lnTo>
                  <a:lnTo>
                    <a:pt x="2153" y="773"/>
                  </a:lnTo>
                  <a:lnTo>
                    <a:pt x="2115" y="669"/>
                  </a:lnTo>
                  <a:lnTo>
                    <a:pt x="2069" y="578"/>
                  </a:lnTo>
                  <a:lnTo>
                    <a:pt x="2017" y="487"/>
                  </a:lnTo>
                  <a:lnTo>
                    <a:pt x="1952" y="396"/>
                  </a:lnTo>
                  <a:lnTo>
                    <a:pt x="1881" y="319"/>
                  </a:lnTo>
                  <a:lnTo>
                    <a:pt x="1803" y="247"/>
                  </a:lnTo>
                  <a:lnTo>
                    <a:pt x="1719" y="189"/>
                  </a:lnTo>
                  <a:lnTo>
                    <a:pt x="1628" y="131"/>
                  </a:lnTo>
                  <a:lnTo>
                    <a:pt x="1531" y="85"/>
                  </a:lnTo>
                  <a:lnTo>
                    <a:pt x="1427" y="46"/>
                  </a:lnTo>
                  <a:lnTo>
                    <a:pt x="1323" y="20"/>
                  </a:lnTo>
                  <a:lnTo>
                    <a:pt x="1213" y="7"/>
                  </a:lnTo>
                  <a:lnTo>
                    <a:pt x="11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900;p51"/>
            <p:cNvSpPr/>
            <p:nvPr/>
          </p:nvSpPr>
          <p:spPr>
            <a:xfrm>
              <a:off x="2026688" y="3366933"/>
              <a:ext cx="86790" cy="8679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156"/>
                  </a:moveTo>
                  <a:lnTo>
                    <a:pt x="1200" y="163"/>
                  </a:lnTo>
                  <a:lnTo>
                    <a:pt x="1291" y="176"/>
                  </a:lnTo>
                  <a:lnTo>
                    <a:pt x="1381" y="201"/>
                  </a:lnTo>
                  <a:lnTo>
                    <a:pt x="1472" y="234"/>
                  </a:lnTo>
                  <a:lnTo>
                    <a:pt x="1550" y="273"/>
                  </a:lnTo>
                  <a:lnTo>
                    <a:pt x="1628" y="318"/>
                  </a:lnTo>
                  <a:lnTo>
                    <a:pt x="1706" y="377"/>
                  </a:lnTo>
                  <a:lnTo>
                    <a:pt x="1771" y="435"/>
                  </a:lnTo>
                  <a:lnTo>
                    <a:pt x="1829" y="500"/>
                  </a:lnTo>
                  <a:lnTo>
                    <a:pt x="1887" y="578"/>
                  </a:lnTo>
                  <a:lnTo>
                    <a:pt x="1933" y="655"/>
                  </a:lnTo>
                  <a:lnTo>
                    <a:pt x="1972" y="733"/>
                  </a:lnTo>
                  <a:lnTo>
                    <a:pt x="2004" y="824"/>
                  </a:lnTo>
                  <a:lnTo>
                    <a:pt x="2030" y="915"/>
                  </a:lnTo>
                  <a:lnTo>
                    <a:pt x="2043" y="1006"/>
                  </a:lnTo>
                  <a:lnTo>
                    <a:pt x="2049" y="1103"/>
                  </a:lnTo>
                  <a:lnTo>
                    <a:pt x="2043" y="1200"/>
                  </a:lnTo>
                  <a:lnTo>
                    <a:pt x="2030" y="1291"/>
                  </a:lnTo>
                  <a:lnTo>
                    <a:pt x="2004" y="1382"/>
                  </a:lnTo>
                  <a:lnTo>
                    <a:pt x="1972" y="1473"/>
                  </a:lnTo>
                  <a:lnTo>
                    <a:pt x="1933" y="1550"/>
                  </a:lnTo>
                  <a:lnTo>
                    <a:pt x="1887" y="1628"/>
                  </a:lnTo>
                  <a:lnTo>
                    <a:pt x="1829" y="1706"/>
                  </a:lnTo>
                  <a:lnTo>
                    <a:pt x="1771" y="1771"/>
                  </a:lnTo>
                  <a:lnTo>
                    <a:pt x="1706" y="1829"/>
                  </a:lnTo>
                  <a:lnTo>
                    <a:pt x="1628" y="1888"/>
                  </a:lnTo>
                  <a:lnTo>
                    <a:pt x="1550" y="1933"/>
                  </a:lnTo>
                  <a:lnTo>
                    <a:pt x="1472" y="1972"/>
                  </a:lnTo>
                  <a:lnTo>
                    <a:pt x="1381" y="2004"/>
                  </a:lnTo>
                  <a:lnTo>
                    <a:pt x="1291" y="2030"/>
                  </a:lnTo>
                  <a:lnTo>
                    <a:pt x="1200" y="2043"/>
                  </a:lnTo>
                  <a:lnTo>
                    <a:pt x="1103" y="2050"/>
                  </a:lnTo>
                  <a:lnTo>
                    <a:pt x="1005" y="2043"/>
                  </a:lnTo>
                  <a:lnTo>
                    <a:pt x="915" y="2030"/>
                  </a:lnTo>
                  <a:lnTo>
                    <a:pt x="824" y="2004"/>
                  </a:lnTo>
                  <a:lnTo>
                    <a:pt x="733" y="1972"/>
                  </a:lnTo>
                  <a:lnTo>
                    <a:pt x="655" y="1933"/>
                  </a:lnTo>
                  <a:lnTo>
                    <a:pt x="577" y="1888"/>
                  </a:lnTo>
                  <a:lnTo>
                    <a:pt x="499" y="1829"/>
                  </a:lnTo>
                  <a:lnTo>
                    <a:pt x="435" y="1771"/>
                  </a:lnTo>
                  <a:lnTo>
                    <a:pt x="376" y="1706"/>
                  </a:lnTo>
                  <a:lnTo>
                    <a:pt x="318" y="1628"/>
                  </a:lnTo>
                  <a:lnTo>
                    <a:pt x="273" y="1550"/>
                  </a:lnTo>
                  <a:lnTo>
                    <a:pt x="234" y="1473"/>
                  </a:lnTo>
                  <a:lnTo>
                    <a:pt x="201" y="1382"/>
                  </a:lnTo>
                  <a:lnTo>
                    <a:pt x="175" y="1291"/>
                  </a:lnTo>
                  <a:lnTo>
                    <a:pt x="162" y="1200"/>
                  </a:lnTo>
                  <a:lnTo>
                    <a:pt x="156" y="1103"/>
                  </a:lnTo>
                  <a:lnTo>
                    <a:pt x="162" y="1006"/>
                  </a:lnTo>
                  <a:lnTo>
                    <a:pt x="175" y="915"/>
                  </a:lnTo>
                  <a:lnTo>
                    <a:pt x="201" y="824"/>
                  </a:lnTo>
                  <a:lnTo>
                    <a:pt x="234" y="733"/>
                  </a:lnTo>
                  <a:lnTo>
                    <a:pt x="273" y="655"/>
                  </a:lnTo>
                  <a:lnTo>
                    <a:pt x="318" y="578"/>
                  </a:lnTo>
                  <a:lnTo>
                    <a:pt x="376" y="500"/>
                  </a:lnTo>
                  <a:lnTo>
                    <a:pt x="435" y="435"/>
                  </a:lnTo>
                  <a:lnTo>
                    <a:pt x="499" y="377"/>
                  </a:lnTo>
                  <a:lnTo>
                    <a:pt x="577" y="318"/>
                  </a:lnTo>
                  <a:lnTo>
                    <a:pt x="655" y="273"/>
                  </a:lnTo>
                  <a:lnTo>
                    <a:pt x="733" y="234"/>
                  </a:lnTo>
                  <a:lnTo>
                    <a:pt x="824" y="201"/>
                  </a:lnTo>
                  <a:lnTo>
                    <a:pt x="915" y="176"/>
                  </a:lnTo>
                  <a:lnTo>
                    <a:pt x="1005" y="163"/>
                  </a:lnTo>
                  <a:lnTo>
                    <a:pt x="1103" y="156"/>
                  </a:lnTo>
                  <a:close/>
                  <a:moveTo>
                    <a:pt x="1103" y="0"/>
                  </a:moveTo>
                  <a:lnTo>
                    <a:pt x="992" y="7"/>
                  </a:lnTo>
                  <a:lnTo>
                    <a:pt x="882" y="26"/>
                  </a:lnTo>
                  <a:lnTo>
                    <a:pt x="772" y="52"/>
                  </a:lnTo>
                  <a:lnTo>
                    <a:pt x="675" y="91"/>
                  </a:lnTo>
                  <a:lnTo>
                    <a:pt x="577" y="137"/>
                  </a:lnTo>
                  <a:lnTo>
                    <a:pt x="487" y="189"/>
                  </a:lnTo>
                  <a:lnTo>
                    <a:pt x="402" y="253"/>
                  </a:lnTo>
                  <a:lnTo>
                    <a:pt x="324" y="325"/>
                  </a:lnTo>
                  <a:lnTo>
                    <a:pt x="253" y="403"/>
                  </a:lnTo>
                  <a:lnTo>
                    <a:pt x="188" y="487"/>
                  </a:lnTo>
                  <a:lnTo>
                    <a:pt x="136" y="578"/>
                  </a:lnTo>
                  <a:lnTo>
                    <a:pt x="91" y="675"/>
                  </a:lnTo>
                  <a:lnTo>
                    <a:pt x="52" y="779"/>
                  </a:lnTo>
                  <a:lnTo>
                    <a:pt x="26" y="882"/>
                  </a:lnTo>
                  <a:lnTo>
                    <a:pt x="7" y="993"/>
                  </a:lnTo>
                  <a:lnTo>
                    <a:pt x="0" y="1103"/>
                  </a:lnTo>
                  <a:lnTo>
                    <a:pt x="7" y="1213"/>
                  </a:lnTo>
                  <a:lnTo>
                    <a:pt x="26" y="1323"/>
                  </a:lnTo>
                  <a:lnTo>
                    <a:pt x="52" y="1427"/>
                  </a:lnTo>
                  <a:lnTo>
                    <a:pt x="91" y="1531"/>
                  </a:lnTo>
                  <a:lnTo>
                    <a:pt x="136" y="1628"/>
                  </a:lnTo>
                  <a:lnTo>
                    <a:pt x="188" y="1719"/>
                  </a:lnTo>
                  <a:lnTo>
                    <a:pt x="253" y="1803"/>
                  </a:lnTo>
                  <a:lnTo>
                    <a:pt x="324" y="1881"/>
                  </a:lnTo>
                  <a:lnTo>
                    <a:pt x="402" y="1952"/>
                  </a:lnTo>
                  <a:lnTo>
                    <a:pt x="487" y="2017"/>
                  </a:lnTo>
                  <a:lnTo>
                    <a:pt x="577" y="2069"/>
                  </a:lnTo>
                  <a:lnTo>
                    <a:pt x="675" y="2115"/>
                  </a:lnTo>
                  <a:lnTo>
                    <a:pt x="772" y="2153"/>
                  </a:lnTo>
                  <a:lnTo>
                    <a:pt x="882" y="2179"/>
                  </a:lnTo>
                  <a:lnTo>
                    <a:pt x="992" y="2199"/>
                  </a:lnTo>
                  <a:lnTo>
                    <a:pt x="1103" y="2205"/>
                  </a:lnTo>
                  <a:lnTo>
                    <a:pt x="1213" y="2199"/>
                  </a:lnTo>
                  <a:lnTo>
                    <a:pt x="1323" y="2179"/>
                  </a:lnTo>
                  <a:lnTo>
                    <a:pt x="1427" y="2153"/>
                  </a:lnTo>
                  <a:lnTo>
                    <a:pt x="1531" y="2115"/>
                  </a:lnTo>
                  <a:lnTo>
                    <a:pt x="1628" y="2069"/>
                  </a:lnTo>
                  <a:lnTo>
                    <a:pt x="1719" y="2017"/>
                  </a:lnTo>
                  <a:lnTo>
                    <a:pt x="1803" y="1952"/>
                  </a:lnTo>
                  <a:lnTo>
                    <a:pt x="1881" y="1881"/>
                  </a:lnTo>
                  <a:lnTo>
                    <a:pt x="1952" y="1803"/>
                  </a:lnTo>
                  <a:lnTo>
                    <a:pt x="2017" y="1719"/>
                  </a:lnTo>
                  <a:lnTo>
                    <a:pt x="2069" y="1628"/>
                  </a:lnTo>
                  <a:lnTo>
                    <a:pt x="2114" y="1531"/>
                  </a:lnTo>
                  <a:lnTo>
                    <a:pt x="2153" y="1427"/>
                  </a:lnTo>
                  <a:lnTo>
                    <a:pt x="2179" y="1323"/>
                  </a:lnTo>
                  <a:lnTo>
                    <a:pt x="2199" y="1213"/>
                  </a:lnTo>
                  <a:lnTo>
                    <a:pt x="2205" y="1103"/>
                  </a:lnTo>
                  <a:lnTo>
                    <a:pt x="2199" y="993"/>
                  </a:lnTo>
                  <a:lnTo>
                    <a:pt x="2179" y="882"/>
                  </a:lnTo>
                  <a:lnTo>
                    <a:pt x="2153" y="779"/>
                  </a:lnTo>
                  <a:lnTo>
                    <a:pt x="2114" y="675"/>
                  </a:lnTo>
                  <a:lnTo>
                    <a:pt x="2069" y="578"/>
                  </a:lnTo>
                  <a:lnTo>
                    <a:pt x="2017" y="487"/>
                  </a:lnTo>
                  <a:lnTo>
                    <a:pt x="1952" y="403"/>
                  </a:lnTo>
                  <a:lnTo>
                    <a:pt x="1881" y="325"/>
                  </a:lnTo>
                  <a:lnTo>
                    <a:pt x="1803" y="253"/>
                  </a:lnTo>
                  <a:lnTo>
                    <a:pt x="1719" y="189"/>
                  </a:lnTo>
                  <a:lnTo>
                    <a:pt x="1628" y="137"/>
                  </a:lnTo>
                  <a:lnTo>
                    <a:pt x="1531" y="91"/>
                  </a:lnTo>
                  <a:lnTo>
                    <a:pt x="1427" y="52"/>
                  </a:lnTo>
                  <a:lnTo>
                    <a:pt x="1323" y="26"/>
                  </a:lnTo>
                  <a:lnTo>
                    <a:pt x="1213" y="7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901;p51"/>
            <p:cNvSpPr/>
            <p:nvPr/>
          </p:nvSpPr>
          <p:spPr>
            <a:xfrm>
              <a:off x="2232327" y="3251623"/>
              <a:ext cx="86514" cy="86790"/>
            </a:xfrm>
            <a:custGeom>
              <a:avLst/>
              <a:gdLst/>
              <a:ahLst/>
              <a:cxnLst/>
              <a:rect l="l" t="t" r="r" b="b"/>
              <a:pathLst>
                <a:path w="2199" h="2206" extrusionOk="0">
                  <a:moveTo>
                    <a:pt x="1096" y="156"/>
                  </a:moveTo>
                  <a:lnTo>
                    <a:pt x="1193" y="162"/>
                  </a:lnTo>
                  <a:lnTo>
                    <a:pt x="1291" y="175"/>
                  </a:lnTo>
                  <a:lnTo>
                    <a:pt x="1381" y="201"/>
                  </a:lnTo>
                  <a:lnTo>
                    <a:pt x="1466" y="234"/>
                  </a:lnTo>
                  <a:lnTo>
                    <a:pt x="1550" y="273"/>
                  </a:lnTo>
                  <a:lnTo>
                    <a:pt x="1628" y="318"/>
                  </a:lnTo>
                  <a:lnTo>
                    <a:pt x="1699" y="370"/>
                  </a:lnTo>
                  <a:lnTo>
                    <a:pt x="1764" y="435"/>
                  </a:lnTo>
                  <a:lnTo>
                    <a:pt x="1829" y="500"/>
                  </a:lnTo>
                  <a:lnTo>
                    <a:pt x="1881" y="571"/>
                  </a:lnTo>
                  <a:lnTo>
                    <a:pt x="1926" y="649"/>
                  </a:lnTo>
                  <a:lnTo>
                    <a:pt x="1971" y="733"/>
                  </a:lnTo>
                  <a:lnTo>
                    <a:pt x="2004" y="817"/>
                  </a:lnTo>
                  <a:lnTo>
                    <a:pt x="2023" y="908"/>
                  </a:lnTo>
                  <a:lnTo>
                    <a:pt x="2036" y="1005"/>
                  </a:lnTo>
                  <a:lnTo>
                    <a:pt x="2043" y="1103"/>
                  </a:lnTo>
                  <a:lnTo>
                    <a:pt x="2036" y="1200"/>
                  </a:lnTo>
                  <a:lnTo>
                    <a:pt x="2023" y="1291"/>
                  </a:lnTo>
                  <a:lnTo>
                    <a:pt x="2004" y="1382"/>
                  </a:lnTo>
                  <a:lnTo>
                    <a:pt x="1971" y="1466"/>
                  </a:lnTo>
                  <a:lnTo>
                    <a:pt x="1926" y="1550"/>
                  </a:lnTo>
                  <a:lnTo>
                    <a:pt x="1881" y="1628"/>
                  </a:lnTo>
                  <a:lnTo>
                    <a:pt x="1829" y="1699"/>
                  </a:lnTo>
                  <a:lnTo>
                    <a:pt x="1764" y="1771"/>
                  </a:lnTo>
                  <a:lnTo>
                    <a:pt x="1699" y="1829"/>
                  </a:lnTo>
                  <a:lnTo>
                    <a:pt x="1628" y="1887"/>
                  </a:lnTo>
                  <a:lnTo>
                    <a:pt x="1550" y="1933"/>
                  </a:lnTo>
                  <a:lnTo>
                    <a:pt x="1466" y="1972"/>
                  </a:lnTo>
                  <a:lnTo>
                    <a:pt x="1381" y="2004"/>
                  </a:lnTo>
                  <a:lnTo>
                    <a:pt x="1291" y="2024"/>
                  </a:lnTo>
                  <a:lnTo>
                    <a:pt x="1193" y="2043"/>
                  </a:lnTo>
                  <a:lnTo>
                    <a:pt x="1005" y="2043"/>
                  </a:lnTo>
                  <a:lnTo>
                    <a:pt x="908" y="2024"/>
                  </a:lnTo>
                  <a:lnTo>
                    <a:pt x="817" y="2004"/>
                  </a:lnTo>
                  <a:lnTo>
                    <a:pt x="733" y="1972"/>
                  </a:lnTo>
                  <a:lnTo>
                    <a:pt x="649" y="1933"/>
                  </a:lnTo>
                  <a:lnTo>
                    <a:pt x="571" y="1887"/>
                  </a:lnTo>
                  <a:lnTo>
                    <a:pt x="499" y="1829"/>
                  </a:lnTo>
                  <a:lnTo>
                    <a:pt x="428" y="1771"/>
                  </a:lnTo>
                  <a:lnTo>
                    <a:pt x="370" y="1699"/>
                  </a:lnTo>
                  <a:lnTo>
                    <a:pt x="318" y="1628"/>
                  </a:lnTo>
                  <a:lnTo>
                    <a:pt x="266" y="1550"/>
                  </a:lnTo>
                  <a:lnTo>
                    <a:pt x="227" y="1466"/>
                  </a:lnTo>
                  <a:lnTo>
                    <a:pt x="195" y="1382"/>
                  </a:lnTo>
                  <a:lnTo>
                    <a:pt x="175" y="1291"/>
                  </a:lnTo>
                  <a:lnTo>
                    <a:pt x="156" y="1200"/>
                  </a:lnTo>
                  <a:lnTo>
                    <a:pt x="156" y="1103"/>
                  </a:lnTo>
                  <a:lnTo>
                    <a:pt x="156" y="1005"/>
                  </a:lnTo>
                  <a:lnTo>
                    <a:pt x="175" y="908"/>
                  </a:lnTo>
                  <a:lnTo>
                    <a:pt x="195" y="817"/>
                  </a:lnTo>
                  <a:lnTo>
                    <a:pt x="227" y="733"/>
                  </a:lnTo>
                  <a:lnTo>
                    <a:pt x="266" y="649"/>
                  </a:lnTo>
                  <a:lnTo>
                    <a:pt x="318" y="571"/>
                  </a:lnTo>
                  <a:lnTo>
                    <a:pt x="370" y="500"/>
                  </a:lnTo>
                  <a:lnTo>
                    <a:pt x="428" y="435"/>
                  </a:lnTo>
                  <a:lnTo>
                    <a:pt x="499" y="370"/>
                  </a:lnTo>
                  <a:lnTo>
                    <a:pt x="571" y="318"/>
                  </a:lnTo>
                  <a:lnTo>
                    <a:pt x="649" y="273"/>
                  </a:lnTo>
                  <a:lnTo>
                    <a:pt x="733" y="234"/>
                  </a:lnTo>
                  <a:lnTo>
                    <a:pt x="817" y="201"/>
                  </a:lnTo>
                  <a:lnTo>
                    <a:pt x="908" y="175"/>
                  </a:lnTo>
                  <a:lnTo>
                    <a:pt x="1005" y="162"/>
                  </a:lnTo>
                  <a:lnTo>
                    <a:pt x="1096" y="156"/>
                  </a:lnTo>
                  <a:close/>
                  <a:moveTo>
                    <a:pt x="1096" y="0"/>
                  </a:moveTo>
                  <a:lnTo>
                    <a:pt x="986" y="7"/>
                  </a:lnTo>
                  <a:lnTo>
                    <a:pt x="876" y="20"/>
                  </a:lnTo>
                  <a:lnTo>
                    <a:pt x="772" y="52"/>
                  </a:lnTo>
                  <a:lnTo>
                    <a:pt x="668" y="85"/>
                  </a:lnTo>
                  <a:lnTo>
                    <a:pt x="577" y="136"/>
                  </a:lnTo>
                  <a:lnTo>
                    <a:pt x="486" y="188"/>
                  </a:lnTo>
                  <a:lnTo>
                    <a:pt x="402" y="253"/>
                  </a:lnTo>
                  <a:lnTo>
                    <a:pt x="318" y="324"/>
                  </a:lnTo>
                  <a:lnTo>
                    <a:pt x="246" y="402"/>
                  </a:lnTo>
                  <a:lnTo>
                    <a:pt x="188" y="487"/>
                  </a:lnTo>
                  <a:lnTo>
                    <a:pt x="130" y="577"/>
                  </a:lnTo>
                  <a:lnTo>
                    <a:pt x="84" y="675"/>
                  </a:lnTo>
                  <a:lnTo>
                    <a:pt x="45" y="772"/>
                  </a:lnTo>
                  <a:lnTo>
                    <a:pt x="19" y="882"/>
                  </a:lnTo>
                  <a:lnTo>
                    <a:pt x="7" y="986"/>
                  </a:lnTo>
                  <a:lnTo>
                    <a:pt x="0" y="1103"/>
                  </a:lnTo>
                  <a:lnTo>
                    <a:pt x="7" y="1213"/>
                  </a:lnTo>
                  <a:lnTo>
                    <a:pt x="19" y="1323"/>
                  </a:lnTo>
                  <a:lnTo>
                    <a:pt x="45" y="1427"/>
                  </a:lnTo>
                  <a:lnTo>
                    <a:pt x="84" y="1531"/>
                  </a:lnTo>
                  <a:lnTo>
                    <a:pt x="130" y="1628"/>
                  </a:lnTo>
                  <a:lnTo>
                    <a:pt x="188" y="1719"/>
                  </a:lnTo>
                  <a:lnTo>
                    <a:pt x="246" y="1803"/>
                  </a:lnTo>
                  <a:lnTo>
                    <a:pt x="318" y="1881"/>
                  </a:lnTo>
                  <a:lnTo>
                    <a:pt x="402" y="1952"/>
                  </a:lnTo>
                  <a:lnTo>
                    <a:pt x="486" y="2011"/>
                  </a:lnTo>
                  <a:lnTo>
                    <a:pt x="577" y="2069"/>
                  </a:lnTo>
                  <a:lnTo>
                    <a:pt x="668" y="2114"/>
                  </a:lnTo>
                  <a:lnTo>
                    <a:pt x="772" y="2153"/>
                  </a:lnTo>
                  <a:lnTo>
                    <a:pt x="876" y="2179"/>
                  </a:lnTo>
                  <a:lnTo>
                    <a:pt x="986" y="2199"/>
                  </a:lnTo>
                  <a:lnTo>
                    <a:pt x="1096" y="2205"/>
                  </a:lnTo>
                  <a:lnTo>
                    <a:pt x="1213" y="2199"/>
                  </a:lnTo>
                  <a:lnTo>
                    <a:pt x="1323" y="2179"/>
                  </a:lnTo>
                  <a:lnTo>
                    <a:pt x="1427" y="2153"/>
                  </a:lnTo>
                  <a:lnTo>
                    <a:pt x="1524" y="2114"/>
                  </a:lnTo>
                  <a:lnTo>
                    <a:pt x="1621" y="2069"/>
                  </a:lnTo>
                  <a:lnTo>
                    <a:pt x="1712" y="2011"/>
                  </a:lnTo>
                  <a:lnTo>
                    <a:pt x="1796" y="1952"/>
                  </a:lnTo>
                  <a:lnTo>
                    <a:pt x="1874" y="1881"/>
                  </a:lnTo>
                  <a:lnTo>
                    <a:pt x="1946" y="1803"/>
                  </a:lnTo>
                  <a:lnTo>
                    <a:pt x="2010" y="1719"/>
                  </a:lnTo>
                  <a:lnTo>
                    <a:pt x="2069" y="1628"/>
                  </a:lnTo>
                  <a:lnTo>
                    <a:pt x="2114" y="1531"/>
                  </a:lnTo>
                  <a:lnTo>
                    <a:pt x="2153" y="1427"/>
                  </a:lnTo>
                  <a:lnTo>
                    <a:pt x="2179" y="1323"/>
                  </a:lnTo>
                  <a:lnTo>
                    <a:pt x="2192" y="1213"/>
                  </a:lnTo>
                  <a:lnTo>
                    <a:pt x="2198" y="1103"/>
                  </a:lnTo>
                  <a:lnTo>
                    <a:pt x="2192" y="986"/>
                  </a:lnTo>
                  <a:lnTo>
                    <a:pt x="2179" y="882"/>
                  </a:lnTo>
                  <a:lnTo>
                    <a:pt x="2153" y="772"/>
                  </a:lnTo>
                  <a:lnTo>
                    <a:pt x="2114" y="675"/>
                  </a:lnTo>
                  <a:lnTo>
                    <a:pt x="2069" y="577"/>
                  </a:lnTo>
                  <a:lnTo>
                    <a:pt x="2010" y="487"/>
                  </a:lnTo>
                  <a:lnTo>
                    <a:pt x="1946" y="402"/>
                  </a:lnTo>
                  <a:lnTo>
                    <a:pt x="1874" y="324"/>
                  </a:lnTo>
                  <a:lnTo>
                    <a:pt x="1796" y="253"/>
                  </a:lnTo>
                  <a:lnTo>
                    <a:pt x="1712" y="188"/>
                  </a:lnTo>
                  <a:lnTo>
                    <a:pt x="1621" y="136"/>
                  </a:lnTo>
                  <a:lnTo>
                    <a:pt x="1524" y="85"/>
                  </a:lnTo>
                  <a:lnTo>
                    <a:pt x="1427" y="52"/>
                  </a:lnTo>
                  <a:lnTo>
                    <a:pt x="1323" y="20"/>
                  </a:lnTo>
                  <a:lnTo>
                    <a:pt x="1213" y="7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902;p51"/>
            <p:cNvSpPr/>
            <p:nvPr/>
          </p:nvSpPr>
          <p:spPr>
            <a:xfrm>
              <a:off x="2032786" y="3243716"/>
              <a:ext cx="28641" cy="78882"/>
            </a:xfrm>
            <a:custGeom>
              <a:avLst/>
              <a:gdLst/>
              <a:ahLst/>
              <a:cxnLst/>
              <a:rect l="l" t="t" r="r" b="b"/>
              <a:pathLst>
                <a:path w="728" h="2005" extrusionOk="0">
                  <a:moveTo>
                    <a:pt x="150" y="0"/>
                  </a:moveTo>
                  <a:lnTo>
                    <a:pt x="137" y="175"/>
                  </a:lnTo>
                  <a:lnTo>
                    <a:pt x="234" y="240"/>
                  </a:lnTo>
                  <a:lnTo>
                    <a:pt x="319" y="324"/>
                  </a:lnTo>
                  <a:lnTo>
                    <a:pt x="390" y="409"/>
                  </a:lnTo>
                  <a:lnTo>
                    <a:pt x="455" y="506"/>
                  </a:lnTo>
                  <a:lnTo>
                    <a:pt x="507" y="616"/>
                  </a:lnTo>
                  <a:lnTo>
                    <a:pt x="546" y="727"/>
                  </a:lnTo>
                  <a:lnTo>
                    <a:pt x="558" y="785"/>
                  </a:lnTo>
                  <a:lnTo>
                    <a:pt x="565" y="843"/>
                  </a:lnTo>
                  <a:lnTo>
                    <a:pt x="571" y="902"/>
                  </a:lnTo>
                  <a:lnTo>
                    <a:pt x="571" y="966"/>
                  </a:lnTo>
                  <a:lnTo>
                    <a:pt x="571" y="1038"/>
                  </a:lnTo>
                  <a:lnTo>
                    <a:pt x="565" y="1109"/>
                  </a:lnTo>
                  <a:lnTo>
                    <a:pt x="552" y="1174"/>
                  </a:lnTo>
                  <a:lnTo>
                    <a:pt x="533" y="1245"/>
                  </a:lnTo>
                  <a:lnTo>
                    <a:pt x="513" y="1304"/>
                  </a:lnTo>
                  <a:lnTo>
                    <a:pt x="481" y="1369"/>
                  </a:lnTo>
                  <a:lnTo>
                    <a:pt x="455" y="1427"/>
                  </a:lnTo>
                  <a:lnTo>
                    <a:pt x="416" y="1485"/>
                  </a:lnTo>
                  <a:lnTo>
                    <a:pt x="377" y="1544"/>
                  </a:lnTo>
                  <a:lnTo>
                    <a:pt x="338" y="1589"/>
                  </a:lnTo>
                  <a:lnTo>
                    <a:pt x="286" y="1641"/>
                  </a:lnTo>
                  <a:lnTo>
                    <a:pt x="241" y="1686"/>
                  </a:lnTo>
                  <a:lnTo>
                    <a:pt x="189" y="1725"/>
                  </a:lnTo>
                  <a:lnTo>
                    <a:pt x="130" y="1764"/>
                  </a:lnTo>
                  <a:lnTo>
                    <a:pt x="72" y="1797"/>
                  </a:lnTo>
                  <a:lnTo>
                    <a:pt x="14" y="1829"/>
                  </a:lnTo>
                  <a:lnTo>
                    <a:pt x="1" y="2004"/>
                  </a:lnTo>
                  <a:lnTo>
                    <a:pt x="79" y="1972"/>
                  </a:lnTo>
                  <a:lnTo>
                    <a:pt x="156" y="1933"/>
                  </a:lnTo>
                  <a:lnTo>
                    <a:pt x="228" y="1887"/>
                  </a:lnTo>
                  <a:lnTo>
                    <a:pt x="293" y="1842"/>
                  </a:lnTo>
                  <a:lnTo>
                    <a:pt x="357" y="1790"/>
                  </a:lnTo>
                  <a:lnTo>
                    <a:pt x="416" y="1732"/>
                  </a:lnTo>
                  <a:lnTo>
                    <a:pt x="474" y="1673"/>
                  </a:lnTo>
                  <a:lnTo>
                    <a:pt x="526" y="1608"/>
                  </a:lnTo>
                  <a:lnTo>
                    <a:pt x="571" y="1537"/>
                  </a:lnTo>
                  <a:lnTo>
                    <a:pt x="610" y="1466"/>
                  </a:lnTo>
                  <a:lnTo>
                    <a:pt x="643" y="1388"/>
                  </a:lnTo>
                  <a:lnTo>
                    <a:pt x="675" y="1310"/>
                  </a:lnTo>
                  <a:lnTo>
                    <a:pt x="701" y="1226"/>
                  </a:lnTo>
                  <a:lnTo>
                    <a:pt x="714" y="1142"/>
                  </a:lnTo>
                  <a:lnTo>
                    <a:pt x="727" y="1057"/>
                  </a:lnTo>
                  <a:lnTo>
                    <a:pt x="727" y="966"/>
                  </a:lnTo>
                  <a:lnTo>
                    <a:pt x="727" y="889"/>
                  </a:lnTo>
                  <a:lnTo>
                    <a:pt x="721" y="811"/>
                  </a:lnTo>
                  <a:lnTo>
                    <a:pt x="708" y="739"/>
                  </a:lnTo>
                  <a:lnTo>
                    <a:pt x="688" y="668"/>
                  </a:lnTo>
                  <a:lnTo>
                    <a:pt x="662" y="597"/>
                  </a:lnTo>
                  <a:lnTo>
                    <a:pt x="636" y="525"/>
                  </a:lnTo>
                  <a:lnTo>
                    <a:pt x="604" y="461"/>
                  </a:lnTo>
                  <a:lnTo>
                    <a:pt x="571" y="396"/>
                  </a:lnTo>
                  <a:lnTo>
                    <a:pt x="533" y="337"/>
                  </a:lnTo>
                  <a:lnTo>
                    <a:pt x="487" y="279"/>
                  </a:lnTo>
                  <a:lnTo>
                    <a:pt x="442" y="221"/>
                  </a:lnTo>
                  <a:lnTo>
                    <a:pt x="390" y="169"/>
                  </a:lnTo>
                  <a:lnTo>
                    <a:pt x="332" y="123"/>
                  </a:lnTo>
                  <a:lnTo>
                    <a:pt x="273" y="78"/>
                  </a:lnTo>
                  <a:lnTo>
                    <a:pt x="215" y="33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903;p51"/>
            <p:cNvSpPr/>
            <p:nvPr/>
          </p:nvSpPr>
          <p:spPr>
            <a:xfrm>
              <a:off x="2163951" y="3167944"/>
              <a:ext cx="86514" cy="86790"/>
            </a:xfrm>
            <a:custGeom>
              <a:avLst/>
              <a:gdLst/>
              <a:ahLst/>
              <a:cxnLst/>
              <a:rect l="l" t="t" r="r" b="b"/>
              <a:pathLst>
                <a:path w="2199" h="2206" extrusionOk="0">
                  <a:moveTo>
                    <a:pt x="1096" y="156"/>
                  </a:moveTo>
                  <a:lnTo>
                    <a:pt x="1193" y="162"/>
                  </a:lnTo>
                  <a:lnTo>
                    <a:pt x="1291" y="175"/>
                  </a:lnTo>
                  <a:lnTo>
                    <a:pt x="1381" y="201"/>
                  </a:lnTo>
                  <a:lnTo>
                    <a:pt x="1466" y="234"/>
                  </a:lnTo>
                  <a:lnTo>
                    <a:pt x="1550" y="273"/>
                  </a:lnTo>
                  <a:lnTo>
                    <a:pt x="1628" y="318"/>
                  </a:lnTo>
                  <a:lnTo>
                    <a:pt x="1699" y="376"/>
                  </a:lnTo>
                  <a:lnTo>
                    <a:pt x="1764" y="435"/>
                  </a:lnTo>
                  <a:lnTo>
                    <a:pt x="1829" y="506"/>
                  </a:lnTo>
                  <a:lnTo>
                    <a:pt x="1881" y="577"/>
                  </a:lnTo>
                  <a:lnTo>
                    <a:pt x="1926" y="655"/>
                  </a:lnTo>
                  <a:lnTo>
                    <a:pt x="1972" y="739"/>
                  </a:lnTo>
                  <a:lnTo>
                    <a:pt x="1997" y="824"/>
                  </a:lnTo>
                  <a:lnTo>
                    <a:pt x="2023" y="915"/>
                  </a:lnTo>
                  <a:lnTo>
                    <a:pt x="2036" y="1005"/>
                  </a:lnTo>
                  <a:lnTo>
                    <a:pt x="2043" y="1103"/>
                  </a:lnTo>
                  <a:lnTo>
                    <a:pt x="2036" y="1200"/>
                  </a:lnTo>
                  <a:lnTo>
                    <a:pt x="2023" y="1291"/>
                  </a:lnTo>
                  <a:lnTo>
                    <a:pt x="1997" y="1381"/>
                  </a:lnTo>
                  <a:lnTo>
                    <a:pt x="1972" y="1472"/>
                  </a:lnTo>
                  <a:lnTo>
                    <a:pt x="1926" y="1557"/>
                  </a:lnTo>
                  <a:lnTo>
                    <a:pt x="1881" y="1634"/>
                  </a:lnTo>
                  <a:lnTo>
                    <a:pt x="1829" y="1706"/>
                  </a:lnTo>
                  <a:lnTo>
                    <a:pt x="1764" y="1771"/>
                  </a:lnTo>
                  <a:lnTo>
                    <a:pt x="1699" y="1835"/>
                  </a:lnTo>
                  <a:lnTo>
                    <a:pt x="1628" y="1887"/>
                  </a:lnTo>
                  <a:lnTo>
                    <a:pt x="1550" y="1933"/>
                  </a:lnTo>
                  <a:lnTo>
                    <a:pt x="1466" y="1972"/>
                  </a:lnTo>
                  <a:lnTo>
                    <a:pt x="1381" y="2004"/>
                  </a:lnTo>
                  <a:lnTo>
                    <a:pt x="1291" y="2030"/>
                  </a:lnTo>
                  <a:lnTo>
                    <a:pt x="1193" y="2043"/>
                  </a:lnTo>
                  <a:lnTo>
                    <a:pt x="1096" y="2049"/>
                  </a:lnTo>
                  <a:lnTo>
                    <a:pt x="999" y="2043"/>
                  </a:lnTo>
                  <a:lnTo>
                    <a:pt x="908" y="2030"/>
                  </a:lnTo>
                  <a:lnTo>
                    <a:pt x="817" y="2004"/>
                  </a:lnTo>
                  <a:lnTo>
                    <a:pt x="733" y="1972"/>
                  </a:lnTo>
                  <a:lnTo>
                    <a:pt x="649" y="1933"/>
                  </a:lnTo>
                  <a:lnTo>
                    <a:pt x="571" y="1887"/>
                  </a:lnTo>
                  <a:lnTo>
                    <a:pt x="499" y="1835"/>
                  </a:lnTo>
                  <a:lnTo>
                    <a:pt x="428" y="1771"/>
                  </a:lnTo>
                  <a:lnTo>
                    <a:pt x="370" y="1706"/>
                  </a:lnTo>
                  <a:lnTo>
                    <a:pt x="318" y="1634"/>
                  </a:lnTo>
                  <a:lnTo>
                    <a:pt x="266" y="1557"/>
                  </a:lnTo>
                  <a:lnTo>
                    <a:pt x="227" y="1472"/>
                  </a:lnTo>
                  <a:lnTo>
                    <a:pt x="195" y="1381"/>
                  </a:lnTo>
                  <a:lnTo>
                    <a:pt x="175" y="1291"/>
                  </a:lnTo>
                  <a:lnTo>
                    <a:pt x="156" y="1200"/>
                  </a:lnTo>
                  <a:lnTo>
                    <a:pt x="156" y="1103"/>
                  </a:lnTo>
                  <a:lnTo>
                    <a:pt x="156" y="1005"/>
                  </a:lnTo>
                  <a:lnTo>
                    <a:pt x="175" y="915"/>
                  </a:lnTo>
                  <a:lnTo>
                    <a:pt x="195" y="824"/>
                  </a:lnTo>
                  <a:lnTo>
                    <a:pt x="227" y="739"/>
                  </a:lnTo>
                  <a:lnTo>
                    <a:pt x="266" y="655"/>
                  </a:lnTo>
                  <a:lnTo>
                    <a:pt x="318" y="577"/>
                  </a:lnTo>
                  <a:lnTo>
                    <a:pt x="370" y="506"/>
                  </a:lnTo>
                  <a:lnTo>
                    <a:pt x="428" y="435"/>
                  </a:lnTo>
                  <a:lnTo>
                    <a:pt x="499" y="376"/>
                  </a:lnTo>
                  <a:lnTo>
                    <a:pt x="571" y="318"/>
                  </a:lnTo>
                  <a:lnTo>
                    <a:pt x="649" y="273"/>
                  </a:lnTo>
                  <a:lnTo>
                    <a:pt x="733" y="234"/>
                  </a:lnTo>
                  <a:lnTo>
                    <a:pt x="817" y="201"/>
                  </a:lnTo>
                  <a:lnTo>
                    <a:pt x="908" y="175"/>
                  </a:lnTo>
                  <a:lnTo>
                    <a:pt x="999" y="162"/>
                  </a:lnTo>
                  <a:lnTo>
                    <a:pt x="1096" y="156"/>
                  </a:lnTo>
                  <a:close/>
                  <a:moveTo>
                    <a:pt x="1096" y="0"/>
                  </a:moveTo>
                  <a:lnTo>
                    <a:pt x="986" y="7"/>
                  </a:lnTo>
                  <a:lnTo>
                    <a:pt x="876" y="26"/>
                  </a:lnTo>
                  <a:lnTo>
                    <a:pt x="772" y="52"/>
                  </a:lnTo>
                  <a:lnTo>
                    <a:pt x="668" y="91"/>
                  </a:lnTo>
                  <a:lnTo>
                    <a:pt x="571" y="136"/>
                  </a:lnTo>
                  <a:lnTo>
                    <a:pt x="480" y="188"/>
                  </a:lnTo>
                  <a:lnTo>
                    <a:pt x="396" y="253"/>
                  </a:lnTo>
                  <a:lnTo>
                    <a:pt x="318" y="324"/>
                  </a:lnTo>
                  <a:lnTo>
                    <a:pt x="246" y="402"/>
                  </a:lnTo>
                  <a:lnTo>
                    <a:pt x="188" y="487"/>
                  </a:lnTo>
                  <a:lnTo>
                    <a:pt x="130" y="577"/>
                  </a:lnTo>
                  <a:lnTo>
                    <a:pt x="84" y="675"/>
                  </a:lnTo>
                  <a:lnTo>
                    <a:pt x="45" y="778"/>
                  </a:lnTo>
                  <a:lnTo>
                    <a:pt x="20" y="882"/>
                  </a:lnTo>
                  <a:lnTo>
                    <a:pt x="0" y="992"/>
                  </a:lnTo>
                  <a:lnTo>
                    <a:pt x="0" y="1103"/>
                  </a:lnTo>
                  <a:lnTo>
                    <a:pt x="0" y="1213"/>
                  </a:lnTo>
                  <a:lnTo>
                    <a:pt x="20" y="1323"/>
                  </a:lnTo>
                  <a:lnTo>
                    <a:pt x="45" y="1433"/>
                  </a:lnTo>
                  <a:lnTo>
                    <a:pt x="84" y="1531"/>
                  </a:lnTo>
                  <a:lnTo>
                    <a:pt x="130" y="1628"/>
                  </a:lnTo>
                  <a:lnTo>
                    <a:pt x="188" y="1719"/>
                  </a:lnTo>
                  <a:lnTo>
                    <a:pt x="246" y="1803"/>
                  </a:lnTo>
                  <a:lnTo>
                    <a:pt x="318" y="1881"/>
                  </a:lnTo>
                  <a:lnTo>
                    <a:pt x="396" y="1952"/>
                  </a:lnTo>
                  <a:lnTo>
                    <a:pt x="480" y="2017"/>
                  </a:lnTo>
                  <a:lnTo>
                    <a:pt x="571" y="2069"/>
                  </a:lnTo>
                  <a:lnTo>
                    <a:pt x="668" y="2121"/>
                  </a:lnTo>
                  <a:lnTo>
                    <a:pt x="772" y="2153"/>
                  </a:lnTo>
                  <a:lnTo>
                    <a:pt x="876" y="2179"/>
                  </a:lnTo>
                  <a:lnTo>
                    <a:pt x="986" y="2199"/>
                  </a:lnTo>
                  <a:lnTo>
                    <a:pt x="1096" y="2205"/>
                  </a:lnTo>
                  <a:lnTo>
                    <a:pt x="1213" y="2199"/>
                  </a:lnTo>
                  <a:lnTo>
                    <a:pt x="1323" y="2179"/>
                  </a:lnTo>
                  <a:lnTo>
                    <a:pt x="1427" y="2153"/>
                  </a:lnTo>
                  <a:lnTo>
                    <a:pt x="1524" y="2121"/>
                  </a:lnTo>
                  <a:lnTo>
                    <a:pt x="1621" y="2069"/>
                  </a:lnTo>
                  <a:lnTo>
                    <a:pt x="1712" y="2017"/>
                  </a:lnTo>
                  <a:lnTo>
                    <a:pt x="1796" y="1952"/>
                  </a:lnTo>
                  <a:lnTo>
                    <a:pt x="1874" y="1881"/>
                  </a:lnTo>
                  <a:lnTo>
                    <a:pt x="1946" y="1803"/>
                  </a:lnTo>
                  <a:lnTo>
                    <a:pt x="2010" y="1719"/>
                  </a:lnTo>
                  <a:lnTo>
                    <a:pt x="2069" y="1628"/>
                  </a:lnTo>
                  <a:lnTo>
                    <a:pt x="2114" y="1531"/>
                  </a:lnTo>
                  <a:lnTo>
                    <a:pt x="2147" y="1433"/>
                  </a:lnTo>
                  <a:lnTo>
                    <a:pt x="2179" y="1323"/>
                  </a:lnTo>
                  <a:lnTo>
                    <a:pt x="2192" y="1213"/>
                  </a:lnTo>
                  <a:lnTo>
                    <a:pt x="2198" y="1103"/>
                  </a:lnTo>
                  <a:lnTo>
                    <a:pt x="2192" y="992"/>
                  </a:lnTo>
                  <a:lnTo>
                    <a:pt x="2179" y="882"/>
                  </a:lnTo>
                  <a:lnTo>
                    <a:pt x="2147" y="778"/>
                  </a:lnTo>
                  <a:lnTo>
                    <a:pt x="2114" y="675"/>
                  </a:lnTo>
                  <a:lnTo>
                    <a:pt x="2069" y="577"/>
                  </a:lnTo>
                  <a:lnTo>
                    <a:pt x="2010" y="487"/>
                  </a:lnTo>
                  <a:lnTo>
                    <a:pt x="1946" y="402"/>
                  </a:lnTo>
                  <a:lnTo>
                    <a:pt x="1874" y="324"/>
                  </a:lnTo>
                  <a:lnTo>
                    <a:pt x="1796" y="253"/>
                  </a:lnTo>
                  <a:lnTo>
                    <a:pt x="1712" y="188"/>
                  </a:lnTo>
                  <a:lnTo>
                    <a:pt x="1621" y="136"/>
                  </a:lnTo>
                  <a:lnTo>
                    <a:pt x="1524" y="91"/>
                  </a:lnTo>
                  <a:lnTo>
                    <a:pt x="1427" y="52"/>
                  </a:lnTo>
                  <a:lnTo>
                    <a:pt x="1323" y="26"/>
                  </a:lnTo>
                  <a:lnTo>
                    <a:pt x="1213" y="7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904;p51"/>
            <p:cNvSpPr/>
            <p:nvPr/>
          </p:nvSpPr>
          <p:spPr>
            <a:xfrm>
              <a:off x="2284848" y="3150594"/>
              <a:ext cx="82973" cy="83721"/>
            </a:xfrm>
            <a:custGeom>
              <a:avLst/>
              <a:gdLst/>
              <a:ahLst/>
              <a:cxnLst/>
              <a:rect l="l" t="t" r="r" b="b"/>
              <a:pathLst>
                <a:path w="2109" h="2128" extrusionOk="0">
                  <a:moveTo>
                    <a:pt x="721" y="0"/>
                  </a:moveTo>
                  <a:lnTo>
                    <a:pt x="643" y="33"/>
                  </a:lnTo>
                  <a:lnTo>
                    <a:pt x="572" y="65"/>
                  </a:lnTo>
                  <a:lnTo>
                    <a:pt x="500" y="110"/>
                  </a:lnTo>
                  <a:lnTo>
                    <a:pt x="429" y="156"/>
                  </a:lnTo>
                  <a:lnTo>
                    <a:pt x="371" y="214"/>
                  </a:lnTo>
                  <a:lnTo>
                    <a:pt x="312" y="266"/>
                  </a:lnTo>
                  <a:lnTo>
                    <a:pt x="254" y="331"/>
                  </a:lnTo>
                  <a:lnTo>
                    <a:pt x="202" y="396"/>
                  </a:lnTo>
                  <a:lnTo>
                    <a:pt x="157" y="467"/>
                  </a:lnTo>
                  <a:lnTo>
                    <a:pt x="118" y="538"/>
                  </a:lnTo>
                  <a:lnTo>
                    <a:pt x="85" y="610"/>
                  </a:lnTo>
                  <a:lnTo>
                    <a:pt x="53" y="688"/>
                  </a:lnTo>
                  <a:lnTo>
                    <a:pt x="33" y="772"/>
                  </a:lnTo>
                  <a:lnTo>
                    <a:pt x="14" y="856"/>
                  </a:lnTo>
                  <a:lnTo>
                    <a:pt x="7" y="940"/>
                  </a:lnTo>
                  <a:lnTo>
                    <a:pt x="1" y="1031"/>
                  </a:lnTo>
                  <a:lnTo>
                    <a:pt x="7" y="1142"/>
                  </a:lnTo>
                  <a:lnTo>
                    <a:pt x="27" y="1252"/>
                  </a:lnTo>
                  <a:lnTo>
                    <a:pt x="53" y="1356"/>
                  </a:lnTo>
                  <a:lnTo>
                    <a:pt x="85" y="1459"/>
                  </a:lnTo>
                  <a:lnTo>
                    <a:pt x="137" y="1557"/>
                  </a:lnTo>
                  <a:lnTo>
                    <a:pt x="189" y="1647"/>
                  </a:lnTo>
                  <a:lnTo>
                    <a:pt x="254" y="1732"/>
                  </a:lnTo>
                  <a:lnTo>
                    <a:pt x="325" y="1809"/>
                  </a:lnTo>
                  <a:lnTo>
                    <a:pt x="403" y="1881"/>
                  </a:lnTo>
                  <a:lnTo>
                    <a:pt x="487" y="1939"/>
                  </a:lnTo>
                  <a:lnTo>
                    <a:pt x="578" y="1998"/>
                  </a:lnTo>
                  <a:lnTo>
                    <a:pt x="675" y="2043"/>
                  </a:lnTo>
                  <a:lnTo>
                    <a:pt x="773" y="2082"/>
                  </a:lnTo>
                  <a:lnTo>
                    <a:pt x="883" y="2108"/>
                  </a:lnTo>
                  <a:lnTo>
                    <a:pt x="993" y="2127"/>
                  </a:lnTo>
                  <a:lnTo>
                    <a:pt x="1188" y="2127"/>
                  </a:lnTo>
                  <a:lnTo>
                    <a:pt x="1266" y="2121"/>
                  </a:lnTo>
                  <a:lnTo>
                    <a:pt x="1350" y="2101"/>
                  </a:lnTo>
                  <a:lnTo>
                    <a:pt x="1428" y="2082"/>
                  </a:lnTo>
                  <a:lnTo>
                    <a:pt x="1499" y="2056"/>
                  </a:lnTo>
                  <a:lnTo>
                    <a:pt x="1577" y="2023"/>
                  </a:lnTo>
                  <a:lnTo>
                    <a:pt x="1648" y="1985"/>
                  </a:lnTo>
                  <a:lnTo>
                    <a:pt x="1713" y="1946"/>
                  </a:lnTo>
                  <a:lnTo>
                    <a:pt x="1778" y="1900"/>
                  </a:lnTo>
                  <a:lnTo>
                    <a:pt x="1836" y="1848"/>
                  </a:lnTo>
                  <a:lnTo>
                    <a:pt x="1895" y="1796"/>
                  </a:lnTo>
                  <a:lnTo>
                    <a:pt x="1946" y="1738"/>
                  </a:lnTo>
                  <a:lnTo>
                    <a:pt x="1992" y="1673"/>
                  </a:lnTo>
                  <a:lnTo>
                    <a:pt x="2037" y="1608"/>
                  </a:lnTo>
                  <a:lnTo>
                    <a:pt x="2076" y="1537"/>
                  </a:lnTo>
                  <a:lnTo>
                    <a:pt x="2109" y="1466"/>
                  </a:lnTo>
                  <a:lnTo>
                    <a:pt x="2050" y="1420"/>
                  </a:lnTo>
                  <a:lnTo>
                    <a:pt x="1979" y="1381"/>
                  </a:lnTo>
                  <a:lnTo>
                    <a:pt x="1953" y="1446"/>
                  </a:lnTo>
                  <a:lnTo>
                    <a:pt x="1914" y="1505"/>
                  </a:lnTo>
                  <a:lnTo>
                    <a:pt x="1882" y="1563"/>
                  </a:lnTo>
                  <a:lnTo>
                    <a:pt x="1836" y="1621"/>
                  </a:lnTo>
                  <a:lnTo>
                    <a:pt x="1791" y="1673"/>
                  </a:lnTo>
                  <a:lnTo>
                    <a:pt x="1745" y="1719"/>
                  </a:lnTo>
                  <a:lnTo>
                    <a:pt x="1694" y="1764"/>
                  </a:lnTo>
                  <a:lnTo>
                    <a:pt x="1635" y="1809"/>
                  </a:lnTo>
                  <a:lnTo>
                    <a:pt x="1577" y="1848"/>
                  </a:lnTo>
                  <a:lnTo>
                    <a:pt x="1518" y="1881"/>
                  </a:lnTo>
                  <a:lnTo>
                    <a:pt x="1454" y="1907"/>
                  </a:lnTo>
                  <a:lnTo>
                    <a:pt x="1389" y="1933"/>
                  </a:lnTo>
                  <a:lnTo>
                    <a:pt x="1317" y="1952"/>
                  </a:lnTo>
                  <a:lnTo>
                    <a:pt x="1246" y="1965"/>
                  </a:lnTo>
                  <a:lnTo>
                    <a:pt x="1175" y="1972"/>
                  </a:lnTo>
                  <a:lnTo>
                    <a:pt x="1006" y="1972"/>
                  </a:lnTo>
                  <a:lnTo>
                    <a:pt x="915" y="1952"/>
                  </a:lnTo>
                  <a:lnTo>
                    <a:pt x="825" y="1933"/>
                  </a:lnTo>
                  <a:lnTo>
                    <a:pt x="734" y="1900"/>
                  </a:lnTo>
                  <a:lnTo>
                    <a:pt x="649" y="1861"/>
                  </a:lnTo>
                  <a:lnTo>
                    <a:pt x="572" y="1816"/>
                  </a:lnTo>
                  <a:lnTo>
                    <a:pt x="500" y="1758"/>
                  </a:lnTo>
                  <a:lnTo>
                    <a:pt x="435" y="1699"/>
                  </a:lnTo>
                  <a:lnTo>
                    <a:pt x="371" y="1628"/>
                  </a:lnTo>
                  <a:lnTo>
                    <a:pt x="319" y="1557"/>
                  </a:lnTo>
                  <a:lnTo>
                    <a:pt x="273" y="1479"/>
                  </a:lnTo>
                  <a:lnTo>
                    <a:pt x="234" y="1394"/>
                  </a:lnTo>
                  <a:lnTo>
                    <a:pt x="202" y="1310"/>
                  </a:lnTo>
                  <a:lnTo>
                    <a:pt x="176" y="1219"/>
                  </a:lnTo>
                  <a:lnTo>
                    <a:pt x="163" y="1129"/>
                  </a:lnTo>
                  <a:lnTo>
                    <a:pt x="157" y="1031"/>
                  </a:lnTo>
                  <a:lnTo>
                    <a:pt x="163" y="953"/>
                  </a:lnTo>
                  <a:lnTo>
                    <a:pt x="170" y="882"/>
                  </a:lnTo>
                  <a:lnTo>
                    <a:pt x="183" y="811"/>
                  </a:lnTo>
                  <a:lnTo>
                    <a:pt x="202" y="739"/>
                  </a:lnTo>
                  <a:lnTo>
                    <a:pt x="228" y="668"/>
                  </a:lnTo>
                  <a:lnTo>
                    <a:pt x="260" y="603"/>
                  </a:lnTo>
                  <a:lnTo>
                    <a:pt x="293" y="545"/>
                  </a:lnTo>
                  <a:lnTo>
                    <a:pt x="332" y="480"/>
                  </a:lnTo>
                  <a:lnTo>
                    <a:pt x="377" y="428"/>
                  </a:lnTo>
                  <a:lnTo>
                    <a:pt x="422" y="376"/>
                  </a:lnTo>
                  <a:lnTo>
                    <a:pt x="474" y="324"/>
                  </a:lnTo>
                  <a:lnTo>
                    <a:pt x="533" y="279"/>
                  </a:lnTo>
                  <a:lnTo>
                    <a:pt x="591" y="240"/>
                  </a:lnTo>
                  <a:lnTo>
                    <a:pt x="649" y="201"/>
                  </a:lnTo>
                  <a:lnTo>
                    <a:pt x="714" y="169"/>
                  </a:lnTo>
                  <a:lnTo>
                    <a:pt x="779" y="143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905;p51"/>
            <p:cNvSpPr/>
            <p:nvPr/>
          </p:nvSpPr>
          <p:spPr>
            <a:xfrm>
              <a:off x="2088927" y="3254692"/>
              <a:ext cx="86514" cy="86514"/>
            </a:xfrm>
            <a:custGeom>
              <a:avLst/>
              <a:gdLst/>
              <a:ahLst/>
              <a:cxnLst/>
              <a:rect l="l" t="t" r="r" b="b"/>
              <a:pathLst>
                <a:path w="2199" h="2199" extrusionOk="0">
                  <a:moveTo>
                    <a:pt x="1194" y="156"/>
                  </a:moveTo>
                  <a:lnTo>
                    <a:pt x="1291" y="175"/>
                  </a:lnTo>
                  <a:lnTo>
                    <a:pt x="1382" y="195"/>
                  </a:lnTo>
                  <a:lnTo>
                    <a:pt x="1466" y="227"/>
                  </a:lnTo>
                  <a:lnTo>
                    <a:pt x="1550" y="266"/>
                  </a:lnTo>
                  <a:lnTo>
                    <a:pt x="1628" y="318"/>
                  </a:lnTo>
                  <a:lnTo>
                    <a:pt x="1700" y="370"/>
                  </a:lnTo>
                  <a:lnTo>
                    <a:pt x="1771" y="428"/>
                  </a:lnTo>
                  <a:lnTo>
                    <a:pt x="1829" y="499"/>
                  </a:lnTo>
                  <a:lnTo>
                    <a:pt x="1881" y="571"/>
                  </a:lnTo>
                  <a:lnTo>
                    <a:pt x="1933" y="649"/>
                  </a:lnTo>
                  <a:lnTo>
                    <a:pt x="1972" y="733"/>
                  </a:lnTo>
                  <a:lnTo>
                    <a:pt x="2004" y="817"/>
                  </a:lnTo>
                  <a:lnTo>
                    <a:pt x="2024" y="908"/>
                  </a:lnTo>
                  <a:lnTo>
                    <a:pt x="2043" y="999"/>
                  </a:lnTo>
                  <a:lnTo>
                    <a:pt x="2043" y="1096"/>
                  </a:lnTo>
                  <a:lnTo>
                    <a:pt x="2043" y="1193"/>
                  </a:lnTo>
                  <a:lnTo>
                    <a:pt x="2024" y="1291"/>
                  </a:lnTo>
                  <a:lnTo>
                    <a:pt x="2004" y="1381"/>
                  </a:lnTo>
                  <a:lnTo>
                    <a:pt x="1972" y="1466"/>
                  </a:lnTo>
                  <a:lnTo>
                    <a:pt x="1933" y="1550"/>
                  </a:lnTo>
                  <a:lnTo>
                    <a:pt x="1881" y="1628"/>
                  </a:lnTo>
                  <a:lnTo>
                    <a:pt x="1829" y="1699"/>
                  </a:lnTo>
                  <a:lnTo>
                    <a:pt x="1771" y="1764"/>
                  </a:lnTo>
                  <a:lnTo>
                    <a:pt x="1700" y="1829"/>
                  </a:lnTo>
                  <a:lnTo>
                    <a:pt x="1628" y="1881"/>
                  </a:lnTo>
                  <a:lnTo>
                    <a:pt x="1550" y="1926"/>
                  </a:lnTo>
                  <a:lnTo>
                    <a:pt x="1466" y="1965"/>
                  </a:lnTo>
                  <a:lnTo>
                    <a:pt x="1382" y="1997"/>
                  </a:lnTo>
                  <a:lnTo>
                    <a:pt x="1291" y="2023"/>
                  </a:lnTo>
                  <a:lnTo>
                    <a:pt x="1194" y="2036"/>
                  </a:lnTo>
                  <a:lnTo>
                    <a:pt x="1103" y="2043"/>
                  </a:lnTo>
                  <a:lnTo>
                    <a:pt x="1006" y="2036"/>
                  </a:lnTo>
                  <a:lnTo>
                    <a:pt x="908" y="2023"/>
                  </a:lnTo>
                  <a:lnTo>
                    <a:pt x="818" y="1997"/>
                  </a:lnTo>
                  <a:lnTo>
                    <a:pt x="733" y="1965"/>
                  </a:lnTo>
                  <a:lnTo>
                    <a:pt x="649" y="1926"/>
                  </a:lnTo>
                  <a:lnTo>
                    <a:pt x="571" y="1881"/>
                  </a:lnTo>
                  <a:lnTo>
                    <a:pt x="500" y="1829"/>
                  </a:lnTo>
                  <a:lnTo>
                    <a:pt x="435" y="1764"/>
                  </a:lnTo>
                  <a:lnTo>
                    <a:pt x="370" y="1699"/>
                  </a:lnTo>
                  <a:lnTo>
                    <a:pt x="318" y="1628"/>
                  </a:lnTo>
                  <a:lnTo>
                    <a:pt x="273" y="1550"/>
                  </a:lnTo>
                  <a:lnTo>
                    <a:pt x="227" y="1466"/>
                  </a:lnTo>
                  <a:lnTo>
                    <a:pt x="195" y="1381"/>
                  </a:lnTo>
                  <a:lnTo>
                    <a:pt x="176" y="1291"/>
                  </a:lnTo>
                  <a:lnTo>
                    <a:pt x="163" y="1193"/>
                  </a:lnTo>
                  <a:lnTo>
                    <a:pt x="156" y="1096"/>
                  </a:lnTo>
                  <a:lnTo>
                    <a:pt x="163" y="999"/>
                  </a:lnTo>
                  <a:lnTo>
                    <a:pt x="176" y="908"/>
                  </a:lnTo>
                  <a:lnTo>
                    <a:pt x="195" y="817"/>
                  </a:lnTo>
                  <a:lnTo>
                    <a:pt x="227" y="733"/>
                  </a:lnTo>
                  <a:lnTo>
                    <a:pt x="273" y="649"/>
                  </a:lnTo>
                  <a:lnTo>
                    <a:pt x="318" y="571"/>
                  </a:lnTo>
                  <a:lnTo>
                    <a:pt x="370" y="499"/>
                  </a:lnTo>
                  <a:lnTo>
                    <a:pt x="435" y="428"/>
                  </a:lnTo>
                  <a:lnTo>
                    <a:pt x="500" y="370"/>
                  </a:lnTo>
                  <a:lnTo>
                    <a:pt x="571" y="318"/>
                  </a:lnTo>
                  <a:lnTo>
                    <a:pt x="649" y="266"/>
                  </a:lnTo>
                  <a:lnTo>
                    <a:pt x="733" y="227"/>
                  </a:lnTo>
                  <a:lnTo>
                    <a:pt x="818" y="195"/>
                  </a:lnTo>
                  <a:lnTo>
                    <a:pt x="908" y="175"/>
                  </a:lnTo>
                  <a:lnTo>
                    <a:pt x="1006" y="156"/>
                  </a:lnTo>
                  <a:close/>
                  <a:moveTo>
                    <a:pt x="986" y="0"/>
                  </a:moveTo>
                  <a:lnTo>
                    <a:pt x="876" y="19"/>
                  </a:lnTo>
                  <a:lnTo>
                    <a:pt x="772" y="45"/>
                  </a:lnTo>
                  <a:lnTo>
                    <a:pt x="675" y="84"/>
                  </a:lnTo>
                  <a:lnTo>
                    <a:pt x="578" y="130"/>
                  </a:lnTo>
                  <a:lnTo>
                    <a:pt x="487" y="188"/>
                  </a:lnTo>
                  <a:lnTo>
                    <a:pt x="403" y="246"/>
                  </a:lnTo>
                  <a:lnTo>
                    <a:pt x="325" y="318"/>
                  </a:lnTo>
                  <a:lnTo>
                    <a:pt x="253" y="396"/>
                  </a:lnTo>
                  <a:lnTo>
                    <a:pt x="189" y="480"/>
                  </a:lnTo>
                  <a:lnTo>
                    <a:pt x="130" y="571"/>
                  </a:lnTo>
                  <a:lnTo>
                    <a:pt x="85" y="668"/>
                  </a:lnTo>
                  <a:lnTo>
                    <a:pt x="46" y="772"/>
                  </a:lnTo>
                  <a:lnTo>
                    <a:pt x="20" y="876"/>
                  </a:lnTo>
                  <a:lnTo>
                    <a:pt x="7" y="986"/>
                  </a:lnTo>
                  <a:lnTo>
                    <a:pt x="0" y="1096"/>
                  </a:lnTo>
                  <a:lnTo>
                    <a:pt x="7" y="1213"/>
                  </a:lnTo>
                  <a:lnTo>
                    <a:pt x="20" y="1316"/>
                  </a:lnTo>
                  <a:lnTo>
                    <a:pt x="46" y="1427"/>
                  </a:lnTo>
                  <a:lnTo>
                    <a:pt x="85" y="1524"/>
                  </a:lnTo>
                  <a:lnTo>
                    <a:pt x="130" y="1621"/>
                  </a:lnTo>
                  <a:lnTo>
                    <a:pt x="189" y="1712"/>
                  </a:lnTo>
                  <a:lnTo>
                    <a:pt x="253" y="1796"/>
                  </a:lnTo>
                  <a:lnTo>
                    <a:pt x="325" y="1874"/>
                  </a:lnTo>
                  <a:lnTo>
                    <a:pt x="403" y="1946"/>
                  </a:lnTo>
                  <a:lnTo>
                    <a:pt x="487" y="2010"/>
                  </a:lnTo>
                  <a:lnTo>
                    <a:pt x="578" y="2069"/>
                  </a:lnTo>
                  <a:lnTo>
                    <a:pt x="675" y="2114"/>
                  </a:lnTo>
                  <a:lnTo>
                    <a:pt x="772" y="2147"/>
                  </a:lnTo>
                  <a:lnTo>
                    <a:pt x="876" y="2179"/>
                  </a:lnTo>
                  <a:lnTo>
                    <a:pt x="986" y="2192"/>
                  </a:lnTo>
                  <a:lnTo>
                    <a:pt x="1103" y="2198"/>
                  </a:lnTo>
                  <a:lnTo>
                    <a:pt x="1213" y="2192"/>
                  </a:lnTo>
                  <a:lnTo>
                    <a:pt x="1323" y="2179"/>
                  </a:lnTo>
                  <a:lnTo>
                    <a:pt x="1427" y="2147"/>
                  </a:lnTo>
                  <a:lnTo>
                    <a:pt x="1531" y="2114"/>
                  </a:lnTo>
                  <a:lnTo>
                    <a:pt x="1622" y="2069"/>
                  </a:lnTo>
                  <a:lnTo>
                    <a:pt x="1713" y="2010"/>
                  </a:lnTo>
                  <a:lnTo>
                    <a:pt x="1797" y="1946"/>
                  </a:lnTo>
                  <a:lnTo>
                    <a:pt x="1881" y="1874"/>
                  </a:lnTo>
                  <a:lnTo>
                    <a:pt x="1952" y="1796"/>
                  </a:lnTo>
                  <a:lnTo>
                    <a:pt x="2011" y="1712"/>
                  </a:lnTo>
                  <a:lnTo>
                    <a:pt x="2069" y="1621"/>
                  </a:lnTo>
                  <a:lnTo>
                    <a:pt x="2115" y="1524"/>
                  </a:lnTo>
                  <a:lnTo>
                    <a:pt x="2153" y="1427"/>
                  </a:lnTo>
                  <a:lnTo>
                    <a:pt x="2179" y="1316"/>
                  </a:lnTo>
                  <a:lnTo>
                    <a:pt x="2192" y="1213"/>
                  </a:lnTo>
                  <a:lnTo>
                    <a:pt x="2199" y="1096"/>
                  </a:lnTo>
                  <a:lnTo>
                    <a:pt x="2192" y="986"/>
                  </a:lnTo>
                  <a:lnTo>
                    <a:pt x="2179" y="876"/>
                  </a:lnTo>
                  <a:lnTo>
                    <a:pt x="2153" y="772"/>
                  </a:lnTo>
                  <a:lnTo>
                    <a:pt x="2115" y="668"/>
                  </a:lnTo>
                  <a:lnTo>
                    <a:pt x="2069" y="571"/>
                  </a:lnTo>
                  <a:lnTo>
                    <a:pt x="2011" y="480"/>
                  </a:lnTo>
                  <a:lnTo>
                    <a:pt x="1952" y="396"/>
                  </a:lnTo>
                  <a:lnTo>
                    <a:pt x="1881" y="318"/>
                  </a:lnTo>
                  <a:lnTo>
                    <a:pt x="1797" y="246"/>
                  </a:lnTo>
                  <a:lnTo>
                    <a:pt x="1713" y="188"/>
                  </a:lnTo>
                  <a:lnTo>
                    <a:pt x="1622" y="130"/>
                  </a:lnTo>
                  <a:lnTo>
                    <a:pt x="1531" y="84"/>
                  </a:lnTo>
                  <a:lnTo>
                    <a:pt x="1427" y="45"/>
                  </a:lnTo>
                  <a:lnTo>
                    <a:pt x="1323" y="19"/>
                  </a:lnTo>
                  <a:lnTo>
                    <a:pt x="1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906;p51"/>
            <p:cNvSpPr/>
            <p:nvPr/>
          </p:nvSpPr>
          <p:spPr>
            <a:xfrm>
              <a:off x="2084599" y="3107476"/>
              <a:ext cx="75026" cy="86790"/>
            </a:xfrm>
            <a:custGeom>
              <a:avLst/>
              <a:gdLst/>
              <a:ahLst/>
              <a:cxnLst/>
              <a:rect l="l" t="t" r="r" b="b"/>
              <a:pathLst>
                <a:path w="1907" h="2206" extrusionOk="0">
                  <a:moveTo>
                    <a:pt x="804" y="0"/>
                  </a:moveTo>
                  <a:lnTo>
                    <a:pt x="688" y="7"/>
                  </a:lnTo>
                  <a:lnTo>
                    <a:pt x="662" y="169"/>
                  </a:lnTo>
                  <a:lnTo>
                    <a:pt x="733" y="162"/>
                  </a:lnTo>
                  <a:lnTo>
                    <a:pt x="804" y="156"/>
                  </a:lnTo>
                  <a:lnTo>
                    <a:pt x="902" y="162"/>
                  </a:lnTo>
                  <a:lnTo>
                    <a:pt x="992" y="175"/>
                  </a:lnTo>
                  <a:lnTo>
                    <a:pt x="1083" y="201"/>
                  </a:lnTo>
                  <a:lnTo>
                    <a:pt x="1174" y="234"/>
                  </a:lnTo>
                  <a:lnTo>
                    <a:pt x="1258" y="273"/>
                  </a:lnTo>
                  <a:lnTo>
                    <a:pt x="1336" y="318"/>
                  </a:lnTo>
                  <a:lnTo>
                    <a:pt x="1407" y="376"/>
                  </a:lnTo>
                  <a:lnTo>
                    <a:pt x="1472" y="435"/>
                  </a:lnTo>
                  <a:lnTo>
                    <a:pt x="1537" y="500"/>
                  </a:lnTo>
                  <a:lnTo>
                    <a:pt x="1589" y="577"/>
                  </a:lnTo>
                  <a:lnTo>
                    <a:pt x="1634" y="655"/>
                  </a:lnTo>
                  <a:lnTo>
                    <a:pt x="1673" y="733"/>
                  </a:lnTo>
                  <a:lnTo>
                    <a:pt x="1706" y="824"/>
                  </a:lnTo>
                  <a:lnTo>
                    <a:pt x="1732" y="915"/>
                  </a:lnTo>
                  <a:lnTo>
                    <a:pt x="1745" y="1005"/>
                  </a:lnTo>
                  <a:lnTo>
                    <a:pt x="1751" y="1103"/>
                  </a:lnTo>
                  <a:lnTo>
                    <a:pt x="1745" y="1200"/>
                  </a:lnTo>
                  <a:lnTo>
                    <a:pt x="1732" y="1291"/>
                  </a:lnTo>
                  <a:lnTo>
                    <a:pt x="1706" y="1381"/>
                  </a:lnTo>
                  <a:lnTo>
                    <a:pt x="1673" y="1472"/>
                  </a:lnTo>
                  <a:lnTo>
                    <a:pt x="1634" y="1550"/>
                  </a:lnTo>
                  <a:lnTo>
                    <a:pt x="1589" y="1628"/>
                  </a:lnTo>
                  <a:lnTo>
                    <a:pt x="1537" y="1706"/>
                  </a:lnTo>
                  <a:lnTo>
                    <a:pt x="1472" y="1771"/>
                  </a:lnTo>
                  <a:lnTo>
                    <a:pt x="1407" y="1829"/>
                  </a:lnTo>
                  <a:lnTo>
                    <a:pt x="1336" y="1887"/>
                  </a:lnTo>
                  <a:lnTo>
                    <a:pt x="1258" y="1933"/>
                  </a:lnTo>
                  <a:lnTo>
                    <a:pt x="1174" y="1972"/>
                  </a:lnTo>
                  <a:lnTo>
                    <a:pt x="1083" y="2004"/>
                  </a:lnTo>
                  <a:lnTo>
                    <a:pt x="992" y="2030"/>
                  </a:lnTo>
                  <a:lnTo>
                    <a:pt x="902" y="2043"/>
                  </a:lnTo>
                  <a:lnTo>
                    <a:pt x="804" y="2049"/>
                  </a:lnTo>
                  <a:lnTo>
                    <a:pt x="701" y="2043"/>
                  </a:lnTo>
                  <a:lnTo>
                    <a:pt x="597" y="2024"/>
                  </a:lnTo>
                  <a:lnTo>
                    <a:pt x="500" y="1998"/>
                  </a:lnTo>
                  <a:lnTo>
                    <a:pt x="409" y="1959"/>
                  </a:lnTo>
                  <a:lnTo>
                    <a:pt x="318" y="1913"/>
                  </a:lnTo>
                  <a:lnTo>
                    <a:pt x="240" y="1855"/>
                  </a:lnTo>
                  <a:lnTo>
                    <a:pt x="162" y="1797"/>
                  </a:lnTo>
                  <a:lnTo>
                    <a:pt x="91" y="1725"/>
                  </a:lnTo>
                  <a:lnTo>
                    <a:pt x="0" y="1848"/>
                  </a:lnTo>
                  <a:lnTo>
                    <a:pt x="78" y="1926"/>
                  </a:lnTo>
                  <a:lnTo>
                    <a:pt x="169" y="1998"/>
                  </a:lnTo>
                  <a:lnTo>
                    <a:pt x="260" y="2056"/>
                  </a:lnTo>
                  <a:lnTo>
                    <a:pt x="357" y="2108"/>
                  </a:lnTo>
                  <a:lnTo>
                    <a:pt x="467" y="2147"/>
                  </a:lnTo>
                  <a:lnTo>
                    <a:pt x="571" y="2179"/>
                  </a:lnTo>
                  <a:lnTo>
                    <a:pt x="688" y="2199"/>
                  </a:lnTo>
                  <a:lnTo>
                    <a:pt x="804" y="2205"/>
                  </a:lnTo>
                  <a:lnTo>
                    <a:pt x="915" y="2199"/>
                  </a:lnTo>
                  <a:lnTo>
                    <a:pt x="1025" y="2179"/>
                  </a:lnTo>
                  <a:lnTo>
                    <a:pt x="1135" y="2153"/>
                  </a:lnTo>
                  <a:lnTo>
                    <a:pt x="1232" y="2114"/>
                  </a:lnTo>
                  <a:lnTo>
                    <a:pt x="1330" y="2069"/>
                  </a:lnTo>
                  <a:lnTo>
                    <a:pt x="1420" y="2017"/>
                  </a:lnTo>
                  <a:lnTo>
                    <a:pt x="1505" y="1952"/>
                  </a:lnTo>
                  <a:lnTo>
                    <a:pt x="1583" y="1881"/>
                  </a:lnTo>
                  <a:lnTo>
                    <a:pt x="1654" y="1803"/>
                  </a:lnTo>
                  <a:lnTo>
                    <a:pt x="1719" y="1719"/>
                  </a:lnTo>
                  <a:lnTo>
                    <a:pt x="1771" y="1628"/>
                  </a:lnTo>
                  <a:lnTo>
                    <a:pt x="1823" y="1531"/>
                  </a:lnTo>
                  <a:lnTo>
                    <a:pt x="1855" y="1427"/>
                  </a:lnTo>
                  <a:lnTo>
                    <a:pt x="1881" y="1323"/>
                  </a:lnTo>
                  <a:lnTo>
                    <a:pt x="1900" y="1213"/>
                  </a:lnTo>
                  <a:lnTo>
                    <a:pt x="1907" y="1103"/>
                  </a:lnTo>
                  <a:lnTo>
                    <a:pt x="1900" y="992"/>
                  </a:lnTo>
                  <a:lnTo>
                    <a:pt x="1881" y="882"/>
                  </a:lnTo>
                  <a:lnTo>
                    <a:pt x="1855" y="778"/>
                  </a:lnTo>
                  <a:lnTo>
                    <a:pt x="1823" y="675"/>
                  </a:lnTo>
                  <a:lnTo>
                    <a:pt x="1771" y="577"/>
                  </a:lnTo>
                  <a:lnTo>
                    <a:pt x="1719" y="487"/>
                  </a:lnTo>
                  <a:lnTo>
                    <a:pt x="1654" y="402"/>
                  </a:lnTo>
                  <a:lnTo>
                    <a:pt x="1583" y="324"/>
                  </a:lnTo>
                  <a:lnTo>
                    <a:pt x="1505" y="253"/>
                  </a:lnTo>
                  <a:lnTo>
                    <a:pt x="1420" y="188"/>
                  </a:lnTo>
                  <a:lnTo>
                    <a:pt x="1330" y="136"/>
                  </a:lnTo>
                  <a:lnTo>
                    <a:pt x="1232" y="91"/>
                  </a:lnTo>
                  <a:lnTo>
                    <a:pt x="1135" y="52"/>
                  </a:lnTo>
                  <a:lnTo>
                    <a:pt x="1025" y="26"/>
                  </a:lnTo>
                  <a:lnTo>
                    <a:pt x="915" y="7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907;p51"/>
            <p:cNvSpPr/>
            <p:nvPr/>
          </p:nvSpPr>
          <p:spPr>
            <a:xfrm>
              <a:off x="2207069" y="3120734"/>
              <a:ext cx="39" cy="351879"/>
            </a:xfrm>
            <a:custGeom>
              <a:avLst/>
              <a:gdLst/>
              <a:ahLst/>
              <a:cxnLst/>
              <a:rect l="l" t="t" r="r" b="b"/>
              <a:pathLst>
                <a:path w="1" h="8944" fill="none" extrusionOk="0">
                  <a:moveTo>
                    <a:pt x="0" y="0"/>
                  </a:moveTo>
                  <a:lnTo>
                    <a:pt x="0" y="8943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908;p51"/>
            <p:cNvSpPr/>
            <p:nvPr/>
          </p:nvSpPr>
          <p:spPr>
            <a:xfrm>
              <a:off x="2067249" y="3360560"/>
              <a:ext cx="98002" cy="74003"/>
            </a:xfrm>
            <a:custGeom>
              <a:avLst/>
              <a:gdLst/>
              <a:ahLst/>
              <a:cxnLst/>
              <a:rect l="l" t="t" r="r" b="b"/>
              <a:pathLst>
                <a:path w="2491" h="1881" fill="none" extrusionOk="0">
                  <a:moveTo>
                    <a:pt x="0" y="0"/>
                  </a:moveTo>
                  <a:lnTo>
                    <a:pt x="2490" y="0"/>
                  </a:lnTo>
                  <a:lnTo>
                    <a:pt x="2490" y="0"/>
                  </a:lnTo>
                  <a:lnTo>
                    <a:pt x="2490" y="78"/>
                  </a:lnTo>
                  <a:lnTo>
                    <a:pt x="2490" y="175"/>
                  </a:lnTo>
                  <a:lnTo>
                    <a:pt x="2484" y="292"/>
                  </a:lnTo>
                  <a:lnTo>
                    <a:pt x="2478" y="435"/>
                  </a:lnTo>
                  <a:lnTo>
                    <a:pt x="2452" y="590"/>
                  </a:lnTo>
                  <a:lnTo>
                    <a:pt x="2419" y="766"/>
                  </a:lnTo>
                  <a:lnTo>
                    <a:pt x="2374" y="941"/>
                  </a:lnTo>
                  <a:lnTo>
                    <a:pt x="2348" y="1025"/>
                  </a:lnTo>
                  <a:lnTo>
                    <a:pt x="2315" y="1116"/>
                  </a:lnTo>
                  <a:lnTo>
                    <a:pt x="2276" y="1200"/>
                  </a:lnTo>
                  <a:lnTo>
                    <a:pt x="2238" y="1284"/>
                  </a:lnTo>
                  <a:lnTo>
                    <a:pt x="2186" y="1362"/>
                  </a:lnTo>
                  <a:lnTo>
                    <a:pt x="2134" y="1440"/>
                  </a:lnTo>
                  <a:lnTo>
                    <a:pt x="2075" y="1518"/>
                  </a:lnTo>
                  <a:lnTo>
                    <a:pt x="2011" y="1583"/>
                  </a:lnTo>
                  <a:lnTo>
                    <a:pt x="1939" y="1648"/>
                  </a:lnTo>
                  <a:lnTo>
                    <a:pt x="1861" y="1706"/>
                  </a:lnTo>
                  <a:lnTo>
                    <a:pt x="1784" y="1758"/>
                  </a:lnTo>
                  <a:lnTo>
                    <a:pt x="1686" y="1797"/>
                  </a:lnTo>
                  <a:lnTo>
                    <a:pt x="1589" y="1829"/>
                  </a:lnTo>
                  <a:lnTo>
                    <a:pt x="1485" y="1855"/>
                  </a:lnTo>
                  <a:lnTo>
                    <a:pt x="1369" y="1874"/>
                  </a:lnTo>
                  <a:lnTo>
                    <a:pt x="1245" y="1881"/>
                  </a:lnTo>
                  <a:lnTo>
                    <a:pt x="1245" y="1881"/>
                  </a:lnTo>
                  <a:lnTo>
                    <a:pt x="1122" y="1874"/>
                  </a:lnTo>
                  <a:lnTo>
                    <a:pt x="1012" y="1855"/>
                  </a:lnTo>
                  <a:lnTo>
                    <a:pt x="902" y="1829"/>
                  </a:lnTo>
                  <a:lnTo>
                    <a:pt x="804" y="1797"/>
                  </a:lnTo>
                  <a:lnTo>
                    <a:pt x="714" y="1758"/>
                  </a:lnTo>
                  <a:lnTo>
                    <a:pt x="629" y="1706"/>
                  </a:lnTo>
                  <a:lnTo>
                    <a:pt x="551" y="1648"/>
                  </a:lnTo>
                  <a:lnTo>
                    <a:pt x="480" y="1583"/>
                  </a:lnTo>
                  <a:lnTo>
                    <a:pt x="415" y="1518"/>
                  </a:lnTo>
                  <a:lnTo>
                    <a:pt x="357" y="1440"/>
                  </a:lnTo>
                  <a:lnTo>
                    <a:pt x="305" y="1362"/>
                  </a:lnTo>
                  <a:lnTo>
                    <a:pt x="260" y="1284"/>
                  </a:lnTo>
                  <a:lnTo>
                    <a:pt x="214" y="1200"/>
                  </a:lnTo>
                  <a:lnTo>
                    <a:pt x="175" y="1116"/>
                  </a:lnTo>
                  <a:lnTo>
                    <a:pt x="143" y="1025"/>
                  </a:lnTo>
                  <a:lnTo>
                    <a:pt x="117" y="941"/>
                  </a:lnTo>
                  <a:lnTo>
                    <a:pt x="72" y="766"/>
                  </a:lnTo>
                  <a:lnTo>
                    <a:pt x="39" y="590"/>
                  </a:lnTo>
                  <a:lnTo>
                    <a:pt x="20" y="435"/>
                  </a:lnTo>
                  <a:lnTo>
                    <a:pt x="7" y="292"/>
                  </a:lnTo>
                  <a:lnTo>
                    <a:pt x="0" y="175"/>
                  </a:lnTo>
                  <a:lnTo>
                    <a:pt x="0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909;p51"/>
            <p:cNvSpPr/>
            <p:nvPr/>
          </p:nvSpPr>
          <p:spPr>
            <a:xfrm>
              <a:off x="2248890" y="3360560"/>
              <a:ext cx="98278" cy="74003"/>
            </a:xfrm>
            <a:custGeom>
              <a:avLst/>
              <a:gdLst/>
              <a:ahLst/>
              <a:cxnLst/>
              <a:rect l="l" t="t" r="r" b="b"/>
              <a:pathLst>
                <a:path w="2498" h="1881" fill="none" extrusionOk="0">
                  <a:moveTo>
                    <a:pt x="7" y="0"/>
                  </a:moveTo>
                  <a:lnTo>
                    <a:pt x="2491" y="0"/>
                  </a:lnTo>
                  <a:lnTo>
                    <a:pt x="2491" y="0"/>
                  </a:lnTo>
                  <a:lnTo>
                    <a:pt x="2497" y="78"/>
                  </a:lnTo>
                  <a:lnTo>
                    <a:pt x="2491" y="175"/>
                  </a:lnTo>
                  <a:lnTo>
                    <a:pt x="2491" y="292"/>
                  </a:lnTo>
                  <a:lnTo>
                    <a:pt x="2478" y="435"/>
                  </a:lnTo>
                  <a:lnTo>
                    <a:pt x="2458" y="590"/>
                  </a:lnTo>
                  <a:lnTo>
                    <a:pt x="2426" y="766"/>
                  </a:lnTo>
                  <a:lnTo>
                    <a:pt x="2381" y="941"/>
                  </a:lnTo>
                  <a:lnTo>
                    <a:pt x="2348" y="1025"/>
                  </a:lnTo>
                  <a:lnTo>
                    <a:pt x="2316" y="1116"/>
                  </a:lnTo>
                  <a:lnTo>
                    <a:pt x="2283" y="1200"/>
                  </a:lnTo>
                  <a:lnTo>
                    <a:pt x="2238" y="1284"/>
                  </a:lnTo>
                  <a:lnTo>
                    <a:pt x="2192" y="1362"/>
                  </a:lnTo>
                  <a:lnTo>
                    <a:pt x="2141" y="1440"/>
                  </a:lnTo>
                  <a:lnTo>
                    <a:pt x="2082" y="1518"/>
                  </a:lnTo>
                  <a:lnTo>
                    <a:pt x="2017" y="1583"/>
                  </a:lnTo>
                  <a:lnTo>
                    <a:pt x="1946" y="1648"/>
                  </a:lnTo>
                  <a:lnTo>
                    <a:pt x="1868" y="1706"/>
                  </a:lnTo>
                  <a:lnTo>
                    <a:pt x="1784" y="1758"/>
                  </a:lnTo>
                  <a:lnTo>
                    <a:pt x="1693" y="1797"/>
                  </a:lnTo>
                  <a:lnTo>
                    <a:pt x="1596" y="1829"/>
                  </a:lnTo>
                  <a:lnTo>
                    <a:pt x="1486" y="1855"/>
                  </a:lnTo>
                  <a:lnTo>
                    <a:pt x="1369" y="1874"/>
                  </a:lnTo>
                  <a:lnTo>
                    <a:pt x="1252" y="1881"/>
                  </a:lnTo>
                  <a:lnTo>
                    <a:pt x="1252" y="1881"/>
                  </a:lnTo>
                  <a:lnTo>
                    <a:pt x="1129" y="1874"/>
                  </a:lnTo>
                  <a:lnTo>
                    <a:pt x="1012" y="1855"/>
                  </a:lnTo>
                  <a:lnTo>
                    <a:pt x="902" y="1829"/>
                  </a:lnTo>
                  <a:lnTo>
                    <a:pt x="805" y="1797"/>
                  </a:lnTo>
                  <a:lnTo>
                    <a:pt x="714" y="1758"/>
                  </a:lnTo>
                  <a:lnTo>
                    <a:pt x="630" y="1706"/>
                  </a:lnTo>
                  <a:lnTo>
                    <a:pt x="552" y="1648"/>
                  </a:lnTo>
                  <a:lnTo>
                    <a:pt x="480" y="1583"/>
                  </a:lnTo>
                  <a:lnTo>
                    <a:pt x="416" y="1518"/>
                  </a:lnTo>
                  <a:lnTo>
                    <a:pt x="357" y="1440"/>
                  </a:lnTo>
                  <a:lnTo>
                    <a:pt x="305" y="1362"/>
                  </a:lnTo>
                  <a:lnTo>
                    <a:pt x="260" y="1284"/>
                  </a:lnTo>
                  <a:lnTo>
                    <a:pt x="215" y="1200"/>
                  </a:lnTo>
                  <a:lnTo>
                    <a:pt x="182" y="1116"/>
                  </a:lnTo>
                  <a:lnTo>
                    <a:pt x="150" y="1025"/>
                  </a:lnTo>
                  <a:lnTo>
                    <a:pt x="117" y="941"/>
                  </a:lnTo>
                  <a:lnTo>
                    <a:pt x="72" y="766"/>
                  </a:lnTo>
                  <a:lnTo>
                    <a:pt x="39" y="590"/>
                  </a:lnTo>
                  <a:lnTo>
                    <a:pt x="20" y="435"/>
                  </a:lnTo>
                  <a:lnTo>
                    <a:pt x="7" y="292"/>
                  </a:lnTo>
                  <a:lnTo>
                    <a:pt x="7" y="175"/>
                  </a:lnTo>
                  <a:lnTo>
                    <a:pt x="1" y="7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910;p51"/>
            <p:cNvSpPr/>
            <p:nvPr/>
          </p:nvSpPr>
          <p:spPr>
            <a:xfrm>
              <a:off x="2159584" y="3043428"/>
              <a:ext cx="95209" cy="68141"/>
            </a:xfrm>
            <a:custGeom>
              <a:avLst/>
              <a:gdLst/>
              <a:ahLst/>
              <a:cxnLst/>
              <a:rect l="l" t="t" r="r" b="b"/>
              <a:pathLst>
                <a:path w="2420" h="1732" extrusionOk="0">
                  <a:moveTo>
                    <a:pt x="1" y="0"/>
                  </a:moveTo>
                  <a:lnTo>
                    <a:pt x="1" y="1414"/>
                  </a:lnTo>
                  <a:lnTo>
                    <a:pt x="7" y="1447"/>
                  </a:lnTo>
                  <a:lnTo>
                    <a:pt x="27" y="1479"/>
                  </a:lnTo>
                  <a:lnTo>
                    <a:pt x="53" y="1505"/>
                  </a:lnTo>
                  <a:lnTo>
                    <a:pt x="98" y="1537"/>
                  </a:lnTo>
                  <a:lnTo>
                    <a:pt x="150" y="1563"/>
                  </a:lnTo>
                  <a:lnTo>
                    <a:pt x="208" y="1589"/>
                  </a:lnTo>
                  <a:lnTo>
                    <a:pt x="280" y="1615"/>
                  </a:lnTo>
                  <a:lnTo>
                    <a:pt x="357" y="1635"/>
                  </a:lnTo>
                  <a:lnTo>
                    <a:pt x="533" y="1674"/>
                  </a:lnTo>
                  <a:lnTo>
                    <a:pt x="740" y="1706"/>
                  </a:lnTo>
                  <a:lnTo>
                    <a:pt x="967" y="1725"/>
                  </a:lnTo>
                  <a:lnTo>
                    <a:pt x="1207" y="1732"/>
                  </a:lnTo>
                  <a:lnTo>
                    <a:pt x="1453" y="1725"/>
                  </a:lnTo>
                  <a:lnTo>
                    <a:pt x="1680" y="1706"/>
                  </a:lnTo>
                  <a:lnTo>
                    <a:pt x="1881" y="1674"/>
                  </a:lnTo>
                  <a:lnTo>
                    <a:pt x="2063" y="1635"/>
                  </a:lnTo>
                  <a:lnTo>
                    <a:pt x="2141" y="1615"/>
                  </a:lnTo>
                  <a:lnTo>
                    <a:pt x="2212" y="1589"/>
                  </a:lnTo>
                  <a:lnTo>
                    <a:pt x="2271" y="1563"/>
                  </a:lnTo>
                  <a:lnTo>
                    <a:pt x="2322" y="1537"/>
                  </a:lnTo>
                  <a:lnTo>
                    <a:pt x="2361" y="1505"/>
                  </a:lnTo>
                  <a:lnTo>
                    <a:pt x="2394" y="1479"/>
                  </a:lnTo>
                  <a:lnTo>
                    <a:pt x="2413" y="1447"/>
                  </a:lnTo>
                  <a:lnTo>
                    <a:pt x="2420" y="1414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rgbClr val="FFB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911;p51"/>
            <p:cNvSpPr/>
            <p:nvPr/>
          </p:nvSpPr>
          <p:spPr>
            <a:xfrm>
              <a:off x="2159584" y="3043428"/>
              <a:ext cx="95209" cy="40090"/>
            </a:xfrm>
            <a:custGeom>
              <a:avLst/>
              <a:gdLst/>
              <a:ahLst/>
              <a:cxnLst/>
              <a:rect l="l" t="t" r="r" b="b"/>
              <a:pathLst>
                <a:path w="2420" h="1019" extrusionOk="0">
                  <a:moveTo>
                    <a:pt x="1" y="0"/>
                  </a:moveTo>
                  <a:lnTo>
                    <a:pt x="1" y="902"/>
                  </a:lnTo>
                  <a:lnTo>
                    <a:pt x="98" y="928"/>
                  </a:lnTo>
                  <a:lnTo>
                    <a:pt x="195" y="954"/>
                  </a:lnTo>
                  <a:lnTo>
                    <a:pt x="299" y="973"/>
                  </a:lnTo>
                  <a:lnTo>
                    <a:pt x="403" y="993"/>
                  </a:lnTo>
                  <a:lnTo>
                    <a:pt x="513" y="1006"/>
                  </a:lnTo>
                  <a:lnTo>
                    <a:pt x="630" y="1012"/>
                  </a:lnTo>
                  <a:lnTo>
                    <a:pt x="747" y="1019"/>
                  </a:lnTo>
                  <a:lnTo>
                    <a:pt x="1000" y="1019"/>
                  </a:lnTo>
                  <a:lnTo>
                    <a:pt x="1123" y="1012"/>
                  </a:lnTo>
                  <a:lnTo>
                    <a:pt x="1246" y="999"/>
                  </a:lnTo>
                  <a:lnTo>
                    <a:pt x="1356" y="986"/>
                  </a:lnTo>
                  <a:lnTo>
                    <a:pt x="1466" y="967"/>
                  </a:lnTo>
                  <a:lnTo>
                    <a:pt x="1577" y="947"/>
                  </a:lnTo>
                  <a:lnTo>
                    <a:pt x="1680" y="921"/>
                  </a:lnTo>
                  <a:lnTo>
                    <a:pt x="1778" y="895"/>
                  </a:lnTo>
                  <a:lnTo>
                    <a:pt x="1868" y="856"/>
                  </a:lnTo>
                  <a:lnTo>
                    <a:pt x="1959" y="824"/>
                  </a:lnTo>
                  <a:lnTo>
                    <a:pt x="2044" y="785"/>
                  </a:lnTo>
                  <a:lnTo>
                    <a:pt x="2128" y="740"/>
                  </a:lnTo>
                  <a:lnTo>
                    <a:pt x="2206" y="694"/>
                  </a:lnTo>
                  <a:lnTo>
                    <a:pt x="2277" y="649"/>
                  </a:lnTo>
                  <a:lnTo>
                    <a:pt x="2348" y="597"/>
                  </a:lnTo>
                  <a:lnTo>
                    <a:pt x="2420" y="53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rgbClr val="000000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912;p51"/>
            <p:cNvSpPr/>
            <p:nvPr/>
          </p:nvSpPr>
          <p:spPr>
            <a:xfrm>
              <a:off x="2114695" y="2865841"/>
              <a:ext cx="179402" cy="202378"/>
            </a:xfrm>
            <a:custGeom>
              <a:avLst/>
              <a:gdLst/>
              <a:ahLst/>
              <a:cxnLst/>
              <a:rect l="l" t="t" r="r" b="b"/>
              <a:pathLst>
                <a:path w="4560" h="5144" extrusionOk="0">
                  <a:moveTo>
                    <a:pt x="2283" y="1"/>
                  </a:moveTo>
                  <a:lnTo>
                    <a:pt x="2095" y="7"/>
                  </a:lnTo>
                  <a:lnTo>
                    <a:pt x="1920" y="20"/>
                  </a:lnTo>
                  <a:lnTo>
                    <a:pt x="1751" y="46"/>
                  </a:lnTo>
                  <a:lnTo>
                    <a:pt x="1596" y="79"/>
                  </a:lnTo>
                  <a:lnTo>
                    <a:pt x="1447" y="118"/>
                  </a:lnTo>
                  <a:lnTo>
                    <a:pt x="1310" y="169"/>
                  </a:lnTo>
                  <a:lnTo>
                    <a:pt x="1181" y="228"/>
                  </a:lnTo>
                  <a:lnTo>
                    <a:pt x="1058" y="293"/>
                  </a:lnTo>
                  <a:lnTo>
                    <a:pt x="941" y="364"/>
                  </a:lnTo>
                  <a:lnTo>
                    <a:pt x="837" y="442"/>
                  </a:lnTo>
                  <a:lnTo>
                    <a:pt x="740" y="526"/>
                  </a:lnTo>
                  <a:lnTo>
                    <a:pt x="649" y="617"/>
                  </a:lnTo>
                  <a:lnTo>
                    <a:pt x="565" y="714"/>
                  </a:lnTo>
                  <a:lnTo>
                    <a:pt x="487" y="812"/>
                  </a:lnTo>
                  <a:lnTo>
                    <a:pt x="416" y="915"/>
                  </a:lnTo>
                  <a:lnTo>
                    <a:pt x="357" y="1026"/>
                  </a:lnTo>
                  <a:lnTo>
                    <a:pt x="299" y="1136"/>
                  </a:lnTo>
                  <a:lnTo>
                    <a:pt x="247" y="1252"/>
                  </a:lnTo>
                  <a:lnTo>
                    <a:pt x="202" y="1369"/>
                  </a:lnTo>
                  <a:lnTo>
                    <a:pt x="163" y="1486"/>
                  </a:lnTo>
                  <a:lnTo>
                    <a:pt x="124" y="1609"/>
                  </a:lnTo>
                  <a:lnTo>
                    <a:pt x="98" y="1732"/>
                  </a:lnTo>
                  <a:lnTo>
                    <a:pt x="72" y="1856"/>
                  </a:lnTo>
                  <a:lnTo>
                    <a:pt x="46" y="1979"/>
                  </a:lnTo>
                  <a:lnTo>
                    <a:pt x="33" y="2102"/>
                  </a:lnTo>
                  <a:lnTo>
                    <a:pt x="20" y="2225"/>
                  </a:lnTo>
                  <a:lnTo>
                    <a:pt x="7" y="2472"/>
                  </a:lnTo>
                  <a:lnTo>
                    <a:pt x="0" y="2712"/>
                  </a:lnTo>
                  <a:lnTo>
                    <a:pt x="13" y="2939"/>
                  </a:lnTo>
                  <a:lnTo>
                    <a:pt x="33" y="3159"/>
                  </a:lnTo>
                  <a:lnTo>
                    <a:pt x="65" y="3373"/>
                  </a:lnTo>
                  <a:lnTo>
                    <a:pt x="111" y="3581"/>
                  </a:lnTo>
                  <a:lnTo>
                    <a:pt x="137" y="3684"/>
                  </a:lnTo>
                  <a:lnTo>
                    <a:pt x="163" y="3782"/>
                  </a:lnTo>
                  <a:lnTo>
                    <a:pt x="202" y="3879"/>
                  </a:lnTo>
                  <a:lnTo>
                    <a:pt x="240" y="3976"/>
                  </a:lnTo>
                  <a:lnTo>
                    <a:pt x="279" y="4067"/>
                  </a:lnTo>
                  <a:lnTo>
                    <a:pt x="325" y="4158"/>
                  </a:lnTo>
                  <a:lnTo>
                    <a:pt x="377" y="4242"/>
                  </a:lnTo>
                  <a:lnTo>
                    <a:pt x="428" y="4326"/>
                  </a:lnTo>
                  <a:lnTo>
                    <a:pt x="487" y="4411"/>
                  </a:lnTo>
                  <a:lnTo>
                    <a:pt x="552" y="4489"/>
                  </a:lnTo>
                  <a:lnTo>
                    <a:pt x="617" y="4560"/>
                  </a:lnTo>
                  <a:lnTo>
                    <a:pt x="694" y="4631"/>
                  </a:lnTo>
                  <a:lnTo>
                    <a:pt x="772" y="4696"/>
                  </a:lnTo>
                  <a:lnTo>
                    <a:pt x="850" y="4761"/>
                  </a:lnTo>
                  <a:lnTo>
                    <a:pt x="941" y="4819"/>
                  </a:lnTo>
                  <a:lnTo>
                    <a:pt x="1032" y="4871"/>
                  </a:lnTo>
                  <a:lnTo>
                    <a:pt x="1129" y="4923"/>
                  </a:lnTo>
                  <a:lnTo>
                    <a:pt x="1233" y="4962"/>
                  </a:lnTo>
                  <a:lnTo>
                    <a:pt x="1343" y="5007"/>
                  </a:lnTo>
                  <a:lnTo>
                    <a:pt x="1460" y="5040"/>
                  </a:lnTo>
                  <a:lnTo>
                    <a:pt x="1583" y="5072"/>
                  </a:lnTo>
                  <a:lnTo>
                    <a:pt x="1706" y="5098"/>
                  </a:lnTo>
                  <a:lnTo>
                    <a:pt x="1842" y="5118"/>
                  </a:lnTo>
                  <a:lnTo>
                    <a:pt x="1985" y="5131"/>
                  </a:lnTo>
                  <a:lnTo>
                    <a:pt x="2128" y="5137"/>
                  </a:lnTo>
                  <a:lnTo>
                    <a:pt x="2283" y="5143"/>
                  </a:lnTo>
                  <a:lnTo>
                    <a:pt x="2432" y="5137"/>
                  </a:lnTo>
                  <a:lnTo>
                    <a:pt x="2581" y="5131"/>
                  </a:lnTo>
                  <a:lnTo>
                    <a:pt x="2724" y="5118"/>
                  </a:lnTo>
                  <a:lnTo>
                    <a:pt x="2854" y="5098"/>
                  </a:lnTo>
                  <a:lnTo>
                    <a:pt x="2984" y="5072"/>
                  </a:lnTo>
                  <a:lnTo>
                    <a:pt x="3107" y="5040"/>
                  </a:lnTo>
                  <a:lnTo>
                    <a:pt x="3217" y="5007"/>
                  </a:lnTo>
                  <a:lnTo>
                    <a:pt x="3327" y="4962"/>
                  </a:lnTo>
                  <a:lnTo>
                    <a:pt x="3431" y="4923"/>
                  </a:lnTo>
                  <a:lnTo>
                    <a:pt x="3528" y="4871"/>
                  </a:lnTo>
                  <a:lnTo>
                    <a:pt x="3626" y="4819"/>
                  </a:lnTo>
                  <a:lnTo>
                    <a:pt x="3710" y="4761"/>
                  </a:lnTo>
                  <a:lnTo>
                    <a:pt x="3794" y="4696"/>
                  </a:lnTo>
                  <a:lnTo>
                    <a:pt x="3872" y="4631"/>
                  </a:lnTo>
                  <a:lnTo>
                    <a:pt x="3943" y="4560"/>
                  </a:lnTo>
                  <a:lnTo>
                    <a:pt x="4015" y="4489"/>
                  </a:lnTo>
                  <a:lnTo>
                    <a:pt x="4073" y="4411"/>
                  </a:lnTo>
                  <a:lnTo>
                    <a:pt x="4131" y="4326"/>
                  </a:lnTo>
                  <a:lnTo>
                    <a:pt x="4190" y="4242"/>
                  </a:lnTo>
                  <a:lnTo>
                    <a:pt x="4242" y="4158"/>
                  </a:lnTo>
                  <a:lnTo>
                    <a:pt x="4287" y="4067"/>
                  </a:lnTo>
                  <a:lnTo>
                    <a:pt x="4326" y="3976"/>
                  </a:lnTo>
                  <a:lnTo>
                    <a:pt x="4365" y="3879"/>
                  </a:lnTo>
                  <a:lnTo>
                    <a:pt x="4397" y="3782"/>
                  </a:lnTo>
                  <a:lnTo>
                    <a:pt x="4430" y="3684"/>
                  </a:lnTo>
                  <a:lnTo>
                    <a:pt x="4456" y="3581"/>
                  </a:lnTo>
                  <a:lnTo>
                    <a:pt x="4501" y="3373"/>
                  </a:lnTo>
                  <a:lnTo>
                    <a:pt x="4533" y="3159"/>
                  </a:lnTo>
                  <a:lnTo>
                    <a:pt x="4553" y="2939"/>
                  </a:lnTo>
                  <a:lnTo>
                    <a:pt x="4559" y="2712"/>
                  </a:lnTo>
                  <a:lnTo>
                    <a:pt x="4559" y="2472"/>
                  </a:lnTo>
                  <a:lnTo>
                    <a:pt x="4546" y="2225"/>
                  </a:lnTo>
                  <a:lnTo>
                    <a:pt x="4533" y="2102"/>
                  </a:lnTo>
                  <a:lnTo>
                    <a:pt x="4514" y="1979"/>
                  </a:lnTo>
                  <a:lnTo>
                    <a:pt x="4495" y="1856"/>
                  </a:lnTo>
                  <a:lnTo>
                    <a:pt x="4469" y="1732"/>
                  </a:lnTo>
                  <a:lnTo>
                    <a:pt x="4436" y="1609"/>
                  </a:lnTo>
                  <a:lnTo>
                    <a:pt x="4404" y="1486"/>
                  </a:lnTo>
                  <a:lnTo>
                    <a:pt x="4365" y="1369"/>
                  </a:lnTo>
                  <a:lnTo>
                    <a:pt x="4319" y="1252"/>
                  </a:lnTo>
                  <a:lnTo>
                    <a:pt x="4268" y="1136"/>
                  </a:lnTo>
                  <a:lnTo>
                    <a:pt x="4209" y="1026"/>
                  </a:lnTo>
                  <a:lnTo>
                    <a:pt x="4144" y="915"/>
                  </a:lnTo>
                  <a:lnTo>
                    <a:pt x="4073" y="812"/>
                  </a:lnTo>
                  <a:lnTo>
                    <a:pt x="4002" y="714"/>
                  </a:lnTo>
                  <a:lnTo>
                    <a:pt x="3917" y="617"/>
                  </a:lnTo>
                  <a:lnTo>
                    <a:pt x="3827" y="526"/>
                  </a:lnTo>
                  <a:lnTo>
                    <a:pt x="3729" y="442"/>
                  </a:lnTo>
                  <a:lnTo>
                    <a:pt x="3619" y="364"/>
                  </a:lnTo>
                  <a:lnTo>
                    <a:pt x="3509" y="293"/>
                  </a:lnTo>
                  <a:lnTo>
                    <a:pt x="3386" y="228"/>
                  </a:lnTo>
                  <a:lnTo>
                    <a:pt x="3256" y="169"/>
                  </a:lnTo>
                  <a:lnTo>
                    <a:pt x="3113" y="118"/>
                  </a:lnTo>
                  <a:lnTo>
                    <a:pt x="2971" y="79"/>
                  </a:lnTo>
                  <a:lnTo>
                    <a:pt x="2808" y="46"/>
                  </a:lnTo>
                  <a:lnTo>
                    <a:pt x="2646" y="20"/>
                  </a:lnTo>
                  <a:lnTo>
                    <a:pt x="2465" y="7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rgbClr val="FFB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913;p51"/>
            <p:cNvSpPr/>
            <p:nvPr/>
          </p:nvSpPr>
          <p:spPr>
            <a:xfrm>
              <a:off x="2114931" y="2865841"/>
              <a:ext cx="178890" cy="94973"/>
            </a:xfrm>
            <a:custGeom>
              <a:avLst/>
              <a:gdLst/>
              <a:ahLst/>
              <a:cxnLst/>
              <a:rect l="l" t="t" r="r" b="b"/>
              <a:pathLst>
                <a:path w="4547" h="2414" extrusionOk="0">
                  <a:moveTo>
                    <a:pt x="2115" y="1"/>
                  </a:moveTo>
                  <a:lnTo>
                    <a:pt x="1959" y="14"/>
                  </a:lnTo>
                  <a:lnTo>
                    <a:pt x="1817" y="33"/>
                  </a:lnTo>
                  <a:lnTo>
                    <a:pt x="1674" y="59"/>
                  </a:lnTo>
                  <a:lnTo>
                    <a:pt x="1544" y="92"/>
                  </a:lnTo>
                  <a:lnTo>
                    <a:pt x="1421" y="124"/>
                  </a:lnTo>
                  <a:lnTo>
                    <a:pt x="1298" y="169"/>
                  </a:lnTo>
                  <a:lnTo>
                    <a:pt x="1188" y="221"/>
                  </a:lnTo>
                  <a:lnTo>
                    <a:pt x="1084" y="273"/>
                  </a:lnTo>
                  <a:lnTo>
                    <a:pt x="980" y="332"/>
                  </a:lnTo>
                  <a:lnTo>
                    <a:pt x="889" y="396"/>
                  </a:lnTo>
                  <a:lnTo>
                    <a:pt x="799" y="468"/>
                  </a:lnTo>
                  <a:lnTo>
                    <a:pt x="714" y="546"/>
                  </a:lnTo>
                  <a:lnTo>
                    <a:pt x="636" y="623"/>
                  </a:lnTo>
                  <a:lnTo>
                    <a:pt x="565" y="701"/>
                  </a:lnTo>
                  <a:lnTo>
                    <a:pt x="500" y="786"/>
                  </a:lnTo>
                  <a:lnTo>
                    <a:pt x="435" y="876"/>
                  </a:lnTo>
                  <a:lnTo>
                    <a:pt x="384" y="967"/>
                  </a:lnTo>
                  <a:lnTo>
                    <a:pt x="325" y="1064"/>
                  </a:lnTo>
                  <a:lnTo>
                    <a:pt x="280" y="1162"/>
                  </a:lnTo>
                  <a:lnTo>
                    <a:pt x="234" y="1259"/>
                  </a:lnTo>
                  <a:lnTo>
                    <a:pt x="196" y="1356"/>
                  </a:lnTo>
                  <a:lnTo>
                    <a:pt x="163" y="1460"/>
                  </a:lnTo>
                  <a:lnTo>
                    <a:pt x="131" y="1564"/>
                  </a:lnTo>
                  <a:lnTo>
                    <a:pt x="79" y="1778"/>
                  </a:lnTo>
                  <a:lnTo>
                    <a:pt x="40" y="1992"/>
                  </a:lnTo>
                  <a:lnTo>
                    <a:pt x="14" y="2199"/>
                  </a:lnTo>
                  <a:lnTo>
                    <a:pt x="1" y="2413"/>
                  </a:lnTo>
                  <a:lnTo>
                    <a:pt x="105" y="2400"/>
                  </a:lnTo>
                  <a:lnTo>
                    <a:pt x="208" y="2374"/>
                  </a:lnTo>
                  <a:lnTo>
                    <a:pt x="325" y="2348"/>
                  </a:lnTo>
                  <a:lnTo>
                    <a:pt x="442" y="2316"/>
                  </a:lnTo>
                  <a:lnTo>
                    <a:pt x="559" y="2271"/>
                  </a:lnTo>
                  <a:lnTo>
                    <a:pt x="682" y="2219"/>
                  </a:lnTo>
                  <a:lnTo>
                    <a:pt x="805" y="2160"/>
                  </a:lnTo>
                  <a:lnTo>
                    <a:pt x="922" y="2083"/>
                  </a:lnTo>
                  <a:lnTo>
                    <a:pt x="1045" y="2005"/>
                  </a:lnTo>
                  <a:lnTo>
                    <a:pt x="1162" y="1907"/>
                  </a:lnTo>
                  <a:lnTo>
                    <a:pt x="1272" y="1797"/>
                  </a:lnTo>
                  <a:lnTo>
                    <a:pt x="1376" y="1681"/>
                  </a:lnTo>
                  <a:lnTo>
                    <a:pt x="1480" y="1544"/>
                  </a:lnTo>
                  <a:lnTo>
                    <a:pt x="1570" y="1395"/>
                  </a:lnTo>
                  <a:lnTo>
                    <a:pt x="1616" y="1311"/>
                  </a:lnTo>
                  <a:lnTo>
                    <a:pt x="1655" y="1227"/>
                  </a:lnTo>
                  <a:lnTo>
                    <a:pt x="1694" y="1136"/>
                  </a:lnTo>
                  <a:lnTo>
                    <a:pt x="1732" y="1045"/>
                  </a:lnTo>
                  <a:lnTo>
                    <a:pt x="1771" y="1142"/>
                  </a:lnTo>
                  <a:lnTo>
                    <a:pt x="1823" y="1240"/>
                  </a:lnTo>
                  <a:lnTo>
                    <a:pt x="1882" y="1330"/>
                  </a:lnTo>
                  <a:lnTo>
                    <a:pt x="1940" y="1421"/>
                  </a:lnTo>
                  <a:lnTo>
                    <a:pt x="2005" y="1499"/>
                  </a:lnTo>
                  <a:lnTo>
                    <a:pt x="2076" y="1583"/>
                  </a:lnTo>
                  <a:lnTo>
                    <a:pt x="2154" y="1655"/>
                  </a:lnTo>
                  <a:lnTo>
                    <a:pt x="2232" y="1726"/>
                  </a:lnTo>
                  <a:lnTo>
                    <a:pt x="2316" y="1791"/>
                  </a:lnTo>
                  <a:lnTo>
                    <a:pt x="2400" y="1856"/>
                  </a:lnTo>
                  <a:lnTo>
                    <a:pt x="2491" y="1914"/>
                  </a:lnTo>
                  <a:lnTo>
                    <a:pt x="2582" y="1966"/>
                  </a:lnTo>
                  <a:lnTo>
                    <a:pt x="2679" y="2018"/>
                  </a:lnTo>
                  <a:lnTo>
                    <a:pt x="2777" y="2070"/>
                  </a:lnTo>
                  <a:lnTo>
                    <a:pt x="2978" y="2154"/>
                  </a:lnTo>
                  <a:lnTo>
                    <a:pt x="3179" y="2225"/>
                  </a:lnTo>
                  <a:lnTo>
                    <a:pt x="3386" y="2277"/>
                  </a:lnTo>
                  <a:lnTo>
                    <a:pt x="3594" y="2329"/>
                  </a:lnTo>
                  <a:lnTo>
                    <a:pt x="3801" y="2361"/>
                  </a:lnTo>
                  <a:lnTo>
                    <a:pt x="4002" y="2381"/>
                  </a:lnTo>
                  <a:lnTo>
                    <a:pt x="4197" y="2394"/>
                  </a:lnTo>
                  <a:lnTo>
                    <a:pt x="4378" y="2400"/>
                  </a:lnTo>
                  <a:lnTo>
                    <a:pt x="4547" y="2394"/>
                  </a:lnTo>
                  <a:lnTo>
                    <a:pt x="4534" y="2186"/>
                  </a:lnTo>
                  <a:lnTo>
                    <a:pt x="4508" y="1972"/>
                  </a:lnTo>
                  <a:lnTo>
                    <a:pt x="4469" y="1758"/>
                  </a:lnTo>
                  <a:lnTo>
                    <a:pt x="4417" y="1551"/>
                  </a:lnTo>
                  <a:lnTo>
                    <a:pt x="4385" y="1447"/>
                  </a:lnTo>
                  <a:lnTo>
                    <a:pt x="4352" y="1343"/>
                  </a:lnTo>
                  <a:lnTo>
                    <a:pt x="4307" y="1246"/>
                  </a:lnTo>
                  <a:lnTo>
                    <a:pt x="4268" y="1149"/>
                  </a:lnTo>
                  <a:lnTo>
                    <a:pt x="4216" y="1051"/>
                  </a:lnTo>
                  <a:lnTo>
                    <a:pt x="4164" y="961"/>
                  </a:lnTo>
                  <a:lnTo>
                    <a:pt x="4106" y="870"/>
                  </a:lnTo>
                  <a:lnTo>
                    <a:pt x="4048" y="779"/>
                  </a:lnTo>
                  <a:lnTo>
                    <a:pt x="3976" y="695"/>
                  </a:lnTo>
                  <a:lnTo>
                    <a:pt x="3905" y="617"/>
                  </a:lnTo>
                  <a:lnTo>
                    <a:pt x="3827" y="539"/>
                  </a:lnTo>
                  <a:lnTo>
                    <a:pt x="3749" y="461"/>
                  </a:lnTo>
                  <a:lnTo>
                    <a:pt x="3658" y="396"/>
                  </a:lnTo>
                  <a:lnTo>
                    <a:pt x="3568" y="332"/>
                  </a:lnTo>
                  <a:lnTo>
                    <a:pt x="3464" y="273"/>
                  </a:lnTo>
                  <a:lnTo>
                    <a:pt x="3360" y="215"/>
                  </a:lnTo>
                  <a:lnTo>
                    <a:pt x="3243" y="169"/>
                  </a:lnTo>
                  <a:lnTo>
                    <a:pt x="3127" y="124"/>
                  </a:lnTo>
                  <a:lnTo>
                    <a:pt x="3003" y="85"/>
                  </a:lnTo>
                  <a:lnTo>
                    <a:pt x="2874" y="59"/>
                  </a:lnTo>
                  <a:lnTo>
                    <a:pt x="2731" y="33"/>
                  </a:lnTo>
                  <a:lnTo>
                    <a:pt x="2588" y="14"/>
                  </a:lnTo>
                  <a:lnTo>
                    <a:pt x="243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914;p51"/>
            <p:cNvSpPr/>
            <p:nvPr/>
          </p:nvSpPr>
          <p:spPr>
            <a:xfrm>
              <a:off x="2146601" y="2965099"/>
              <a:ext cx="36510" cy="15855"/>
            </a:xfrm>
            <a:custGeom>
              <a:avLst/>
              <a:gdLst/>
              <a:ahLst/>
              <a:cxnLst/>
              <a:rect l="l" t="t" r="r" b="b"/>
              <a:pathLst>
                <a:path w="928" h="403" extrusionOk="0">
                  <a:moveTo>
                    <a:pt x="383" y="1"/>
                  </a:moveTo>
                  <a:lnTo>
                    <a:pt x="318" y="7"/>
                  </a:lnTo>
                  <a:lnTo>
                    <a:pt x="247" y="20"/>
                  </a:lnTo>
                  <a:lnTo>
                    <a:pt x="182" y="39"/>
                  </a:lnTo>
                  <a:lnTo>
                    <a:pt x="117" y="72"/>
                  </a:lnTo>
                  <a:lnTo>
                    <a:pt x="58" y="104"/>
                  </a:lnTo>
                  <a:lnTo>
                    <a:pt x="0" y="150"/>
                  </a:lnTo>
                  <a:lnTo>
                    <a:pt x="182" y="150"/>
                  </a:lnTo>
                  <a:lnTo>
                    <a:pt x="259" y="163"/>
                  </a:lnTo>
                  <a:lnTo>
                    <a:pt x="337" y="169"/>
                  </a:lnTo>
                  <a:lnTo>
                    <a:pt x="467" y="202"/>
                  </a:lnTo>
                  <a:lnTo>
                    <a:pt x="584" y="240"/>
                  </a:lnTo>
                  <a:lnTo>
                    <a:pt x="681" y="286"/>
                  </a:lnTo>
                  <a:lnTo>
                    <a:pt x="772" y="325"/>
                  </a:lnTo>
                  <a:lnTo>
                    <a:pt x="850" y="364"/>
                  </a:lnTo>
                  <a:lnTo>
                    <a:pt x="927" y="403"/>
                  </a:lnTo>
                  <a:lnTo>
                    <a:pt x="895" y="325"/>
                  </a:lnTo>
                  <a:lnTo>
                    <a:pt x="856" y="253"/>
                  </a:lnTo>
                  <a:lnTo>
                    <a:pt x="811" y="189"/>
                  </a:lnTo>
                  <a:lnTo>
                    <a:pt x="759" y="137"/>
                  </a:lnTo>
                  <a:lnTo>
                    <a:pt x="700" y="98"/>
                  </a:lnTo>
                  <a:lnTo>
                    <a:pt x="642" y="59"/>
                  </a:lnTo>
                  <a:lnTo>
                    <a:pt x="584" y="33"/>
                  </a:lnTo>
                  <a:lnTo>
                    <a:pt x="519" y="14"/>
                  </a:lnTo>
                  <a:lnTo>
                    <a:pt x="454" y="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915;p51"/>
            <p:cNvSpPr/>
            <p:nvPr/>
          </p:nvSpPr>
          <p:spPr>
            <a:xfrm>
              <a:off x="2225678" y="2965099"/>
              <a:ext cx="36785" cy="15855"/>
            </a:xfrm>
            <a:custGeom>
              <a:avLst/>
              <a:gdLst/>
              <a:ahLst/>
              <a:cxnLst/>
              <a:rect l="l" t="t" r="r" b="b"/>
              <a:pathLst>
                <a:path w="935" h="403" extrusionOk="0">
                  <a:moveTo>
                    <a:pt x="545" y="1"/>
                  </a:moveTo>
                  <a:lnTo>
                    <a:pt x="480" y="7"/>
                  </a:lnTo>
                  <a:lnTo>
                    <a:pt x="415" y="14"/>
                  </a:lnTo>
                  <a:lnTo>
                    <a:pt x="351" y="33"/>
                  </a:lnTo>
                  <a:lnTo>
                    <a:pt x="286" y="59"/>
                  </a:lnTo>
                  <a:lnTo>
                    <a:pt x="227" y="98"/>
                  </a:lnTo>
                  <a:lnTo>
                    <a:pt x="176" y="137"/>
                  </a:lnTo>
                  <a:lnTo>
                    <a:pt x="124" y="189"/>
                  </a:lnTo>
                  <a:lnTo>
                    <a:pt x="78" y="253"/>
                  </a:lnTo>
                  <a:lnTo>
                    <a:pt x="33" y="325"/>
                  </a:lnTo>
                  <a:lnTo>
                    <a:pt x="0" y="403"/>
                  </a:lnTo>
                  <a:lnTo>
                    <a:pt x="78" y="364"/>
                  </a:lnTo>
                  <a:lnTo>
                    <a:pt x="163" y="325"/>
                  </a:lnTo>
                  <a:lnTo>
                    <a:pt x="253" y="286"/>
                  </a:lnTo>
                  <a:lnTo>
                    <a:pt x="351" y="240"/>
                  </a:lnTo>
                  <a:lnTo>
                    <a:pt x="461" y="202"/>
                  </a:lnTo>
                  <a:lnTo>
                    <a:pt x="597" y="169"/>
                  </a:lnTo>
                  <a:lnTo>
                    <a:pt x="668" y="163"/>
                  </a:lnTo>
                  <a:lnTo>
                    <a:pt x="753" y="150"/>
                  </a:lnTo>
                  <a:lnTo>
                    <a:pt x="934" y="150"/>
                  </a:lnTo>
                  <a:lnTo>
                    <a:pt x="876" y="104"/>
                  </a:lnTo>
                  <a:lnTo>
                    <a:pt x="811" y="72"/>
                  </a:lnTo>
                  <a:lnTo>
                    <a:pt x="746" y="39"/>
                  </a:lnTo>
                  <a:lnTo>
                    <a:pt x="681" y="20"/>
                  </a:lnTo>
                  <a:lnTo>
                    <a:pt x="617" y="7"/>
                  </a:lnTo>
                  <a:lnTo>
                    <a:pt x="54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916;p51"/>
            <p:cNvSpPr/>
            <p:nvPr/>
          </p:nvSpPr>
          <p:spPr>
            <a:xfrm>
              <a:off x="2199122" y="2975053"/>
              <a:ext cx="12314" cy="23015"/>
            </a:xfrm>
            <a:custGeom>
              <a:avLst/>
              <a:gdLst/>
              <a:ahLst/>
              <a:cxnLst/>
              <a:rect l="l" t="t" r="r" b="b"/>
              <a:pathLst>
                <a:path w="313" h="585" fill="none" extrusionOk="0">
                  <a:moveTo>
                    <a:pt x="66" y="0"/>
                  </a:moveTo>
                  <a:lnTo>
                    <a:pt x="72" y="247"/>
                  </a:lnTo>
                  <a:lnTo>
                    <a:pt x="14" y="390"/>
                  </a:lnTo>
                  <a:lnTo>
                    <a:pt x="14" y="390"/>
                  </a:lnTo>
                  <a:lnTo>
                    <a:pt x="1" y="422"/>
                  </a:lnTo>
                  <a:lnTo>
                    <a:pt x="1" y="461"/>
                  </a:lnTo>
                  <a:lnTo>
                    <a:pt x="7" y="493"/>
                  </a:lnTo>
                  <a:lnTo>
                    <a:pt x="27" y="526"/>
                  </a:lnTo>
                  <a:lnTo>
                    <a:pt x="46" y="552"/>
                  </a:lnTo>
                  <a:lnTo>
                    <a:pt x="72" y="571"/>
                  </a:lnTo>
                  <a:lnTo>
                    <a:pt x="105" y="584"/>
                  </a:lnTo>
                  <a:lnTo>
                    <a:pt x="144" y="584"/>
                  </a:lnTo>
                  <a:lnTo>
                    <a:pt x="312" y="584"/>
                  </a:lnTo>
                </a:path>
              </a:pathLst>
            </a:custGeom>
            <a:noFill/>
            <a:ln w="650" cap="rnd" cmpd="sng">
              <a:solidFill>
                <a:srgbClr val="1D2D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917;p51"/>
            <p:cNvSpPr/>
            <p:nvPr/>
          </p:nvSpPr>
          <p:spPr>
            <a:xfrm>
              <a:off x="2173629" y="3005424"/>
              <a:ext cx="61768" cy="40838"/>
            </a:xfrm>
            <a:custGeom>
              <a:avLst/>
              <a:gdLst/>
              <a:ahLst/>
              <a:cxnLst/>
              <a:rect l="l" t="t" r="r" b="b"/>
              <a:pathLst>
                <a:path w="1570" h="1038" extrusionOk="0">
                  <a:moveTo>
                    <a:pt x="0" y="0"/>
                  </a:moveTo>
                  <a:lnTo>
                    <a:pt x="7" y="46"/>
                  </a:lnTo>
                  <a:lnTo>
                    <a:pt x="39" y="162"/>
                  </a:lnTo>
                  <a:lnTo>
                    <a:pt x="91" y="324"/>
                  </a:lnTo>
                  <a:lnTo>
                    <a:pt x="124" y="422"/>
                  </a:lnTo>
                  <a:lnTo>
                    <a:pt x="169" y="519"/>
                  </a:lnTo>
                  <a:lnTo>
                    <a:pt x="215" y="616"/>
                  </a:lnTo>
                  <a:lnTo>
                    <a:pt x="273" y="707"/>
                  </a:lnTo>
                  <a:lnTo>
                    <a:pt x="338" y="798"/>
                  </a:lnTo>
                  <a:lnTo>
                    <a:pt x="409" y="876"/>
                  </a:lnTo>
                  <a:lnTo>
                    <a:pt x="448" y="908"/>
                  </a:lnTo>
                  <a:lnTo>
                    <a:pt x="487" y="941"/>
                  </a:lnTo>
                  <a:lnTo>
                    <a:pt x="532" y="966"/>
                  </a:lnTo>
                  <a:lnTo>
                    <a:pt x="578" y="992"/>
                  </a:lnTo>
                  <a:lnTo>
                    <a:pt x="623" y="1012"/>
                  </a:lnTo>
                  <a:lnTo>
                    <a:pt x="675" y="1025"/>
                  </a:lnTo>
                  <a:lnTo>
                    <a:pt x="727" y="1031"/>
                  </a:lnTo>
                  <a:lnTo>
                    <a:pt x="785" y="1038"/>
                  </a:lnTo>
                  <a:lnTo>
                    <a:pt x="837" y="1031"/>
                  </a:lnTo>
                  <a:lnTo>
                    <a:pt x="889" y="1025"/>
                  </a:lnTo>
                  <a:lnTo>
                    <a:pt x="941" y="1012"/>
                  </a:lnTo>
                  <a:lnTo>
                    <a:pt x="993" y="992"/>
                  </a:lnTo>
                  <a:lnTo>
                    <a:pt x="1038" y="966"/>
                  </a:lnTo>
                  <a:lnTo>
                    <a:pt x="1077" y="941"/>
                  </a:lnTo>
                  <a:lnTo>
                    <a:pt x="1122" y="908"/>
                  </a:lnTo>
                  <a:lnTo>
                    <a:pt x="1161" y="876"/>
                  </a:lnTo>
                  <a:lnTo>
                    <a:pt x="1233" y="798"/>
                  </a:lnTo>
                  <a:lnTo>
                    <a:pt x="1297" y="707"/>
                  </a:lnTo>
                  <a:lnTo>
                    <a:pt x="1349" y="616"/>
                  </a:lnTo>
                  <a:lnTo>
                    <a:pt x="1401" y="519"/>
                  </a:lnTo>
                  <a:lnTo>
                    <a:pt x="1440" y="422"/>
                  </a:lnTo>
                  <a:lnTo>
                    <a:pt x="1479" y="324"/>
                  </a:lnTo>
                  <a:lnTo>
                    <a:pt x="1531" y="162"/>
                  </a:lnTo>
                  <a:lnTo>
                    <a:pt x="1557" y="46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918;p51"/>
            <p:cNvSpPr/>
            <p:nvPr/>
          </p:nvSpPr>
          <p:spPr>
            <a:xfrm>
              <a:off x="2179766" y="3021476"/>
              <a:ext cx="49532" cy="24786"/>
            </a:xfrm>
            <a:custGeom>
              <a:avLst/>
              <a:gdLst/>
              <a:ahLst/>
              <a:cxnLst/>
              <a:rect l="l" t="t" r="r" b="b"/>
              <a:pathLst>
                <a:path w="1259" h="630" extrusionOk="0">
                  <a:moveTo>
                    <a:pt x="629" y="1"/>
                  </a:moveTo>
                  <a:lnTo>
                    <a:pt x="461" y="7"/>
                  </a:lnTo>
                  <a:lnTo>
                    <a:pt x="298" y="20"/>
                  </a:lnTo>
                  <a:lnTo>
                    <a:pt x="143" y="46"/>
                  </a:lnTo>
                  <a:lnTo>
                    <a:pt x="0" y="79"/>
                  </a:lnTo>
                  <a:lnTo>
                    <a:pt x="46" y="176"/>
                  </a:lnTo>
                  <a:lnTo>
                    <a:pt x="104" y="280"/>
                  </a:lnTo>
                  <a:lnTo>
                    <a:pt x="169" y="370"/>
                  </a:lnTo>
                  <a:lnTo>
                    <a:pt x="240" y="455"/>
                  </a:lnTo>
                  <a:lnTo>
                    <a:pt x="279" y="494"/>
                  </a:lnTo>
                  <a:lnTo>
                    <a:pt x="324" y="526"/>
                  </a:lnTo>
                  <a:lnTo>
                    <a:pt x="370" y="552"/>
                  </a:lnTo>
                  <a:lnTo>
                    <a:pt x="415" y="578"/>
                  </a:lnTo>
                  <a:lnTo>
                    <a:pt x="467" y="604"/>
                  </a:lnTo>
                  <a:lnTo>
                    <a:pt x="519" y="617"/>
                  </a:lnTo>
                  <a:lnTo>
                    <a:pt x="571" y="623"/>
                  </a:lnTo>
                  <a:lnTo>
                    <a:pt x="629" y="630"/>
                  </a:lnTo>
                  <a:lnTo>
                    <a:pt x="688" y="623"/>
                  </a:lnTo>
                  <a:lnTo>
                    <a:pt x="739" y="617"/>
                  </a:lnTo>
                  <a:lnTo>
                    <a:pt x="791" y="604"/>
                  </a:lnTo>
                  <a:lnTo>
                    <a:pt x="843" y="578"/>
                  </a:lnTo>
                  <a:lnTo>
                    <a:pt x="889" y="552"/>
                  </a:lnTo>
                  <a:lnTo>
                    <a:pt x="934" y="526"/>
                  </a:lnTo>
                  <a:lnTo>
                    <a:pt x="973" y="494"/>
                  </a:lnTo>
                  <a:lnTo>
                    <a:pt x="1018" y="455"/>
                  </a:lnTo>
                  <a:lnTo>
                    <a:pt x="1090" y="370"/>
                  </a:lnTo>
                  <a:lnTo>
                    <a:pt x="1154" y="280"/>
                  </a:lnTo>
                  <a:lnTo>
                    <a:pt x="1213" y="176"/>
                  </a:lnTo>
                  <a:lnTo>
                    <a:pt x="1258" y="79"/>
                  </a:lnTo>
                  <a:lnTo>
                    <a:pt x="1109" y="46"/>
                  </a:lnTo>
                  <a:lnTo>
                    <a:pt x="960" y="20"/>
                  </a:lnTo>
                  <a:lnTo>
                    <a:pt x="798" y="7"/>
                  </a:lnTo>
                  <a:lnTo>
                    <a:pt x="629" y="1"/>
                  </a:ln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919;p51"/>
            <p:cNvSpPr/>
            <p:nvPr/>
          </p:nvSpPr>
          <p:spPr>
            <a:xfrm>
              <a:off x="2148096" y="2991379"/>
              <a:ext cx="25061" cy="25061"/>
            </a:xfrm>
            <a:custGeom>
              <a:avLst/>
              <a:gdLst/>
              <a:ahLst/>
              <a:cxnLst/>
              <a:rect l="l" t="t" r="r" b="b"/>
              <a:pathLst>
                <a:path w="637" h="637" extrusionOk="0">
                  <a:moveTo>
                    <a:pt x="319" y="1"/>
                  </a:moveTo>
                  <a:lnTo>
                    <a:pt x="254" y="7"/>
                  </a:lnTo>
                  <a:lnTo>
                    <a:pt x="196" y="26"/>
                  </a:lnTo>
                  <a:lnTo>
                    <a:pt x="144" y="59"/>
                  </a:lnTo>
                  <a:lnTo>
                    <a:pt x="92" y="98"/>
                  </a:lnTo>
                  <a:lnTo>
                    <a:pt x="53" y="143"/>
                  </a:lnTo>
                  <a:lnTo>
                    <a:pt x="27" y="195"/>
                  </a:lnTo>
                  <a:lnTo>
                    <a:pt x="7" y="253"/>
                  </a:lnTo>
                  <a:lnTo>
                    <a:pt x="1" y="318"/>
                  </a:lnTo>
                  <a:lnTo>
                    <a:pt x="7" y="383"/>
                  </a:lnTo>
                  <a:lnTo>
                    <a:pt x="27" y="441"/>
                  </a:lnTo>
                  <a:lnTo>
                    <a:pt x="53" y="500"/>
                  </a:lnTo>
                  <a:lnTo>
                    <a:pt x="92" y="545"/>
                  </a:lnTo>
                  <a:lnTo>
                    <a:pt x="144" y="584"/>
                  </a:lnTo>
                  <a:lnTo>
                    <a:pt x="196" y="610"/>
                  </a:lnTo>
                  <a:lnTo>
                    <a:pt x="254" y="630"/>
                  </a:lnTo>
                  <a:lnTo>
                    <a:pt x="319" y="636"/>
                  </a:lnTo>
                  <a:lnTo>
                    <a:pt x="384" y="630"/>
                  </a:lnTo>
                  <a:lnTo>
                    <a:pt x="442" y="610"/>
                  </a:lnTo>
                  <a:lnTo>
                    <a:pt x="494" y="584"/>
                  </a:lnTo>
                  <a:lnTo>
                    <a:pt x="546" y="545"/>
                  </a:lnTo>
                  <a:lnTo>
                    <a:pt x="585" y="500"/>
                  </a:lnTo>
                  <a:lnTo>
                    <a:pt x="611" y="441"/>
                  </a:lnTo>
                  <a:lnTo>
                    <a:pt x="630" y="383"/>
                  </a:lnTo>
                  <a:lnTo>
                    <a:pt x="637" y="318"/>
                  </a:lnTo>
                  <a:lnTo>
                    <a:pt x="630" y="253"/>
                  </a:lnTo>
                  <a:lnTo>
                    <a:pt x="611" y="195"/>
                  </a:lnTo>
                  <a:lnTo>
                    <a:pt x="585" y="143"/>
                  </a:lnTo>
                  <a:lnTo>
                    <a:pt x="546" y="98"/>
                  </a:lnTo>
                  <a:lnTo>
                    <a:pt x="494" y="59"/>
                  </a:lnTo>
                  <a:lnTo>
                    <a:pt x="442" y="26"/>
                  </a:lnTo>
                  <a:lnTo>
                    <a:pt x="384" y="7"/>
                  </a:lnTo>
                  <a:lnTo>
                    <a:pt x="319" y="1"/>
                  </a:lnTo>
                  <a:close/>
                </a:path>
              </a:pathLst>
            </a:custGeom>
            <a:solidFill>
              <a:srgbClr val="000000">
                <a:alpha val="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920;p51"/>
            <p:cNvSpPr/>
            <p:nvPr/>
          </p:nvSpPr>
          <p:spPr>
            <a:xfrm>
              <a:off x="2235868" y="2991379"/>
              <a:ext cx="25061" cy="25061"/>
            </a:xfrm>
            <a:custGeom>
              <a:avLst/>
              <a:gdLst/>
              <a:ahLst/>
              <a:cxnLst/>
              <a:rect l="l" t="t" r="r" b="b"/>
              <a:pathLst>
                <a:path w="637" h="637" extrusionOk="0">
                  <a:moveTo>
                    <a:pt x="319" y="1"/>
                  </a:moveTo>
                  <a:lnTo>
                    <a:pt x="254" y="7"/>
                  </a:lnTo>
                  <a:lnTo>
                    <a:pt x="195" y="26"/>
                  </a:lnTo>
                  <a:lnTo>
                    <a:pt x="137" y="59"/>
                  </a:lnTo>
                  <a:lnTo>
                    <a:pt x="92" y="98"/>
                  </a:lnTo>
                  <a:lnTo>
                    <a:pt x="53" y="143"/>
                  </a:lnTo>
                  <a:lnTo>
                    <a:pt x="20" y="195"/>
                  </a:lnTo>
                  <a:lnTo>
                    <a:pt x="7" y="253"/>
                  </a:lnTo>
                  <a:lnTo>
                    <a:pt x="1" y="318"/>
                  </a:lnTo>
                  <a:lnTo>
                    <a:pt x="7" y="383"/>
                  </a:lnTo>
                  <a:lnTo>
                    <a:pt x="20" y="441"/>
                  </a:lnTo>
                  <a:lnTo>
                    <a:pt x="53" y="500"/>
                  </a:lnTo>
                  <a:lnTo>
                    <a:pt x="92" y="545"/>
                  </a:lnTo>
                  <a:lnTo>
                    <a:pt x="137" y="584"/>
                  </a:lnTo>
                  <a:lnTo>
                    <a:pt x="195" y="610"/>
                  </a:lnTo>
                  <a:lnTo>
                    <a:pt x="254" y="630"/>
                  </a:lnTo>
                  <a:lnTo>
                    <a:pt x="319" y="636"/>
                  </a:lnTo>
                  <a:lnTo>
                    <a:pt x="377" y="630"/>
                  </a:lnTo>
                  <a:lnTo>
                    <a:pt x="442" y="610"/>
                  </a:lnTo>
                  <a:lnTo>
                    <a:pt x="494" y="584"/>
                  </a:lnTo>
                  <a:lnTo>
                    <a:pt x="539" y="545"/>
                  </a:lnTo>
                  <a:lnTo>
                    <a:pt x="578" y="500"/>
                  </a:lnTo>
                  <a:lnTo>
                    <a:pt x="610" y="441"/>
                  </a:lnTo>
                  <a:lnTo>
                    <a:pt x="630" y="383"/>
                  </a:lnTo>
                  <a:lnTo>
                    <a:pt x="636" y="318"/>
                  </a:lnTo>
                  <a:lnTo>
                    <a:pt x="630" y="253"/>
                  </a:lnTo>
                  <a:lnTo>
                    <a:pt x="610" y="195"/>
                  </a:lnTo>
                  <a:lnTo>
                    <a:pt x="578" y="143"/>
                  </a:lnTo>
                  <a:lnTo>
                    <a:pt x="539" y="98"/>
                  </a:lnTo>
                  <a:lnTo>
                    <a:pt x="494" y="59"/>
                  </a:lnTo>
                  <a:lnTo>
                    <a:pt x="442" y="26"/>
                  </a:lnTo>
                  <a:lnTo>
                    <a:pt x="377" y="7"/>
                  </a:lnTo>
                  <a:lnTo>
                    <a:pt x="319" y="1"/>
                  </a:lnTo>
                  <a:close/>
                </a:path>
              </a:pathLst>
            </a:custGeom>
            <a:solidFill>
              <a:srgbClr val="000000">
                <a:alpha val="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921;p51"/>
            <p:cNvSpPr/>
            <p:nvPr/>
          </p:nvSpPr>
          <p:spPr>
            <a:xfrm>
              <a:off x="2091995" y="3004913"/>
              <a:ext cx="18412" cy="18137"/>
            </a:xfrm>
            <a:custGeom>
              <a:avLst/>
              <a:gdLst/>
              <a:ahLst/>
              <a:cxnLst/>
              <a:rect l="l" t="t" r="r" b="b"/>
              <a:pathLst>
                <a:path w="468" h="461" extrusionOk="0">
                  <a:moveTo>
                    <a:pt x="188" y="0"/>
                  </a:moveTo>
                  <a:lnTo>
                    <a:pt x="143" y="13"/>
                  </a:lnTo>
                  <a:lnTo>
                    <a:pt x="104" y="39"/>
                  </a:lnTo>
                  <a:lnTo>
                    <a:pt x="65" y="65"/>
                  </a:lnTo>
                  <a:lnTo>
                    <a:pt x="39" y="97"/>
                  </a:lnTo>
                  <a:lnTo>
                    <a:pt x="20" y="143"/>
                  </a:lnTo>
                  <a:lnTo>
                    <a:pt x="7" y="182"/>
                  </a:lnTo>
                  <a:lnTo>
                    <a:pt x="0" y="227"/>
                  </a:lnTo>
                  <a:lnTo>
                    <a:pt x="7" y="279"/>
                  </a:lnTo>
                  <a:lnTo>
                    <a:pt x="20" y="318"/>
                  </a:lnTo>
                  <a:lnTo>
                    <a:pt x="39" y="363"/>
                  </a:lnTo>
                  <a:lnTo>
                    <a:pt x="65" y="396"/>
                  </a:lnTo>
                  <a:lnTo>
                    <a:pt x="104" y="422"/>
                  </a:lnTo>
                  <a:lnTo>
                    <a:pt x="143" y="448"/>
                  </a:lnTo>
                  <a:lnTo>
                    <a:pt x="188" y="461"/>
                  </a:lnTo>
                  <a:lnTo>
                    <a:pt x="279" y="461"/>
                  </a:lnTo>
                  <a:lnTo>
                    <a:pt x="325" y="448"/>
                  </a:lnTo>
                  <a:lnTo>
                    <a:pt x="363" y="422"/>
                  </a:lnTo>
                  <a:lnTo>
                    <a:pt x="396" y="396"/>
                  </a:lnTo>
                  <a:lnTo>
                    <a:pt x="428" y="363"/>
                  </a:lnTo>
                  <a:lnTo>
                    <a:pt x="448" y="318"/>
                  </a:lnTo>
                  <a:lnTo>
                    <a:pt x="461" y="279"/>
                  </a:lnTo>
                  <a:lnTo>
                    <a:pt x="467" y="227"/>
                  </a:lnTo>
                  <a:lnTo>
                    <a:pt x="461" y="182"/>
                  </a:lnTo>
                  <a:lnTo>
                    <a:pt x="448" y="143"/>
                  </a:lnTo>
                  <a:lnTo>
                    <a:pt x="428" y="97"/>
                  </a:lnTo>
                  <a:lnTo>
                    <a:pt x="396" y="65"/>
                  </a:lnTo>
                  <a:lnTo>
                    <a:pt x="363" y="39"/>
                  </a:lnTo>
                  <a:lnTo>
                    <a:pt x="325" y="13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922;p51"/>
            <p:cNvSpPr/>
            <p:nvPr/>
          </p:nvSpPr>
          <p:spPr>
            <a:xfrm>
              <a:off x="2298657" y="3004913"/>
              <a:ext cx="18412" cy="18137"/>
            </a:xfrm>
            <a:custGeom>
              <a:avLst/>
              <a:gdLst/>
              <a:ahLst/>
              <a:cxnLst/>
              <a:rect l="l" t="t" r="r" b="b"/>
              <a:pathLst>
                <a:path w="468" h="461" extrusionOk="0">
                  <a:moveTo>
                    <a:pt x="188" y="0"/>
                  </a:moveTo>
                  <a:lnTo>
                    <a:pt x="143" y="13"/>
                  </a:lnTo>
                  <a:lnTo>
                    <a:pt x="104" y="39"/>
                  </a:lnTo>
                  <a:lnTo>
                    <a:pt x="65" y="65"/>
                  </a:lnTo>
                  <a:lnTo>
                    <a:pt x="39" y="97"/>
                  </a:lnTo>
                  <a:lnTo>
                    <a:pt x="20" y="143"/>
                  </a:lnTo>
                  <a:lnTo>
                    <a:pt x="7" y="182"/>
                  </a:lnTo>
                  <a:lnTo>
                    <a:pt x="0" y="227"/>
                  </a:lnTo>
                  <a:lnTo>
                    <a:pt x="7" y="279"/>
                  </a:lnTo>
                  <a:lnTo>
                    <a:pt x="20" y="318"/>
                  </a:lnTo>
                  <a:lnTo>
                    <a:pt x="39" y="363"/>
                  </a:lnTo>
                  <a:lnTo>
                    <a:pt x="65" y="396"/>
                  </a:lnTo>
                  <a:lnTo>
                    <a:pt x="104" y="422"/>
                  </a:lnTo>
                  <a:lnTo>
                    <a:pt x="143" y="448"/>
                  </a:lnTo>
                  <a:lnTo>
                    <a:pt x="188" y="461"/>
                  </a:lnTo>
                  <a:lnTo>
                    <a:pt x="279" y="461"/>
                  </a:lnTo>
                  <a:lnTo>
                    <a:pt x="324" y="448"/>
                  </a:lnTo>
                  <a:lnTo>
                    <a:pt x="363" y="422"/>
                  </a:lnTo>
                  <a:lnTo>
                    <a:pt x="396" y="396"/>
                  </a:lnTo>
                  <a:lnTo>
                    <a:pt x="428" y="363"/>
                  </a:lnTo>
                  <a:lnTo>
                    <a:pt x="448" y="318"/>
                  </a:lnTo>
                  <a:lnTo>
                    <a:pt x="461" y="279"/>
                  </a:lnTo>
                  <a:lnTo>
                    <a:pt x="467" y="227"/>
                  </a:lnTo>
                  <a:lnTo>
                    <a:pt x="461" y="182"/>
                  </a:lnTo>
                  <a:lnTo>
                    <a:pt x="448" y="143"/>
                  </a:lnTo>
                  <a:lnTo>
                    <a:pt x="428" y="97"/>
                  </a:lnTo>
                  <a:lnTo>
                    <a:pt x="396" y="65"/>
                  </a:lnTo>
                  <a:lnTo>
                    <a:pt x="363" y="39"/>
                  </a:lnTo>
                  <a:lnTo>
                    <a:pt x="324" y="13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923;p51"/>
            <p:cNvSpPr/>
            <p:nvPr/>
          </p:nvSpPr>
          <p:spPr>
            <a:xfrm>
              <a:off x="2150418" y="2952864"/>
              <a:ext cx="34975" cy="7436"/>
            </a:xfrm>
            <a:custGeom>
              <a:avLst/>
              <a:gdLst/>
              <a:ahLst/>
              <a:cxnLst/>
              <a:rect l="l" t="t" r="r" b="b"/>
              <a:pathLst>
                <a:path w="889" h="189" fill="none" extrusionOk="0">
                  <a:moveTo>
                    <a:pt x="0" y="104"/>
                  </a:moveTo>
                  <a:lnTo>
                    <a:pt x="0" y="104"/>
                  </a:lnTo>
                  <a:lnTo>
                    <a:pt x="20" y="98"/>
                  </a:lnTo>
                  <a:lnTo>
                    <a:pt x="72" y="72"/>
                  </a:lnTo>
                  <a:lnTo>
                    <a:pt x="156" y="39"/>
                  </a:lnTo>
                  <a:lnTo>
                    <a:pt x="208" y="26"/>
                  </a:lnTo>
                  <a:lnTo>
                    <a:pt x="266" y="13"/>
                  </a:lnTo>
                  <a:lnTo>
                    <a:pt x="331" y="7"/>
                  </a:lnTo>
                  <a:lnTo>
                    <a:pt x="396" y="0"/>
                  </a:lnTo>
                  <a:lnTo>
                    <a:pt x="474" y="7"/>
                  </a:lnTo>
                  <a:lnTo>
                    <a:pt x="552" y="20"/>
                  </a:lnTo>
                  <a:lnTo>
                    <a:pt x="629" y="46"/>
                  </a:lnTo>
                  <a:lnTo>
                    <a:pt x="714" y="78"/>
                  </a:lnTo>
                  <a:lnTo>
                    <a:pt x="798" y="130"/>
                  </a:lnTo>
                  <a:lnTo>
                    <a:pt x="889" y="188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924;p51"/>
            <p:cNvSpPr/>
            <p:nvPr/>
          </p:nvSpPr>
          <p:spPr>
            <a:xfrm>
              <a:off x="2223632" y="2952864"/>
              <a:ext cx="34975" cy="7436"/>
            </a:xfrm>
            <a:custGeom>
              <a:avLst/>
              <a:gdLst/>
              <a:ahLst/>
              <a:cxnLst/>
              <a:rect l="l" t="t" r="r" b="b"/>
              <a:pathLst>
                <a:path w="889" h="189" fill="none" extrusionOk="0">
                  <a:moveTo>
                    <a:pt x="889" y="104"/>
                  </a:moveTo>
                  <a:lnTo>
                    <a:pt x="889" y="104"/>
                  </a:lnTo>
                  <a:lnTo>
                    <a:pt x="870" y="98"/>
                  </a:lnTo>
                  <a:lnTo>
                    <a:pt x="818" y="72"/>
                  </a:lnTo>
                  <a:lnTo>
                    <a:pt x="733" y="39"/>
                  </a:lnTo>
                  <a:lnTo>
                    <a:pt x="681" y="26"/>
                  </a:lnTo>
                  <a:lnTo>
                    <a:pt x="623" y="13"/>
                  </a:lnTo>
                  <a:lnTo>
                    <a:pt x="558" y="7"/>
                  </a:lnTo>
                  <a:lnTo>
                    <a:pt x="487" y="0"/>
                  </a:lnTo>
                  <a:lnTo>
                    <a:pt x="416" y="7"/>
                  </a:lnTo>
                  <a:lnTo>
                    <a:pt x="338" y="20"/>
                  </a:lnTo>
                  <a:lnTo>
                    <a:pt x="253" y="46"/>
                  </a:lnTo>
                  <a:lnTo>
                    <a:pt x="169" y="78"/>
                  </a:lnTo>
                  <a:lnTo>
                    <a:pt x="85" y="130"/>
                  </a:lnTo>
                  <a:lnTo>
                    <a:pt x="1" y="188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925;p51"/>
            <p:cNvSpPr/>
            <p:nvPr/>
          </p:nvSpPr>
          <p:spPr>
            <a:xfrm>
              <a:off x="2028734" y="2433675"/>
              <a:ext cx="356955" cy="380678"/>
            </a:xfrm>
            <a:custGeom>
              <a:avLst/>
              <a:gdLst/>
              <a:ahLst/>
              <a:cxnLst/>
              <a:rect l="l" t="t" r="r" b="b"/>
              <a:pathLst>
                <a:path w="9073" h="9676" extrusionOk="0">
                  <a:moveTo>
                    <a:pt x="4533" y="0"/>
                  </a:moveTo>
                  <a:lnTo>
                    <a:pt x="4300" y="7"/>
                  </a:lnTo>
                  <a:lnTo>
                    <a:pt x="4073" y="26"/>
                  </a:lnTo>
                  <a:lnTo>
                    <a:pt x="3846" y="46"/>
                  </a:lnTo>
                  <a:lnTo>
                    <a:pt x="3619" y="85"/>
                  </a:lnTo>
                  <a:lnTo>
                    <a:pt x="3398" y="130"/>
                  </a:lnTo>
                  <a:lnTo>
                    <a:pt x="3184" y="182"/>
                  </a:lnTo>
                  <a:lnTo>
                    <a:pt x="2977" y="240"/>
                  </a:lnTo>
                  <a:lnTo>
                    <a:pt x="2769" y="312"/>
                  </a:lnTo>
                  <a:lnTo>
                    <a:pt x="2568" y="396"/>
                  </a:lnTo>
                  <a:lnTo>
                    <a:pt x="2374" y="480"/>
                  </a:lnTo>
                  <a:lnTo>
                    <a:pt x="2179" y="577"/>
                  </a:lnTo>
                  <a:lnTo>
                    <a:pt x="1997" y="681"/>
                  </a:lnTo>
                  <a:lnTo>
                    <a:pt x="1822" y="791"/>
                  </a:lnTo>
                  <a:lnTo>
                    <a:pt x="1647" y="908"/>
                  </a:lnTo>
                  <a:lnTo>
                    <a:pt x="1485" y="1031"/>
                  </a:lnTo>
                  <a:lnTo>
                    <a:pt x="1329" y="1161"/>
                  </a:lnTo>
                  <a:lnTo>
                    <a:pt x="1174" y="1297"/>
                  </a:lnTo>
                  <a:lnTo>
                    <a:pt x="1031" y="1440"/>
                  </a:lnTo>
                  <a:lnTo>
                    <a:pt x="901" y="1589"/>
                  </a:lnTo>
                  <a:lnTo>
                    <a:pt x="772" y="1745"/>
                  </a:lnTo>
                  <a:lnTo>
                    <a:pt x="655" y="1907"/>
                  </a:lnTo>
                  <a:lnTo>
                    <a:pt x="545" y="2069"/>
                  </a:lnTo>
                  <a:lnTo>
                    <a:pt x="447" y="2244"/>
                  </a:lnTo>
                  <a:lnTo>
                    <a:pt x="357" y="2419"/>
                  </a:lnTo>
                  <a:lnTo>
                    <a:pt x="272" y="2594"/>
                  </a:lnTo>
                  <a:lnTo>
                    <a:pt x="201" y="2782"/>
                  </a:lnTo>
                  <a:lnTo>
                    <a:pt x="143" y="2964"/>
                  </a:lnTo>
                  <a:lnTo>
                    <a:pt x="91" y="3158"/>
                  </a:lnTo>
                  <a:lnTo>
                    <a:pt x="52" y="3353"/>
                  </a:lnTo>
                  <a:lnTo>
                    <a:pt x="19" y="3548"/>
                  </a:lnTo>
                  <a:lnTo>
                    <a:pt x="0" y="3749"/>
                  </a:lnTo>
                  <a:lnTo>
                    <a:pt x="0" y="3956"/>
                  </a:lnTo>
                  <a:lnTo>
                    <a:pt x="0" y="4138"/>
                  </a:lnTo>
                  <a:lnTo>
                    <a:pt x="13" y="4319"/>
                  </a:lnTo>
                  <a:lnTo>
                    <a:pt x="39" y="4494"/>
                  </a:lnTo>
                  <a:lnTo>
                    <a:pt x="71" y="4669"/>
                  </a:lnTo>
                  <a:lnTo>
                    <a:pt x="110" y="4845"/>
                  </a:lnTo>
                  <a:lnTo>
                    <a:pt x="162" y="5013"/>
                  </a:lnTo>
                  <a:lnTo>
                    <a:pt x="221" y="5182"/>
                  </a:lnTo>
                  <a:lnTo>
                    <a:pt x="285" y="5344"/>
                  </a:lnTo>
                  <a:lnTo>
                    <a:pt x="357" y="5506"/>
                  </a:lnTo>
                  <a:lnTo>
                    <a:pt x="441" y="5662"/>
                  </a:lnTo>
                  <a:lnTo>
                    <a:pt x="532" y="5811"/>
                  </a:lnTo>
                  <a:lnTo>
                    <a:pt x="629" y="5960"/>
                  </a:lnTo>
                  <a:lnTo>
                    <a:pt x="733" y="6109"/>
                  </a:lnTo>
                  <a:lnTo>
                    <a:pt x="843" y="6245"/>
                  </a:lnTo>
                  <a:lnTo>
                    <a:pt x="960" y="6382"/>
                  </a:lnTo>
                  <a:lnTo>
                    <a:pt x="1083" y="6518"/>
                  </a:lnTo>
                  <a:lnTo>
                    <a:pt x="1213" y="6641"/>
                  </a:lnTo>
                  <a:lnTo>
                    <a:pt x="1349" y="6764"/>
                  </a:lnTo>
                  <a:lnTo>
                    <a:pt x="1485" y="6881"/>
                  </a:lnTo>
                  <a:lnTo>
                    <a:pt x="1634" y="6991"/>
                  </a:lnTo>
                  <a:lnTo>
                    <a:pt x="1790" y="7101"/>
                  </a:lnTo>
                  <a:lnTo>
                    <a:pt x="1946" y="7199"/>
                  </a:lnTo>
                  <a:lnTo>
                    <a:pt x="2108" y="7296"/>
                  </a:lnTo>
                  <a:lnTo>
                    <a:pt x="2276" y="7380"/>
                  </a:lnTo>
                  <a:lnTo>
                    <a:pt x="2451" y="7465"/>
                  </a:lnTo>
                  <a:lnTo>
                    <a:pt x="2626" y="7536"/>
                  </a:lnTo>
                  <a:lnTo>
                    <a:pt x="2808" y="7607"/>
                  </a:lnTo>
                  <a:lnTo>
                    <a:pt x="2990" y="7672"/>
                  </a:lnTo>
                  <a:lnTo>
                    <a:pt x="3184" y="7724"/>
                  </a:lnTo>
                  <a:lnTo>
                    <a:pt x="3372" y="7776"/>
                  </a:lnTo>
                  <a:lnTo>
                    <a:pt x="3573" y="7815"/>
                  </a:lnTo>
                  <a:lnTo>
                    <a:pt x="3768" y="7847"/>
                  </a:lnTo>
                  <a:lnTo>
                    <a:pt x="4533" y="9676"/>
                  </a:lnTo>
                  <a:lnTo>
                    <a:pt x="5298" y="7847"/>
                  </a:lnTo>
                  <a:lnTo>
                    <a:pt x="5499" y="7815"/>
                  </a:lnTo>
                  <a:lnTo>
                    <a:pt x="5694" y="7776"/>
                  </a:lnTo>
                  <a:lnTo>
                    <a:pt x="5888" y="7724"/>
                  </a:lnTo>
                  <a:lnTo>
                    <a:pt x="6076" y="7672"/>
                  </a:lnTo>
                  <a:lnTo>
                    <a:pt x="6265" y="7607"/>
                  </a:lnTo>
                  <a:lnTo>
                    <a:pt x="6446" y="7536"/>
                  </a:lnTo>
                  <a:lnTo>
                    <a:pt x="6621" y="7465"/>
                  </a:lnTo>
                  <a:lnTo>
                    <a:pt x="6796" y="7380"/>
                  </a:lnTo>
                  <a:lnTo>
                    <a:pt x="6958" y="7296"/>
                  </a:lnTo>
                  <a:lnTo>
                    <a:pt x="7127" y="7199"/>
                  </a:lnTo>
                  <a:lnTo>
                    <a:pt x="7283" y="7101"/>
                  </a:lnTo>
                  <a:lnTo>
                    <a:pt x="7438" y="6991"/>
                  </a:lnTo>
                  <a:lnTo>
                    <a:pt x="7581" y="6881"/>
                  </a:lnTo>
                  <a:lnTo>
                    <a:pt x="7724" y="6764"/>
                  </a:lnTo>
                  <a:lnTo>
                    <a:pt x="7860" y="6641"/>
                  </a:lnTo>
                  <a:lnTo>
                    <a:pt x="7990" y="6518"/>
                  </a:lnTo>
                  <a:lnTo>
                    <a:pt x="8113" y="6382"/>
                  </a:lnTo>
                  <a:lnTo>
                    <a:pt x="8229" y="6245"/>
                  </a:lnTo>
                  <a:lnTo>
                    <a:pt x="8340" y="6109"/>
                  </a:lnTo>
                  <a:lnTo>
                    <a:pt x="8443" y="5960"/>
                  </a:lnTo>
                  <a:lnTo>
                    <a:pt x="8541" y="5811"/>
                  </a:lnTo>
                  <a:lnTo>
                    <a:pt x="8632" y="5662"/>
                  </a:lnTo>
                  <a:lnTo>
                    <a:pt x="8709" y="5506"/>
                  </a:lnTo>
                  <a:lnTo>
                    <a:pt x="8787" y="5344"/>
                  </a:lnTo>
                  <a:lnTo>
                    <a:pt x="8852" y="5182"/>
                  </a:lnTo>
                  <a:lnTo>
                    <a:pt x="8910" y="5013"/>
                  </a:lnTo>
                  <a:lnTo>
                    <a:pt x="8956" y="4845"/>
                  </a:lnTo>
                  <a:lnTo>
                    <a:pt x="9001" y="4669"/>
                  </a:lnTo>
                  <a:lnTo>
                    <a:pt x="9034" y="4494"/>
                  </a:lnTo>
                  <a:lnTo>
                    <a:pt x="9053" y="4319"/>
                  </a:lnTo>
                  <a:lnTo>
                    <a:pt x="9066" y="4138"/>
                  </a:lnTo>
                  <a:lnTo>
                    <a:pt x="9073" y="3956"/>
                  </a:lnTo>
                  <a:lnTo>
                    <a:pt x="9066" y="3749"/>
                  </a:lnTo>
                  <a:lnTo>
                    <a:pt x="9047" y="3548"/>
                  </a:lnTo>
                  <a:lnTo>
                    <a:pt x="9021" y="3353"/>
                  </a:lnTo>
                  <a:lnTo>
                    <a:pt x="8982" y="3158"/>
                  </a:lnTo>
                  <a:lnTo>
                    <a:pt x="8930" y="2964"/>
                  </a:lnTo>
                  <a:lnTo>
                    <a:pt x="8871" y="2782"/>
                  </a:lnTo>
                  <a:lnTo>
                    <a:pt x="8800" y="2594"/>
                  </a:lnTo>
                  <a:lnTo>
                    <a:pt x="8716" y="2419"/>
                  </a:lnTo>
                  <a:lnTo>
                    <a:pt x="8625" y="2244"/>
                  </a:lnTo>
                  <a:lnTo>
                    <a:pt x="8528" y="2069"/>
                  </a:lnTo>
                  <a:lnTo>
                    <a:pt x="8418" y="1907"/>
                  </a:lnTo>
                  <a:lnTo>
                    <a:pt x="8301" y="1745"/>
                  </a:lnTo>
                  <a:lnTo>
                    <a:pt x="8171" y="1589"/>
                  </a:lnTo>
                  <a:lnTo>
                    <a:pt x="8035" y="1440"/>
                  </a:lnTo>
                  <a:lnTo>
                    <a:pt x="7892" y="1297"/>
                  </a:lnTo>
                  <a:lnTo>
                    <a:pt x="7743" y="1161"/>
                  </a:lnTo>
                  <a:lnTo>
                    <a:pt x="7587" y="1031"/>
                  </a:lnTo>
                  <a:lnTo>
                    <a:pt x="7419" y="908"/>
                  </a:lnTo>
                  <a:lnTo>
                    <a:pt x="7250" y="791"/>
                  </a:lnTo>
                  <a:lnTo>
                    <a:pt x="7075" y="681"/>
                  </a:lnTo>
                  <a:lnTo>
                    <a:pt x="6887" y="577"/>
                  </a:lnTo>
                  <a:lnTo>
                    <a:pt x="6699" y="480"/>
                  </a:lnTo>
                  <a:lnTo>
                    <a:pt x="6504" y="396"/>
                  </a:lnTo>
                  <a:lnTo>
                    <a:pt x="6303" y="312"/>
                  </a:lnTo>
                  <a:lnTo>
                    <a:pt x="6096" y="240"/>
                  </a:lnTo>
                  <a:lnTo>
                    <a:pt x="5882" y="182"/>
                  </a:lnTo>
                  <a:lnTo>
                    <a:pt x="5668" y="130"/>
                  </a:lnTo>
                  <a:lnTo>
                    <a:pt x="5447" y="85"/>
                  </a:lnTo>
                  <a:lnTo>
                    <a:pt x="5227" y="46"/>
                  </a:lnTo>
                  <a:lnTo>
                    <a:pt x="5000" y="26"/>
                  </a:lnTo>
                  <a:lnTo>
                    <a:pt x="4766" y="7"/>
                  </a:lnTo>
                  <a:lnTo>
                    <a:pt x="45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926;p51"/>
            <p:cNvSpPr/>
            <p:nvPr/>
          </p:nvSpPr>
          <p:spPr>
            <a:xfrm>
              <a:off x="2129999" y="2530612"/>
              <a:ext cx="154144" cy="134748"/>
            </a:xfrm>
            <a:custGeom>
              <a:avLst/>
              <a:gdLst/>
              <a:ahLst/>
              <a:cxnLst/>
              <a:rect l="l" t="t" r="r" b="b"/>
              <a:pathLst>
                <a:path w="3918" h="3425" extrusionOk="0">
                  <a:moveTo>
                    <a:pt x="1058" y="1"/>
                  </a:moveTo>
                  <a:lnTo>
                    <a:pt x="993" y="7"/>
                  </a:lnTo>
                  <a:lnTo>
                    <a:pt x="928" y="14"/>
                  </a:lnTo>
                  <a:lnTo>
                    <a:pt x="863" y="20"/>
                  </a:lnTo>
                  <a:lnTo>
                    <a:pt x="798" y="33"/>
                  </a:lnTo>
                  <a:lnTo>
                    <a:pt x="733" y="52"/>
                  </a:lnTo>
                  <a:lnTo>
                    <a:pt x="675" y="78"/>
                  </a:lnTo>
                  <a:lnTo>
                    <a:pt x="617" y="104"/>
                  </a:lnTo>
                  <a:lnTo>
                    <a:pt x="558" y="130"/>
                  </a:lnTo>
                  <a:lnTo>
                    <a:pt x="500" y="163"/>
                  </a:lnTo>
                  <a:lnTo>
                    <a:pt x="448" y="202"/>
                  </a:lnTo>
                  <a:lnTo>
                    <a:pt x="396" y="241"/>
                  </a:lnTo>
                  <a:lnTo>
                    <a:pt x="344" y="279"/>
                  </a:lnTo>
                  <a:lnTo>
                    <a:pt x="299" y="331"/>
                  </a:lnTo>
                  <a:lnTo>
                    <a:pt x="253" y="377"/>
                  </a:lnTo>
                  <a:lnTo>
                    <a:pt x="208" y="429"/>
                  </a:lnTo>
                  <a:lnTo>
                    <a:pt x="176" y="487"/>
                  </a:lnTo>
                  <a:lnTo>
                    <a:pt x="137" y="545"/>
                  </a:lnTo>
                  <a:lnTo>
                    <a:pt x="104" y="604"/>
                  </a:lnTo>
                  <a:lnTo>
                    <a:pt x="78" y="669"/>
                  </a:lnTo>
                  <a:lnTo>
                    <a:pt x="52" y="733"/>
                  </a:lnTo>
                  <a:lnTo>
                    <a:pt x="33" y="805"/>
                  </a:lnTo>
                  <a:lnTo>
                    <a:pt x="20" y="876"/>
                  </a:lnTo>
                  <a:lnTo>
                    <a:pt x="7" y="941"/>
                  </a:lnTo>
                  <a:lnTo>
                    <a:pt x="7" y="1006"/>
                  </a:lnTo>
                  <a:lnTo>
                    <a:pt x="1" y="1071"/>
                  </a:lnTo>
                  <a:lnTo>
                    <a:pt x="7" y="1135"/>
                  </a:lnTo>
                  <a:lnTo>
                    <a:pt x="14" y="1200"/>
                  </a:lnTo>
                  <a:lnTo>
                    <a:pt x="20" y="1265"/>
                  </a:lnTo>
                  <a:lnTo>
                    <a:pt x="52" y="1388"/>
                  </a:lnTo>
                  <a:lnTo>
                    <a:pt x="98" y="1505"/>
                  </a:lnTo>
                  <a:lnTo>
                    <a:pt x="130" y="1563"/>
                  </a:lnTo>
                  <a:lnTo>
                    <a:pt x="163" y="1622"/>
                  </a:lnTo>
                  <a:lnTo>
                    <a:pt x="195" y="1674"/>
                  </a:lnTo>
                  <a:lnTo>
                    <a:pt x="234" y="1726"/>
                  </a:lnTo>
                  <a:lnTo>
                    <a:pt x="279" y="1777"/>
                  </a:lnTo>
                  <a:lnTo>
                    <a:pt x="325" y="1823"/>
                  </a:lnTo>
                  <a:lnTo>
                    <a:pt x="1959" y="3425"/>
                  </a:lnTo>
                  <a:lnTo>
                    <a:pt x="3600" y="1823"/>
                  </a:lnTo>
                  <a:lnTo>
                    <a:pt x="3645" y="1777"/>
                  </a:lnTo>
                  <a:lnTo>
                    <a:pt x="3691" y="1726"/>
                  </a:lnTo>
                  <a:lnTo>
                    <a:pt x="3729" y="1674"/>
                  </a:lnTo>
                  <a:lnTo>
                    <a:pt x="3762" y="1622"/>
                  </a:lnTo>
                  <a:lnTo>
                    <a:pt x="3794" y="1563"/>
                  </a:lnTo>
                  <a:lnTo>
                    <a:pt x="3820" y="1505"/>
                  </a:lnTo>
                  <a:lnTo>
                    <a:pt x="3872" y="1388"/>
                  </a:lnTo>
                  <a:lnTo>
                    <a:pt x="3898" y="1265"/>
                  </a:lnTo>
                  <a:lnTo>
                    <a:pt x="3911" y="1200"/>
                  </a:lnTo>
                  <a:lnTo>
                    <a:pt x="3917" y="1135"/>
                  </a:lnTo>
                  <a:lnTo>
                    <a:pt x="3917" y="1071"/>
                  </a:lnTo>
                  <a:lnTo>
                    <a:pt x="3917" y="1006"/>
                  </a:lnTo>
                  <a:lnTo>
                    <a:pt x="3911" y="941"/>
                  </a:lnTo>
                  <a:lnTo>
                    <a:pt x="3905" y="876"/>
                  </a:lnTo>
                  <a:lnTo>
                    <a:pt x="3885" y="805"/>
                  </a:lnTo>
                  <a:lnTo>
                    <a:pt x="3866" y="733"/>
                  </a:lnTo>
                  <a:lnTo>
                    <a:pt x="3846" y="669"/>
                  </a:lnTo>
                  <a:lnTo>
                    <a:pt x="3814" y="604"/>
                  </a:lnTo>
                  <a:lnTo>
                    <a:pt x="3788" y="545"/>
                  </a:lnTo>
                  <a:lnTo>
                    <a:pt x="3749" y="487"/>
                  </a:lnTo>
                  <a:lnTo>
                    <a:pt x="3710" y="429"/>
                  </a:lnTo>
                  <a:lnTo>
                    <a:pt x="3671" y="377"/>
                  </a:lnTo>
                  <a:lnTo>
                    <a:pt x="3626" y="331"/>
                  </a:lnTo>
                  <a:lnTo>
                    <a:pt x="3580" y="279"/>
                  </a:lnTo>
                  <a:lnTo>
                    <a:pt x="3528" y="241"/>
                  </a:lnTo>
                  <a:lnTo>
                    <a:pt x="3477" y="202"/>
                  </a:lnTo>
                  <a:lnTo>
                    <a:pt x="3425" y="163"/>
                  </a:lnTo>
                  <a:lnTo>
                    <a:pt x="3366" y="130"/>
                  </a:lnTo>
                  <a:lnTo>
                    <a:pt x="3308" y="104"/>
                  </a:lnTo>
                  <a:lnTo>
                    <a:pt x="3250" y="78"/>
                  </a:lnTo>
                  <a:lnTo>
                    <a:pt x="3185" y="52"/>
                  </a:lnTo>
                  <a:lnTo>
                    <a:pt x="3126" y="33"/>
                  </a:lnTo>
                  <a:lnTo>
                    <a:pt x="3061" y="20"/>
                  </a:lnTo>
                  <a:lnTo>
                    <a:pt x="2997" y="14"/>
                  </a:lnTo>
                  <a:lnTo>
                    <a:pt x="2932" y="7"/>
                  </a:lnTo>
                  <a:lnTo>
                    <a:pt x="2867" y="1"/>
                  </a:lnTo>
                  <a:lnTo>
                    <a:pt x="2802" y="1"/>
                  </a:lnTo>
                  <a:lnTo>
                    <a:pt x="2731" y="7"/>
                  </a:lnTo>
                  <a:lnTo>
                    <a:pt x="2666" y="20"/>
                  </a:lnTo>
                  <a:lnTo>
                    <a:pt x="2601" y="33"/>
                  </a:lnTo>
                  <a:lnTo>
                    <a:pt x="2536" y="52"/>
                  </a:lnTo>
                  <a:lnTo>
                    <a:pt x="2471" y="72"/>
                  </a:lnTo>
                  <a:lnTo>
                    <a:pt x="2406" y="104"/>
                  </a:lnTo>
                  <a:lnTo>
                    <a:pt x="2348" y="137"/>
                  </a:lnTo>
                  <a:lnTo>
                    <a:pt x="2283" y="169"/>
                  </a:lnTo>
                  <a:lnTo>
                    <a:pt x="2225" y="215"/>
                  </a:lnTo>
                  <a:lnTo>
                    <a:pt x="1959" y="409"/>
                  </a:lnTo>
                  <a:lnTo>
                    <a:pt x="1700" y="215"/>
                  </a:lnTo>
                  <a:lnTo>
                    <a:pt x="1641" y="169"/>
                  </a:lnTo>
                  <a:lnTo>
                    <a:pt x="1576" y="137"/>
                  </a:lnTo>
                  <a:lnTo>
                    <a:pt x="1512" y="104"/>
                  </a:lnTo>
                  <a:lnTo>
                    <a:pt x="1453" y="72"/>
                  </a:lnTo>
                  <a:lnTo>
                    <a:pt x="1388" y="52"/>
                  </a:lnTo>
                  <a:lnTo>
                    <a:pt x="1324" y="33"/>
                  </a:lnTo>
                  <a:lnTo>
                    <a:pt x="1252" y="20"/>
                  </a:lnTo>
                  <a:lnTo>
                    <a:pt x="1187" y="7"/>
                  </a:lnTo>
                  <a:lnTo>
                    <a:pt x="11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927;p51"/>
            <p:cNvSpPr/>
            <p:nvPr/>
          </p:nvSpPr>
          <p:spPr>
            <a:xfrm>
              <a:off x="1215622" y="4108598"/>
              <a:ext cx="620274" cy="84980"/>
            </a:xfrm>
            <a:custGeom>
              <a:avLst/>
              <a:gdLst/>
              <a:ahLst/>
              <a:cxnLst/>
              <a:rect l="l" t="t" r="r" b="b"/>
              <a:pathLst>
                <a:path w="15766" h="2160" extrusionOk="0">
                  <a:moveTo>
                    <a:pt x="0" y="0"/>
                  </a:moveTo>
                  <a:lnTo>
                    <a:pt x="0" y="2160"/>
                  </a:lnTo>
                  <a:lnTo>
                    <a:pt x="15765" y="2160"/>
                  </a:lnTo>
                  <a:lnTo>
                    <a:pt x="157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928;p51"/>
            <p:cNvSpPr/>
            <p:nvPr/>
          </p:nvSpPr>
          <p:spPr>
            <a:xfrm>
              <a:off x="1339626" y="4193536"/>
              <a:ext cx="372023" cy="159022"/>
            </a:xfrm>
            <a:custGeom>
              <a:avLst/>
              <a:gdLst/>
              <a:ahLst/>
              <a:cxnLst/>
              <a:rect l="l" t="t" r="r" b="b"/>
              <a:pathLst>
                <a:path w="9456" h="4042" extrusionOk="0">
                  <a:moveTo>
                    <a:pt x="26" y="1"/>
                  </a:moveTo>
                  <a:lnTo>
                    <a:pt x="52" y="546"/>
                  </a:lnTo>
                  <a:lnTo>
                    <a:pt x="65" y="1071"/>
                  </a:lnTo>
                  <a:lnTo>
                    <a:pt x="78" y="1596"/>
                  </a:lnTo>
                  <a:lnTo>
                    <a:pt x="78" y="2102"/>
                  </a:lnTo>
                  <a:lnTo>
                    <a:pt x="71" y="2601"/>
                  </a:lnTo>
                  <a:lnTo>
                    <a:pt x="52" y="3094"/>
                  </a:lnTo>
                  <a:lnTo>
                    <a:pt x="33" y="3574"/>
                  </a:lnTo>
                  <a:lnTo>
                    <a:pt x="0" y="4041"/>
                  </a:lnTo>
                  <a:lnTo>
                    <a:pt x="272" y="3801"/>
                  </a:lnTo>
                  <a:lnTo>
                    <a:pt x="545" y="3574"/>
                  </a:lnTo>
                  <a:lnTo>
                    <a:pt x="824" y="3367"/>
                  </a:lnTo>
                  <a:lnTo>
                    <a:pt x="1109" y="3166"/>
                  </a:lnTo>
                  <a:lnTo>
                    <a:pt x="1394" y="2984"/>
                  </a:lnTo>
                  <a:lnTo>
                    <a:pt x="1680" y="2815"/>
                  </a:lnTo>
                  <a:lnTo>
                    <a:pt x="1972" y="2660"/>
                  </a:lnTo>
                  <a:lnTo>
                    <a:pt x="2270" y="2524"/>
                  </a:lnTo>
                  <a:lnTo>
                    <a:pt x="2419" y="2459"/>
                  </a:lnTo>
                  <a:lnTo>
                    <a:pt x="2568" y="2400"/>
                  </a:lnTo>
                  <a:lnTo>
                    <a:pt x="2717" y="2342"/>
                  </a:lnTo>
                  <a:lnTo>
                    <a:pt x="2866" y="2290"/>
                  </a:lnTo>
                  <a:lnTo>
                    <a:pt x="3022" y="2245"/>
                  </a:lnTo>
                  <a:lnTo>
                    <a:pt x="3171" y="2199"/>
                  </a:lnTo>
                  <a:lnTo>
                    <a:pt x="3327" y="2160"/>
                  </a:lnTo>
                  <a:lnTo>
                    <a:pt x="3476" y="2121"/>
                  </a:lnTo>
                  <a:lnTo>
                    <a:pt x="3632" y="2089"/>
                  </a:lnTo>
                  <a:lnTo>
                    <a:pt x="3787" y="2063"/>
                  </a:lnTo>
                  <a:lnTo>
                    <a:pt x="3943" y="2044"/>
                  </a:lnTo>
                  <a:lnTo>
                    <a:pt x="4099" y="2024"/>
                  </a:lnTo>
                  <a:lnTo>
                    <a:pt x="4254" y="2005"/>
                  </a:lnTo>
                  <a:lnTo>
                    <a:pt x="4416" y="1998"/>
                  </a:lnTo>
                  <a:lnTo>
                    <a:pt x="4572" y="1992"/>
                  </a:lnTo>
                  <a:lnTo>
                    <a:pt x="4728" y="1985"/>
                  </a:lnTo>
                  <a:lnTo>
                    <a:pt x="4890" y="1992"/>
                  </a:lnTo>
                  <a:lnTo>
                    <a:pt x="5045" y="1998"/>
                  </a:lnTo>
                  <a:lnTo>
                    <a:pt x="5201" y="2005"/>
                  </a:lnTo>
                  <a:lnTo>
                    <a:pt x="5357" y="2024"/>
                  </a:lnTo>
                  <a:lnTo>
                    <a:pt x="5519" y="2044"/>
                  </a:lnTo>
                  <a:lnTo>
                    <a:pt x="5674" y="2063"/>
                  </a:lnTo>
                  <a:lnTo>
                    <a:pt x="5824" y="2089"/>
                  </a:lnTo>
                  <a:lnTo>
                    <a:pt x="5979" y="2121"/>
                  </a:lnTo>
                  <a:lnTo>
                    <a:pt x="6135" y="2160"/>
                  </a:lnTo>
                  <a:lnTo>
                    <a:pt x="6291" y="2199"/>
                  </a:lnTo>
                  <a:lnTo>
                    <a:pt x="6440" y="2245"/>
                  </a:lnTo>
                  <a:lnTo>
                    <a:pt x="6589" y="2290"/>
                  </a:lnTo>
                  <a:lnTo>
                    <a:pt x="6744" y="2342"/>
                  </a:lnTo>
                  <a:lnTo>
                    <a:pt x="6894" y="2400"/>
                  </a:lnTo>
                  <a:lnTo>
                    <a:pt x="7043" y="2459"/>
                  </a:lnTo>
                  <a:lnTo>
                    <a:pt x="7192" y="2524"/>
                  </a:lnTo>
                  <a:lnTo>
                    <a:pt x="7484" y="2660"/>
                  </a:lnTo>
                  <a:lnTo>
                    <a:pt x="7776" y="2815"/>
                  </a:lnTo>
                  <a:lnTo>
                    <a:pt x="8067" y="2984"/>
                  </a:lnTo>
                  <a:lnTo>
                    <a:pt x="8353" y="3166"/>
                  </a:lnTo>
                  <a:lnTo>
                    <a:pt x="8632" y="3367"/>
                  </a:lnTo>
                  <a:lnTo>
                    <a:pt x="8910" y="3574"/>
                  </a:lnTo>
                  <a:lnTo>
                    <a:pt x="9189" y="3801"/>
                  </a:lnTo>
                  <a:lnTo>
                    <a:pt x="9455" y="4041"/>
                  </a:lnTo>
                  <a:lnTo>
                    <a:pt x="9429" y="3574"/>
                  </a:lnTo>
                  <a:lnTo>
                    <a:pt x="9403" y="3094"/>
                  </a:lnTo>
                  <a:lnTo>
                    <a:pt x="9390" y="2601"/>
                  </a:lnTo>
                  <a:lnTo>
                    <a:pt x="9384" y="2102"/>
                  </a:lnTo>
                  <a:lnTo>
                    <a:pt x="9384" y="1596"/>
                  </a:lnTo>
                  <a:lnTo>
                    <a:pt x="9390" y="1071"/>
                  </a:lnTo>
                  <a:lnTo>
                    <a:pt x="9410" y="546"/>
                  </a:lnTo>
                  <a:lnTo>
                    <a:pt x="9436" y="1"/>
                  </a:lnTo>
                  <a:close/>
                </a:path>
              </a:pathLst>
            </a:custGeom>
            <a:solidFill>
              <a:srgbClr val="000000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929;p51"/>
            <p:cNvSpPr/>
            <p:nvPr/>
          </p:nvSpPr>
          <p:spPr>
            <a:xfrm>
              <a:off x="2578533" y="4108598"/>
              <a:ext cx="620274" cy="84980"/>
            </a:xfrm>
            <a:custGeom>
              <a:avLst/>
              <a:gdLst/>
              <a:ahLst/>
              <a:cxnLst/>
              <a:rect l="l" t="t" r="r" b="b"/>
              <a:pathLst>
                <a:path w="15766" h="2160" extrusionOk="0">
                  <a:moveTo>
                    <a:pt x="0" y="0"/>
                  </a:moveTo>
                  <a:lnTo>
                    <a:pt x="0" y="2160"/>
                  </a:lnTo>
                  <a:lnTo>
                    <a:pt x="15765" y="2160"/>
                  </a:lnTo>
                  <a:lnTo>
                    <a:pt x="157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930;p51"/>
            <p:cNvSpPr/>
            <p:nvPr/>
          </p:nvSpPr>
          <p:spPr>
            <a:xfrm>
              <a:off x="2558351" y="4193536"/>
              <a:ext cx="660325" cy="634595"/>
            </a:xfrm>
            <a:custGeom>
              <a:avLst/>
              <a:gdLst/>
              <a:ahLst/>
              <a:cxnLst/>
              <a:rect l="l" t="t" r="r" b="b"/>
              <a:pathLst>
                <a:path w="16784" h="16130" extrusionOk="0">
                  <a:moveTo>
                    <a:pt x="3691" y="1"/>
                  </a:moveTo>
                  <a:lnTo>
                    <a:pt x="3710" y="377"/>
                  </a:lnTo>
                  <a:lnTo>
                    <a:pt x="3723" y="740"/>
                  </a:lnTo>
                  <a:lnTo>
                    <a:pt x="3743" y="1460"/>
                  </a:lnTo>
                  <a:lnTo>
                    <a:pt x="3743" y="2160"/>
                  </a:lnTo>
                  <a:lnTo>
                    <a:pt x="3730" y="2841"/>
                  </a:lnTo>
                  <a:lnTo>
                    <a:pt x="3704" y="3509"/>
                  </a:lnTo>
                  <a:lnTo>
                    <a:pt x="3658" y="4151"/>
                  </a:lnTo>
                  <a:lnTo>
                    <a:pt x="3606" y="4774"/>
                  </a:lnTo>
                  <a:lnTo>
                    <a:pt x="3542" y="5383"/>
                  </a:lnTo>
                  <a:lnTo>
                    <a:pt x="3464" y="5974"/>
                  </a:lnTo>
                  <a:lnTo>
                    <a:pt x="3380" y="6544"/>
                  </a:lnTo>
                  <a:lnTo>
                    <a:pt x="3282" y="7095"/>
                  </a:lnTo>
                  <a:lnTo>
                    <a:pt x="3172" y="7627"/>
                  </a:lnTo>
                  <a:lnTo>
                    <a:pt x="3062" y="8146"/>
                  </a:lnTo>
                  <a:lnTo>
                    <a:pt x="2939" y="8645"/>
                  </a:lnTo>
                  <a:lnTo>
                    <a:pt x="2809" y="9125"/>
                  </a:lnTo>
                  <a:lnTo>
                    <a:pt x="2673" y="9586"/>
                  </a:lnTo>
                  <a:lnTo>
                    <a:pt x="2530" y="10033"/>
                  </a:lnTo>
                  <a:lnTo>
                    <a:pt x="2381" y="10461"/>
                  </a:lnTo>
                  <a:lnTo>
                    <a:pt x="2225" y="10876"/>
                  </a:lnTo>
                  <a:lnTo>
                    <a:pt x="2070" y="11272"/>
                  </a:lnTo>
                  <a:lnTo>
                    <a:pt x="1914" y="11654"/>
                  </a:lnTo>
                  <a:lnTo>
                    <a:pt x="1752" y="12011"/>
                  </a:lnTo>
                  <a:lnTo>
                    <a:pt x="1590" y="12361"/>
                  </a:lnTo>
                  <a:lnTo>
                    <a:pt x="1428" y="12692"/>
                  </a:lnTo>
                  <a:lnTo>
                    <a:pt x="1265" y="13003"/>
                  </a:lnTo>
                  <a:lnTo>
                    <a:pt x="1103" y="13302"/>
                  </a:lnTo>
                  <a:lnTo>
                    <a:pt x="941" y="13587"/>
                  </a:lnTo>
                  <a:lnTo>
                    <a:pt x="779" y="13853"/>
                  </a:lnTo>
                  <a:lnTo>
                    <a:pt x="623" y="14099"/>
                  </a:lnTo>
                  <a:lnTo>
                    <a:pt x="468" y="14339"/>
                  </a:lnTo>
                  <a:lnTo>
                    <a:pt x="312" y="14560"/>
                  </a:lnTo>
                  <a:lnTo>
                    <a:pt x="169" y="14761"/>
                  </a:lnTo>
                  <a:lnTo>
                    <a:pt x="131" y="14819"/>
                  </a:lnTo>
                  <a:lnTo>
                    <a:pt x="98" y="14871"/>
                  </a:lnTo>
                  <a:lnTo>
                    <a:pt x="72" y="14929"/>
                  </a:lnTo>
                  <a:lnTo>
                    <a:pt x="53" y="14988"/>
                  </a:lnTo>
                  <a:lnTo>
                    <a:pt x="33" y="15046"/>
                  </a:lnTo>
                  <a:lnTo>
                    <a:pt x="20" y="15098"/>
                  </a:lnTo>
                  <a:lnTo>
                    <a:pt x="7" y="15156"/>
                  </a:lnTo>
                  <a:lnTo>
                    <a:pt x="7" y="15215"/>
                  </a:lnTo>
                  <a:lnTo>
                    <a:pt x="1" y="15273"/>
                  </a:lnTo>
                  <a:lnTo>
                    <a:pt x="7" y="15331"/>
                  </a:lnTo>
                  <a:lnTo>
                    <a:pt x="20" y="15448"/>
                  </a:lnTo>
                  <a:lnTo>
                    <a:pt x="53" y="15558"/>
                  </a:lnTo>
                  <a:lnTo>
                    <a:pt x="98" y="15662"/>
                  </a:lnTo>
                  <a:lnTo>
                    <a:pt x="156" y="15759"/>
                  </a:lnTo>
                  <a:lnTo>
                    <a:pt x="228" y="15850"/>
                  </a:lnTo>
                  <a:lnTo>
                    <a:pt x="312" y="15928"/>
                  </a:lnTo>
                  <a:lnTo>
                    <a:pt x="358" y="15967"/>
                  </a:lnTo>
                  <a:lnTo>
                    <a:pt x="403" y="15999"/>
                  </a:lnTo>
                  <a:lnTo>
                    <a:pt x="455" y="16025"/>
                  </a:lnTo>
                  <a:lnTo>
                    <a:pt x="507" y="16051"/>
                  </a:lnTo>
                  <a:lnTo>
                    <a:pt x="565" y="16077"/>
                  </a:lnTo>
                  <a:lnTo>
                    <a:pt x="623" y="16097"/>
                  </a:lnTo>
                  <a:lnTo>
                    <a:pt x="682" y="16110"/>
                  </a:lnTo>
                  <a:lnTo>
                    <a:pt x="740" y="16123"/>
                  </a:lnTo>
                  <a:lnTo>
                    <a:pt x="805" y="16129"/>
                  </a:lnTo>
                  <a:lnTo>
                    <a:pt x="15986" y="16129"/>
                  </a:lnTo>
                  <a:lnTo>
                    <a:pt x="16045" y="16123"/>
                  </a:lnTo>
                  <a:lnTo>
                    <a:pt x="16110" y="16110"/>
                  </a:lnTo>
                  <a:lnTo>
                    <a:pt x="16168" y="16097"/>
                  </a:lnTo>
                  <a:lnTo>
                    <a:pt x="16226" y="16077"/>
                  </a:lnTo>
                  <a:lnTo>
                    <a:pt x="16278" y="16051"/>
                  </a:lnTo>
                  <a:lnTo>
                    <a:pt x="16336" y="16025"/>
                  </a:lnTo>
                  <a:lnTo>
                    <a:pt x="16382" y="15999"/>
                  </a:lnTo>
                  <a:lnTo>
                    <a:pt x="16434" y="15967"/>
                  </a:lnTo>
                  <a:lnTo>
                    <a:pt x="16479" y="15928"/>
                  </a:lnTo>
                  <a:lnTo>
                    <a:pt x="16557" y="15850"/>
                  </a:lnTo>
                  <a:lnTo>
                    <a:pt x="16628" y="15759"/>
                  </a:lnTo>
                  <a:lnTo>
                    <a:pt x="16687" y="15662"/>
                  </a:lnTo>
                  <a:lnTo>
                    <a:pt x="16732" y="15558"/>
                  </a:lnTo>
                  <a:lnTo>
                    <a:pt x="16765" y="15448"/>
                  </a:lnTo>
                  <a:lnTo>
                    <a:pt x="16784" y="15331"/>
                  </a:lnTo>
                  <a:lnTo>
                    <a:pt x="16784" y="15273"/>
                  </a:lnTo>
                  <a:lnTo>
                    <a:pt x="16784" y="15215"/>
                  </a:lnTo>
                  <a:lnTo>
                    <a:pt x="16777" y="15156"/>
                  </a:lnTo>
                  <a:lnTo>
                    <a:pt x="16771" y="15098"/>
                  </a:lnTo>
                  <a:lnTo>
                    <a:pt x="16758" y="15046"/>
                  </a:lnTo>
                  <a:lnTo>
                    <a:pt x="16739" y="14988"/>
                  </a:lnTo>
                  <a:lnTo>
                    <a:pt x="16719" y="14929"/>
                  </a:lnTo>
                  <a:lnTo>
                    <a:pt x="16687" y="14871"/>
                  </a:lnTo>
                  <a:lnTo>
                    <a:pt x="16661" y="14819"/>
                  </a:lnTo>
                  <a:lnTo>
                    <a:pt x="16622" y="14761"/>
                  </a:lnTo>
                  <a:lnTo>
                    <a:pt x="16473" y="14560"/>
                  </a:lnTo>
                  <a:lnTo>
                    <a:pt x="16324" y="14339"/>
                  </a:lnTo>
                  <a:lnTo>
                    <a:pt x="16168" y="14099"/>
                  </a:lnTo>
                  <a:lnTo>
                    <a:pt x="16012" y="13853"/>
                  </a:lnTo>
                  <a:lnTo>
                    <a:pt x="15850" y="13587"/>
                  </a:lnTo>
                  <a:lnTo>
                    <a:pt x="15688" y="13302"/>
                  </a:lnTo>
                  <a:lnTo>
                    <a:pt x="15526" y="13003"/>
                  </a:lnTo>
                  <a:lnTo>
                    <a:pt x="15364" y="12692"/>
                  </a:lnTo>
                  <a:lnTo>
                    <a:pt x="15202" y="12361"/>
                  </a:lnTo>
                  <a:lnTo>
                    <a:pt x="15033" y="12011"/>
                  </a:lnTo>
                  <a:lnTo>
                    <a:pt x="14877" y="11654"/>
                  </a:lnTo>
                  <a:lnTo>
                    <a:pt x="14715" y="11272"/>
                  </a:lnTo>
                  <a:lnTo>
                    <a:pt x="14560" y="10876"/>
                  </a:lnTo>
                  <a:lnTo>
                    <a:pt x="14410" y="10461"/>
                  </a:lnTo>
                  <a:lnTo>
                    <a:pt x="14261" y="10033"/>
                  </a:lnTo>
                  <a:lnTo>
                    <a:pt x="14119" y="9586"/>
                  </a:lnTo>
                  <a:lnTo>
                    <a:pt x="13982" y="9125"/>
                  </a:lnTo>
                  <a:lnTo>
                    <a:pt x="13853" y="8645"/>
                  </a:lnTo>
                  <a:lnTo>
                    <a:pt x="13730" y="8146"/>
                  </a:lnTo>
                  <a:lnTo>
                    <a:pt x="13613" y="7627"/>
                  </a:lnTo>
                  <a:lnTo>
                    <a:pt x="13509" y="7095"/>
                  </a:lnTo>
                  <a:lnTo>
                    <a:pt x="13412" y="6544"/>
                  </a:lnTo>
                  <a:lnTo>
                    <a:pt x="13327" y="5974"/>
                  </a:lnTo>
                  <a:lnTo>
                    <a:pt x="13250" y="5383"/>
                  </a:lnTo>
                  <a:lnTo>
                    <a:pt x="13185" y="4774"/>
                  </a:lnTo>
                  <a:lnTo>
                    <a:pt x="13126" y="4151"/>
                  </a:lnTo>
                  <a:lnTo>
                    <a:pt x="13088" y="3509"/>
                  </a:lnTo>
                  <a:lnTo>
                    <a:pt x="13062" y="2841"/>
                  </a:lnTo>
                  <a:lnTo>
                    <a:pt x="13049" y="2160"/>
                  </a:lnTo>
                  <a:lnTo>
                    <a:pt x="13049" y="1460"/>
                  </a:lnTo>
                  <a:lnTo>
                    <a:pt x="13068" y="740"/>
                  </a:lnTo>
                  <a:lnTo>
                    <a:pt x="13081" y="377"/>
                  </a:lnTo>
                  <a:lnTo>
                    <a:pt x="13100" y="1"/>
                  </a:lnTo>
                  <a:close/>
                </a:path>
              </a:pathLst>
            </a:custGeom>
            <a:solidFill>
              <a:srgbClr val="000000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931;p51"/>
            <p:cNvSpPr/>
            <p:nvPr/>
          </p:nvSpPr>
          <p:spPr>
            <a:xfrm>
              <a:off x="2702498" y="4193536"/>
              <a:ext cx="372023" cy="159022"/>
            </a:xfrm>
            <a:custGeom>
              <a:avLst/>
              <a:gdLst/>
              <a:ahLst/>
              <a:cxnLst/>
              <a:rect l="l" t="t" r="r" b="b"/>
              <a:pathLst>
                <a:path w="9456" h="4042" extrusionOk="0">
                  <a:moveTo>
                    <a:pt x="27" y="1"/>
                  </a:moveTo>
                  <a:lnTo>
                    <a:pt x="53" y="546"/>
                  </a:lnTo>
                  <a:lnTo>
                    <a:pt x="66" y="1071"/>
                  </a:lnTo>
                  <a:lnTo>
                    <a:pt x="79" y="1596"/>
                  </a:lnTo>
                  <a:lnTo>
                    <a:pt x="79" y="2102"/>
                  </a:lnTo>
                  <a:lnTo>
                    <a:pt x="72" y="2601"/>
                  </a:lnTo>
                  <a:lnTo>
                    <a:pt x="53" y="3094"/>
                  </a:lnTo>
                  <a:lnTo>
                    <a:pt x="33" y="3574"/>
                  </a:lnTo>
                  <a:lnTo>
                    <a:pt x="1" y="4041"/>
                  </a:lnTo>
                  <a:lnTo>
                    <a:pt x="273" y="3801"/>
                  </a:lnTo>
                  <a:lnTo>
                    <a:pt x="546" y="3574"/>
                  </a:lnTo>
                  <a:lnTo>
                    <a:pt x="824" y="3367"/>
                  </a:lnTo>
                  <a:lnTo>
                    <a:pt x="1110" y="3166"/>
                  </a:lnTo>
                  <a:lnTo>
                    <a:pt x="1395" y="2984"/>
                  </a:lnTo>
                  <a:lnTo>
                    <a:pt x="1680" y="2815"/>
                  </a:lnTo>
                  <a:lnTo>
                    <a:pt x="1972" y="2660"/>
                  </a:lnTo>
                  <a:lnTo>
                    <a:pt x="2271" y="2524"/>
                  </a:lnTo>
                  <a:lnTo>
                    <a:pt x="2420" y="2459"/>
                  </a:lnTo>
                  <a:lnTo>
                    <a:pt x="2569" y="2400"/>
                  </a:lnTo>
                  <a:lnTo>
                    <a:pt x="2718" y="2342"/>
                  </a:lnTo>
                  <a:lnTo>
                    <a:pt x="2867" y="2290"/>
                  </a:lnTo>
                  <a:lnTo>
                    <a:pt x="3023" y="2245"/>
                  </a:lnTo>
                  <a:lnTo>
                    <a:pt x="3172" y="2199"/>
                  </a:lnTo>
                  <a:lnTo>
                    <a:pt x="3328" y="2160"/>
                  </a:lnTo>
                  <a:lnTo>
                    <a:pt x="3477" y="2121"/>
                  </a:lnTo>
                  <a:lnTo>
                    <a:pt x="3632" y="2089"/>
                  </a:lnTo>
                  <a:lnTo>
                    <a:pt x="3788" y="2063"/>
                  </a:lnTo>
                  <a:lnTo>
                    <a:pt x="3944" y="2044"/>
                  </a:lnTo>
                  <a:lnTo>
                    <a:pt x="4099" y="2024"/>
                  </a:lnTo>
                  <a:lnTo>
                    <a:pt x="4255" y="2005"/>
                  </a:lnTo>
                  <a:lnTo>
                    <a:pt x="4417" y="1998"/>
                  </a:lnTo>
                  <a:lnTo>
                    <a:pt x="4573" y="1992"/>
                  </a:lnTo>
                  <a:lnTo>
                    <a:pt x="4728" y="1985"/>
                  </a:lnTo>
                  <a:lnTo>
                    <a:pt x="4891" y="1992"/>
                  </a:lnTo>
                  <a:lnTo>
                    <a:pt x="5046" y="1998"/>
                  </a:lnTo>
                  <a:lnTo>
                    <a:pt x="5202" y="2005"/>
                  </a:lnTo>
                  <a:lnTo>
                    <a:pt x="5364" y="2024"/>
                  </a:lnTo>
                  <a:lnTo>
                    <a:pt x="5520" y="2044"/>
                  </a:lnTo>
                  <a:lnTo>
                    <a:pt x="5675" y="2063"/>
                  </a:lnTo>
                  <a:lnTo>
                    <a:pt x="5831" y="2089"/>
                  </a:lnTo>
                  <a:lnTo>
                    <a:pt x="5980" y="2121"/>
                  </a:lnTo>
                  <a:lnTo>
                    <a:pt x="6136" y="2160"/>
                  </a:lnTo>
                  <a:lnTo>
                    <a:pt x="6291" y="2199"/>
                  </a:lnTo>
                  <a:lnTo>
                    <a:pt x="6440" y="2245"/>
                  </a:lnTo>
                  <a:lnTo>
                    <a:pt x="6590" y="2290"/>
                  </a:lnTo>
                  <a:lnTo>
                    <a:pt x="6745" y="2342"/>
                  </a:lnTo>
                  <a:lnTo>
                    <a:pt x="6894" y="2400"/>
                  </a:lnTo>
                  <a:lnTo>
                    <a:pt x="7044" y="2459"/>
                  </a:lnTo>
                  <a:lnTo>
                    <a:pt x="7193" y="2524"/>
                  </a:lnTo>
                  <a:lnTo>
                    <a:pt x="7485" y="2660"/>
                  </a:lnTo>
                  <a:lnTo>
                    <a:pt x="7776" y="2815"/>
                  </a:lnTo>
                  <a:lnTo>
                    <a:pt x="8068" y="2984"/>
                  </a:lnTo>
                  <a:lnTo>
                    <a:pt x="8354" y="3166"/>
                  </a:lnTo>
                  <a:lnTo>
                    <a:pt x="8632" y="3367"/>
                  </a:lnTo>
                  <a:lnTo>
                    <a:pt x="8911" y="3574"/>
                  </a:lnTo>
                  <a:lnTo>
                    <a:pt x="9190" y="3801"/>
                  </a:lnTo>
                  <a:lnTo>
                    <a:pt x="9456" y="4041"/>
                  </a:lnTo>
                  <a:lnTo>
                    <a:pt x="9430" y="3574"/>
                  </a:lnTo>
                  <a:lnTo>
                    <a:pt x="9404" y="3094"/>
                  </a:lnTo>
                  <a:lnTo>
                    <a:pt x="9391" y="2601"/>
                  </a:lnTo>
                  <a:lnTo>
                    <a:pt x="9385" y="2102"/>
                  </a:lnTo>
                  <a:lnTo>
                    <a:pt x="9385" y="1596"/>
                  </a:lnTo>
                  <a:lnTo>
                    <a:pt x="9391" y="1071"/>
                  </a:lnTo>
                  <a:lnTo>
                    <a:pt x="9411" y="546"/>
                  </a:lnTo>
                  <a:lnTo>
                    <a:pt x="9436" y="1"/>
                  </a:lnTo>
                  <a:close/>
                </a:path>
              </a:pathLst>
            </a:custGeom>
            <a:solidFill>
              <a:srgbClr val="6333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932;p51"/>
            <p:cNvSpPr/>
            <p:nvPr/>
          </p:nvSpPr>
          <p:spPr>
            <a:xfrm>
              <a:off x="2650725" y="3226877"/>
              <a:ext cx="620785" cy="700887"/>
            </a:xfrm>
            <a:custGeom>
              <a:avLst/>
              <a:gdLst/>
              <a:ahLst/>
              <a:cxnLst/>
              <a:rect l="l" t="t" r="r" b="b"/>
              <a:pathLst>
                <a:path w="15779" h="17815" extrusionOk="0">
                  <a:moveTo>
                    <a:pt x="9021" y="0"/>
                  </a:moveTo>
                  <a:lnTo>
                    <a:pt x="4916" y="201"/>
                  </a:lnTo>
                  <a:lnTo>
                    <a:pt x="1816" y="1057"/>
                  </a:lnTo>
                  <a:lnTo>
                    <a:pt x="1797" y="1537"/>
                  </a:lnTo>
                  <a:lnTo>
                    <a:pt x="1784" y="2017"/>
                  </a:lnTo>
                  <a:lnTo>
                    <a:pt x="1777" y="2503"/>
                  </a:lnTo>
                  <a:lnTo>
                    <a:pt x="1777" y="2996"/>
                  </a:lnTo>
                  <a:lnTo>
                    <a:pt x="1784" y="3483"/>
                  </a:lnTo>
                  <a:lnTo>
                    <a:pt x="1797" y="3982"/>
                  </a:lnTo>
                  <a:lnTo>
                    <a:pt x="1816" y="4475"/>
                  </a:lnTo>
                  <a:lnTo>
                    <a:pt x="1836" y="4974"/>
                  </a:lnTo>
                  <a:lnTo>
                    <a:pt x="1868" y="5480"/>
                  </a:lnTo>
                  <a:lnTo>
                    <a:pt x="1907" y="5986"/>
                  </a:lnTo>
                  <a:lnTo>
                    <a:pt x="1946" y="6492"/>
                  </a:lnTo>
                  <a:lnTo>
                    <a:pt x="1991" y="6997"/>
                  </a:lnTo>
                  <a:lnTo>
                    <a:pt x="2043" y="7510"/>
                  </a:lnTo>
                  <a:lnTo>
                    <a:pt x="2102" y="8022"/>
                  </a:lnTo>
                  <a:lnTo>
                    <a:pt x="2160" y="8541"/>
                  </a:lnTo>
                  <a:lnTo>
                    <a:pt x="2225" y="9060"/>
                  </a:lnTo>
                  <a:lnTo>
                    <a:pt x="2251" y="9313"/>
                  </a:lnTo>
                  <a:lnTo>
                    <a:pt x="2264" y="9572"/>
                  </a:lnTo>
                  <a:lnTo>
                    <a:pt x="2264" y="9831"/>
                  </a:lnTo>
                  <a:lnTo>
                    <a:pt x="2251" y="10084"/>
                  </a:lnTo>
                  <a:lnTo>
                    <a:pt x="2218" y="10337"/>
                  </a:lnTo>
                  <a:lnTo>
                    <a:pt x="2179" y="10590"/>
                  </a:lnTo>
                  <a:lnTo>
                    <a:pt x="2121" y="10843"/>
                  </a:lnTo>
                  <a:lnTo>
                    <a:pt x="2050" y="11090"/>
                  </a:lnTo>
                  <a:lnTo>
                    <a:pt x="863" y="14955"/>
                  </a:lnTo>
                  <a:lnTo>
                    <a:pt x="675" y="15162"/>
                  </a:lnTo>
                  <a:lnTo>
                    <a:pt x="597" y="15259"/>
                  </a:lnTo>
                  <a:lnTo>
                    <a:pt x="519" y="15363"/>
                  </a:lnTo>
                  <a:lnTo>
                    <a:pt x="448" y="15460"/>
                  </a:lnTo>
                  <a:lnTo>
                    <a:pt x="383" y="15558"/>
                  </a:lnTo>
                  <a:lnTo>
                    <a:pt x="325" y="15655"/>
                  </a:lnTo>
                  <a:lnTo>
                    <a:pt x="266" y="15752"/>
                  </a:lnTo>
                  <a:lnTo>
                    <a:pt x="221" y="15843"/>
                  </a:lnTo>
                  <a:lnTo>
                    <a:pt x="175" y="15940"/>
                  </a:lnTo>
                  <a:lnTo>
                    <a:pt x="137" y="16031"/>
                  </a:lnTo>
                  <a:lnTo>
                    <a:pt x="104" y="16122"/>
                  </a:lnTo>
                  <a:lnTo>
                    <a:pt x="72" y="16219"/>
                  </a:lnTo>
                  <a:lnTo>
                    <a:pt x="52" y="16310"/>
                  </a:lnTo>
                  <a:lnTo>
                    <a:pt x="33" y="16394"/>
                  </a:lnTo>
                  <a:lnTo>
                    <a:pt x="20" y="16485"/>
                  </a:lnTo>
                  <a:lnTo>
                    <a:pt x="7" y="16576"/>
                  </a:lnTo>
                  <a:lnTo>
                    <a:pt x="0" y="16660"/>
                  </a:lnTo>
                  <a:lnTo>
                    <a:pt x="0" y="16751"/>
                  </a:lnTo>
                  <a:lnTo>
                    <a:pt x="0" y="16835"/>
                  </a:lnTo>
                  <a:lnTo>
                    <a:pt x="7" y="16920"/>
                  </a:lnTo>
                  <a:lnTo>
                    <a:pt x="20" y="17004"/>
                  </a:lnTo>
                  <a:lnTo>
                    <a:pt x="33" y="17088"/>
                  </a:lnTo>
                  <a:lnTo>
                    <a:pt x="52" y="17172"/>
                  </a:lnTo>
                  <a:lnTo>
                    <a:pt x="104" y="17335"/>
                  </a:lnTo>
                  <a:lnTo>
                    <a:pt x="163" y="17497"/>
                  </a:lnTo>
                  <a:lnTo>
                    <a:pt x="240" y="17659"/>
                  </a:lnTo>
                  <a:lnTo>
                    <a:pt x="331" y="17814"/>
                  </a:lnTo>
                  <a:lnTo>
                    <a:pt x="11797" y="17814"/>
                  </a:lnTo>
                  <a:lnTo>
                    <a:pt x="11978" y="17763"/>
                  </a:lnTo>
                  <a:lnTo>
                    <a:pt x="12166" y="17711"/>
                  </a:lnTo>
                  <a:lnTo>
                    <a:pt x="12348" y="17646"/>
                  </a:lnTo>
                  <a:lnTo>
                    <a:pt x="12523" y="17575"/>
                  </a:lnTo>
                  <a:lnTo>
                    <a:pt x="12704" y="17503"/>
                  </a:lnTo>
                  <a:lnTo>
                    <a:pt x="12873" y="17419"/>
                  </a:lnTo>
                  <a:lnTo>
                    <a:pt x="13048" y="17328"/>
                  </a:lnTo>
                  <a:lnTo>
                    <a:pt x="13217" y="17224"/>
                  </a:lnTo>
                  <a:lnTo>
                    <a:pt x="13301" y="17166"/>
                  </a:lnTo>
                  <a:lnTo>
                    <a:pt x="13385" y="17101"/>
                  </a:lnTo>
                  <a:lnTo>
                    <a:pt x="13457" y="17023"/>
                  </a:lnTo>
                  <a:lnTo>
                    <a:pt x="13515" y="16945"/>
                  </a:lnTo>
                  <a:lnTo>
                    <a:pt x="13573" y="16861"/>
                  </a:lnTo>
                  <a:lnTo>
                    <a:pt x="13619" y="16770"/>
                  </a:lnTo>
                  <a:lnTo>
                    <a:pt x="13651" y="16673"/>
                  </a:lnTo>
                  <a:lnTo>
                    <a:pt x="13684" y="16576"/>
                  </a:lnTo>
                  <a:lnTo>
                    <a:pt x="13697" y="16479"/>
                  </a:lnTo>
                  <a:lnTo>
                    <a:pt x="13710" y="16381"/>
                  </a:lnTo>
                  <a:lnTo>
                    <a:pt x="13710" y="16278"/>
                  </a:lnTo>
                  <a:lnTo>
                    <a:pt x="13697" y="16180"/>
                  </a:lnTo>
                  <a:lnTo>
                    <a:pt x="13677" y="16076"/>
                  </a:lnTo>
                  <a:lnTo>
                    <a:pt x="13645" y="15979"/>
                  </a:lnTo>
                  <a:lnTo>
                    <a:pt x="13606" y="15882"/>
                  </a:lnTo>
                  <a:lnTo>
                    <a:pt x="13554" y="15791"/>
                  </a:lnTo>
                  <a:lnTo>
                    <a:pt x="13327" y="15422"/>
                  </a:lnTo>
                  <a:lnTo>
                    <a:pt x="12218" y="10272"/>
                  </a:lnTo>
                  <a:lnTo>
                    <a:pt x="15778" y="10272"/>
                  </a:lnTo>
                  <a:lnTo>
                    <a:pt x="15746" y="9916"/>
                  </a:lnTo>
                  <a:lnTo>
                    <a:pt x="15713" y="9559"/>
                  </a:lnTo>
                  <a:lnTo>
                    <a:pt x="15675" y="9209"/>
                  </a:lnTo>
                  <a:lnTo>
                    <a:pt x="15636" y="8852"/>
                  </a:lnTo>
                  <a:lnTo>
                    <a:pt x="15584" y="8502"/>
                  </a:lnTo>
                  <a:lnTo>
                    <a:pt x="15532" y="8145"/>
                  </a:lnTo>
                  <a:lnTo>
                    <a:pt x="15422" y="7445"/>
                  </a:lnTo>
                  <a:lnTo>
                    <a:pt x="15292" y="6738"/>
                  </a:lnTo>
                  <a:lnTo>
                    <a:pt x="15156" y="6038"/>
                  </a:lnTo>
                  <a:lnTo>
                    <a:pt x="15000" y="5344"/>
                  </a:lnTo>
                  <a:lnTo>
                    <a:pt x="14838" y="4643"/>
                  </a:lnTo>
                  <a:lnTo>
                    <a:pt x="14767" y="4378"/>
                  </a:lnTo>
                  <a:lnTo>
                    <a:pt x="14676" y="4118"/>
                  </a:lnTo>
                  <a:lnTo>
                    <a:pt x="14579" y="3865"/>
                  </a:lnTo>
                  <a:lnTo>
                    <a:pt x="14468" y="3619"/>
                  </a:lnTo>
                  <a:lnTo>
                    <a:pt x="14345" y="3379"/>
                  </a:lnTo>
                  <a:lnTo>
                    <a:pt x="14209" y="3145"/>
                  </a:lnTo>
                  <a:lnTo>
                    <a:pt x="14066" y="2918"/>
                  </a:lnTo>
                  <a:lnTo>
                    <a:pt x="13904" y="2704"/>
                  </a:lnTo>
                  <a:lnTo>
                    <a:pt x="13736" y="2497"/>
                  </a:lnTo>
                  <a:lnTo>
                    <a:pt x="13554" y="2296"/>
                  </a:lnTo>
                  <a:lnTo>
                    <a:pt x="13366" y="2108"/>
                  </a:lnTo>
                  <a:lnTo>
                    <a:pt x="13165" y="1926"/>
                  </a:lnTo>
                  <a:lnTo>
                    <a:pt x="12951" y="1758"/>
                  </a:lnTo>
                  <a:lnTo>
                    <a:pt x="12730" y="1595"/>
                  </a:lnTo>
                  <a:lnTo>
                    <a:pt x="12503" y="1453"/>
                  </a:lnTo>
                  <a:lnTo>
                    <a:pt x="12263" y="1317"/>
                  </a:lnTo>
                  <a:lnTo>
                    <a:pt x="11842" y="1096"/>
                  </a:lnTo>
                  <a:lnTo>
                    <a:pt x="11427" y="895"/>
                  </a:lnTo>
                  <a:lnTo>
                    <a:pt x="11012" y="707"/>
                  </a:lnTo>
                  <a:lnTo>
                    <a:pt x="10603" y="532"/>
                  </a:lnTo>
                  <a:lnTo>
                    <a:pt x="10201" y="376"/>
                  </a:lnTo>
                  <a:lnTo>
                    <a:pt x="9799" y="234"/>
                  </a:lnTo>
                  <a:lnTo>
                    <a:pt x="9410" y="110"/>
                  </a:lnTo>
                  <a:lnTo>
                    <a:pt x="9216" y="52"/>
                  </a:lnTo>
                  <a:lnTo>
                    <a:pt x="90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933;p51"/>
            <p:cNvSpPr/>
            <p:nvPr/>
          </p:nvSpPr>
          <p:spPr>
            <a:xfrm>
              <a:off x="2826503" y="3268186"/>
              <a:ext cx="74554" cy="577154"/>
            </a:xfrm>
            <a:custGeom>
              <a:avLst/>
              <a:gdLst/>
              <a:ahLst/>
              <a:cxnLst/>
              <a:rect l="l" t="t" r="r" b="b"/>
              <a:pathLst>
                <a:path w="1895" h="14670" fill="none" extrusionOk="0">
                  <a:moveTo>
                    <a:pt x="1894" y="1"/>
                  </a:moveTo>
                  <a:lnTo>
                    <a:pt x="1894" y="1"/>
                  </a:lnTo>
                  <a:lnTo>
                    <a:pt x="1797" y="980"/>
                  </a:lnTo>
                  <a:lnTo>
                    <a:pt x="1700" y="2056"/>
                  </a:lnTo>
                  <a:lnTo>
                    <a:pt x="1583" y="3373"/>
                  </a:lnTo>
                  <a:lnTo>
                    <a:pt x="1525" y="4093"/>
                  </a:lnTo>
                  <a:lnTo>
                    <a:pt x="1473" y="4839"/>
                  </a:lnTo>
                  <a:lnTo>
                    <a:pt x="1421" y="5591"/>
                  </a:lnTo>
                  <a:lnTo>
                    <a:pt x="1375" y="6343"/>
                  </a:lnTo>
                  <a:lnTo>
                    <a:pt x="1343" y="7076"/>
                  </a:lnTo>
                  <a:lnTo>
                    <a:pt x="1311" y="7783"/>
                  </a:lnTo>
                  <a:lnTo>
                    <a:pt x="1298" y="8451"/>
                  </a:lnTo>
                  <a:lnTo>
                    <a:pt x="1298" y="9060"/>
                  </a:lnTo>
                  <a:lnTo>
                    <a:pt x="1" y="1467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934;p51"/>
            <p:cNvSpPr/>
            <p:nvPr/>
          </p:nvSpPr>
          <p:spPr>
            <a:xfrm>
              <a:off x="3039302" y="3410287"/>
              <a:ext cx="17861" cy="214377"/>
            </a:xfrm>
            <a:custGeom>
              <a:avLst/>
              <a:gdLst/>
              <a:ahLst/>
              <a:cxnLst/>
              <a:rect l="l" t="t" r="r" b="b"/>
              <a:pathLst>
                <a:path w="454" h="5449" fill="none" extrusionOk="0">
                  <a:moveTo>
                    <a:pt x="0" y="1"/>
                  </a:moveTo>
                  <a:lnTo>
                    <a:pt x="454" y="544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935;p51"/>
            <p:cNvSpPr/>
            <p:nvPr/>
          </p:nvSpPr>
          <p:spPr>
            <a:xfrm>
              <a:off x="3086472" y="3516706"/>
              <a:ext cx="62555" cy="70935"/>
            </a:xfrm>
            <a:custGeom>
              <a:avLst/>
              <a:gdLst/>
              <a:ahLst/>
              <a:cxnLst/>
              <a:rect l="l" t="t" r="r" b="b"/>
              <a:pathLst>
                <a:path w="1590" h="1803" fill="none" extrusionOk="0">
                  <a:moveTo>
                    <a:pt x="1" y="1803"/>
                  </a:moveTo>
                  <a:lnTo>
                    <a:pt x="1590" y="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936;p51"/>
            <p:cNvSpPr/>
            <p:nvPr/>
          </p:nvSpPr>
          <p:spPr>
            <a:xfrm>
              <a:off x="3037256" y="3287345"/>
              <a:ext cx="80377" cy="82698"/>
            </a:xfrm>
            <a:custGeom>
              <a:avLst/>
              <a:gdLst/>
              <a:ahLst/>
              <a:cxnLst/>
              <a:rect l="l" t="t" r="r" b="b"/>
              <a:pathLst>
                <a:path w="2043" h="2102" fill="none" extrusionOk="0">
                  <a:moveTo>
                    <a:pt x="0" y="2101"/>
                  </a:moveTo>
                  <a:lnTo>
                    <a:pt x="0" y="2101"/>
                  </a:lnTo>
                  <a:lnTo>
                    <a:pt x="13" y="2004"/>
                  </a:lnTo>
                  <a:lnTo>
                    <a:pt x="26" y="1907"/>
                  </a:lnTo>
                  <a:lnTo>
                    <a:pt x="52" y="1816"/>
                  </a:lnTo>
                  <a:lnTo>
                    <a:pt x="84" y="1719"/>
                  </a:lnTo>
                  <a:lnTo>
                    <a:pt x="117" y="1628"/>
                  </a:lnTo>
                  <a:lnTo>
                    <a:pt x="162" y="1537"/>
                  </a:lnTo>
                  <a:lnTo>
                    <a:pt x="208" y="1440"/>
                  </a:lnTo>
                  <a:lnTo>
                    <a:pt x="260" y="1349"/>
                  </a:lnTo>
                  <a:lnTo>
                    <a:pt x="318" y="1265"/>
                  </a:lnTo>
                  <a:lnTo>
                    <a:pt x="376" y="1174"/>
                  </a:lnTo>
                  <a:lnTo>
                    <a:pt x="441" y="1090"/>
                  </a:lnTo>
                  <a:lnTo>
                    <a:pt x="506" y="1005"/>
                  </a:lnTo>
                  <a:lnTo>
                    <a:pt x="649" y="843"/>
                  </a:lnTo>
                  <a:lnTo>
                    <a:pt x="798" y="694"/>
                  </a:lnTo>
                  <a:lnTo>
                    <a:pt x="960" y="551"/>
                  </a:lnTo>
                  <a:lnTo>
                    <a:pt x="1122" y="422"/>
                  </a:lnTo>
                  <a:lnTo>
                    <a:pt x="1284" y="311"/>
                  </a:lnTo>
                  <a:lnTo>
                    <a:pt x="1453" y="214"/>
                  </a:lnTo>
                  <a:lnTo>
                    <a:pt x="1608" y="130"/>
                  </a:lnTo>
                  <a:lnTo>
                    <a:pt x="1764" y="65"/>
                  </a:lnTo>
                  <a:lnTo>
                    <a:pt x="1842" y="46"/>
                  </a:lnTo>
                  <a:lnTo>
                    <a:pt x="1913" y="26"/>
                  </a:lnTo>
                  <a:lnTo>
                    <a:pt x="1978" y="13"/>
                  </a:lnTo>
                  <a:lnTo>
                    <a:pt x="2043" y="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937;p51"/>
            <p:cNvSpPr/>
            <p:nvPr/>
          </p:nvSpPr>
          <p:spPr>
            <a:xfrm>
              <a:off x="2203725" y="4646671"/>
              <a:ext cx="365413" cy="181448"/>
            </a:xfrm>
            <a:custGeom>
              <a:avLst/>
              <a:gdLst/>
              <a:ahLst/>
              <a:cxnLst/>
              <a:rect l="l" t="t" r="r" b="b"/>
              <a:pathLst>
                <a:path w="9288" h="4612" extrusionOk="0">
                  <a:moveTo>
                    <a:pt x="3918" y="0"/>
                  </a:moveTo>
                  <a:lnTo>
                    <a:pt x="3483" y="934"/>
                  </a:lnTo>
                  <a:lnTo>
                    <a:pt x="1278" y="1861"/>
                  </a:lnTo>
                  <a:lnTo>
                    <a:pt x="1123" y="1933"/>
                  </a:lnTo>
                  <a:lnTo>
                    <a:pt x="973" y="2017"/>
                  </a:lnTo>
                  <a:lnTo>
                    <a:pt x="837" y="2114"/>
                  </a:lnTo>
                  <a:lnTo>
                    <a:pt x="708" y="2218"/>
                  </a:lnTo>
                  <a:lnTo>
                    <a:pt x="591" y="2328"/>
                  </a:lnTo>
                  <a:lnTo>
                    <a:pt x="481" y="2452"/>
                  </a:lnTo>
                  <a:lnTo>
                    <a:pt x="383" y="2581"/>
                  </a:lnTo>
                  <a:lnTo>
                    <a:pt x="293" y="2717"/>
                  </a:lnTo>
                  <a:lnTo>
                    <a:pt x="215" y="2867"/>
                  </a:lnTo>
                  <a:lnTo>
                    <a:pt x="150" y="3016"/>
                  </a:lnTo>
                  <a:lnTo>
                    <a:pt x="98" y="3178"/>
                  </a:lnTo>
                  <a:lnTo>
                    <a:pt x="53" y="3340"/>
                  </a:lnTo>
                  <a:lnTo>
                    <a:pt x="20" y="3509"/>
                  </a:lnTo>
                  <a:lnTo>
                    <a:pt x="7" y="3684"/>
                  </a:lnTo>
                  <a:lnTo>
                    <a:pt x="1" y="3859"/>
                  </a:lnTo>
                  <a:lnTo>
                    <a:pt x="7" y="4040"/>
                  </a:lnTo>
                  <a:lnTo>
                    <a:pt x="53" y="4611"/>
                  </a:lnTo>
                  <a:lnTo>
                    <a:pt x="9287" y="4611"/>
                  </a:lnTo>
                  <a:lnTo>
                    <a:pt x="8418" y="1213"/>
                  </a:lnTo>
                  <a:lnTo>
                    <a:pt x="6784" y="1213"/>
                  </a:lnTo>
                  <a:lnTo>
                    <a:pt x="6765" y="1161"/>
                  </a:lnTo>
                  <a:lnTo>
                    <a:pt x="6732" y="1103"/>
                  </a:lnTo>
                  <a:lnTo>
                    <a:pt x="6693" y="1025"/>
                  </a:lnTo>
                  <a:lnTo>
                    <a:pt x="6628" y="934"/>
                  </a:lnTo>
                  <a:lnTo>
                    <a:pt x="6544" y="830"/>
                  </a:lnTo>
                  <a:lnTo>
                    <a:pt x="6434" y="720"/>
                  </a:lnTo>
                  <a:lnTo>
                    <a:pt x="6375" y="662"/>
                  </a:lnTo>
                  <a:lnTo>
                    <a:pt x="6304" y="610"/>
                  </a:lnTo>
                  <a:lnTo>
                    <a:pt x="6226" y="551"/>
                  </a:lnTo>
                  <a:lnTo>
                    <a:pt x="6136" y="493"/>
                  </a:lnTo>
                  <a:lnTo>
                    <a:pt x="6045" y="441"/>
                  </a:lnTo>
                  <a:lnTo>
                    <a:pt x="5941" y="383"/>
                  </a:lnTo>
                  <a:lnTo>
                    <a:pt x="5831" y="331"/>
                  </a:lnTo>
                  <a:lnTo>
                    <a:pt x="5708" y="286"/>
                  </a:lnTo>
                  <a:lnTo>
                    <a:pt x="5578" y="234"/>
                  </a:lnTo>
                  <a:lnTo>
                    <a:pt x="5435" y="188"/>
                  </a:lnTo>
                  <a:lnTo>
                    <a:pt x="5286" y="149"/>
                  </a:lnTo>
                  <a:lnTo>
                    <a:pt x="5124" y="110"/>
                  </a:lnTo>
                  <a:lnTo>
                    <a:pt x="4949" y="78"/>
                  </a:lnTo>
                  <a:lnTo>
                    <a:pt x="4767" y="52"/>
                  </a:lnTo>
                  <a:lnTo>
                    <a:pt x="4573" y="33"/>
                  </a:lnTo>
                  <a:lnTo>
                    <a:pt x="4365" y="13"/>
                  </a:lnTo>
                  <a:lnTo>
                    <a:pt x="4145" y="7"/>
                  </a:lnTo>
                  <a:lnTo>
                    <a:pt x="39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938;p51"/>
            <p:cNvSpPr/>
            <p:nvPr/>
          </p:nvSpPr>
          <p:spPr>
            <a:xfrm>
              <a:off x="2316242" y="4352515"/>
              <a:ext cx="207964" cy="385006"/>
            </a:xfrm>
            <a:custGeom>
              <a:avLst/>
              <a:gdLst/>
              <a:ahLst/>
              <a:cxnLst/>
              <a:rect l="l" t="t" r="r" b="b"/>
              <a:pathLst>
                <a:path w="5286" h="9786" extrusionOk="0">
                  <a:moveTo>
                    <a:pt x="1" y="0"/>
                  </a:moveTo>
                  <a:lnTo>
                    <a:pt x="1700" y="9786"/>
                  </a:lnTo>
                  <a:lnTo>
                    <a:pt x="5286" y="9786"/>
                  </a:lnTo>
                  <a:lnTo>
                    <a:pt x="4183" y="0"/>
                  </a:lnTo>
                  <a:close/>
                </a:path>
              </a:pathLst>
            </a:custGeom>
            <a:solidFill>
              <a:srgbClr val="E6A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939;p51"/>
            <p:cNvSpPr/>
            <p:nvPr/>
          </p:nvSpPr>
          <p:spPr>
            <a:xfrm>
              <a:off x="2688729" y="3632016"/>
              <a:ext cx="569522" cy="265877"/>
            </a:xfrm>
            <a:custGeom>
              <a:avLst/>
              <a:gdLst/>
              <a:ahLst/>
              <a:cxnLst/>
              <a:rect l="l" t="t" r="r" b="b"/>
              <a:pathLst>
                <a:path w="14476" h="6758" extrusionOk="0">
                  <a:moveTo>
                    <a:pt x="10104" y="0"/>
                  </a:moveTo>
                  <a:lnTo>
                    <a:pt x="10292" y="1648"/>
                  </a:lnTo>
                  <a:lnTo>
                    <a:pt x="4443" y="4832"/>
                  </a:lnTo>
                  <a:lnTo>
                    <a:pt x="4164" y="4825"/>
                  </a:lnTo>
                  <a:lnTo>
                    <a:pt x="3892" y="4825"/>
                  </a:lnTo>
                  <a:lnTo>
                    <a:pt x="3626" y="4832"/>
                  </a:lnTo>
                  <a:lnTo>
                    <a:pt x="3360" y="4838"/>
                  </a:lnTo>
                  <a:lnTo>
                    <a:pt x="3100" y="4858"/>
                  </a:lnTo>
                  <a:lnTo>
                    <a:pt x="2841" y="4877"/>
                  </a:lnTo>
                  <a:lnTo>
                    <a:pt x="2595" y="4903"/>
                  </a:lnTo>
                  <a:lnTo>
                    <a:pt x="2348" y="4942"/>
                  </a:lnTo>
                  <a:lnTo>
                    <a:pt x="2173" y="4974"/>
                  </a:lnTo>
                  <a:lnTo>
                    <a:pt x="1998" y="5020"/>
                  </a:lnTo>
                  <a:lnTo>
                    <a:pt x="1829" y="5078"/>
                  </a:lnTo>
                  <a:lnTo>
                    <a:pt x="1667" y="5143"/>
                  </a:lnTo>
                  <a:lnTo>
                    <a:pt x="1512" y="5227"/>
                  </a:lnTo>
                  <a:lnTo>
                    <a:pt x="1356" y="5318"/>
                  </a:lnTo>
                  <a:lnTo>
                    <a:pt x="1213" y="5415"/>
                  </a:lnTo>
                  <a:lnTo>
                    <a:pt x="1077" y="5526"/>
                  </a:lnTo>
                  <a:lnTo>
                    <a:pt x="922" y="5668"/>
                  </a:lnTo>
                  <a:lnTo>
                    <a:pt x="772" y="5817"/>
                  </a:lnTo>
                  <a:lnTo>
                    <a:pt x="630" y="5967"/>
                  </a:lnTo>
                  <a:lnTo>
                    <a:pt x="494" y="6116"/>
                  </a:lnTo>
                  <a:lnTo>
                    <a:pt x="364" y="6271"/>
                  </a:lnTo>
                  <a:lnTo>
                    <a:pt x="241" y="6433"/>
                  </a:lnTo>
                  <a:lnTo>
                    <a:pt x="117" y="6596"/>
                  </a:lnTo>
                  <a:lnTo>
                    <a:pt x="1" y="6758"/>
                  </a:lnTo>
                  <a:lnTo>
                    <a:pt x="5390" y="6758"/>
                  </a:lnTo>
                  <a:lnTo>
                    <a:pt x="5474" y="6725"/>
                  </a:lnTo>
                  <a:lnTo>
                    <a:pt x="5558" y="6680"/>
                  </a:lnTo>
                  <a:lnTo>
                    <a:pt x="5656" y="6622"/>
                  </a:lnTo>
                  <a:lnTo>
                    <a:pt x="5759" y="6544"/>
                  </a:lnTo>
                  <a:lnTo>
                    <a:pt x="5811" y="6498"/>
                  </a:lnTo>
                  <a:lnTo>
                    <a:pt x="5863" y="6453"/>
                  </a:lnTo>
                  <a:lnTo>
                    <a:pt x="5902" y="6395"/>
                  </a:lnTo>
                  <a:lnTo>
                    <a:pt x="5941" y="6343"/>
                  </a:lnTo>
                  <a:lnTo>
                    <a:pt x="5973" y="6278"/>
                  </a:lnTo>
                  <a:lnTo>
                    <a:pt x="5993" y="6213"/>
                  </a:lnTo>
                  <a:lnTo>
                    <a:pt x="6732" y="6116"/>
                  </a:lnTo>
                  <a:lnTo>
                    <a:pt x="7465" y="6018"/>
                  </a:lnTo>
                  <a:lnTo>
                    <a:pt x="8191" y="5902"/>
                  </a:lnTo>
                  <a:lnTo>
                    <a:pt x="8911" y="5785"/>
                  </a:lnTo>
                  <a:lnTo>
                    <a:pt x="9618" y="5649"/>
                  </a:lnTo>
                  <a:lnTo>
                    <a:pt x="10318" y="5506"/>
                  </a:lnTo>
                  <a:lnTo>
                    <a:pt x="11012" y="5357"/>
                  </a:lnTo>
                  <a:lnTo>
                    <a:pt x="11693" y="5195"/>
                  </a:lnTo>
                  <a:lnTo>
                    <a:pt x="11862" y="5149"/>
                  </a:lnTo>
                  <a:lnTo>
                    <a:pt x="12024" y="5091"/>
                  </a:lnTo>
                  <a:lnTo>
                    <a:pt x="12179" y="5033"/>
                  </a:lnTo>
                  <a:lnTo>
                    <a:pt x="12335" y="4968"/>
                  </a:lnTo>
                  <a:lnTo>
                    <a:pt x="12484" y="4897"/>
                  </a:lnTo>
                  <a:lnTo>
                    <a:pt x="12633" y="4812"/>
                  </a:lnTo>
                  <a:lnTo>
                    <a:pt x="12776" y="4728"/>
                  </a:lnTo>
                  <a:lnTo>
                    <a:pt x="12912" y="4637"/>
                  </a:lnTo>
                  <a:lnTo>
                    <a:pt x="13042" y="4540"/>
                  </a:lnTo>
                  <a:lnTo>
                    <a:pt x="13172" y="4436"/>
                  </a:lnTo>
                  <a:lnTo>
                    <a:pt x="13295" y="4326"/>
                  </a:lnTo>
                  <a:lnTo>
                    <a:pt x="13412" y="4216"/>
                  </a:lnTo>
                  <a:lnTo>
                    <a:pt x="13522" y="4099"/>
                  </a:lnTo>
                  <a:lnTo>
                    <a:pt x="13626" y="3976"/>
                  </a:lnTo>
                  <a:lnTo>
                    <a:pt x="13729" y="3846"/>
                  </a:lnTo>
                  <a:lnTo>
                    <a:pt x="13820" y="3710"/>
                  </a:lnTo>
                  <a:lnTo>
                    <a:pt x="13911" y="3574"/>
                  </a:lnTo>
                  <a:lnTo>
                    <a:pt x="13995" y="3437"/>
                  </a:lnTo>
                  <a:lnTo>
                    <a:pt x="14073" y="3295"/>
                  </a:lnTo>
                  <a:lnTo>
                    <a:pt x="14144" y="3146"/>
                  </a:lnTo>
                  <a:lnTo>
                    <a:pt x="14209" y="2996"/>
                  </a:lnTo>
                  <a:lnTo>
                    <a:pt x="14268" y="2841"/>
                  </a:lnTo>
                  <a:lnTo>
                    <a:pt x="14313" y="2685"/>
                  </a:lnTo>
                  <a:lnTo>
                    <a:pt x="14358" y="2530"/>
                  </a:lnTo>
                  <a:lnTo>
                    <a:pt x="14397" y="2367"/>
                  </a:lnTo>
                  <a:lnTo>
                    <a:pt x="14430" y="2205"/>
                  </a:lnTo>
                  <a:lnTo>
                    <a:pt x="14449" y="2037"/>
                  </a:lnTo>
                  <a:lnTo>
                    <a:pt x="14469" y="1875"/>
                  </a:lnTo>
                  <a:lnTo>
                    <a:pt x="14475" y="1706"/>
                  </a:lnTo>
                  <a:lnTo>
                    <a:pt x="14475" y="1537"/>
                  </a:lnTo>
                  <a:lnTo>
                    <a:pt x="14469" y="1362"/>
                  </a:lnTo>
                  <a:lnTo>
                    <a:pt x="14449" y="1194"/>
                  </a:lnTo>
                  <a:lnTo>
                    <a:pt x="14319" y="0"/>
                  </a:lnTo>
                  <a:close/>
                </a:path>
              </a:pathLst>
            </a:custGeom>
            <a:solidFill>
              <a:srgbClr val="FFB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940;p51"/>
            <p:cNvSpPr/>
            <p:nvPr/>
          </p:nvSpPr>
          <p:spPr>
            <a:xfrm>
              <a:off x="3086236" y="3632016"/>
              <a:ext cx="171494" cy="52601"/>
            </a:xfrm>
            <a:custGeom>
              <a:avLst/>
              <a:gdLst/>
              <a:ahLst/>
              <a:cxnLst/>
              <a:rect l="l" t="t" r="r" b="b"/>
              <a:pathLst>
                <a:path w="4359" h="1337" extrusionOk="0">
                  <a:moveTo>
                    <a:pt x="0" y="0"/>
                  </a:moveTo>
                  <a:lnTo>
                    <a:pt x="65" y="597"/>
                  </a:lnTo>
                  <a:lnTo>
                    <a:pt x="4358" y="1336"/>
                  </a:lnTo>
                  <a:lnTo>
                    <a:pt x="4345" y="1194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000000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941;p51"/>
            <p:cNvSpPr/>
            <p:nvPr/>
          </p:nvSpPr>
          <p:spPr>
            <a:xfrm>
              <a:off x="2718825" y="3854728"/>
              <a:ext cx="43946" cy="43159"/>
            </a:xfrm>
            <a:custGeom>
              <a:avLst/>
              <a:gdLst/>
              <a:ahLst/>
              <a:cxnLst/>
              <a:rect l="l" t="t" r="r" b="b"/>
              <a:pathLst>
                <a:path w="1117" h="1097" fill="none" extrusionOk="0">
                  <a:moveTo>
                    <a:pt x="1116" y="1"/>
                  </a:moveTo>
                  <a:lnTo>
                    <a:pt x="1" y="1097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942;p51"/>
            <p:cNvSpPr/>
            <p:nvPr/>
          </p:nvSpPr>
          <p:spPr>
            <a:xfrm>
              <a:off x="2750731" y="3854728"/>
              <a:ext cx="43906" cy="43159"/>
            </a:xfrm>
            <a:custGeom>
              <a:avLst/>
              <a:gdLst/>
              <a:ahLst/>
              <a:cxnLst/>
              <a:rect l="l" t="t" r="r" b="b"/>
              <a:pathLst>
                <a:path w="1116" h="1097" fill="none" extrusionOk="0">
                  <a:moveTo>
                    <a:pt x="1116" y="1"/>
                  </a:moveTo>
                  <a:lnTo>
                    <a:pt x="1" y="1097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943;p51"/>
            <p:cNvSpPr/>
            <p:nvPr/>
          </p:nvSpPr>
          <p:spPr>
            <a:xfrm>
              <a:off x="2782637" y="3854728"/>
              <a:ext cx="43906" cy="43159"/>
            </a:xfrm>
            <a:custGeom>
              <a:avLst/>
              <a:gdLst/>
              <a:ahLst/>
              <a:cxnLst/>
              <a:rect l="l" t="t" r="r" b="b"/>
              <a:pathLst>
                <a:path w="1116" h="1097" fill="none" extrusionOk="0">
                  <a:moveTo>
                    <a:pt x="1116" y="1"/>
                  </a:moveTo>
                  <a:lnTo>
                    <a:pt x="0" y="1097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944;p51"/>
            <p:cNvSpPr/>
            <p:nvPr/>
          </p:nvSpPr>
          <p:spPr>
            <a:xfrm>
              <a:off x="2814504" y="3872353"/>
              <a:ext cx="26084" cy="25533"/>
            </a:xfrm>
            <a:custGeom>
              <a:avLst/>
              <a:gdLst/>
              <a:ahLst/>
              <a:cxnLst/>
              <a:rect l="l" t="t" r="r" b="b"/>
              <a:pathLst>
                <a:path w="663" h="649" fill="none" extrusionOk="0">
                  <a:moveTo>
                    <a:pt x="662" y="0"/>
                  </a:moveTo>
                  <a:lnTo>
                    <a:pt x="1" y="649"/>
                  </a:lnTo>
                </a:path>
              </a:pathLst>
            </a:custGeom>
            <a:noFill/>
            <a:ln w="650" cap="rnd" cmpd="sng">
              <a:solidFill>
                <a:srgbClr val="E376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945;p51"/>
            <p:cNvSpPr/>
            <p:nvPr/>
          </p:nvSpPr>
          <p:spPr>
            <a:xfrm>
              <a:off x="3047210" y="3605972"/>
              <a:ext cx="236803" cy="37572"/>
            </a:xfrm>
            <a:custGeom>
              <a:avLst/>
              <a:gdLst/>
              <a:ahLst/>
              <a:cxnLst/>
              <a:rect l="l" t="t" r="r" b="b"/>
              <a:pathLst>
                <a:path w="6019" h="955" extrusionOk="0">
                  <a:moveTo>
                    <a:pt x="0" y="1"/>
                  </a:moveTo>
                  <a:lnTo>
                    <a:pt x="0" y="954"/>
                  </a:lnTo>
                  <a:lnTo>
                    <a:pt x="6018" y="954"/>
                  </a:lnTo>
                  <a:lnTo>
                    <a:pt x="60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946;p51"/>
            <p:cNvSpPr/>
            <p:nvPr/>
          </p:nvSpPr>
          <p:spPr>
            <a:xfrm>
              <a:off x="2338431" y="4392053"/>
              <a:ext cx="266939" cy="322530"/>
            </a:xfrm>
            <a:custGeom>
              <a:avLst/>
              <a:gdLst/>
              <a:ahLst/>
              <a:cxnLst/>
              <a:rect l="l" t="t" r="r" b="b"/>
              <a:pathLst>
                <a:path w="6785" h="8198" extrusionOk="0">
                  <a:moveTo>
                    <a:pt x="2491" y="0"/>
                  </a:moveTo>
                  <a:lnTo>
                    <a:pt x="1" y="7886"/>
                  </a:lnTo>
                  <a:lnTo>
                    <a:pt x="3957" y="8197"/>
                  </a:lnTo>
                  <a:lnTo>
                    <a:pt x="3957" y="6725"/>
                  </a:lnTo>
                  <a:lnTo>
                    <a:pt x="6784" y="0"/>
                  </a:lnTo>
                  <a:close/>
                </a:path>
              </a:pathLst>
            </a:custGeom>
            <a:solidFill>
              <a:srgbClr val="FFB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947;p51"/>
            <p:cNvSpPr/>
            <p:nvPr/>
          </p:nvSpPr>
          <p:spPr>
            <a:xfrm>
              <a:off x="2155021" y="4646671"/>
              <a:ext cx="363603" cy="181448"/>
            </a:xfrm>
            <a:custGeom>
              <a:avLst/>
              <a:gdLst/>
              <a:ahLst/>
              <a:cxnLst/>
              <a:rect l="l" t="t" r="r" b="b"/>
              <a:pathLst>
                <a:path w="9242" h="4612" extrusionOk="0">
                  <a:moveTo>
                    <a:pt x="4663" y="0"/>
                  </a:moveTo>
                  <a:lnTo>
                    <a:pt x="4073" y="934"/>
                  </a:lnTo>
                  <a:lnTo>
                    <a:pt x="1706" y="1861"/>
                  </a:lnTo>
                  <a:lnTo>
                    <a:pt x="1537" y="1933"/>
                  </a:lnTo>
                  <a:lnTo>
                    <a:pt x="1375" y="2017"/>
                  </a:lnTo>
                  <a:lnTo>
                    <a:pt x="1219" y="2114"/>
                  </a:lnTo>
                  <a:lnTo>
                    <a:pt x="1077" y="2218"/>
                  </a:lnTo>
                  <a:lnTo>
                    <a:pt x="934" y="2328"/>
                  </a:lnTo>
                  <a:lnTo>
                    <a:pt x="804" y="2452"/>
                  </a:lnTo>
                  <a:lnTo>
                    <a:pt x="688" y="2581"/>
                  </a:lnTo>
                  <a:lnTo>
                    <a:pt x="571" y="2717"/>
                  </a:lnTo>
                  <a:lnTo>
                    <a:pt x="473" y="2867"/>
                  </a:lnTo>
                  <a:lnTo>
                    <a:pt x="376" y="3016"/>
                  </a:lnTo>
                  <a:lnTo>
                    <a:pt x="298" y="3178"/>
                  </a:lnTo>
                  <a:lnTo>
                    <a:pt x="227" y="3340"/>
                  </a:lnTo>
                  <a:lnTo>
                    <a:pt x="169" y="3509"/>
                  </a:lnTo>
                  <a:lnTo>
                    <a:pt x="117" y="3684"/>
                  </a:lnTo>
                  <a:lnTo>
                    <a:pt x="84" y="3859"/>
                  </a:lnTo>
                  <a:lnTo>
                    <a:pt x="58" y="4040"/>
                  </a:lnTo>
                  <a:lnTo>
                    <a:pt x="0" y="4611"/>
                  </a:lnTo>
                  <a:lnTo>
                    <a:pt x="9241" y="4611"/>
                  </a:lnTo>
                  <a:lnTo>
                    <a:pt x="8962" y="1213"/>
                  </a:lnTo>
                  <a:lnTo>
                    <a:pt x="7322" y="1213"/>
                  </a:lnTo>
                  <a:lnTo>
                    <a:pt x="7309" y="1161"/>
                  </a:lnTo>
                  <a:lnTo>
                    <a:pt x="7296" y="1103"/>
                  </a:lnTo>
                  <a:lnTo>
                    <a:pt x="7263" y="1025"/>
                  </a:lnTo>
                  <a:lnTo>
                    <a:pt x="7218" y="934"/>
                  </a:lnTo>
                  <a:lnTo>
                    <a:pt x="7153" y="830"/>
                  </a:lnTo>
                  <a:lnTo>
                    <a:pt x="7108" y="778"/>
                  </a:lnTo>
                  <a:lnTo>
                    <a:pt x="7062" y="720"/>
                  </a:lnTo>
                  <a:lnTo>
                    <a:pt x="7010" y="662"/>
                  </a:lnTo>
                  <a:lnTo>
                    <a:pt x="6946" y="610"/>
                  </a:lnTo>
                  <a:lnTo>
                    <a:pt x="6881" y="551"/>
                  </a:lnTo>
                  <a:lnTo>
                    <a:pt x="6803" y="493"/>
                  </a:lnTo>
                  <a:lnTo>
                    <a:pt x="6719" y="441"/>
                  </a:lnTo>
                  <a:lnTo>
                    <a:pt x="6621" y="383"/>
                  </a:lnTo>
                  <a:lnTo>
                    <a:pt x="6517" y="331"/>
                  </a:lnTo>
                  <a:lnTo>
                    <a:pt x="6407" y="286"/>
                  </a:lnTo>
                  <a:lnTo>
                    <a:pt x="6284" y="234"/>
                  </a:lnTo>
                  <a:lnTo>
                    <a:pt x="6154" y="188"/>
                  </a:lnTo>
                  <a:lnTo>
                    <a:pt x="6012" y="149"/>
                  </a:lnTo>
                  <a:lnTo>
                    <a:pt x="5856" y="110"/>
                  </a:lnTo>
                  <a:lnTo>
                    <a:pt x="5687" y="78"/>
                  </a:lnTo>
                  <a:lnTo>
                    <a:pt x="5512" y="52"/>
                  </a:lnTo>
                  <a:lnTo>
                    <a:pt x="5318" y="33"/>
                  </a:lnTo>
                  <a:lnTo>
                    <a:pt x="5117" y="13"/>
                  </a:lnTo>
                  <a:lnTo>
                    <a:pt x="4896" y="7"/>
                  </a:lnTo>
                  <a:lnTo>
                    <a:pt x="46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948;p51"/>
            <p:cNvSpPr/>
            <p:nvPr/>
          </p:nvSpPr>
          <p:spPr>
            <a:xfrm>
              <a:off x="2155021" y="4787750"/>
              <a:ext cx="363603" cy="40365"/>
            </a:xfrm>
            <a:custGeom>
              <a:avLst/>
              <a:gdLst/>
              <a:ahLst/>
              <a:cxnLst/>
              <a:rect l="l" t="t" r="r" b="b"/>
              <a:pathLst>
                <a:path w="9242" h="1026" extrusionOk="0">
                  <a:moveTo>
                    <a:pt x="143" y="0"/>
                  </a:moveTo>
                  <a:lnTo>
                    <a:pt x="117" y="117"/>
                  </a:lnTo>
                  <a:lnTo>
                    <a:pt x="91" y="227"/>
                  </a:lnTo>
                  <a:lnTo>
                    <a:pt x="71" y="338"/>
                  </a:lnTo>
                  <a:lnTo>
                    <a:pt x="58" y="454"/>
                  </a:lnTo>
                  <a:lnTo>
                    <a:pt x="0" y="1025"/>
                  </a:lnTo>
                  <a:lnTo>
                    <a:pt x="9241" y="1025"/>
                  </a:lnTo>
                  <a:lnTo>
                    <a:pt x="91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949;p51"/>
            <p:cNvSpPr/>
            <p:nvPr/>
          </p:nvSpPr>
          <p:spPr>
            <a:xfrm>
              <a:off x="2910183" y="3334004"/>
              <a:ext cx="21717" cy="21756"/>
            </a:xfrm>
            <a:custGeom>
              <a:avLst/>
              <a:gdLst/>
              <a:ahLst/>
              <a:cxnLst/>
              <a:rect l="l" t="t" r="r" b="b"/>
              <a:pathLst>
                <a:path w="552" h="553" extrusionOk="0">
                  <a:moveTo>
                    <a:pt x="273" y="1"/>
                  </a:moveTo>
                  <a:lnTo>
                    <a:pt x="221" y="7"/>
                  </a:lnTo>
                  <a:lnTo>
                    <a:pt x="169" y="27"/>
                  </a:lnTo>
                  <a:lnTo>
                    <a:pt x="124" y="53"/>
                  </a:lnTo>
                  <a:lnTo>
                    <a:pt x="78" y="85"/>
                  </a:lnTo>
                  <a:lnTo>
                    <a:pt x="46" y="124"/>
                  </a:lnTo>
                  <a:lnTo>
                    <a:pt x="20" y="169"/>
                  </a:lnTo>
                  <a:lnTo>
                    <a:pt x="7" y="221"/>
                  </a:lnTo>
                  <a:lnTo>
                    <a:pt x="1" y="280"/>
                  </a:lnTo>
                  <a:lnTo>
                    <a:pt x="7" y="332"/>
                  </a:lnTo>
                  <a:lnTo>
                    <a:pt x="20" y="383"/>
                  </a:lnTo>
                  <a:lnTo>
                    <a:pt x="46" y="435"/>
                  </a:lnTo>
                  <a:lnTo>
                    <a:pt x="78" y="474"/>
                  </a:lnTo>
                  <a:lnTo>
                    <a:pt x="124" y="507"/>
                  </a:lnTo>
                  <a:lnTo>
                    <a:pt x="169" y="533"/>
                  </a:lnTo>
                  <a:lnTo>
                    <a:pt x="221" y="546"/>
                  </a:lnTo>
                  <a:lnTo>
                    <a:pt x="273" y="552"/>
                  </a:lnTo>
                  <a:lnTo>
                    <a:pt x="331" y="546"/>
                  </a:lnTo>
                  <a:lnTo>
                    <a:pt x="383" y="533"/>
                  </a:lnTo>
                  <a:lnTo>
                    <a:pt x="429" y="507"/>
                  </a:lnTo>
                  <a:lnTo>
                    <a:pt x="468" y="474"/>
                  </a:lnTo>
                  <a:lnTo>
                    <a:pt x="506" y="435"/>
                  </a:lnTo>
                  <a:lnTo>
                    <a:pt x="526" y="383"/>
                  </a:lnTo>
                  <a:lnTo>
                    <a:pt x="545" y="332"/>
                  </a:lnTo>
                  <a:lnTo>
                    <a:pt x="552" y="280"/>
                  </a:lnTo>
                  <a:lnTo>
                    <a:pt x="545" y="221"/>
                  </a:lnTo>
                  <a:lnTo>
                    <a:pt x="526" y="169"/>
                  </a:lnTo>
                  <a:lnTo>
                    <a:pt x="506" y="124"/>
                  </a:lnTo>
                  <a:lnTo>
                    <a:pt x="468" y="85"/>
                  </a:lnTo>
                  <a:lnTo>
                    <a:pt x="429" y="53"/>
                  </a:lnTo>
                  <a:lnTo>
                    <a:pt x="383" y="27"/>
                  </a:lnTo>
                  <a:lnTo>
                    <a:pt x="331" y="7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950;p51"/>
            <p:cNvSpPr/>
            <p:nvPr/>
          </p:nvSpPr>
          <p:spPr>
            <a:xfrm>
              <a:off x="2899206" y="3454940"/>
              <a:ext cx="21717" cy="21717"/>
            </a:xfrm>
            <a:custGeom>
              <a:avLst/>
              <a:gdLst/>
              <a:ahLst/>
              <a:cxnLst/>
              <a:rect l="l" t="t" r="r" b="b"/>
              <a:pathLst>
                <a:path w="552" h="552" extrusionOk="0">
                  <a:moveTo>
                    <a:pt x="280" y="1"/>
                  </a:moveTo>
                  <a:lnTo>
                    <a:pt x="221" y="7"/>
                  </a:lnTo>
                  <a:lnTo>
                    <a:pt x="169" y="27"/>
                  </a:lnTo>
                  <a:lnTo>
                    <a:pt x="124" y="46"/>
                  </a:lnTo>
                  <a:lnTo>
                    <a:pt x="85" y="85"/>
                  </a:lnTo>
                  <a:lnTo>
                    <a:pt x="53" y="124"/>
                  </a:lnTo>
                  <a:lnTo>
                    <a:pt x="27" y="169"/>
                  </a:lnTo>
                  <a:lnTo>
                    <a:pt x="7" y="221"/>
                  </a:lnTo>
                  <a:lnTo>
                    <a:pt x="1" y="280"/>
                  </a:lnTo>
                  <a:lnTo>
                    <a:pt x="7" y="332"/>
                  </a:lnTo>
                  <a:lnTo>
                    <a:pt x="27" y="383"/>
                  </a:lnTo>
                  <a:lnTo>
                    <a:pt x="53" y="429"/>
                  </a:lnTo>
                  <a:lnTo>
                    <a:pt x="85" y="474"/>
                  </a:lnTo>
                  <a:lnTo>
                    <a:pt x="124" y="507"/>
                  </a:lnTo>
                  <a:lnTo>
                    <a:pt x="169" y="533"/>
                  </a:lnTo>
                  <a:lnTo>
                    <a:pt x="221" y="546"/>
                  </a:lnTo>
                  <a:lnTo>
                    <a:pt x="280" y="552"/>
                  </a:lnTo>
                  <a:lnTo>
                    <a:pt x="332" y="546"/>
                  </a:lnTo>
                  <a:lnTo>
                    <a:pt x="383" y="533"/>
                  </a:lnTo>
                  <a:lnTo>
                    <a:pt x="435" y="507"/>
                  </a:lnTo>
                  <a:lnTo>
                    <a:pt x="474" y="474"/>
                  </a:lnTo>
                  <a:lnTo>
                    <a:pt x="507" y="429"/>
                  </a:lnTo>
                  <a:lnTo>
                    <a:pt x="533" y="383"/>
                  </a:lnTo>
                  <a:lnTo>
                    <a:pt x="546" y="332"/>
                  </a:lnTo>
                  <a:lnTo>
                    <a:pt x="552" y="280"/>
                  </a:lnTo>
                  <a:lnTo>
                    <a:pt x="546" y="221"/>
                  </a:lnTo>
                  <a:lnTo>
                    <a:pt x="533" y="169"/>
                  </a:lnTo>
                  <a:lnTo>
                    <a:pt x="507" y="124"/>
                  </a:lnTo>
                  <a:lnTo>
                    <a:pt x="474" y="85"/>
                  </a:lnTo>
                  <a:lnTo>
                    <a:pt x="435" y="46"/>
                  </a:lnTo>
                  <a:lnTo>
                    <a:pt x="383" y="27"/>
                  </a:lnTo>
                  <a:lnTo>
                    <a:pt x="332" y="7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951;p51"/>
            <p:cNvSpPr/>
            <p:nvPr/>
          </p:nvSpPr>
          <p:spPr>
            <a:xfrm>
              <a:off x="2895902" y="3575875"/>
              <a:ext cx="21717" cy="21717"/>
            </a:xfrm>
            <a:custGeom>
              <a:avLst/>
              <a:gdLst/>
              <a:ahLst/>
              <a:cxnLst/>
              <a:rect l="l" t="t" r="r" b="b"/>
              <a:pathLst>
                <a:path w="552" h="552" extrusionOk="0">
                  <a:moveTo>
                    <a:pt x="279" y="1"/>
                  </a:moveTo>
                  <a:lnTo>
                    <a:pt x="221" y="7"/>
                  </a:lnTo>
                  <a:lnTo>
                    <a:pt x="169" y="20"/>
                  </a:lnTo>
                  <a:lnTo>
                    <a:pt x="124" y="46"/>
                  </a:lnTo>
                  <a:lnTo>
                    <a:pt x="85" y="78"/>
                  </a:lnTo>
                  <a:lnTo>
                    <a:pt x="52" y="124"/>
                  </a:lnTo>
                  <a:lnTo>
                    <a:pt x="26" y="169"/>
                  </a:lnTo>
                  <a:lnTo>
                    <a:pt x="7" y="221"/>
                  </a:lnTo>
                  <a:lnTo>
                    <a:pt x="0" y="273"/>
                  </a:lnTo>
                  <a:lnTo>
                    <a:pt x="7" y="331"/>
                  </a:lnTo>
                  <a:lnTo>
                    <a:pt x="26" y="383"/>
                  </a:lnTo>
                  <a:lnTo>
                    <a:pt x="52" y="429"/>
                  </a:lnTo>
                  <a:lnTo>
                    <a:pt x="85" y="474"/>
                  </a:lnTo>
                  <a:lnTo>
                    <a:pt x="124" y="506"/>
                  </a:lnTo>
                  <a:lnTo>
                    <a:pt x="169" y="532"/>
                  </a:lnTo>
                  <a:lnTo>
                    <a:pt x="221" y="545"/>
                  </a:lnTo>
                  <a:lnTo>
                    <a:pt x="279" y="552"/>
                  </a:lnTo>
                  <a:lnTo>
                    <a:pt x="338" y="545"/>
                  </a:lnTo>
                  <a:lnTo>
                    <a:pt x="390" y="532"/>
                  </a:lnTo>
                  <a:lnTo>
                    <a:pt x="435" y="506"/>
                  </a:lnTo>
                  <a:lnTo>
                    <a:pt x="474" y="474"/>
                  </a:lnTo>
                  <a:lnTo>
                    <a:pt x="506" y="429"/>
                  </a:lnTo>
                  <a:lnTo>
                    <a:pt x="532" y="383"/>
                  </a:lnTo>
                  <a:lnTo>
                    <a:pt x="552" y="331"/>
                  </a:lnTo>
                  <a:lnTo>
                    <a:pt x="552" y="273"/>
                  </a:lnTo>
                  <a:lnTo>
                    <a:pt x="552" y="221"/>
                  </a:lnTo>
                  <a:lnTo>
                    <a:pt x="532" y="169"/>
                  </a:lnTo>
                  <a:lnTo>
                    <a:pt x="506" y="124"/>
                  </a:lnTo>
                  <a:lnTo>
                    <a:pt x="474" y="78"/>
                  </a:lnTo>
                  <a:lnTo>
                    <a:pt x="435" y="46"/>
                  </a:lnTo>
                  <a:lnTo>
                    <a:pt x="390" y="20"/>
                  </a:lnTo>
                  <a:lnTo>
                    <a:pt x="338" y="7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52;p51"/>
            <p:cNvSpPr/>
            <p:nvPr/>
          </p:nvSpPr>
          <p:spPr>
            <a:xfrm>
              <a:off x="2870369" y="3718252"/>
              <a:ext cx="21756" cy="21717"/>
            </a:xfrm>
            <a:custGeom>
              <a:avLst/>
              <a:gdLst/>
              <a:ahLst/>
              <a:cxnLst/>
              <a:rect l="l" t="t" r="r" b="b"/>
              <a:pathLst>
                <a:path w="553" h="552" extrusionOk="0">
                  <a:moveTo>
                    <a:pt x="273" y="0"/>
                  </a:moveTo>
                  <a:lnTo>
                    <a:pt x="221" y="7"/>
                  </a:lnTo>
                  <a:lnTo>
                    <a:pt x="170" y="26"/>
                  </a:lnTo>
                  <a:lnTo>
                    <a:pt x="124" y="52"/>
                  </a:lnTo>
                  <a:lnTo>
                    <a:pt x="79" y="85"/>
                  </a:lnTo>
                  <a:lnTo>
                    <a:pt x="46" y="124"/>
                  </a:lnTo>
                  <a:lnTo>
                    <a:pt x="20" y="169"/>
                  </a:lnTo>
                  <a:lnTo>
                    <a:pt x="7" y="221"/>
                  </a:lnTo>
                  <a:lnTo>
                    <a:pt x="1" y="279"/>
                  </a:lnTo>
                  <a:lnTo>
                    <a:pt x="7" y="331"/>
                  </a:lnTo>
                  <a:lnTo>
                    <a:pt x="20" y="383"/>
                  </a:lnTo>
                  <a:lnTo>
                    <a:pt x="46" y="435"/>
                  </a:lnTo>
                  <a:lnTo>
                    <a:pt x="79" y="474"/>
                  </a:lnTo>
                  <a:lnTo>
                    <a:pt x="124" y="506"/>
                  </a:lnTo>
                  <a:lnTo>
                    <a:pt x="170" y="532"/>
                  </a:lnTo>
                  <a:lnTo>
                    <a:pt x="221" y="552"/>
                  </a:lnTo>
                  <a:lnTo>
                    <a:pt x="332" y="552"/>
                  </a:lnTo>
                  <a:lnTo>
                    <a:pt x="384" y="532"/>
                  </a:lnTo>
                  <a:lnTo>
                    <a:pt x="429" y="506"/>
                  </a:lnTo>
                  <a:lnTo>
                    <a:pt x="468" y="474"/>
                  </a:lnTo>
                  <a:lnTo>
                    <a:pt x="507" y="435"/>
                  </a:lnTo>
                  <a:lnTo>
                    <a:pt x="526" y="383"/>
                  </a:lnTo>
                  <a:lnTo>
                    <a:pt x="546" y="331"/>
                  </a:lnTo>
                  <a:lnTo>
                    <a:pt x="552" y="279"/>
                  </a:lnTo>
                  <a:lnTo>
                    <a:pt x="546" y="221"/>
                  </a:lnTo>
                  <a:lnTo>
                    <a:pt x="526" y="169"/>
                  </a:lnTo>
                  <a:lnTo>
                    <a:pt x="507" y="124"/>
                  </a:lnTo>
                  <a:lnTo>
                    <a:pt x="468" y="85"/>
                  </a:lnTo>
                  <a:lnTo>
                    <a:pt x="429" y="52"/>
                  </a:lnTo>
                  <a:lnTo>
                    <a:pt x="384" y="26"/>
                  </a:lnTo>
                  <a:lnTo>
                    <a:pt x="332" y="7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53;p51"/>
            <p:cNvSpPr/>
            <p:nvPr/>
          </p:nvSpPr>
          <p:spPr>
            <a:xfrm>
              <a:off x="2720123" y="3314884"/>
              <a:ext cx="6649" cy="161776"/>
            </a:xfrm>
            <a:custGeom>
              <a:avLst/>
              <a:gdLst/>
              <a:ahLst/>
              <a:cxnLst/>
              <a:rect l="l" t="t" r="r" b="b"/>
              <a:pathLst>
                <a:path w="169" h="4112" fill="none" extrusionOk="0">
                  <a:moveTo>
                    <a:pt x="13" y="0"/>
                  </a:moveTo>
                  <a:lnTo>
                    <a:pt x="13" y="0"/>
                  </a:lnTo>
                  <a:lnTo>
                    <a:pt x="7" y="318"/>
                  </a:lnTo>
                  <a:lnTo>
                    <a:pt x="0" y="694"/>
                  </a:lnTo>
                  <a:lnTo>
                    <a:pt x="0" y="1187"/>
                  </a:lnTo>
                  <a:lnTo>
                    <a:pt x="13" y="1797"/>
                  </a:lnTo>
                  <a:lnTo>
                    <a:pt x="26" y="2134"/>
                  </a:lnTo>
                  <a:lnTo>
                    <a:pt x="46" y="2497"/>
                  </a:lnTo>
                  <a:lnTo>
                    <a:pt x="65" y="2873"/>
                  </a:lnTo>
                  <a:lnTo>
                    <a:pt x="91" y="3269"/>
                  </a:lnTo>
                  <a:lnTo>
                    <a:pt x="130" y="3684"/>
                  </a:lnTo>
                  <a:lnTo>
                    <a:pt x="169" y="4112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54;p51"/>
            <p:cNvSpPr/>
            <p:nvPr/>
          </p:nvSpPr>
          <p:spPr>
            <a:xfrm>
              <a:off x="2758403" y="2855887"/>
              <a:ext cx="279410" cy="212843"/>
            </a:xfrm>
            <a:custGeom>
              <a:avLst/>
              <a:gdLst/>
              <a:ahLst/>
              <a:cxnLst/>
              <a:rect l="l" t="t" r="r" b="b"/>
              <a:pathLst>
                <a:path w="7102" h="5410" extrusionOk="0">
                  <a:moveTo>
                    <a:pt x="3813" y="1"/>
                  </a:moveTo>
                  <a:lnTo>
                    <a:pt x="3787" y="7"/>
                  </a:lnTo>
                  <a:lnTo>
                    <a:pt x="3768" y="14"/>
                  </a:lnTo>
                  <a:lnTo>
                    <a:pt x="3755" y="20"/>
                  </a:lnTo>
                  <a:lnTo>
                    <a:pt x="3742" y="33"/>
                  </a:lnTo>
                  <a:lnTo>
                    <a:pt x="3735" y="53"/>
                  </a:lnTo>
                  <a:lnTo>
                    <a:pt x="3735" y="72"/>
                  </a:lnTo>
                  <a:lnTo>
                    <a:pt x="3748" y="118"/>
                  </a:lnTo>
                  <a:lnTo>
                    <a:pt x="3774" y="170"/>
                  </a:lnTo>
                  <a:lnTo>
                    <a:pt x="3813" y="228"/>
                  </a:lnTo>
                  <a:lnTo>
                    <a:pt x="3859" y="293"/>
                  </a:lnTo>
                  <a:lnTo>
                    <a:pt x="3975" y="435"/>
                  </a:lnTo>
                  <a:lnTo>
                    <a:pt x="4099" y="565"/>
                  </a:lnTo>
                  <a:lnTo>
                    <a:pt x="4209" y="682"/>
                  </a:lnTo>
                  <a:lnTo>
                    <a:pt x="4319" y="792"/>
                  </a:lnTo>
                  <a:lnTo>
                    <a:pt x="4235" y="734"/>
                  </a:lnTo>
                  <a:lnTo>
                    <a:pt x="4150" y="682"/>
                  </a:lnTo>
                  <a:lnTo>
                    <a:pt x="3975" y="585"/>
                  </a:lnTo>
                  <a:lnTo>
                    <a:pt x="3807" y="507"/>
                  </a:lnTo>
                  <a:lnTo>
                    <a:pt x="3625" y="435"/>
                  </a:lnTo>
                  <a:lnTo>
                    <a:pt x="3450" y="384"/>
                  </a:lnTo>
                  <a:lnTo>
                    <a:pt x="3275" y="338"/>
                  </a:lnTo>
                  <a:lnTo>
                    <a:pt x="3100" y="312"/>
                  </a:lnTo>
                  <a:lnTo>
                    <a:pt x="2925" y="286"/>
                  </a:lnTo>
                  <a:lnTo>
                    <a:pt x="2756" y="280"/>
                  </a:lnTo>
                  <a:lnTo>
                    <a:pt x="2588" y="273"/>
                  </a:lnTo>
                  <a:lnTo>
                    <a:pt x="2425" y="280"/>
                  </a:lnTo>
                  <a:lnTo>
                    <a:pt x="2270" y="286"/>
                  </a:lnTo>
                  <a:lnTo>
                    <a:pt x="2121" y="306"/>
                  </a:lnTo>
                  <a:lnTo>
                    <a:pt x="1978" y="325"/>
                  </a:lnTo>
                  <a:lnTo>
                    <a:pt x="1848" y="345"/>
                  </a:lnTo>
                  <a:lnTo>
                    <a:pt x="1725" y="377"/>
                  </a:lnTo>
                  <a:lnTo>
                    <a:pt x="1680" y="390"/>
                  </a:lnTo>
                  <a:lnTo>
                    <a:pt x="1647" y="416"/>
                  </a:lnTo>
                  <a:lnTo>
                    <a:pt x="1628" y="455"/>
                  </a:lnTo>
                  <a:lnTo>
                    <a:pt x="1615" y="494"/>
                  </a:lnTo>
                  <a:lnTo>
                    <a:pt x="1621" y="533"/>
                  </a:lnTo>
                  <a:lnTo>
                    <a:pt x="1634" y="572"/>
                  </a:lnTo>
                  <a:lnTo>
                    <a:pt x="1660" y="604"/>
                  </a:lnTo>
                  <a:lnTo>
                    <a:pt x="1699" y="630"/>
                  </a:lnTo>
                  <a:lnTo>
                    <a:pt x="2140" y="844"/>
                  </a:lnTo>
                  <a:lnTo>
                    <a:pt x="2082" y="857"/>
                  </a:lnTo>
                  <a:lnTo>
                    <a:pt x="1920" y="883"/>
                  </a:lnTo>
                  <a:lnTo>
                    <a:pt x="1680" y="935"/>
                  </a:lnTo>
                  <a:lnTo>
                    <a:pt x="1537" y="967"/>
                  </a:lnTo>
                  <a:lnTo>
                    <a:pt x="1381" y="1013"/>
                  </a:lnTo>
                  <a:lnTo>
                    <a:pt x="1219" y="1065"/>
                  </a:lnTo>
                  <a:lnTo>
                    <a:pt x="1057" y="1129"/>
                  </a:lnTo>
                  <a:lnTo>
                    <a:pt x="889" y="1201"/>
                  </a:lnTo>
                  <a:lnTo>
                    <a:pt x="726" y="1285"/>
                  </a:lnTo>
                  <a:lnTo>
                    <a:pt x="564" y="1376"/>
                  </a:lnTo>
                  <a:lnTo>
                    <a:pt x="409" y="1480"/>
                  </a:lnTo>
                  <a:lnTo>
                    <a:pt x="337" y="1538"/>
                  </a:lnTo>
                  <a:lnTo>
                    <a:pt x="266" y="1596"/>
                  </a:lnTo>
                  <a:lnTo>
                    <a:pt x="201" y="1661"/>
                  </a:lnTo>
                  <a:lnTo>
                    <a:pt x="136" y="1732"/>
                  </a:lnTo>
                  <a:lnTo>
                    <a:pt x="110" y="1771"/>
                  </a:lnTo>
                  <a:lnTo>
                    <a:pt x="97" y="1817"/>
                  </a:lnTo>
                  <a:lnTo>
                    <a:pt x="97" y="1862"/>
                  </a:lnTo>
                  <a:lnTo>
                    <a:pt x="110" y="1901"/>
                  </a:lnTo>
                  <a:lnTo>
                    <a:pt x="136" y="1940"/>
                  </a:lnTo>
                  <a:lnTo>
                    <a:pt x="169" y="1972"/>
                  </a:lnTo>
                  <a:lnTo>
                    <a:pt x="208" y="1992"/>
                  </a:lnTo>
                  <a:lnTo>
                    <a:pt x="259" y="2005"/>
                  </a:lnTo>
                  <a:lnTo>
                    <a:pt x="726" y="2018"/>
                  </a:lnTo>
                  <a:lnTo>
                    <a:pt x="642" y="2102"/>
                  </a:lnTo>
                  <a:lnTo>
                    <a:pt x="551" y="2206"/>
                  </a:lnTo>
                  <a:lnTo>
                    <a:pt x="441" y="2342"/>
                  </a:lnTo>
                  <a:lnTo>
                    <a:pt x="383" y="2426"/>
                  </a:lnTo>
                  <a:lnTo>
                    <a:pt x="318" y="2517"/>
                  </a:lnTo>
                  <a:lnTo>
                    <a:pt x="259" y="2614"/>
                  </a:lnTo>
                  <a:lnTo>
                    <a:pt x="201" y="2725"/>
                  </a:lnTo>
                  <a:lnTo>
                    <a:pt x="143" y="2835"/>
                  </a:lnTo>
                  <a:lnTo>
                    <a:pt x="97" y="2958"/>
                  </a:lnTo>
                  <a:lnTo>
                    <a:pt x="45" y="3088"/>
                  </a:lnTo>
                  <a:lnTo>
                    <a:pt x="7" y="3218"/>
                  </a:lnTo>
                  <a:lnTo>
                    <a:pt x="0" y="3276"/>
                  </a:lnTo>
                  <a:lnTo>
                    <a:pt x="13" y="3328"/>
                  </a:lnTo>
                  <a:lnTo>
                    <a:pt x="32" y="3373"/>
                  </a:lnTo>
                  <a:lnTo>
                    <a:pt x="65" y="3412"/>
                  </a:lnTo>
                  <a:lnTo>
                    <a:pt x="104" y="3445"/>
                  </a:lnTo>
                  <a:lnTo>
                    <a:pt x="149" y="3464"/>
                  </a:lnTo>
                  <a:lnTo>
                    <a:pt x="201" y="3470"/>
                  </a:lnTo>
                  <a:lnTo>
                    <a:pt x="259" y="3464"/>
                  </a:lnTo>
                  <a:lnTo>
                    <a:pt x="713" y="3347"/>
                  </a:lnTo>
                  <a:lnTo>
                    <a:pt x="707" y="3380"/>
                  </a:lnTo>
                  <a:lnTo>
                    <a:pt x="700" y="3470"/>
                  </a:lnTo>
                  <a:lnTo>
                    <a:pt x="694" y="3529"/>
                  </a:lnTo>
                  <a:lnTo>
                    <a:pt x="694" y="3600"/>
                  </a:lnTo>
                  <a:lnTo>
                    <a:pt x="700" y="3684"/>
                  </a:lnTo>
                  <a:lnTo>
                    <a:pt x="720" y="3775"/>
                  </a:lnTo>
                  <a:lnTo>
                    <a:pt x="739" y="3873"/>
                  </a:lnTo>
                  <a:lnTo>
                    <a:pt x="772" y="3970"/>
                  </a:lnTo>
                  <a:lnTo>
                    <a:pt x="817" y="4074"/>
                  </a:lnTo>
                  <a:lnTo>
                    <a:pt x="876" y="4184"/>
                  </a:lnTo>
                  <a:lnTo>
                    <a:pt x="953" y="4288"/>
                  </a:lnTo>
                  <a:lnTo>
                    <a:pt x="1044" y="4398"/>
                  </a:lnTo>
                  <a:lnTo>
                    <a:pt x="1148" y="4502"/>
                  </a:lnTo>
                  <a:lnTo>
                    <a:pt x="1213" y="4553"/>
                  </a:lnTo>
                  <a:lnTo>
                    <a:pt x="1278" y="4605"/>
                  </a:lnTo>
                  <a:lnTo>
                    <a:pt x="5824" y="5409"/>
                  </a:lnTo>
                  <a:lnTo>
                    <a:pt x="5888" y="5319"/>
                  </a:lnTo>
                  <a:lnTo>
                    <a:pt x="5953" y="5208"/>
                  </a:lnTo>
                  <a:lnTo>
                    <a:pt x="6038" y="5059"/>
                  </a:lnTo>
                  <a:lnTo>
                    <a:pt x="6128" y="4884"/>
                  </a:lnTo>
                  <a:lnTo>
                    <a:pt x="6232" y="4683"/>
                  </a:lnTo>
                  <a:lnTo>
                    <a:pt x="6329" y="4463"/>
                  </a:lnTo>
                  <a:lnTo>
                    <a:pt x="6427" y="4223"/>
                  </a:lnTo>
                  <a:lnTo>
                    <a:pt x="6472" y="4099"/>
                  </a:lnTo>
                  <a:lnTo>
                    <a:pt x="6511" y="3970"/>
                  </a:lnTo>
                  <a:lnTo>
                    <a:pt x="6550" y="3840"/>
                  </a:lnTo>
                  <a:lnTo>
                    <a:pt x="6582" y="3710"/>
                  </a:lnTo>
                  <a:lnTo>
                    <a:pt x="6608" y="3581"/>
                  </a:lnTo>
                  <a:lnTo>
                    <a:pt x="6628" y="3457"/>
                  </a:lnTo>
                  <a:lnTo>
                    <a:pt x="6641" y="3328"/>
                  </a:lnTo>
                  <a:lnTo>
                    <a:pt x="6647" y="3198"/>
                  </a:lnTo>
                  <a:lnTo>
                    <a:pt x="6647" y="3075"/>
                  </a:lnTo>
                  <a:lnTo>
                    <a:pt x="6641" y="2952"/>
                  </a:lnTo>
                  <a:lnTo>
                    <a:pt x="6621" y="2828"/>
                  </a:lnTo>
                  <a:lnTo>
                    <a:pt x="6589" y="2712"/>
                  </a:lnTo>
                  <a:lnTo>
                    <a:pt x="6550" y="2601"/>
                  </a:lnTo>
                  <a:lnTo>
                    <a:pt x="6498" y="2498"/>
                  </a:lnTo>
                  <a:lnTo>
                    <a:pt x="6433" y="2394"/>
                  </a:lnTo>
                  <a:lnTo>
                    <a:pt x="6355" y="2303"/>
                  </a:lnTo>
                  <a:lnTo>
                    <a:pt x="6576" y="2271"/>
                  </a:lnTo>
                  <a:lnTo>
                    <a:pt x="6744" y="2251"/>
                  </a:lnTo>
                  <a:lnTo>
                    <a:pt x="6874" y="2238"/>
                  </a:lnTo>
                  <a:lnTo>
                    <a:pt x="6971" y="2219"/>
                  </a:lnTo>
                  <a:lnTo>
                    <a:pt x="7036" y="2206"/>
                  </a:lnTo>
                  <a:lnTo>
                    <a:pt x="7056" y="2193"/>
                  </a:lnTo>
                  <a:lnTo>
                    <a:pt x="7075" y="2180"/>
                  </a:lnTo>
                  <a:lnTo>
                    <a:pt x="7088" y="2160"/>
                  </a:lnTo>
                  <a:lnTo>
                    <a:pt x="7095" y="2141"/>
                  </a:lnTo>
                  <a:lnTo>
                    <a:pt x="7101" y="2089"/>
                  </a:lnTo>
                  <a:lnTo>
                    <a:pt x="7095" y="2057"/>
                  </a:lnTo>
                  <a:lnTo>
                    <a:pt x="7075" y="2018"/>
                  </a:lnTo>
                  <a:lnTo>
                    <a:pt x="7049" y="1979"/>
                  </a:lnTo>
                  <a:lnTo>
                    <a:pt x="7004" y="1934"/>
                  </a:lnTo>
                  <a:lnTo>
                    <a:pt x="6952" y="1888"/>
                  </a:lnTo>
                  <a:lnTo>
                    <a:pt x="6887" y="1843"/>
                  </a:lnTo>
                  <a:lnTo>
                    <a:pt x="6809" y="1797"/>
                  </a:lnTo>
                  <a:lnTo>
                    <a:pt x="6718" y="1752"/>
                  </a:lnTo>
                  <a:lnTo>
                    <a:pt x="6615" y="1713"/>
                  </a:lnTo>
                  <a:lnTo>
                    <a:pt x="6498" y="1674"/>
                  </a:lnTo>
                  <a:lnTo>
                    <a:pt x="6368" y="1635"/>
                  </a:lnTo>
                  <a:lnTo>
                    <a:pt x="6232" y="1603"/>
                  </a:lnTo>
                  <a:lnTo>
                    <a:pt x="6076" y="1570"/>
                  </a:lnTo>
                  <a:lnTo>
                    <a:pt x="5914" y="1551"/>
                  </a:lnTo>
                  <a:lnTo>
                    <a:pt x="5739" y="1531"/>
                  </a:lnTo>
                  <a:lnTo>
                    <a:pt x="5545" y="1525"/>
                  </a:lnTo>
                  <a:lnTo>
                    <a:pt x="5512" y="1415"/>
                  </a:lnTo>
                  <a:lnTo>
                    <a:pt x="5480" y="1311"/>
                  </a:lnTo>
                  <a:lnTo>
                    <a:pt x="5434" y="1214"/>
                  </a:lnTo>
                  <a:lnTo>
                    <a:pt x="5389" y="1116"/>
                  </a:lnTo>
                  <a:lnTo>
                    <a:pt x="5337" y="1026"/>
                  </a:lnTo>
                  <a:lnTo>
                    <a:pt x="5285" y="941"/>
                  </a:lnTo>
                  <a:lnTo>
                    <a:pt x="5227" y="857"/>
                  </a:lnTo>
                  <a:lnTo>
                    <a:pt x="5162" y="779"/>
                  </a:lnTo>
                  <a:lnTo>
                    <a:pt x="5097" y="708"/>
                  </a:lnTo>
                  <a:lnTo>
                    <a:pt x="5032" y="637"/>
                  </a:lnTo>
                  <a:lnTo>
                    <a:pt x="4968" y="572"/>
                  </a:lnTo>
                  <a:lnTo>
                    <a:pt x="4896" y="507"/>
                  </a:lnTo>
                  <a:lnTo>
                    <a:pt x="4754" y="397"/>
                  </a:lnTo>
                  <a:lnTo>
                    <a:pt x="4611" y="299"/>
                  </a:lnTo>
                  <a:lnTo>
                    <a:pt x="4468" y="215"/>
                  </a:lnTo>
                  <a:lnTo>
                    <a:pt x="4332" y="144"/>
                  </a:lnTo>
                  <a:lnTo>
                    <a:pt x="4196" y="92"/>
                  </a:lnTo>
                  <a:lnTo>
                    <a:pt x="4079" y="46"/>
                  </a:lnTo>
                  <a:lnTo>
                    <a:pt x="3975" y="20"/>
                  </a:lnTo>
                  <a:lnTo>
                    <a:pt x="3885" y="7"/>
                  </a:lnTo>
                  <a:lnTo>
                    <a:pt x="38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55;p51"/>
            <p:cNvSpPr/>
            <p:nvPr/>
          </p:nvSpPr>
          <p:spPr>
            <a:xfrm>
              <a:off x="2863996" y="3077341"/>
              <a:ext cx="114369" cy="178890"/>
            </a:xfrm>
            <a:custGeom>
              <a:avLst/>
              <a:gdLst/>
              <a:ahLst/>
              <a:cxnLst/>
              <a:rect l="l" t="t" r="r" b="b"/>
              <a:pathLst>
                <a:path w="2907" h="4547" extrusionOk="0">
                  <a:moveTo>
                    <a:pt x="2906" y="1"/>
                  </a:moveTo>
                  <a:lnTo>
                    <a:pt x="66" y="2141"/>
                  </a:lnTo>
                  <a:lnTo>
                    <a:pt x="1" y="3879"/>
                  </a:lnTo>
                  <a:lnTo>
                    <a:pt x="941" y="4547"/>
                  </a:lnTo>
                  <a:lnTo>
                    <a:pt x="2906" y="3658"/>
                  </a:lnTo>
                  <a:lnTo>
                    <a:pt x="2906" y="1"/>
                  </a:lnTo>
                  <a:close/>
                </a:path>
              </a:pathLst>
            </a:custGeom>
            <a:solidFill>
              <a:srgbClr val="FFB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56;p51"/>
            <p:cNvSpPr/>
            <p:nvPr/>
          </p:nvSpPr>
          <p:spPr>
            <a:xfrm>
              <a:off x="2865294" y="3096500"/>
              <a:ext cx="90606" cy="99537"/>
            </a:xfrm>
            <a:custGeom>
              <a:avLst/>
              <a:gdLst/>
              <a:ahLst/>
              <a:cxnLst/>
              <a:rect l="l" t="t" r="r" b="b"/>
              <a:pathLst>
                <a:path w="2303" h="2530" extrusionOk="0">
                  <a:moveTo>
                    <a:pt x="2231" y="0"/>
                  </a:moveTo>
                  <a:lnTo>
                    <a:pt x="33" y="1654"/>
                  </a:lnTo>
                  <a:lnTo>
                    <a:pt x="0" y="2529"/>
                  </a:lnTo>
                  <a:lnTo>
                    <a:pt x="117" y="2517"/>
                  </a:lnTo>
                  <a:lnTo>
                    <a:pt x="234" y="2497"/>
                  </a:lnTo>
                  <a:lnTo>
                    <a:pt x="350" y="2478"/>
                  </a:lnTo>
                  <a:lnTo>
                    <a:pt x="461" y="2452"/>
                  </a:lnTo>
                  <a:lnTo>
                    <a:pt x="564" y="2419"/>
                  </a:lnTo>
                  <a:lnTo>
                    <a:pt x="675" y="2387"/>
                  </a:lnTo>
                  <a:lnTo>
                    <a:pt x="778" y="2348"/>
                  </a:lnTo>
                  <a:lnTo>
                    <a:pt x="876" y="2309"/>
                  </a:lnTo>
                  <a:lnTo>
                    <a:pt x="973" y="2270"/>
                  </a:lnTo>
                  <a:lnTo>
                    <a:pt x="1064" y="2225"/>
                  </a:lnTo>
                  <a:lnTo>
                    <a:pt x="1155" y="2173"/>
                  </a:lnTo>
                  <a:lnTo>
                    <a:pt x="1239" y="2127"/>
                  </a:lnTo>
                  <a:lnTo>
                    <a:pt x="1408" y="2017"/>
                  </a:lnTo>
                  <a:lnTo>
                    <a:pt x="1557" y="1894"/>
                  </a:lnTo>
                  <a:lnTo>
                    <a:pt x="1699" y="1771"/>
                  </a:lnTo>
                  <a:lnTo>
                    <a:pt x="1829" y="1635"/>
                  </a:lnTo>
                  <a:lnTo>
                    <a:pt x="1939" y="1492"/>
                  </a:lnTo>
                  <a:lnTo>
                    <a:pt x="2037" y="1336"/>
                  </a:lnTo>
                  <a:lnTo>
                    <a:pt x="2127" y="1181"/>
                  </a:lnTo>
                  <a:lnTo>
                    <a:pt x="2199" y="1025"/>
                  </a:lnTo>
                  <a:lnTo>
                    <a:pt x="2257" y="856"/>
                  </a:lnTo>
                  <a:lnTo>
                    <a:pt x="2302" y="688"/>
                  </a:lnTo>
                  <a:lnTo>
                    <a:pt x="2302" y="39"/>
                  </a:lnTo>
                  <a:lnTo>
                    <a:pt x="2283" y="33"/>
                  </a:lnTo>
                  <a:lnTo>
                    <a:pt x="2231" y="0"/>
                  </a:lnTo>
                  <a:close/>
                </a:path>
              </a:pathLst>
            </a:custGeom>
            <a:solidFill>
              <a:srgbClr val="000000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7;p51"/>
            <p:cNvSpPr/>
            <p:nvPr/>
          </p:nvSpPr>
          <p:spPr>
            <a:xfrm>
              <a:off x="2801010" y="2959237"/>
              <a:ext cx="172753" cy="211781"/>
            </a:xfrm>
            <a:custGeom>
              <a:avLst/>
              <a:gdLst/>
              <a:ahLst/>
              <a:cxnLst/>
              <a:rect l="l" t="t" r="r" b="b"/>
              <a:pathLst>
                <a:path w="4391" h="5383" extrusionOk="0">
                  <a:moveTo>
                    <a:pt x="2030" y="0"/>
                  </a:moveTo>
                  <a:lnTo>
                    <a:pt x="1971" y="39"/>
                  </a:lnTo>
                  <a:lnTo>
                    <a:pt x="1809" y="124"/>
                  </a:lnTo>
                  <a:lnTo>
                    <a:pt x="1569" y="247"/>
                  </a:lnTo>
                  <a:lnTo>
                    <a:pt x="1433" y="312"/>
                  </a:lnTo>
                  <a:lnTo>
                    <a:pt x="1278" y="370"/>
                  </a:lnTo>
                  <a:lnTo>
                    <a:pt x="1122" y="435"/>
                  </a:lnTo>
                  <a:lnTo>
                    <a:pt x="960" y="487"/>
                  </a:lnTo>
                  <a:lnTo>
                    <a:pt x="798" y="532"/>
                  </a:lnTo>
                  <a:lnTo>
                    <a:pt x="642" y="565"/>
                  </a:lnTo>
                  <a:lnTo>
                    <a:pt x="564" y="571"/>
                  </a:lnTo>
                  <a:lnTo>
                    <a:pt x="486" y="578"/>
                  </a:lnTo>
                  <a:lnTo>
                    <a:pt x="344" y="578"/>
                  </a:lnTo>
                  <a:lnTo>
                    <a:pt x="272" y="571"/>
                  </a:lnTo>
                  <a:lnTo>
                    <a:pt x="208" y="558"/>
                  </a:lnTo>
                  <a:lnTo>
                    <a:pt x="149" y="539"/>
                  </a:lnTo>
                  <a:lnTo>
                    <a:pt x="91" y="513"/>
                  </a:lnTo>
                  <a:lnTo>
                    <a:pt x="91" y="2341"/>
                  </a:lnTo>
                  <a:lnTo>
                    <a:pt x="65" y="2478"/>
                  </a:lnTo>
                  <a:lnTo>
                    <a:pt x="45" y="2627"/>
                  </a:lnTo>
                  <a:lnTo>
                    <a:pt x="20" y="2821"/>
                  </a:lnTo>
                  <a:lnTo>
                    <a:pt x="0" y="3048"/>
                  </a:lnTo>
                  <a:lnTo>
                    <a:pt x="0" y="3178"/>
                  </a:lnTo>
                  <a:lnTo>
                    <a:pt x="0" y="3308"/>
                  </a:lnTo>
                  <a:lnTo>
                    <a:pt x="0" y="3444"/>
                  </a:lnTo>
                  <a:lnTo>
                    <a:pt x="13" y="3580"/>
                  </a:lnTo>
                  <a:lnTo>
                    <a:pt x="26" y="3723"/>
                  </a:lnTo>
                  <a:lnTo>
                    <a:pt x="45" y="3865"/>
                  </a:lnTo>
                  <a:lnTo>
                    <a:pt x="71" y="4008"/>
                  </a:lnTo>
                  <a:lnTo>
                    <a:pt x="110" y="4151"/>
                  </a:lnTo>
                  <a:lnTo>
                    <a:pt x="156" y="4287"/>
                  </a:lnTo>
                  <a:lnTo>
                    <a:pt x="208" y="4423"/>
                  </a:lnTo>
                  <a:lnTo>
                    <a:pt x="272" y="4553"/>
                  </a:lnTo>
                  <a:lnTo>
                    <a:pt x="344" y="4683"/>
                  </a:lnTo>
                  <a:lnTo>
                    <a:pt x="428" y="4799"/>
                  </a:lnTo>
                  <a:lnTo>
                    <a:pt x="525" y="4910"/>
                  </a:lnTo>
                  <a:lnTo>
                    <a:pt x="584" y="4961"/>
                  </a:lnTo>
                  <a:lnTo>
                    <a:pt x="636" y="5013"/>
                  </a:lnTo>
                  <a:lnTo>
                    <a:pt x="700" y="5059"/>
                  </a:lnTo>
                  <a:lnTo>
                    <a:pt x="765" y="5104"/>
                  </a:lnTo>
                  <a:lnTo>
                    <a:pt x="830" y="5149"/>
                  </a:lnTo>
                  <a:lnTo>
                    <a:pt x="901" y="5188"/>
                  </a:lnTo>
                  <a:lnTo>
                    <a:pt x="973" y="5221"/>
                  </a:lnTo>
                  <a:lnTo>
                    <a:pt x="1051" y="5253"/>
                  </a:lnTo>
                  <a:lnTo>
                    <a:pt x="1135" y="5286"/>
                  </a:lnTo>
                  <a:lnTo>
                    <a:pt x="1219" y="5312"/>
                  </a:lnTo>
                  <a:lnTo>
                    <a:pt x="1310" y="5331"/>
                  </a:lnTo>
                  <a:lnTo>
                    <a:pt x="1407" y="5351"/>
                  </a:lnTo>
                  <a:lnTo>
                    <a:pt x="1505" y="5363"/>
                  </a:lnTo>
                  <a:lnTo>
                    <a:pt x="1608" y="5376"/>
                  </a:lnTo>
                  <a:lnTo>
                    <a:pt x="1719" y="5383"/>
                  </a:lnTo>
                  <a:lnTo>
                    <a:pt x="1965" y="5383"/>
                  </a:lnTo>
                  <a:lnTo>
                    <a:pt x="2095" y="5370"/>
                  </a:lnTo>
                  <a:lnTo>
                    <a:pt x="2218" y="5351"/>
                  </a:lnTo>
                  <a:lnTo>
                    <a:pt x="2341" y="5325"/>
                  </a:lnTo>
                  <a:lnTo>
                    <a:pt x="2464" y="5292"/>
                  </a:lnTo>
                  <a:lnTo>
                    <a:pt x="2581" y="5253"/>
                  </a:lnTo>
                  <a:lnTo>
                    <a:pt x="2691" y="5208"/>
                  </a:lnTo>
                  <a:lnTo>
                    <a:pt x="2802" y="5156"/>
                  </a:lnTo>
                  <a:lnTo>
                    <a:pt x="2912" y="5098"/>
                  </a:lnTo>
                  <a:lnTo>
                    <a:pt x="3016" y="5033"/>
                  </a:lnTo>
                  <a:lnTo>
                    <a:pt x="3113" y="4968"/>
                  </a:lnTo>
                  <a:lnTo>
                    <a:pt x="3217" y="4897"/>
                  </a:lnTo>
                  <a:lnTo>
                    <a:pt x="3307" y="4819"/>
                  </a:lnTo>
                  <a:lnTo>
                    <a:pt x="3398" y="4741"/>
                  </a:lnTo>
                  <a:lnTo>
                    <a:pt x="3482" y="4657"/>
                  </a:lnTo>
                  <a:lnTo>
                    <a:pt x="3567" y="4572"/>
                  </a:lnTo>
                  <a:lnTo>
                    <a:pt x="3651" y="4482"/>
                  </a:lnTo>
                  <a:lnTo>
                    <a:pt x="3722" y="4391"/>
                  </a:lnTo>
                  <a:lnTo>
                    <a:pt x="3800" y="4300"/>
                  </a:lnTo>
                  <a:lnTo>
                    <a:pt x="3865" y="4203"/>
                  </a:lnTo>
                  <a:lnTo>
                    <a:pt x="3995" y="4008"/>
                  </a:lnTo>
                  <a:lnTo>
                    <a:pt x="4105" y="3807"/>
                  </a:lnTo>
                  <a:lnTo>
                    <a:pt x="4202" y="3606"/>
                  </a:lnTo>
                  <a:lnTo>
                    <a:pt x="4280" y="3412"/>
                  </a:lnTo>
                  <a:lnTo>
                    <a:pt x="4345" y="3217"/>
                  </a:lnTo>
                  <a:lnTo>
                    <a:pt x="4390" y="3035"/>
                  </a:lnTo>
                  <a:lnTo>
                    <a:pt x="4390" y="2387"/>
                  </a:lnTo>
                  <a:lnTo>
                    <a:pt x="4377" y="2380"/>
                  </a:lnTo>
                  <a:lnTo>
                    <a:pt x="4326" y="2348"/>
                  </a:lnTo>
                  <a:lnTo>
                    <a:pt x="4293" y="2316"/>
                  </a:lnTo>
                  <a:lnTo>
                    <a:pt x="4261" y="2283"/>
                  </a:lnTo>
                  <a:lnTo>
                    <a:pt x="4222" y="2231"/>
                  </a:lnTo>
                  <a:lnTo>
                    <a:pt x="4183" y="2173"/>
                  </a:lnTo>
                  <a:lnTo>
                    <a:pt x="4144" y="2102"/>
                  </a:lnTo>
                  <a:lnTo>
                    <a:pt x="4105" y="2017"/>
                  </a:lnTo>
                  <a:lnTo>
                    <a:pt x="4066" y="1913"/>
                  </a:lnTo>
                  <a:lnTo>
                    <a:pt x="4034" y="1790"/>
                  </a:lnTo>
                  <a:lnTo>
                    <a:pt x="4008" y="1654"/>
                  </a:lnTo>
                  <a:lnTo>
                    <a:pt x="3988" y="1498"/>
                  </a:lnTo>
                  <a:lnTo>
                    <a:pt x="3975" y="1323"/>
                  </a:lnTo>
                  <a:lnTo>
                    <a:pt x="3969" y="1129"/>
                  </a:lnTo>
                  <a:lnTo>
                    <a:pt x="3930" y="1116"/>
                  </a:lnTo>
                  <a:lnTo>
                    <a:pt x="3891" y="1103"/>
                  </a:lnTo>
                  <a:lnTo>
                    <a:pt x="3852" y="1090"/>
                  </a:lnTo>
                  <a:lnTo>
                    <a:pt x="3820" y="1064"/>
                  </a:lnTo>
                  <a:lnTo>
                    <a:pt x="3748" y="1006"/>
                  </a:lnTo>
                  <a:lnTo>
                    <a:pt x="3677" y="941"/>
                  </a:lnTo>
                  <a:lnTo>
                    <a:pt x="3612" y="856"/>
                  </a:lnTo>
                  <a:lnTo>
                    <a:pt x="3554" y="766"/>
                  </a:lnTo>
                  <a:lnTo>
                    <a:pt x="3502" y="675"/>
                  </a:lnTo>
                  <a:lnTo>
                    <a:pt x="3450" y="578"/>
                  </a:lnTo>
                  <a:lnTo>
                    <a:pt x="3366" y="389"/>
                  </a:lnTo>
                  <a:lnTo>
                    <a:pt x="3301" y="227"/>
                  </a:lnTo>
                  <a:lnTo>
                    <a:pt x="3249" y="65"/>
                  </a:lnTo>
                  <a:lnTo>
                    <a:pt x="3042" y="188"/>
                  </a:lnTo>
                  <a:lnTo>
                    <a:pt x="2821" y="312"/>
                  </a:lnTo>
                  <a:lnTo>
                    <a:pt x="2562" y="441"/>
                  </a:lnTo>
                  <a:lnTo>
                    <a:pt x="2432" y="506"/>
                  </a:lnTo>
                  <a:lnTo>
                    <a:pt x="2296" y="571"/>
                  </a:lnTo>
                  <a:lnTo>
                    <a:pt x="2166" y="623"/>
                  </a:lnTo>
                  <a:lnTo>
                    <a:pt x="2049" y="668"/>
                  </a:lnTo>
                  <a:lnTo>
                    <a:pt x="1939" y="694"/>
                  </a:lnTo>
                  <a:lnTo>
                    <a:pt x="1842" y="714"/>
                  </a:lnTo>
                  <a:lnTo>
                    <a:pt x="1764" y="714"/>
                  </a:lnTo>
                  <a:lnTo>
                    <a:pt x="1738" y="707"/>
                  </a:lnTo>
                  <a:lnTo>
                    <a:pt x="1712" y="694"/>
                  </a:lnTo>
                  <a:lnTo>
                    <a:pt x="1693" y="675"/>
                  </a:lnTo>
                  <a:lnTo>
                    <a:pt x="1680" y="655"/>
                  </a:lnTo>
                  <a:lnTo>
                    <a:pt x="1667" y="636"/>
                  </a:lnTo>
                  <a:lnTo>
                    <a:pt x="1660" y="616"/>
                  </a:lnTo>
                  <a:lnTo>
                    <a:pt x="1660" y="565"/>
                  </a:lnTo>
                  <a:lnTo>
                    <a:pt x="1667" y="513"/>
                  </a:lnTo>
                  <a:lnTo>
                    <a:pt x="1686" y="454"/>
                  </a:lnTo>
                  <a:lnTo>
                    <a:pt x="1719" y="402"/>
                  </a:lnTo>
                  <a:lnTo>
                    <a:pt x="1751" y="344"/>
                  </a:lnTo>
                  <a:lnTo>
                    <a:pt x="1790" y="286"/>
                  </a:lnTo>
                  <a:lnTo>
                    <a:pt x="1874" y="175"/>
                  </a:lnTo>
                  <a:lnTo>
                    <a:pt x="1952" y="85"/>
                  </a:lnTo>
                  <a:lnTo>
                    <a:pt x="2030" y="0"/>
                  </a:lnTo>
                  <a:close/>
                </a:path>
              </a:pathLst>
            </a:custGeom>
            <a:solidFill>
              <a:srgbClr val="FFB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58;p51"/>
            <p:cNvSpPr/>
            <p:nvPr/>
          </p:nvSpPr>
          <p:spPr>
            <a:xfrm>
              <a:off x="2896413" y="3069433"/>
              <a:ext cx="35251" cy="35251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03" y="1"/>
                  </a:moveTo>
                  <a:lnTo>
                    <a:pt x="357" y="7"/>
                  </a:lnTo>
                  <a:lnTo>
                    <a:pt x="312" y="20"/>
                  </a:lnTo>
                  <a:lnTo>
                    <a:pt x="273" y="33"/>
                  </a:lnTo>
                  <a:lnTo>
                    <a:pt x="234" y="53"/>
                  </a:lnTo>
                  <a:lnTo>
                    <a:pt x="195" y="79"/>
                  </a:lnTo>
                  <a:lnTo>
                    <a:pt x="163" y="105"/>
                  </a:lnTo>
                  <a:lnTo>
                    <a:pt x="130" y="131"/>
                  </a:lnTo>
                  <a:lnTo>
                    <a:pt x="98" y="163"/>
                  </a:lnTo>
                  <a:lnTo>
                    <a:pt x="72" y="195"/>
                  </a:lnTo>
                  <a:lnTo>
                    <a:pt x="52" y="234"/>
                  </a:lnTo>
                  <a:lnTo>
                    <a:pt x="33" y="273"/>
                  </a:lnTo>
                  <a:lnTo>
                    <a:pt x="20" y="312"/>
                  </a:lnTo>
                  <a:lnTo>
                    <a:pt x="7" y="358"/>
                  </a:lnTo>
                  <a:lnTo>
                    <a:pt x="0" y="403"/>
                  </a:lnTo>
                  <a:lnTo>
                    <a:pt x="0" y="448"/>
                  </a:lnTo>
                  <a:lnTo>
                    <a:pt x="0" y="494"/>
                  </a:lnTo>
                  <a:lnTo>
                    <a:pt x="7" y="539"/>
                  </a:lnTo>
                  <a:lnTo>
                    <a:pt x="20" y="585"/>
                  </a:lnTo>
                  <a:lnTo>
                    <a:pt x="33" y="623"/>
                  </a:lnTo>
                  <a:lnTo>
                    <a:pt x="52" y="662"/>
                  </a:lnTo>
                  <a:lnTo>
                    <a:pt x="72" y="701"/>
                  </a:lnTo>
                  <a:lnTo>
                    <a:pt x="98" y="734"/>
                  </a:lnTo>
                  <a:lnTo>
                    <a:pt x="130" y="766"/>
                  </a:lnTo>
                  <a:lnTo>
                    <a:pt x="163" y="792"/>
                  </a:lnTo>
                  <a:lnTo>
                    <a:pt x="195" y="818"/>
                  </a:lnTo>
                  <a:lnTo>
                    <a:pt x="234" y="844"/>
                  </a:lnTo>
                  <a:lnTo>
                    <a:pt x="273" y="863"/>
                  </a:lnTo>
                  <a:lnTo>
                    <a:pt x="312" y="876"/>
                  </a:lnTo>
                  <a:lnTo>
                    <a:pt x="357" y="889"/>
                  </a:lnTo>
                  <a:lnTo>
                    <a:pt x="403" y="896"/>
                  </a:lnTo>
                  <a:lnTo>
                    <a:pt x="493" y="896"/>
                  </a:lnTo>
                  <a:lnTo>
                    <a:pt x="539" y="889"/>
                  </a:lnTo>
                  <a:lnTo>
                    <a:pt x="578" y="876"/>
                  </a:lnTo>
                  <a:lnTo>
                    <a:pt x="623" y="863"/>
                  </a:lnTo>
                  <a:lnTo>
                    <a:pt x="662" y="844"/>
                  </a:lnTo>
                  <a:lnTo>
                    <a:pt x="694" y="818"/>
                  </a:lnTo>
                  <a:lnTo>
                    <a:pt x="733" y="792"/>
                  </a:lnTo>
                  <a:lnTo>
                    <a:pt x="766" y="766"/>
                  </a:lnTo>
                  <a:lnTo>
                    <a:pt x="792" y="734"/>
                  </a:lnTo>
                  <a:lnTo>
                    <a:pt x="818" y="701"/>
                  </a:lnTo>
                  <a:lnTo>
                    <a:pt x="843" y="662"/>
                  </a:lnTo>
                  <a:lnTo>
                    <a:pt x="863" y="623"/>
                  </a:lnTo>
                  <a:lnTo>
                    <a:pt x="876" y="585"/>
                  </a:lnTo>
                  <a:lnTo>
                    <a:pt x="889" y="539"/>
                  </a:lnTo>
                  <a:lnTo>
                    <a:pt x="895" y="494"/>
                  </a:lnTo>
                  <a:lnTo>
                    <a:pt x="895" y="448"/>
                  </a:lnTo>
                  <a:lnTo>
                    <a:pt x="895" y="403"/>
                  </a:lnTo>
                  <a:lnTo>
                    <a:pt x="889" y="358"/>
                  </a:lnTo>
                  <a:lnTo>
                    <a:pt x="876" y="312"/>
                  </a:lnTo>
                  <a:lnTo>
                    <a:pt x="863" y="273"/>
                  </a:lnTo>
                  <a:lnTo>
                    <a:pt x="843" y="234"/>
                  </a:lnTo>
                  <a:lnTo>
                    <a:pt x="818" y="195"/>
                  </a:lnTo>
                  <a:lnTo>
                    <a:pt x="792" y="163"/>
                  </a:lnTo>
                  <a:lnTo>
                    <a:pt x="766" y="131"/>
                  </a:lnTo>
                  <a:lnTo>
                    <a:pt x="733" y="105"/>
                  </a:lnTo>
                  <a:lnTo>
                    <a:pt x="694" y="79"/>
                  </a:lnTo>
                  <a:lnTo>
                    <a:pt x="662" y="53"/>
                  </a:lnTo>
                  <a:lnTo>
                    <a:pt x="623" y="33"/>
                  </a:lnTo>
                  <a:lnTo>
                    <a:pt x="578" y="20"/>
                  </a:lnTo>
                  <a:lnTo>
                    <a:pt x="539" y="7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rgbClr val="000000">
                <a:alpha val="9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59;p51"/>
            <p:cNvSpPr/>
            <p:nvPr/>
          </p:nvSpPr>
          <p:spPr>
            <a:xfrm>
              <a:off x="2812222" y="3069433"/>
              <a:ext cx="35487" cy="35251"/>
            </a:xfrm>
            <a:custGeom>
              <a:avLst/>
              <a:gdLst/>
              <a:ahLst/>
              <a:cxnLst/>
              <a:rect l="l" t="t" r="r" b="b"/>
              <a:pathLst>
                <a:path w="902" h="896" extrusionOk="0">
                  <a:moveTo>
                    <a:pt x="409" y="1"/>
                  </a:moveTo>
                  <a:lnTo>
                    <a:pt x="364" y="7"/>
                  </a:lnTo>
                  <a:lnTo>
                    <a:pt x="318" y="20"/>
                  </a:lnTo>
                  <a:lnTo>
                    <a:pt x="279" y="33"/>
                  </a:lnTo>
                  <a:lnTo>
                    <a:pt x="240" y="53"/>
                  </a:lnTo>
                  <a:lnTo>
                    <a:pt x="201" y="79"/>
                  </a:lnTo>
                  <a:lnTo>
                    <a:pt x="169" y="105"/>
                  </a:lnTo>
                  <a:lnTo>
                    <a:pt x="137" y="131"/>
                  </a:lnTo>
                  <a:lnTo>
                    <a:pt x="104" y="163"/>
                  </a:lnTo>
                  <a:lnTo>
                    <a:pt x="78" y="195"/>
                  </a:lnTo>
                  <a:lnTo>
                    <a:pt x="59" y="234"/>
                  </a:lnTo>
                  <a:lnTo>
                    <a:pt x="39" y="273"/>
                  </a:lnTo>
                  <a:lnTo>
                    <a:pt x="26" y="312"/>
                  </a:lnTo>
                  <a:lnTo>
                    <a:pt x="13" y="358"/>
                  </a:lnTo>
                  <a:lnTo>
                    <a:pt x="7" y="403"/>
                  </a:lnTo>
                  <a:lnTo>
                    <a:pt x="0" y="448"/>
                  </a:lnTo>
                  <a:lnTo>
                    <a:pt x="7" y="494"/>
                  </a:lnTo>
                  <a:lnTo>
                    <a:pt x="13" y="539"/>
                  </a:lnTo>
                  <a:lnTo>
                    <a:pt x="26" y="585"/>
                  </a:lnTo>
                  <a:lnTo>
                    <a:pt x="39" y="623"/>
                  </a:lnTo>
                  <a:lnTo>
                    <a:pt x="59" y="662"/>
                  </a:lnTo>
                  <a:lnTo>
                    <a:pt x="78" y="701"/>
                  </a:lnTo>
                  <a:lnTo>
                    <a:pt x="104" y="734"/>
                  </a:lnTo>
                  <a:lnTo>
                    <a:pt x="137" y="766"/>
                  </a:lnTo>
                  <a:lnTo>
                    <a:pt x="169" y="792"/>
                  </a:lnTo>
                  <a:lnTo>
                    <a:pt x="201" y="818"/>
                  </a:lnTo>
                  <a:lnTo>
                    <a:pt x="240" y="844"/>
                  </a:lnTo>
                  <a:lnTo>
                    <a:pt x="279" y="863"/>
                  </a:lnTo>
                  <a:lnTo>
                    <a:pt x="318" y="876"/>
                  </a:lnTo>
                  <a:lnTo>
                    <a:pt x="364" y="889"/>
                  </a:lnTo>
                  <a:lnTo>
                    <a:pt x="409" y="896"/>
                  </a:lnTo>
                  <a:lnTo>
                    <a:pt x="500" y="896"/>
                  </a:lnTo>
                  <a:lnTo>
                    <a:pt x="545" y="889"/>
                  </a:lnTo>
                  <a:lnTo>
                    <a:pt x="584" y="876"/>
                  </a:lnTo>
                  <a:lnTo>
                    <a:pt x="629" y="863"/>
                  </a:lnTo>
                  <a:lnTo>
                    <a:pt x="668" y="844"/>
                  </a:lnTo>
                  <a:lnTo>
                    <a:pt x="701" y="818"/>
                  </a:lnTo>
                  <a:lnTo>
                    <a:pt x="740" y="792"/>
                  </a:lnTo>
                  <a:lnTo>
                    <a:pt x="772" y="766"/>
                  </a:lnTo>
                  <a:lnTo>
                    <a:pt x="798" y="734"/>
                  </a:lnTo>
                  <a:lnTo>
                    <a:pt x="824" y="701"/>
                  </a:lnTo>
                  <a:lnTo>
                    <a:pt x="843" y="662"/>
                  </a:lnTo>
                  <a:lnTo>
                    <a:pt x="863" y="623"/>
                  </a:lnTo>
                  <a:lnTo>
                    <a:pt x="882" y="585"/>
                  </a:lnTo>
                  <a:lnTo>
                    <a:pt x="889" y="539"/>
                  </a:lnTo>
                  <a:lnTo>
                    <a:pt x="895" y="494"/>
                  </a:lnTo>
                  <a:lnTo>
                    <a:pt x="902" y="448"/>
                  </a:lnTo>
                  <a:lnTo>
                    <a:pt x="895" y="403"/>
                  </a:lnTo>
                  <a:lnTo>
                    <a:pt x="889" y="358"/>
                  </a:lnTo>
                  <a:lnTo>
                    <a:pt x="882" y="312"/>
                  </a:lnTo>
                  <a:lnTo>
                    <a:pt x="863" y="273"/>
                  </a:lnTo>
                  <a:lnTo>
                    <a:pt x="843" y="234"/>
                  </a:lnTo>
                  <a:lnTo>
                    <a:pt x="824" y="195"/>
                  </a:lnTo>
                  <a:lnTo>
                    <a:pt x="798" y="163"/>
                  </a:lnTo>
                  <a:lnTo>
                    <a:pt x="772" y="131"/>
                  </a:lnTo>
                  <a:lnTo>
                    <a:pt x="740" y="105"/>
                  </a:lnTo>
                  <a:lnTo>
                    <a:pt x="701" y="79"/>
                  </a:lnTo>
                  <a:lnTo>
                    <a:pt x="668" y="53"/>
                  </a:lnTo>
                  <a:lnTo>
                    <a:pt x="629" y="33"/>
                  </a:lnTo>
                  <a:lnTo>
                    <a:pt x="584" y="20"/>
                  </a:lnTo>
                  <a:lnTo>
                    <a:pt x="545" y="7"/>
                  </a:lnTo>
                  <a:lnTo>
                    <a:pt x="500" y="1"/>
                  </a:lnTo>
                  <a:close/>
                </a:path>
              </a:pathLst>
            </a:custGeom>
            <a:solidFill>
              <a:srgbClr val="000000">
                <a:alpha val="9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60;p51"/>
            <p:cNvSpPr/>
            <p:nvPr/>
          </p:nvSpPr>
          <p:spPr>
            <a:xfrm>
              <a:off x="2830083" y="3040360"/>
              <a:ext cx="18412" cy="18412"/>
            </a:xfrm>
            <a:custGeom>
              <a:avLst/>
              <a:gdLst/>
              <a:ahLst/>
              <a:cxnLst/>
              <a:rect l="l" t="t" r="r" b="b"/>
              <a:pathLst>
                <a:path w="468" h="468" extrusionOk="0">
                  <a:moveTo>
                    <a:pt x="188" y="1"/>
                  </a:moveTo>
                  <a:lnTo>
                    <a:pt x="143" y="20"/>
                  </a:lnTo>
                  <a:lnTo>
                    <a:pt x="104" y="40"/>
                  </a:lnTo>
                  <a:lnTo>
                    <a:pt x="65" y="65"/>
                  </a:lnTo>
                  <a:lnTo>
                    <a:pt x="39" y="104"/>
                  </a:lnTo>
                  <a:lnTo>
                    <a:pt x="13" y="143"/>
                  </a:lnTo>
                  <a:lnTo>
                    <a:pt x="0" y="189"/>
                  </a:lnTo>
                  <a:lnTo>
                    <a:pt x="0" y="234"/>
                  </a:lnTo>
                  <a:lnTo>
                    <a:pt x="0" y="279"/>
                  </a:lnTo>
                  <a:lnTo>
                    <a:pt x="13" y="325"/>
                  </a:lnTo>
                  <a:lnTo>
                    <a:pt x="39" y="364"/>
                  </a:lnTo>
                  <a:lnTo>
                    <a:pt x="65" y="396"/>
                  </a:lnTo>
                  <a:lnTo>
                    <a:pt x="104" y="429"/>
                  </a:lnTo>
                  <a:lnTo>
                    <a:pt x="143" y="448"/>
                  </a:lnTo>
                  <a:lnTo>
                    <a:pt x="188" y="461"/>
                  </a:lnTo>
                  <a:lnTo>
                    <a:pt x="234" y="468"/>
                  </a:lnTo>
                  <a:lnTo>
                    <a:pt x="279" y="461"/>
                  </a:lnTo>
                  <a:lnTo>
                    <a:pt x="325" y="448"/>
                  </a:lnTo>
                  <a:lnTo>
                    <a:pt x="363" y="429"/>
                  </a:lnTo>
                  <a:lnTo>
                    <a:pt x="396" y="396"/>
                  </a:lnTo>
                  <a:lnTo>
                    <a:pt x="428" y="364"/>
                  </a:lnTo>
                  <a:lnTo>
                    <a:pt x="448" y="325"/>
                  </a:lnTo>
                  <a:lnTo>
                    <a:pt x="461" y="279"/>
                  </a:lnTo>
                  <a:lnTo>
                    <a:pt x="467" y="234"/>
                  </a:lnTo>
                  <a:lnTo>
                    <a:pt x="461" y="189"/>
                  </a:lnTo>
                  <a:lnTo>
                    <a:pt x="448" y="143"/>
                  </a:lnTo>
                  <a:lnTo>
                    <a:pt x="428" y="104"/>
                  </a:lnTo>
                  <a:lnTo>
                    <a:pt x="396" y="65"/>
                  </a:lnTo>
                  <a:lnTo>
                    <a:pt x="363" y="40"/>
                  </a:lnTo>
                  <a:lnTo>
                    <a:pt x="325" y="20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61;p51"/>
            <p:cNvSpPr/>
            <p:nvPr/>
          </p:nvSpPr>
          <p:spPr>
            <a:xfrm>
              <a:off x="2901016" y="3040360"/>
              <a:ext cx="18648" cy="18412"/>
            </a:xfrm>
            <a:custGeom>
              <a:avLst/>
              <a:gdLst/>
              <a:ahLst/>
              <a:cxnLst/>
              <a:rect l="l" t="t" r="r" b="b"/>
              <a:pathLst>
                <a:path w="474" h="468" extrusionOk="0">
                  <a:moveTo>
                    <a:pt x="188" y="1"/>
                  </a:moveTo>
                  <a:lnTo>
                    <a:pt x="143" y="20"/>
                  </a:lnTo>
                  <a:lnTo>
                    <a:pt x="104" y="40"/>
                  </a:lnTo>
                  <a:lnTo>
                    <a:pt x="71" y="65"/>
                  </a:lnTo>
                  <a:lnTo>
                    <a:pt x="39" y="104"/>
                  </a:lnTo>
                  <a:lnTo>
                    <a:pt x="20" y="143"/>
                  </a:lnTo>
                  <a:lnTo>
                    <a:pt x="7" y="189"/>
                  </a:lnTo>
                  <a:lnTo>
                    <a:pt x="0" y="234"/>
                  </a:lnTo>
                  <a:lnTo>
                    <a:pt x="7" y="279"/>
                  </a:lnTo>
                  <a:lnTo>
                    <a:pt x="20" y="325"/>
                  </a:lnTo>
                  <a:lnTo>
                    <a:pt x="39" y="364"/>
                  </a:lnTo>
                  <a:lnTo>
                    <a:pt x="71" y="396"/>
                  </a:lnTo>
                  <a:lnTo>
                    <a:pt x="104" y="429"/>
                  </a:lnTo>
                  <a:lnTo>
                    <a:pt x="143" y="448"/>
                  </a:lnTo>
                  <a:lnTo>
                    <a:pt x="188" y="461"/>
                  </a:lnTo>
                  <a:lnTo>
                    <a:pt x="234" y="468"/>
                  </a:lnTo>
                  <a:lnTo>
                    <a:pt x="286" y="461"/>
                  </a:lnTo>
                  <a:lnTo>
                    <a:pt x="324" y="448"/>
                  </a:lnTo>
                  <a:lnTo>
                    <a:pt x="370" y="429"/>
                  </a:lnTo>
                  <a:lnTo>
                    <a:pt x="402" y="396"/>
                  </a:lnTo>
                  <a:lnTo>
                    <a:pt x="428" y="364"/>
                  </a:lnTo>
                  <a:lnTo>
                    <a:pt x="454" y="325"/>
                  </a:lnTo>
                  <a:lnTo>
                    <a:pt x="467" y="279"/>
                  </a:lnTo>
                  <a:lnTo>
                    <a:pt x="474" y="234"/>
                  </a:lnTo>
                  <a:lnTo>
                    <a:pt x="467" y="189"/>
                  </a:lnTo>
                  <a:lnTo>
                    <a:pt x="454" y="143"/>
                  </a:lnTo>
                  <a:lnTo>
                    <a:pt x="428" y="104"/>
                  </a:lnTo>
                  <a:lnTo>
                    <a:pt x="402" y="65"/>
                  </a:lnTo>
                  <a:lnTo>
                    <a:pt x="370" y="40"/>
                  </a:lnTo>
                  <a:lnTo>
                    <a:pt x="324" y="20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2962;p51"/>
            <p:cNvSpPr/>
            <p:nvPr/>
          </p:nvSpPr>
          <p:spPr>
            <a:xfrm>
              <a:off x="2801010" y="3014866"/>
              <a:ext cx="58188" cy="66607"/>
            </a:xfrm>
            <a:custGeom>
              <a:avLst/>
              <a:gdLst/>
              <a:ahLst/>
              <a:cxnLst/>
              <a:rect l="l" t="t" r="r" b="b"/>
              <a:pathLst>
                <a:path w="1479" h="1693" fill="none" extrusionOk="0">
                  <a:moveTo>
                    <a:pt x="1479" y="843"/>
                  </a:moveTo>
                  <a:lnTo>
                    <a:pt x="1479" y="843"/>
                  </a:lnTo>
                  <a:lnTo>
                    <a:pt x="1472" y="934"/>
                  </a:lnTo>
                  <a:lnTo>
                    <a:pt x="1459" y="1018"/>
                  </a:lnTo>
                  <a:lnTo>
                    <a:pt x="1440" y="1096"/>
                  </a:lnTo>
                  <a:lnTo>
                    <a:pt x="1420" y="1174"/>
                  </a:lnTo>
                  <a:lnTo>
                    <a:pt x="1388" y="1252"/>
                  </a:lnTo>
                  <a:lnTo>
                    <a:pt x="1349" y="1323"/>
                  </a:lnTo>
                  <a:lnTo>
                    <a:pt x="1310" y="1388"/>
                  </a:lnTo>
                  <a:lnTo>
                    <a:pt x="1258" y="1446"/>
                  </a:lnTo>
                  <a:lnTo>
                    <a:pt x="1206" y="1498"/>
                  </a:lnTo>
                  <a:lnTo>
                    <a:pt x="1148" y="1550"/>
                  </a:lnTo>
                  <a:lnTo>
                    <a:pt x="1090" y="1589"/>
                  </a:lnTo>
                  <a:lnTo>
                    <a:pt x="1025" y="1628"/>
                  </a:lnTo>
                  <a:lnTo>
                    <a:pt x="960" y="1654"/>
                  </a:lnTo>
                  <a:lnTo>
                    <a:pt x="888" y="1673"/>
                  </a:lnTo>
                  <a:lnTo>
                    <a:pt x="811" y="1686"/>
                  </a:lnTo>
                  <a:lnTo>
                    <a:pt x="739" y="1693"/>
                  </a:lnTo>
                  <a:lnTo>
                    <a:pt x="739" y="1693"/>
                  </a:lnTo>
                  <a:lnTo>
                    <a:pt x="662" y="1686"/>
                  </a:lnTo>
                  <a:lnTo>
                    <a:pt x="590" y="1673"/>
                  </a:lnTo>
                  <a:lnTo>
                    <a:pt x="519" y="1654"/>
                  </a:lnTo>
                  <a:lnTo>
                    <a:pt x="448" y="1628"/>
                  </a:lnTo>
                  <a:lnTo>
                    <a:pt x="383" y="1589"/>
                  </a:lnTo>
                  <a:lnTo>
                    <a:pt x="324" y="1550"/>
                  </a:lnTo>
                  <a:lnTo>
                    <a:pt x="266" y="1498"/>
                  </a:lnTo>
                  <a:lnTo>
                    <a:pt x="214" y="1446"/>
                  </a:lnTo>
                  <a:lnTo>
                    <a:pt x="169" y="1388"/>
                  </a:lnTo>
                  <a:lnTo>
                    <a:pt x="123" y="1323"/>
                  </a:lnTo>
                  <a:lnTo>
                    <a:pt x="84" y="1252"/>
                  </a:lnTo>
                  <a:lnTo>
                    <a:pt x="58" y="1174"/>
                  </a:lnTo>
                  <a:lnTo>
                    <a:pt x="32" y="1096"/>
                  </a:lnTo>
                  <a:lnTo>
                    <a:pt x="13" y="1018"/>
                  </a:lnTo>
                  <a:lnTo>
                    <a:pt x="0" y="934"/>
                  </a:lnTo>
                  <a:lnTo>
                    <a:pt x="0" y="843"/>
                  </a:lnTo>
                  <a:lnTo>
                    <a:pt x="0" y="843"/>
                  </a:lnTo>
                  <a:lnTo>
                    <a:pt x="0" y="759"/>
                  </a:lnTo>
                  <a:lnTo>
                    <a:pt x="13" y="675"/>
                  </a:lnTo>
                  <a:lnTo>
                    <a:pt x="32" y="597"/>
                  </a:lnTo>
                  <a:lnTo>
                    <a:pt x="58" y="519"/>
                  </a:lnTo>
                  <a:lnTo>
                    <a:pt x="84" y="441"/>
                  </a:lnTo>
                  <a:lnTo>
                    <a:pt x="123" y="370"/>
                  </a:lnTo>
                  <a:lnTo>
                    <a:pt x="169" y="305"/>
                  </a:lnTo>
                  <a:lnTo>
                    <a:pt x="214" y="247"/>
                  </a:lnTo>
                  <a:lnTo>
                    <a:pt x="266" y="195"/>
                  </a:lnTo>
                  <a:lnTo>
                    <a:pt x="324" y="143"/>
                  </a:lnTo>
                  <a:lnTo>
                    <a:pt x="383" y="97"/>
                  </a:lnTo>
                  <a:lnTo>
                    <a:pt x="448" y="65"/>
                  </a:lnTo>
                  <a:lnTo>
                    <a:pt x="519" y="39"/>
                  </a:lnTo>
                  <a:lnTo>
                    <a:pt x="590" y="13"/>
                  </a:lnTo>
                  <a:lnTo>
                    <a:pt x="662" y="0"/>
                  </a:lnTo>
                  <a:lnTo>
                    <a:pt x="739" y="0"/>
                  </a:lnTo>
                  <a:lnTo>
                    <a:pt x="739" y="0"/>
                  </a:lnTo>
                  <a:lnTo>
                    <a:pt x="811" y="0"/>
                  </a:lnTo>
                  <a:lnTo>
                    <a:pt x="888" y="13"/>
                  </a:lnTo>
                  <a:lnTo>
                    <a:pt x="960" y="39"/>
                  </a:lnTo>
                  <a:lnTo>
                    <a:pt x="1025" y="65"/>
                  </a:lnTo>
                  <a:lnTo>
                    <a:pt x="1090" y="97"/>
                  </a:lnTo>
                  <a:lnTo>
                    <a:pt x="1148" y="143"/>
                  </a:lnTo>
                  <a:lnTo>
                    <a:pt x="1206" y="195"/>
                  </a:lnTo>
                  <a:lnTo>
                    <a:pt x="1258" y="247"/>
                  </a:lnTo>
                  <a:lnTo>
                    <a:pt x="1310" y="305"/>
                  </a:lnTo>
                  <a:lnTo>
                    <a:pt x="1349" y="370"/>
                  </a:lnTo>
                  <a:lnTo>
                    <a:pt x="1388" y="441"/>
                  </a:lnTo>
                  <a:lnTo>
                    <a:pt x="1420" y="519"/>
                  </a:lnTo>
                  <a:lnTo>
                    <a:pt x="1440" y="597"/>
                  </a:lnTo>
                  <a:lnTo>
                    <a:pt x="1459" y="675"/>
                  </a:lnTo>
                  <a:lnTo>
                    <a:pt x="1472" y="759"/>
                  </a:lnTo>
                  <a:lnTo>
                    <a:pt x="1479" y="843"/>
                  </a:lnTo>
                  <a:lnTo>
                    <a:pt x="1479" y="843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2963;p51"/>
            <p:cNvSpPr/>
            <p:nvPr/>
          </p:nvSpPr>
          <p:spPr>
            <a:xfrm>
              <a:off x="2873949" y="3014866"/>
              <a:ext cx="58227" cy="66607"/>
            </a:xfrm>
            <a:custGeom>
              <a:avLst/>
              <a:gdLst/>
              <a:ahLst/>
              <a:cxnLst/>
              <a:rect l="l" t="t" r="r" b="b"/>
              <a:pathLst>
                <a:path w="1480" h="1693" fill="none" extrusionOk="0">
                  <a:moveTo>
                    <a:pt x="1479" y="843"/>
                  </a:moveTo>
                  <a:lnTo>
                    <a:pt x="1479" y="843"/>
                  </a:lnTo>
                  <a:lnTo>
                    <a:pt x="1473" y="934"/>
                  </a:lnTo>
                  <a:lnTo>
                    <a:pt x="1460" y="1018"/>
                  </a:lnTo>
                  <a:lnTo>
                    <a:pt x="1447" y="1096"/>
                  </a:lnTo>
                  <a:lnTo>
                    <a:pt x="1421" y="1174"/>
                  </a:lnTo>
                  <a:lnTo>
                    <a:pt x="1389" y="1252"/>
                  </a:lnTo>
                  <a:lnTo>
                    <a:pt x="1350" y="1323"/>
                  </a:lnTo>
                  <a:lnTo>
                    <a:pt x="1311" y="1388"/>
                  </a:lnTo>
                  <a:lnTo>
                    <a:pt x="1259" y="1446"/>
                  </a:lnTo>
                  <a:lnTo>
                    <a:pt x="1207" y="1498"/>
                  </a:lnTo>
                  <a:lnTo>
                    <a:pt x="1149" y="1550"/>
                  </a:lnTo>
                  <a:lnTo>
                    <a:pt x="1090" y="1589"/>
                  </a:lnTo>
                  <a:lnTo>
                    <a:pt x="1025" y="1628"/>
                  </a:lnTo>
                  <a:lnTo>
                    <a:pt x="961" y="1654"/>
                  </a:lnTo>
                  <a:lnTo>
                    <a:pt x="889" y="1673"/>
                  </a:lnTo>
                  <a:lnTo>
                    <a:pt x="811" y="1686"/>
                  </a:lnTo>
                  <a:lnTo>
                    <a:pt x="740" y="1693"/>
                  </a:lnTo>
                  <a:lnTo>
                    <a:pt x="740" y="1693"/>
                  </a:lnTo>
                  <a:lnTo>
                    <a:pt x="662" y="1686"/>
                  </a:lnTo>
                  <a:lnTo>
                    <a:pt x="591" y="1673"/>
                  </a:lnTo>
                  <a:lnTo>
                    <a:pt x="520" y="1654"/>
                  </a:lnTo>
                  <a:lnTo>
                    <a:pt x="448" y="1628"/>
                  </a:lnTo>
                  <a:lnTo>
                    <a:pt x="383" y="1589"/>
                  </a:lnTo>
                  <a:lnTo>
                    <a:pt x="325" y="1550"/>
                  </a:lnTo>
                  <a:lnTo>
                    <a:pt x="267" y="1498"/>
                  </a:lnTo>
                  <a:lnTo>
                    <a:pt x="215" y="1446"/>
                  </a:lnTo>
                  <a:lnTo>
                    <a:pt x="169" y="1388"/>
                  </a:lnTo>
                  <a:lnTo>
                    <a:pt x="124" y="1323"/>
                  </a:lnTo>
                  <a:lnTo>
                    <a:pt x="85" y="1252"/>
                  </a:lnTo>
                  <a:lnTo>
                    <a:pt x="59" y="1174"/>
                  </a:lnTo>
                  <a:lnTo>
                    <a:pt x="33" y="1096"/>
                  </a:lnTo>
                  <a:lnTo>
                    <a:pt x="14" y="1018"/>
                  </a:lnTo>
                  <a:lnTo>
                    <a:pt x="1" y="934"/>
                  </a:lnTo>
                  <a:lnTo>
                    <a:pt x="1" y="843"/>
                  </a:lnTo>
                  <a:lnTo>
                    <a:pt x="1" y="843"/>
                  </a:lnTo>
                  <a:lnTo>
                    <a:pt x="1" y="759"/>
                  </a:lnTo>
                  <a:lnTo>
                    <a:pt x="14" y="675"/>
                  </a:lnTo>
                  <a:lnTo>
                    <a:pt x="33" y="597"/>
                  </a:lnTo>
                  <a:lnTo>
                    <a:pt x="59" y="519"/>
                  </a:lnTo>
                  <a:lnTo>
                    <a:pt x="85" y="441"/>
                  </a:lnTo>
                  <a:lnTo>
                    <a:pt x="124" y="370"/>
                  </a:lnTo>
                  <a:lnTo>
                    <a:pt x="169" y="305"/>
                  </a:lnTo>
                  <a:lnTo>
                    <a:pt x="215" y="247"/>
                  </a:lnTo>
                  <a:lnTo>
                    <a:pt x="267" y="195"/>
                  </a:lnTo>
                  <a:lnTo>
                    <a:pt x="325" y="143"/>
                  </a:lnTo>
                  <a:lnTo>
                    <a:pt x="383" y="97"/>
                  </a:lnTo>
                  <a:lnTo>
                    <a:pt x="448" y="65"/>
                  </a:lnTo>
                  <a:lnTo>
                    <a:pt x="520" y="39"/>
                  </a:lnTo>
                  <a:lnTo>
                    <a:pt x="591" y="13"/>
                  </a:lnTo>
                  <a:lnTo>
                    <a:pt x="662" y="0"/>
                  </a:lnTo>
                  <a:lnTo>
                    <a:pt x="740" y="0"/>
                  </a:lnTo>
                  <a:lnTo>
                    <a:pt x="740" y="0"/>
                  </a:lnTo>
                  <a:lnTo>
                    <a:pt x="811" y="0"/>
                  </a:lnTo>
                  <a:lnTo>
                    <a:pt x="889" y="13"/>
                  </a:lnTo>
                  <a:lnTo>
                    <a:pt x="961" y="39"/>
                  </a:lnTo>
                  <a:lnTo>
                    <a:pt x="1025" y="65"/>
                  </a:lnTo>
                  <a:lnTo>
                    <a:pt x="1090" y="97"/>
                  </a:lnTo>
                  <a:lnTo>
                    <a:pt x="1149" y="143"/>
                  </a:lnTo>
                  <a:lnTo>
                    <a:pt x="1207" y="195"/>
                  </a:lnTo>
                  <a:lnTo>
                    <a:pt x="1259" y="247"/>
                  </a:lnTo>
                  <a:lnTo>
                    <a:pt x="1311" y="305"/>
                  </a:lnTo>
                  <a:lnTo>
                    <a:pt x="1350" y="370"/>
                  </a:lnTo>
                  <a:lnTo>
                    <a:pt x="1389" y="441"/>
                  </a:lnTo>
                  <a:lnTo>
                    <a:pt x="1421" y="519"/>
                  </a:lnTo>
                  <a:lnTo>
                    <a:pt x="1447" y="597"/>
                  </a:lnTo>
                  <a:lnTo>
                    <a:pt x="1460" y="675"/>
                  </a:lnTo>
                  <a:lnTo>
                    <a:pt x="1473" y="759"/>
                  </a:lnTo>
                  <a:lnTo>
                    <a:pt x="1479" y="843"/>
                  </a:lnTo>
                  <a:lnTo>
                    <a:pt x="1479" y="843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2964;p51"/>
            <p:cNvSpPr/>
            <p:nvPr/>
          </p:nvSpPr>
          <p:spPr>
            <a:xfrm>
              <a:off x="2857386" y="3037055"/>
              <a:ext cx="18137" cy="39"/>
            </a:xfrm>
            <a:custGeom>
              <a:avLst/>
              <a:gdLst/>
              <a:ahLst/>
              <a:cxnLst/>
              <a:rect l="l" t="t" r="r" b="b"/>
              <a:pathLst>
                <a:path w="461" h="1" fill="none" extrusionOk="0">
                  <a:moveTo>
                    <a:pt x="0" y="0"/>
                  </a:moveTo>
                  <a:lnTo>
                    <a:pt x="461" y="0"/>
                  </a:lnTo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2965;p51"/>
            <p:cNvSpPr/>
            <p:nvPr/>
          </p:nvSpPr>
          <p:spPr>
            <a:xfrm>
              <a:off x="2931112" y="3040360"/>
              <a:ext cx="54135" cy="39"/>
            </a:xfrm>
            <a:custGeom>
              <a:avLst/>
              <a:gdLst/>
              <a:ahLst/>
              <a:cxnLst/>
              <a:rect l="l" t="t" r="r" b="b"/>
              <a:pathLst>
                <a:path w="1376" h="1" fill="none" extrusionOk="0">
                  <a:moveTo>
                    <a:pt x="0" y="1"/>
                  </a:moveTo>
                  <a:lnTo>
                    <a:pt x="1375" y="1"/>
                  </a:lnTo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2966;p51"/>
            <p:cNvSpPr/>
            <p:nvPr/>
          </p:nvSpPr>
          <p:spPr>
            <a:xfrm>
              <a:off x="2884178" y="2995982"/>
              <a:ext cx="42883" cy="5115"/>
            </a:xfrm>
            <a:custGeom>
              <a:avLst/>
              <a:gdLst/>
              <a:ahLst/>
              <a:cxnLst/>
              <a:rect l="l" t="t" r="r" b="b"/>
              <a:pathLst>
                <a:path w="1090" h="130" fill="none" extrusionOk="0">
                  <a:moveTo>
                    <a:pt x="0" y="130"/>
                  </a:moveTo>
                  <a:lnTo>
                    <a:pt x="0" y="130"/>
                  </a:lnTo>
                  <a:lnTo>
                    <a:pt x="13" y="117"/>
                  </a:lnTo>
                  <a:lnTo>
                    <a:pt x="59" y="91"/>
                  </a:lnTo>
                  <a:lnTo>
                    <a:pt x="143" y="52"/>
                  </a:lnTo>
                  <a:lnTo>
                    <a:pt x="195" y="39"/>
                  </a:lnTo>
                  <a:lnTo>
                    <a:pt x="260" y="20"/>
                  </a:lnTo>
                  <a:lnTo>
                    <a:pt x="331" y="7"/>
                  </a:lnTo>
                  <a:lnTo>
                    <a:pt x="409" y="0"/>
                  </a:lnTo>
                  <a:lnTo>
                    <a:pt x="499" y="0"/>
                  </a:lnTo>
                  <a:lnTo>
                    <a:pt x="597" y="7"/>
                  </a:lnTo>
                  <a:lnTo>
                    <a:pt x="707" y="20"/>
                  </a:lnTo>
                  <a:lnTo>
                    <a:pt x="824" y="46"/>
                  </a:lnTo>
                  <a:lnTo>
                    <a:pt x="953" y="85"/>
                  </a:lnTo>
                  <a:lnTo>
                    <a:pt x="1090" y="13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967;p51"/>
            <p:cNvSpPr/>
            <p:nvPr/>
          </p:nvSpPr>
          <p:spPr>
            <a:xfrm>
              <a:off x="2816038" y="2995982"/>
              <a:ext cx="43159" cy="5115"/>
            </a:xfrm>
            <a:custGeom>
              <a:avLst/>
              <a:gdLst/>
              <a:ahLst/>
              <a:cxnLst/>
              <a:rect l="l" t="t" r="r" b="b"/>
              <a:pathLst>
                <a:path w="1097" h="130" fill="none" extrusionOk="0">
                  <a:moveTo>
                    <a:pt x="1" y="130"/>
                  </a:moveTo>
                  <a:lnTo>
                    <a:pt x="1" y="130"/>
                  </a:lnTo>
                  <a:lnTo>
                    <a:pt x="14" y="117"/>
                  </a:lnTo>
                  <a:lnTo>
                    <a:pt x="59" y="91"/>
                  </a:lnTo>
                  <a:lnTo>
                    <a:pt x="143" y="52"/>
                  </a:lnTo>
                  <a:lnTo>
                    <a:pt x="195" y="39"/>
                  </a:lnTo>
                  <a:lnTo>
                    <a:pt x="260" y="20"/>
                  </a:lnTo>
                  <a:lnTo>
                    <a:pt x="331" y="7"/>
                  </a:lnTo>
                  <a:lnTo>
                    <a:pt x="409" y="0"/>
                  </a:lnTo>
                  <a:lnTo>
                    <a:pt x="500" y="0"/>
                  </a:lnTo>
                  <a:lnTo>
                    <a:pt x="597" y="7"/>
                  </a:lnTo>
                  <a:lnTo>
                    <a:pt x="708" y="20"/>
                  </a:lnTo>
                  <a:lnTo>
                    <a:pt x="824" y="46"/>
                  </a:lnTo>
                  <a:lnTo>
                    <a:pt x="954" y="85"/>
                  </a:lnTo>
                  <a:lnTo>
                    <a:pt x="1097" y="13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2968;p51"/>
            <p:cNvSpPr/>
            <p:nvPr/>
          </p:nvSpPr>
          <p:spPr>
            <a:xfrm>
              <a:off x="2854042" y="3049565"/>
              <a:ext cx="19947" cy="39815"/>
            </a:xfrm>
            <a:custGeom>
              <a:avLst/>
              <a:gdLst/>
              <a:ahLst/>
              <a:cxnLst/>
              <a:rect l="l" t="t" r="r" b="b"/>
              <a:pathLst>
                <a:path w="507" h="1012" fill="none" extrusionOk="0">
                  <a:moveTo>
                    <a:pt x="254" y="0"/>
                  </a:moveTo>
                  <a:lnTo>
                    <a:pt x="273" y="402"/>
                  </a:lnTo>
                  <a:lnTo>
                    <a:pt x="273" y="402"/>
                  </a:lnTo>
                  <a:lnTo>
                    <a:pt x="267" y="448"/>
                  </a:lnTo>
                  <a:lnTo>
                    <a:pt x="260" y="499"/>
                  </a:lnTo>
                  <a:lnTo>
                    <a:pt x="241" y="545"/>
                  </a:lnTo>
                  <a:lnTo>
                    <a:pt x="208" y="584"/>
                  </a:lnTo>
                  <a:lnTo>
                    <a:pt x="27" y="804"/>
                  </a:lnTo>
                  <a:lnTo>
                    <a:pt x="27" y="804"/>
                  </a:lnTo>
                  <a:lnTo>
                    <a:pt x="7" y="837"/>
                  </a:lnTo>
                  <a:lnTo>
                    <a:pt x="1" y="869"/>
                  </a:lnTo>
                  <a:lnTo>
                    <a:pt x="1" y="908"/>
                  </a:lnTo>
                  <a:lnTo>
                    <a:pt x="7" y="940"/>
                  </a:lnTo>
                  <a:lnTo>
                    <a:pt x="27" y="966"/>
                  </a:lnTo>
                  <a:lnTo>
                    <a:pt x="53" y="986"/>
                  </a:lnTo>
                  <a:lnTo>
                    <a:pt x="85" y="1005"/>
                  </a:lnTo>
                  <a:lnTo>
                    <a:pt x="124" y="1012"/>
                  </a:lnTo>
                  <a:lnTo>
                    <a:pt x="507" y="1012"/>
                  </a:lnTo>
                </a:path>
              </a:pathLst>
            </a:custGeom>
            <a:noFill/>
            <a:ln w="650" cap="rnd" cmpd="sng">
              <a:solidFill>
                <a:srgbClr val="1D2D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2969;p51"/>
            <p:cNvSpPr/>
            <p:nvPr/>
          </p:nvSpPr>
          <p:spPr>
            <a:xfrm>
              <a:off x="2854042" y="3100591"/>
              <a:ext cx="47014" cy="47211"/>
            </a:xfrm>
            <a:custGeom>
              <a:avLst/>
              <a:gdLst/>
              <a:ahLst/>
              <a:cxnLst/>
              <a:rect l="l" t="t" r="r" b="b"/>
              <a:pathLst>
                <a:path w="1195" h="1200" extrusionOk="0">
                  <a:moveTo>
                    <a:pt x="1" y="0"/>
                  </a:moveTo>
                  <a:lnTo>
                    <a:pt x="1" y="52"/>
                  </a:lnTo>
                  <a:lnTo>
                    <a:pt x="7" y="188"/>
                  </a:lnTo>
                  <a:lnTo>
                    <a:pt x="27" y="383"/>
                  </a:lnTo>
                  <a:lnTo>
                    <a:pt x="40" y="493"/>
                  </a:lnTo>
                  <a:lnTo>
                    <a:pt x="66" y="603"/>
                  </a:lnTo>
                  <a:lnTo>
                    <a:pt x="92" y="713"/>
                  </a:lnTo>
                  <a:lnTo>
                    <a:pt x="124" y="824"/>
                  </a:lnTo>
                  <a:lnTo>
                    <a:pt x="163" y="927"/>
                  </a:lnTo>
                  <a:lnTo>
                    <a:pt x="215" y="1018"/>
                  </a:lnTo>
                  <a:lnTo>
                    <a:pt x="241" y="1057"/>
                  </a:lnTo>
                  <a:lnTo>
                    <a:pt x="273" y="1090"/>
                  </a:lnTo>
                  <a:lnTo>
                    <a:pt x="306" y="1122"/>
                  </a:lnTo>
                  <a:lnTo>
                    <a:pt x="338" y="1154"/>
                  </a:lnTo>
                  <a:lnTo>
                    <a:pt x="377" y="1174"/>
                  </a:lnTo>
                  <a:lnTo>
                    <a:pt x="416" y="1187"/>
                  </a:lnTo>
                  <a:lnTo>
                    <a:pt x="461" y="1200"/>
                  </a:lnTo>
                  <a:lnTo>
                    <a:pt x="552" y="1200"/>
                  </a:lnTo>
                  <a:lnTo>
                    <a:pt x="598" y="1187"/>
                  </a:lnTo>
                  <a:lnTo>
                    <a:pt x="636" y="1174"/>
                  </a:lnTo>
                  <a:lnTo>
                    <a:pt x="682" y="1154"/>
                  </a:lnTo>
                  <a:lnTo>
                    <a:pt x="721" y="1122"/>
                  </a:lnTo>
                  <a:lnTo>
                    <a:pt x="753" y="1090"/>
                  </a:lnTo>
                  <a:lnTo>
                    <a:pt x="792" y="1057"/>
                  </a:lnTo>
                  <a:lnTo>
                    <a:pt x="825" y="1018"/>
                  </a:lnTo>
                  <a:lnTo>
                    <a:pt x="889" y="927"/>
                  </a:lnTo>
                  <a:lnTo>
                    <a:pt x="941" y="824"/>
                  </a:lnTo>
                  <a:lnTo>
                    <a:pt x="993" y="713"/>
                  </a:lnTo>
                  <a:lnTo>
                    <a:pt x="1039" y="603"/>
                  </a:lnTo>
                  <a:lnTo>
                    <a:pt x="1077" y="493"/>
                  </a:lnTo>
                  <a:lnTo>
                    <a:pt x="1110" y="383"/>
                  </a:lnTo>
                  <a:lnTo>
                    <a:pt x="1155" y="188"/>
                  </a:lnTo>
                  <a:lnTo>
                    <a:pt x="1188" y="52"/>
                  </a:lnTo>
                  <a:lnTo>
                    <a:pt x="11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2970;p51"/>
            <p:cNvSpPr/>
            <p:nvPr/>
          </p:nvSpPr>
          <p:spPr>
            <a:xfrm>
              <a:off x="2958652" y="3020964"/>
              <a:ext cx="61807" cy="64836"/>
            </a:xfrm>
            <a:custGeom>
              <a:avLst/>
              <a:gdLst/>
              <a:ahLst/>
              <a:cxnLst/>
              <a:rect l="l" t="t" r="r" b="b"/>
              <a:pathLst>
                <a:path w="1571" h="1648" extrusionOk="0">
                  <a:moveTo>
                    <a:pt x="999" y="1"/>
                  </a:moveTo>
                  <a:lnTo>
                    <a:pt x="928" y="7"/>
                  </a:lnTo>
                  <a:lnTo>
                    <a:pt x="850" y="20"/>
                  </a:lnTo>
                  <a:lnTo>
                    <a:pt x="779" y="40"/>
                  </a:lnTo>
                  <a:lnTo>
                    <a:pt x="701" y="72"/>
                  </a:lnTo>
                  <a:lnTo>
                    <a:pt x="623" y="111"/>
                  </a:lnTo>
                  <a:lnTo>
                    <a:pt x="552" y="150"/>
                  </a:lnTo>
                  <a:lnTo>
                    <a:pt x="481" y="202"/>
                  </a:lnTo>
                  <a:lnTo>
                    <a:pt x="409" y="260"/>
                  </a:lnTo>
                  <a:lnTo>
                    <a:pt x="344" y="319"/>
                  </a:lnTo>
                  <a:lnTo>
                    <a:pt x="280" y="390"/>
                  </a:lnTo>
                  <a:lnTo>
                    <a:pt x="221" y="468"/>
                  </a:lnTo>
                  <a:lnTo>
                    <a:pt x="169" y="539"/>
                  </a:lnTo>
                  <a:lnTo>
                    <a:pt x="124" y="623"/>
                  </a:lnTo>
                  <a:lnTo>
                    <a:pt x="85" y="701"/>
                  </a:lnTo>
                  <a:lnTo>
                    <a:pt x="53" y="779"/>
                  </a:lnTo>
                  <a:lnTo>
                    <a:pt x="33" y="857"/>
                  </a:lnTo>
                  <a:lnTo>
                    <a:pt x="14" y="941"/>
                  </a:lnTo>
                  <a:lnTo>
                    <a:pt x="1" y="1019"/>
                  </a:lnTo>
                  <a:lnTo>
                    <a:pt x="1" y="1090"/>
                  </a:lnTo>
                  <a:lnTo>
                    <a:pt x="7" y="1168"/>
                  </a:lnTo>
                  <a:lnTo>
                    <a:pt x="20" y="1239"/>
                  </a:lnTo>
                  <a:lnTo>
                    <a:pt x="33" y="1304"/>
                  </a:lnTo>
                  <a:lnTo>
                    <a:pt x="66" y="1369"/>
                  </a:lnTo>
                  <a:lnTo>
                    <a:pt x="98" y="1427"/>
                  </a:lnTo>
                  <a:lnTo>
                    <a:pt x="137" y="1479"/>
                  </a:lnTo>
                  <a:lnTo>
                    <a:pt x="189" y="1525"/>
                  </a:lnTo>
                  <a:lnTo>
                    <a:pt x="241" y="1570"/>
                  </a:lnTo>
                  <a:lnTo>
                    <a:pt x="299" y="1603"/>
                  </a:lnTo>
                  <a:lnTo>
                    <a:pt x="364" y="1622"/>
                  </a:lnTo>
                  <a:lnTo>
                    <a:pt x="429" y="1641"/>
                  </a:lnTo>
                  <a:lnTo>
                    <a:pt x="500" y="1648"/>
                  </a:lnTo>
                  <a:lnTo>
                    <a:pt x="571" y="1648"/>
                  </a:lnTo>
                  <a:lnTo>
                    <a:pt x="649" y="1641"/>
                  </a:lnTo>
                  <a:lnTo>
                    <a:pt x="721" y="1629"/>
                  </a:lnTo>
                  <a:lnTo>
                    <a:pt x="798" y="1603"/>
                  </a:lnTo>
                  <a:lnTo>
                    <a:pt x="870" y="1577"/>
                  </a:lnTo>
                  <a:lnTo>
                    <a:pt x="948" y="1538"/>
                  </a:lnTo>
                  <a:lnTo>
                    <a:pt x="1019" y="1499"/>
                  </a:lnTo>
                  <a:lnTo>
                    <a:pt x="1090" y="1447"/>
                  </a:lnTo>
                  <a:lnTo>
                    <a:pt x="1162" y="1389"/>
                  </a:lnTo>
                  <a:lnTo>
                    <a:pt x="1233" y="1324"/>
                  </a:lnTo>
                  <a:lnTo>
                    <a:pt x="1291" y="1259"/>
                  </a:lnTo>
                  <a:lnTo>
                    <a:pt x="1350" y="1181"/>
                  </a:lnTo>
                  <a:lnTo>
                    <a:pt x="1402" y="1103"/>
                  </a:lnTo>
                  <a:lnTo>
                    <a:pt x="1447" y="1025"/>
                  </a:lnTo>
                  <a:lnTo>
                    <a:pt x="1486" y="948"/>
                  </a:lnTo>
                  <a:lnTo>
                    <a:pt x="1518" y="870"/>
                  </a:lnTo>
                  <a:lnTo>
                    <a:pt x="1544" y="792"/>
                  </a:lnTo>
                  <a:lnTo>
                    <a:pt x="1557" y="708"/>
                  </a:lnTo>
                  <a:lnTo>
                    <a:pt x="1570" y="630"/>
                  </a:lnTo>
                  <a:lnTo>
                    <a:pt x="1570" y="558"/>
                  </a:lnTo>
                  <a:lnTo>
                    <a:pt x="1570" y="481"/>
                  </a:lnTo>
                  <a:lnTo>
                    <a:pt x="1557" y="409"/>
                  </a:lnTo>
                  <a:lnTo>
                    <a:pt x="1538" y="344"/>
                  </a:lnTo>
                  <a:lnTo>
                    <a:pt x="1512" y="280"/>
                  </a:lnTo>
                  <a:lnTo>
                    <a:pt x="1473" y="221"/>
                  </a:lnTo>
                  <a:lnTo>
                    <a:pt x="1434" y="169"/>
                  </a:lnTo>
                  <a:lnTo>
                    <a:pt x="1389" y="118"/>
                  </a:lnTo>
                  <a:lnTo>
                    <a:pt x="1330" y="79"/>
                  </a:lnTo>
                  <a:lnTo>
                    <a:pt x="1272" y="46"/>
                  </a:lnTo>
                  <a:lnTo>
                    <a:pt x="1207" y="20"/>
                  </a:lnTo>
                  <a:lnTo>
                    <a:pt x="1142" y="7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B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2971;p51"/>
            <p:cNvSpPr/>
            <p:nvPr/>
          </p:nvSpPr>
          <p:spPr>
            <a:xfrm>
              <a:off x="2966835" y="3040360"/>
              <a:ext cx="41624" cy="24786"/>
            </a:xfrm>
            <a:custGeom>
              <a:avLst/>
              <a:gdLst/>
              <a:ahLst/>
              <a:cxnLst/>
              <a:rect l="l" t="t" r="r" b="b"/>
              <a:pathLst>
                <a:path w="1058" h="630" fill="none" extrusionOk="0">
                  <a:moveTo>
                    <a:pt x="0" y="630"/>
                  </a:moveTo>
                  <a:lnTo>
                    <a:pt x="0" y="630"/>
                  </a:lnTo>
                  <a:lnTo>
                    <a:pt x="39" y="539"/>
                  </a:lnTo>
                  <a:lnTo>
                    <a:pt x="98" y="455"/>
                  </a:lnTo>
                  <a:lnTo>
                    <a:pt x="156" y="377"/>
                  </a:lnTo>
                  <a:lnTo>
                    <a:pt x="227" y="299"/>
                  </a:lnTo>
                  <a:lnTo>
                    <a:pt x="299" y="234"/>
                  </a:lnTo>
                  <a:lnTo>
                    <a:pt x="376" y="169"/>
                  </a:lnTo>
                  <a:lnTo>
                    <a:pt x="461" y="117"/>
                  </a:lnTo>
                  <a:lnTo>
                    <a:pt x="539" y="72"/>
                  </a:lnTo>
                  <a:lnTo>
                    <a:pt x="623" y="40"/>
                  </a:lnTo>
                  <a:lnTo>
                    <a:pt x="701" y="14"/>
                  </a:lnTo>
                  <a:lnTo>
                    <a:pt x="778" y="1"/>
                  </a:lnTo>
                  <a:lnTo>
                    <a:pt x="850" y="1"/>
                  </a:lnTo>
                  <a:lnTo>
                    <a:pt x="915" y="7"/>
                  </a:lnTo>
                  <a:lnTo>
                    <a:pt x="973" y="33"/>
                  </a:lnTo>
                  <a:lnTo>
                    <a:pt x="999" y="46"/>
                  </a:lnTo>
                  <a:lnTo>
                    <a:pt x="1018" y="65"/>
                  </a:lnTo>
                  <a:lnTo>
                    <a:pt x="1038" y="85"/>
                  </a:lnTo>
                  <a:lnTo>
                    <a:pt x="1057" y="11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2972;p51"/>
            <p:cNvSpPr/>
            <p:nvPr/>
          </p:nvSpPr>
          <p:spPr>
            <a:xfrm>
              <a:off x="2856363" y="3117154"/>
              <a:ext cx="40090" cy="30648"/>
            </a:xfrm>
            <a:custGeom>
              <a:avLst/>
              <a:gdLst/>
              <a:ahLst/>
              <a:cxnLst/>
              <a:rect l="l" t="t" r="r" b="b"/>
              <a:pathLst>
                <a:path w="1019" h="779" extrusionOk="0">
                  <a:moveTo>
                    <a:pt x="506" y="1"/>
                  </a:moveTo>
                  <a:lnTo>
                    <a:pt x="428" y="7"/>
                  </a:lnTo>
                  <a:lnTo>
                    <a:pt x="350" y="20"/>
                  </a:lnTo>
                  <a:lnTo>
                    <a:pt x="273" y="40"/>
                  </a:lnTo>
                  <a:lnTo>
                    <a:pt x="201" y="59"/>
                  </a:lnTo>
                  <a:lnTo>
                    <a:pt x="130" y="85"/>
                  </a:lnTo>
                  <a:lnTo>
                    <a:pt x="65" y="117"/>
                  </a:lnTo>
                  <a:lnTo>
                    <a:pt x="0" y="150"/>
                  </a:lnTo>
                  <a:lnTo>
                    <a:pt x="26" y="267"/>
                  </a:lnTo>
                  <a:lnTo>
                    <a:pt x="59" y="383"/>
                  </a:lnTo>
                  <a:lnTo>
                    <a:pt x="98" y="487"/>
                  </a:lnTo>
                  <a:lnTo>
                    <a:pt x="149" y="584"/>
                  </a:lnTo>
                  <a:lnTo>
                    <a:pt x="175" y="623"/>
                  </a:lnTo>
                  <a:lnTo>
                    <a:pt x="208" y="662"/>
                  </a:lnTo>
                  <a:lnTo>
                    <a:pt x="240" y="701"/>
                  </a:lnTo>
                  <a:lnTo>
                    <a:pt x="273" y="727"/>
                  </a:lnTo>
                  <a:lnTo>
                    <a:pt x="312" y="753"/>
                  </a:lnTo>
                  <a:lnTo>
                    <a:pt x="357" y="766"/>
                  </a:lnTo>
                  <a:lnTo>
                    <a:pt x="396" y="779"/>
                  </a:lnTo>
                  <a:lnTo>
                    <a:pt x="500" y="779"/>
                  </a:lnTo>
                  <a:lnTo>
                    <a:pt x="545" y="766"/>
                  </a:lnTo>
                  <a:lnTo>
                    <a:pt x="590" y="746"/>
                  </a:lnTo>
                  <a:lnTo>
                    <a:pt x="636" y="720"/>
                  </a:lnTo>
                  <a:lnTo>
                    <a:pt x="681" y="688"/>
                  </a:lnTo>
                  <a:lnTo>
                    <a:pt x="720" y="649"/>
                  </a:lnTo>
                  <a:lnTo>
                    <a:pt x="759" y="604"/>
                  </a:lnTo>
                  <a:lnTo>
                    <a:pt x="798" y="552"/>
                  </a:lnTo>
                  <a:lnTo>
                    <a:pt x="863" y="448"/>
                  </a:lnTo>
                  <a:lnTo>
                    <a:pt x="921" y="325"/>
                  </a:lnTo>
                  <a:lnTo>
                    <a:pt x="973" y="202"/>
                  </a:lnTo>
                  <a:lnTo>
                    <a:pt x="1018" y="78"/>
                  </a:lnTo>
                  <a:lnTo>
                    <a:pt x="915" y="46"/>
                  </a:lnTo>
                  <a:lnTo>
                    <a:pt x="811" y="20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2973;p51"/>
            <p:cNvSpPr/>
            <p:nvPr/>
          </p:nvSpPr>
          <p:spPr>
            <a:xfrm>
              <a:off x="2844128" y="3182461"/>
              <a:ext cx="161501" cy="86042"/>
            </a:xfrm>
            <a:custGeom>
              <a:avLst/>
              <a:gdLst/>
              <a:ahLst/>
              <a:cxnLst/>
              <a:rect l="l" t="t" r="r" b="b"/>
              <a:pathLst>
                <a:path w="4105" h="2187" extrusionOk="0">
                  <a:moveTo>
                    <a:pt x="3411" y="1"/>
                  </a:moveTo>
                  <a:lnTo>
                    <a:pt x="3366" y="72"/>
                  </a:lnTo>
                  <a:lnTo>
                    <a:pt x="3307" y="143"/>
                  </a:lnTo>
                  <a:lnTo>
                    <a:pt x="3249" y="202"/>
                  </a:lnTo>
                  <a:lnTo>
                    <a:pt x="3184" y="267"/>
                  </a:lnTo>
                  <a:lnTo>
                    <a:pt x="3126" y="319"/>
                  </a:lnTo>
                  <a:lnTo>
                    <a:pt x="3054" y="370"/>
                  </a:lnTo>
                  <a:lnTo>
                    <a:pt x="2918" y="461"/>
                  </a:lnTo>
                  <a:lnTo>
                    <a:pt x="2769" y="546"/>
                  </a:lnTo>
                  <a:lnTo>
                    <a:pt x="2620" y="617"/>
                  </a:lnTo>
                  <a:lnTo>
                    <a:pt x="2322" y="766"/>
                  </a:lnTo>
                  <a:lnTo>
                    <a:pt x="2172" y="850"/>
                  </a:lnTo>
                  <a:lnTo>
                    <a:pt x="2030" y="941"/>
                  </a:lnTo>
                  <a:lnTo>
                    <a:pt x="1965" y="986"/>
                  </a:lnTo>
                  <a:lnTo>
                    <a:pt x="1900" y="1038"/>
                  </a:lnTo>
                  <a:lnTo>
                    <a:pt x="1835" y="1097"/>
                  </a:lnTo>
                  <a:lnTo>
                    <a:pt x="1777" y="1162"/>
                  </a:lnTo>
                  <a:lnTo>
                    <a:pt x="1725" y="1226"/>
                  </a:lnTo>
                  <a:lnTo>
                    <a:pt x="1667" y="1298"/>
                  </a:lnTo>
                  <a:lnTo>
                    <a:pt x="1621" y="1376"/>
                  </a:lnTo>
                  <a:lnTo>
                    <a:pt x="1576" y="1460"/>
                  </a:lnTo>
                  <a:lnTo>
                    <a:pt x="1537" y="1551"/>
                  </a:lnTo>
                  <a:lnTo>
                    <a:pt x="1505" y="1654"/>
                  </a:lnTo>
                  <a:lnTo>
                    <a:pt x="1472" y="1758"/>
                  </a:lnTo>
                  <a:lnTo>
                    <a:pt x="1446" y="1875"/>
                  </a:lnTo>
                  <a:lnTo>
                    <a:pt x="1407" y="1687"/>
                  </a:lnTo>
                  <a:lnTo>
                    <a:pt x="1362" y="1518"/>
                  </a:lnTo>
                  <a:lnTo>
                    <a:pt x="1310" y="1382"/>
                  </a:lnTo>
                  <a:lnTo>
                    <a:pt x="1252" y="1259"/>
                  </a:lnTo>
                  <a:lnTo>
                    <a:pt x="1187" y="1155"/>
                  </a:lnTo>
                  <a:lnTo>
                    <a:pt x="1115" y="1071"/>
                  </a:lnTo>
                  <a:lnTo>
                    <a:pt x="1044" y="993"/>
                  </a:lnTo>
                  <a:lnTo>
                    <a:pt x="973" y="922"/>
                  </a:lnTo>
                  <a:lnTo>
                    <a:pt x="837" y="798"/>
                  </a:lnTo>
                  <a:lnTo>
                    <a:pt x="772" y="740"/>
                  </a:lnTo>
                  <a:lnTo>
                    <a:pt x="707" y="682"/>
                  </a:lnTo>
                  <a:lnTo>
                    <a:pt x="655" y="610"/>
                  </a:lnTo>
                  <a:lnTo>
                    <a:pt x="603" y="539"/>
                  </a:lnTo>
                  <a:lnTo>
                    <a:pt x="564" y="448"/>
                  </a:lnTo>
                  <a:lnTo>
                    <a:pt x="538" y="344"/>
                  </a:lnTo>
                  <a:lnTo>
                    <a:pt x="0" y="1330"/>
                  </a:lnTo>
                  <a:lnTo>
                    <a:pt x="65" y="1434"/>
                  </a:lnTo>
                  <a:lnTo>
                    <a:pt x="130" y="1531"/>
                  </a:lnTo>
                  <a:lnTo>
                    <a:pt x="208" y="1622"/>
                  </a:lnTo>
                  <a:lnTo>
                    <a:pt x="292" y="1706"/>
                  </a:lnTo>
                  <a:lnTo>
                    <a:pt x="376" y="1778"/>
                  </a:lnTo>
                  <a:lnTo>
                    <a:pt x="467" y="1849"/>
                  </a:lnTo>
                  <a:lnTo>
                    <a:pt x="564" y="1907"/>
                  </a:lnTo>
                  <a:lnTo>
                    <a:pt x="661" y="1959"/>
                  </a:lnTo>
                  <a:lnTo>
                    <a:pt x="759" y="2011"/>
                  </a:lnTo>
                  <a:lnTo>
                    <a:pt x="863" y="2050"/>
                  </a:lnTo>
                  <a:lnTo>
                    <a:pt x="960" y="2089"/>
                  </a:lnTo>
                  <a:lnTo>
                    <a:pt x="1064" y="2115"/>
                  </a:lnTo>
                  <a:lnTo>
                    <a:pt x="1161" y="2141"/>
                  </a:lnTo>
                  <a:lnTo>
                    <a:pt x="1258" y="2160"/>
                  </a:lnTo>
                  <a:lnTo>
                    <a:pt x="1355" y="2173"/>
                  </a:lnTo>
                  <a:lnTo>
                    <a:pt x="1446" y="2180"/>
                  </a:lnTo>
                  <a:lnTo>
                    <a:pt x="1615" y="2186"/>
                  </a:lnTo>
                  <a:lnTo>
                    <a:pt x="1777" y="2186"/>
                  </a:lnTo>
                  <a:lnTo>
                    <a:pt x="1933" y="2180"/>
                  </a:lnTo>
                  <a:lnTo>
                    <a:pt x="2082" y="2160"/>
                  </a:lnTo>
                  <a:lnTo>
                    <a:pt x="2231" y="2141"/>
                  </a:lnTo>
                  <a:lnTo>
                    <a:pt x="2367" y="2121"/>
                  </a:lnTo>
                  <a:lnTo>
                    <a:pt x="2503" y="2089"/>
                  </a:lnTo>
                  <a:lnTo>
                    <a:pt x="2626" y="2057"/>
                  </a:lnTo>
                  <a:lnTo>
                    <a:pt x="2750" y="2018"/>
                  </a:lnTo>
                  <a:lnTo>
                    <a:pt x="2866" y="1979"/>
                  </a:lnTo>
                  <a:lnTo>
                    <a:pt x="2983" y="1933"/>
                  </a:lnTo>
                  <a:lnTo>
                    <a:pt x="3087" y="1888"/>
                  </a:lnTo>
                  <a:lnTo>
                    <a:pt x="3191" y="1843"/>
                  </a:lnTo>
                  <a:lnTo>
                    <a:pt x="3281" y="1791"/>
                  </a:lnTo>
                  <a:lnTo>
                    <a:pt x="3457" y="1693"/>
                  </a:lnTo>
                  <a:lnTo>
                    <a:pt x="3612" y="1590"/>
                  </a:lnTo>
                  <a:lnTo>
                    <a:pt x="3742" y="1486"/>
                  </a:lnTo>
                  <a:lnTo>
                    <a:pt x="3852" y="1395"/>
                  </a:lnTo>
                  <a:lnTo>
                    <a:pt x="3943" y="1311"/>
                  </a:lnTo>
                  <a:lnTo>
                    <a:pt x="4014" y="1239"/>
                  </a:lnTo>
                  <a:lnTo>
                    <a:pt x="4066" y="1181"/>
                  </a:lnTo>
                  <a:lnTo>
                    <a:pt x="4105" y="1129"/>
                  </a:lnTo>
                  <a:lnTo>
                    <a:pt x="34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2974;p51"/>
            <p:cNvSpPr/>
            <p:nvPr/>
          </p:nvSpPr>
          <p:spPr>
            <a:xfrm>
              <a:off x="1174549" y="2879886"/>
              <a:ext cx="169448" cy="347552"/>
            </a:xfrm>
            <a:custGeom>
              <a:avLst/>
              <a:gdLst/>
              <a:ahLst/>
              <a:cxnLst/>
              <a:rect l="l" t="t" r="r" b="b"/>
              <a:pathLst>
                <a:path w="4307" h="8834" extrusionOk="0">
                  <a:moveTo>
                    <a:pt x="2932" y="1"/>
                  </a:moveTo>
                  <a:lnTo>
                    <a:pt x="2789" y="14"/>
                  </a:lnTo>
                  <a:lnTo>
                    <a:pt x="2640" y="39"/>
                  </a:lnTo>
                  <a:lnTo>
                    <a:pt x="2504" y="72"/>
                  </a:lnTo>
                  <a:lnTo>
                    <a:pt x="2367" y="117"/>
                  </a:lnTo>
                  <a:lnTo>
                    <a:pt x="2231" y="176"/>
                  </a:lnTo>
                  <a:lnTo>
                    <a:pt x="2108" y="241"/>
                  </a:lnTo>
                  <a:lnTo>
                    <a:pt x="1985" y="318"/>
                  </a:lnTo>
                  <a:lnTo>
                    <a:pt x="1874" y="403"/>
                  </a:lnTo>
                  <a:lnTo>
                    <a:pt x="1764" y="493"/>
                  </a:lnTo>
                  <a:lnTo>
                    <a:pt x="1667" y="597"/>
                  </a:lnTo>
                  <a:lnTo>
                    <a:pt x="1570" y="707"/>
                  </a:lnTo>
                  <a:lnTo>
                    <a:pt x="1485" y="831"/>
                  </a:lnTo>
                  <a:lnTo>
                    <a:pt x="1414" y="954"/>
                  </a:lnTo>
                  <a:lnTo>
                    <a:pt x="1349" y="1090"/>
                  </a:lnTo>
                  <a:lnTo>
                    <a:pt x="1291" y="1233"/>
                  </a:lnTo>
                  <a:lnTo>
                    <a:pt x="1245" y="1382"/>
                  </a:lnTo>
                  <a:lnTo>
                    <a:pt x="1213" y="1538"/>
                  </a:lnTo>
                  <a:lnTo>
                    <a:pt x="1194" y="1693"/>
                  </a:lnTo>
                  <a:lnTo>
                    <a:pt x="1181" y="1862"/>
                  </a:lnTo>
                  <a:lnTo>
                    <a:pt x="1187" y="2030"/>
                  </a:lnTo>
                  <a:lnTo>
                    <a:pt x="1200" y="2205"/>
                  </a:lnTo>
                  <a:lnTo>
                    <a:pt x="1232" y="2387"/>
                  </a:lnTo>
                  <a:lnTo>
                    <a:pt x="1271" y="2569"/>
                  </a:lnTo>
                  <a:lnTo>
                    <a:pt x="1323" y="2757"/>
                  </a:lnTo>
                  <a:lnTo>
                    <a:pt x="1369" y="2945"/>
                  </a:lnTo>
                  <a:lnTo>
                    <a:pt x="1401" y="3120"/>
                  </a:lnTo>
                  <a:lnTo>
                    <a:pt x="1421" y="3301"/>
                  </a:lnTo>
                  <a:lnTo>
                    <a:pt x="1434" y="3477"/>
                  </a:lnTo>
                  <a:lnTo>
                    <a:pt x="1440" y="3652"/>
                  </a:lnTo>
                  <a:lnTo>
                    <a:pt x="1427" y="3827"/>
                  </a:lnTo>
                  <a:lnTo>
                    <a:pt x="1401" y="4002"/>
                  </a:lnTo>
                  <a:lnTo>
                    <a:pt x="1362" y="4177"/>
                  </a:lnTo>
                  <a:lnTo>
                    <a:pt x="1310" y="4352"/>
                  </a:lnTo>
                  <a:lnTo>
                    <a:pt x="1245" y="4527"/>
                  </a:lnTo>
                  <a:lnTo>
                    <a:pt x="1155" y="4709"/>
                  </a:lnTo>
                  <a:lnTo>
                    <a:pt x="1057" y="4897"/>
                  </a:lnTo>
                  <a:lnTo>
                    <a:pt x="934" y="5085"/>
                  </a:lnTo>
                  <a:lnTo>
                    <a:pt x="791" y="5286"/>
                  </a:lnTo>
                  <a:lnTo>
                    <a:pt x="629" y="5487"/>
                  </a:lnTo>
                  <a:lnTo>
                    <a:pt x="545" y="5591"/>
                  </a:lnTo>
                  <a:lnTo>
                    <a:pt x="467" y="5694"/>
                  </a:lnTo>
                  <a:lnTo>
                    <a:pt x="396" y="5798"/>
                  </a:lnTo>
                  <a:lnTo>
                    <a:pt x="331" y="5902"/>
                  </a:lnTo>
                  <a:lnTo>
                    <a:pt x="266" y="6006"/>
                  </a:lnTo>
                  <a:lnTo>
                    <a:pt x="214" y="6116"/>
                  </a:lnTo>
                  <a:lnTo>
                    <a:pt x="162" y="6220"/>
                  </a:lnTo>
                  <a:lnTo>
                    <a:pt x="124" y="6330"/>
                  </a:lnTo>
                  <a:lnTo>
                    <a:pt x="85" y="6434"/>
                  </a:lnTo>
                  <a:lnTo>
                    <a:pt x="59" y="6544"/>
                  </a:lnTo>
                  <a:lnTo>
                    <a:pt x="33" y="6648"/>
                  </a:lnTo>
                  <a:lnTo>
                    <a:pt x="13" y="6758"/>
                  </a:lnTo>
                  <a:lnTo>
                    <a:pt x="7" y="6868"/>
                  </a:lnTo>
                  <a:lnTo>
                    <a:pt x="0" y="6972"/>
                  </a:lnTo>
                  <a:lnTo>
                    <a:pt x="0" y="7082"/>
                  </a:lnTo>
                  <a:lnTo>
                    <a:pt x="13" y="7192"/>
                  </a:lnTo>
                  <a:lnTo>
                    <a:pt x="26" y="7296"/>
                  </a:lnTo>
                  <a:lnTo>
                    <a:pt x="46" y="7406"/>
                  </a:lnTo>
                  <a:lnTo>
                    <a:pt x="78" y="7510"/>
                  </a:lnTo>
                  <a:lnTo>
                    <a:pt x="111" y="7620"/>
                  </a:lnTo>
                  <a:lnTo>
                    <a:pt x="156" y="7724"/>
                  </a:lnTo>
                  <a:lnTo>
                    <a:pt x="201" y="7828"/>
                  </a:lnTo>
                  <a:lnTo>
                    <a:pt x="260" y="7938"/>
                  </a:lnTo>
                  <a:lnTo>
                    <a:pt x="325" y="8042"/>
                  </a:lnTo>
                  <a:lnTo>
                    <a:pt x="396" y="8139"/>
                  </a:lnTo>
                  <a:lnTo>
                    <a:pt x="474" y="8243"/>
                  </a:lnTo>
                  <a:lnTo>
                    <a:pt x="558" y="8347"/>
                  </a:lnTo>
                  <a:lnTo>
                    <a:pt x="649" y="8444"/>
                  </a:lnTo>
                  <a:lnTo>
                    <a:pt x="753" y="8541"/>
                  </a:lnTo>
                  <a:lnTo>
                    <a:pt x="856" y="8639"/>
                  </a:lnTo>
                  <a:lnTo>
                    <a:pt x="973" y="8736"/>
                  </a:lnTo>
                  <a:lnTo>
                    <a:pt x="1096" y="8833"/>
                  </a:lnTo>
                  <a:lnTo>
                    <a:pt x="1077" y="8671"/>
                  </a:lnTo>
                  <a:lnTo>
                    <a:pt x="1064" y="8587"/>
                  </a:lnTo>
                  <a:lnTo>
                    <a:pt x="1064" y="8489"/>
                  </a:lnTo>
                  <a:lnTo>
                    <a:pt x="1070" y="8399"/>
                  </a:lnTo>
                  <a:lnTo>
                    <a:pt x="1083" y="8295"/>
                  </a:lnTo>
                  <a:lnTo>
                    <a:pt x="1109" y="8191"/>
                  </a:lnTo>
                  <a:lnTo>
                    <a:pt x="1148" y="8081"/>
                  </a:lnTo>
                  <a:lnTo>
                    <a:pt x="1207" y="7971"/>
                  </a:lnTo>
                  <a:lnTo>
                    <a:pt x="1284" y="7860"/>
                  </a:lnTo>
                  <a:lnTo>
                    <a:pt x="1330" y="7802"/>
                  </a:lnTo>
                  <a:lnTo>
                    <a:pt x="1382" y="7744"/>
                  </a:lnTo>
                  <a:lnTo>
                    <a:pt x="1440" y="7685"/>
                  </a:lnTo>
                  <a:lnTo>
                    <a:pt x="1505" y="7620"/>
                  </a:lnTo>
                  <a:lnTo>
                    <a:pt x="1576" y="7562"/>
                  </a:lnTo>
                  <a:lnTo>
                    <a:pt x="1654" y="7504"/>
                  </a:lnTo>
                  <a:lnTo>
                    <a:pt x="1738" y="7439"/>
                  </a:lnTo>
                  <a:lnTo>
                    <a:pt x="1836" y="7380"/>
                  </a:lnTo>
                  <a:lnTo>
                    <a:pt x="2043" y="7251"/>
                  </a:lnTo>
                  <a:lnTo>
                    <a:pt x="2283" y="7128"/>
                  </a:lnTo>
                  <a:lnTo>
                    <a:pt x="2406" y="7063"/>
                  </a:lnTo>
                  <a:lnTo>
                    <a:pt x="2523" y="6991"/>
                  </a:lnTo>
                  <a:lnTo>
                    <a:pt x="2633" y="6914"/>
                  </a:lnTo>
                  <a:lnTo>
                    <a:pt x="2743" y="6829"/>
                  </a:lnTo>
                  <a:lnTo>
                    <a:pt x="2841" y="6745"/>
                  </a:lnTo>
                  <a:lnTo>
                    <a:pt x="2925" y="6648"/>
                  </a:lnTo>
                  <a:lnTo>
                    <a:pt x="3009" y="6557"/>
                  </a:lnTo>
                  <a:lnTo>
                    <a:pt x="3087" y="6453"/>
                  </a:lnTo>
                  <a:lnTo>
                    <a:pt x="3159" y="6349"/>
                  </a:lnTo>
                  <a:lnTo>
                    <a:pt x="3223" y="6239"/>
                  </a:lnTo>
                  <a:lnTo>
                    <a:pt x="3282" y="6129"/>
                  </a:lnTo>
                  <a:lnTo>
                    <a:pt x="3334" y="6012"/>
                  </a:lnTo>
                  <a:lnTo>
                    <a:pt x="3379" y="5895"/>
                  </a:lnTo>
                  <a:lnTo>
                    <a:pt x="3418" y="5772"/>
                  </a:lnTo>
                  <a:lnTo>
                    <a:pt x="3450" y="5649"/>
                  </a:lnTo>
                  <a:lnTo>
                    <a:pt x="3476" y="5519"/>
                  </a:lnTo>
                  <a:lnTo>
                    <a:pt x="3496" y="5390"/>
                  </a:lnTo>
                  <a:lnTo>
                    <a:pt x="3509" y="5260"/>
                  </a:lnTo>
                  <a:lnTo>
                    <a:pt x="3522" y="5124"/>
                  </a:lnTo>
                  <a:lnTo>
                    <a:pt x="3528" y="4988"/>
                  </a:lnTo>
                  <a:lnTo>
                    <a:pt x="3522" y="4851"/>
                  </a:lnTo>
                  <a:lnTo>
                    <a:pt x="3515" y="4715"/>
                  </a:lnTo>
                  <a:lnTo>
                    <a:pt x="3502" y="4572"/>
                  </a:lnTo>
                  <a:lnTo>
                    <a:pt x="3483" y="4436"/>
                  </a:lnTo>
                  <a:lnTo>
                    <a:pt x="3463" y="4294"/>
                  </a:lnTo>
                  <a:lnTo>
                    <a:pt x="3431" y="4151"/>
                  </a:lnTo>
                  <a:lnTo>
                    <a:pt x="3398" y="4008"/>
                  </a:lnTo>
                  <a:lnTo>
                    <a:pt x="3360" y="3866"/>
                  </a:lnTo>
                  <a:lnTo>
                    <a:pt x="3321" y="3723"/>
                  </a:lnTo>
                  <a:lnTo>
                    <a:pt x="3269" y="3587"/>
                  </a:lnTo>
                  <a:lnTo>
                    <a:pt x="3217" y="3444"/>
                  </a:lnTo>
                  <a:lnTo>
                    <a:pt x="3159" y="3301"/>
                  </a:lnTo>
                  <a:lnTo>
                    <a:pt x="3055" y="3029"/>
                  </a:lnTo>
                  <a:lnTo>
                    <a:pt x="2964" y="2770"/>
                  </a:lnTo>
                  <a:lnTo>
                    <a:pt x="2893" y="2530"/>
                  </a:lnTo>
                  <a:lnTo>
                    <a:pt x="2847" y="2303"/>
                  </a:lnTo>
                  <a:lnTo>
                    <a:pt x="2815" y="2102"/>
                  </a:lnTo>
                  <a:lnTo>
                    <a:pt x="2808" y="2004"/>
                  </a:lnTo>
                  <a:lnTo>
                    <a:pt x="2802" y="1914"/>
                  </a:lnTo>
                  <a:lnTo>
                    <a:pt x="2802" y="1829"/>
                  </a:lnTo>
                  <a:lnTo>
                    <a:pt x="2808" y="1752"/>
                  </a:lnTo>
                  <a:lnTo>
                    <a:pt x="2815" y="1680"/>
                  </a:lnTo>
                  <a:lnTo>
                    <a:pt x="2828" y="1615"/>
                  </a:lnTo>
                  <a:lnTo>
                    <a:pt x="2841" y="1550"/>
                  </a:lnTo>
                  <a:lnTo>
                    <a:pt x="2860" y="1499"/>
                  </a:lnTo>
                  <a:lnTo>
                    <a:pt x="2886" y="1453"/>
                  </a:lnTo>
                  <a:lnTo>
                    <a:pt x="2912" y="1414"/>
                  </a:lnTo>
                  <a:lnTo>
                    <a:pt x="2945" y="1375"/>
                  </a:lnTo>
                  <a:lnTo>
                    <a:pt x="2977" y="1349"/>
                  </a:lnTo>
                  <a:lnTo>
                    <a:pt x="3016" y="1336"/>
                  </a:lnTo>
                  <a:lnTo>
                    <a:pt x="3055" y="1324"/>
                  </a:lnTo>
                  <a:lnTo>
                    <a:pt x="3100" y="1317"/>
                  </a:lnTo>
                  <a:lnTo>
                    <a:pt x="3152" y="1324"/>
                  </a:lnTo>
                  <a:lnTo>
                    <a:pt x="3204" y="1336"/>
                  </a:lnTo>
                  <a:lnTo>
                    <a:pt x="3256" y="1356"/>
                  </a:lnTo>
                  <a:lnTo>
                    <a:pt x="3314" y="1382"/>
                  </a:lnTo>
                  <a:lnTo>
                    <a:pt x="3373" y="1421"/>
                  </a:lnTo>
                  <a:lnTo>
                    <a:pt x="3437" y="1466"/>
                  </a:lnTo>
                  <a:lnTo>
                    <a:pt x="3502" y="1525"/>
                  </a:lnTo>
                  <a:lnTo>
                    <a:pt x="4306" y="480"/>
                  </a:lnTo>
                  <a:lnTo>
                    <a:pt x="4157" y="377"/>
                  </a:lnTo>
                  <a:lnTo>
                    <a:pt x="4002" y="279"/>
                  </a:lnTo>
                  <a:lnTo>
                    <a:pt x="3852" y="202"/>
                  </a:lnTo>
                  <a:lnTo>
                    <a:pt x="3697" y="130"/>
                  </a:lnTo>
                  <a:lnTo>
                    <a:pt x="3541" y="78"/>
                  </a:lnTo>
                  <a:lnTo>
                    <a:pt x="3385" y="39"/>
                  </a:lnTo>
                  <a:lnTo>
                    <a:pt x="3236" y="14"/>
                  </a:lnTo>
                  <a:lnTo>
                    <a:pt x="308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2975;p51"/>
            <p:cNvSpPr/>
            <p:nvPr/>
          </p:nvSpPr>
          <p:spPr>
            <a:xfrm>
              <a:off x="1308979" y="2896212"/>
              <a:ext cx="65899" cy="71997"/>
            </a:xfrm>
            <a:custGeom>
              <a:avLst/>
              <a:gdLst/>
              <a:ahLst/>
              <a:cxnLst/>
              <a:rect l="l" t="t" r="r" b="b"/>
              <a:pathLst>
                <a:path w="1675" h="1830" extrusionOk="0">
                  <a:moveTo>
                    <a:pt x="857" y="1"/>
                  </a:moveTo>
                  <a:lnTo>
                    <a:pt x="818" y="7"/>
                  </a:lnTo>
                  <a:lnTo>
                    <a:pt x="779" y="14"/>
                  </a:lnTo>
                  <a:lnTo>
                    <a:pt x="734" y="33"/>
                  </a:lnTo>
                  <a:lnTo>
                    <a:pt x="636" y="78"/>
                  </a:lnTo>
                  <a:lnTo>
                    <a:pt x="526" y="143"/>
                  </a:lnTo>
                  <a:lnTo>
                    <a:pt x="474" y="189"/>
                  </a:lnTo>
                  <a:lnTo>
                    <a:pt x="422" y="234"/>
                  </a:lnTo>
                  <a:lnTo>
                    <a:pt x="371" y="286"/>
                  </a:lnTo>
                  <a:lnTo>
                    <a:pt x="319" y="338"/>
                  </a:lnTo>
                  <a:lnTo>
                    <a:pt x="267" y="403"/>
                  </a:lnTo>
                  <a:lnTo>
                    <a:pt x="221" y="468"/>
                  </a:lnTo>
                  <a:lnTo>
                    <a:pt x="182" y="532"/>
                  </a:lnTo>
                  <a:lnTo>
                    <a:pt x="144" y="604"/>
                  </a:lnTo>
                  <a:lnTo>
                    <a:pt x="111" y="675"/>
                  </a:lnTo>
                  <a:lnTo>
                    <a:pt x="79" y="740"/>
                  </a:lnTo>
                  <a:lnTo>
                    <a:pt x="59" y="811"/>
                  </a:lnTo>
                  <a:lnTo>
                    <a:pt x="40" y="876"/>
                  </a:lnTo>
                  <a:lnTo>
                    <a:pt x="14" y="999"/>
                  </a:lnTo>
                  <a:lnTo>
                    <a:pt x="1" y="1116"/>
                  </a:lnTo>
                  <a:lnTo>
                    <a:pt x="7" y="1161"/>
                  </a:lnTo>
                  <a:lnTo>
                    <a:pt x="14" y="1207"/>
                  </a:lnTo>
                  <a:lnTo>
                    <a:pt x="20" y="1246"/>
                  </a:lnTo>
                  <a:lnTo>
                    <a:pt x="33" y="1278"/>
                  </a:lnTo>
                  <a:lnTo>
                    <a:pt x="53" y="1304"/>
                  </a:lnTo>
                  <a:lnTo>
                    <a:pt x="72" y="1324"/>
                  </a:lnTo>
                  <a:lnTo>
                    <a:pt x="799" y="1829"/>
                  </a:lnTo>
                  <a:lnTo>
                    <a:pt x="1674" y="519"/>
                  </a:lnTo>
                  <a:lnTo>
                    <a:pt x="948" y="20"/>
                  </a:lnTo>
                  <a:lnTo>
                    <a:pt x="922" y="7"/>
                  </a:lnTo>
                  <a:lnTo>
                    <a:pt x="8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2976;p51"/>
            <p:cNvSpPr/>
            <p:nvPr/>
          </p:nvSpPr>
          <p:spPr>
            <a:xfrm>
              <a:off x="1325306" y="2891098"/>
              <a:ext cx="275358" cy="228147"/>
            </a:xfrm>
            <a:custGeom>
              <a:avLst/>
              <a:gdLst/>
              <a:ahLst/>
              <a:cxnLst/>
              <a:rect l="l" t="t" r="r" b="b"/>
              <a:pathLst>
                <a:path w="6999" h="5799" extrusionOk="0">
                  <a:moveTo>
                    <a:pt x="2407" y="1"/>
                  </a:moveTo>
                  <a:lnTo>
                    <a:pt x="2264" y="7"/>
                  </a:lnTo>
                  <a:lnTo>
                    <a:pt x="2109" y="20"/>
                  </a:lnTo>
                  <a:lnTo>
                    <a:pt x="1959" y="40"/>
                  </a:lnTo>
                  <a:lnTo>
                    <a:pt x="1810" y="72"/>
                  </a:lnTo>
                  <a:lnTo>
                    <a:pt x="1661" y="105"/>
                  </a:lnTo>
                  <a:lnTo>
                    <a:pt x="1512" y="157"/>
                  </a:lnTo>
                  <a:lnTo>
                    <a:pt x="1363" y="208"/>
                  </a:lnTo>
                  <a:lnTo>
                    <a:pt x="1220" y="273"/>
                  </a:lnTo>
                  <a:lnTo>
                    <a:pt x="1077" y="351"/>
                  </a:lnTo>
                  <a:lnTo>
                    <a:pt x="941" y="442"/>
                  </a:lnTo>
                  <a:lnTo>
                    <a:pt x="812" y="546"/>
                  </a:lnTo>
                  <a:lnTo>
                    <a:pt x="688" y="662"/>
                  </a:lnTo>
                  <a:lnTo>
                    <a:pt x="572" y="792"/>
                  </a:lnTo>
                  <a:lnTo>
                    <a:pt x="520" y="857"/>
                  </a:lnTo>
                  <a:lnTo>
                    <a:pt x="461" y="935"/>
                  </a:lnTo>
                  <a:lnTo>
                    <a:pt x="410" y="1013"/>
                  </a:lnTo>
                  <a:lnTo>
                    <a:pt x="364" y="1090"/>
                  </a:lnTo>
                  <a:lnTo>
                    <a:pt x="319" y="1181"/>
                  </a:lnTo>
                  <a:lnTo>
                    <a:pt x="273" y="1272"/>
                  </a:lnTo>
                  <a:lnTo>
                    <a:pt x="202" y="1434"/>
                  </a:lnTo>
                  <a:lnTo>
                    <a:pt x="137" y="1596"/>
                  </a:lnTo>
                  <a:lnTo>
                    <a:pt x="92" y="1765"/>
                  </a:lnTo>
                  <a:lnTo>
                    <a:pt x="53" y="1927"/>
                  </a:lnTo>
                  <a:lnTo>
                    <a:pt x="27" y="2096"/>
                  </a:lnTo>
                  <a:lnTo>
                    <a:pt x="7" y="2258"/>
                  </a:lnTo>
                  <a:lnTo>
                    <a:pt x="1" y="2420"/>
                  </a:lnTo>
                  <a:lnTo>
                    <a:pt x="1" y="2582"/>
                  </a:lnTo>
                  <a:lnTo>
                    <a:pt x="7" y="2744"/>
                  </a:lnTo>
                  <a:lnTo>
                    <a:pt x="27" y="2906"/>
                  </a:lnTo>
                  <a:lnTo>
                    <a:pt x="53" y="3062"/>
                  </a:lnTo>
                  <a:lnTo>
                    <a:pt x="92" y="3224"/>
                  </a:lnTo>
                  <a:lnTo>
                    <a:pt x="131" y="3380"/>
                  </a:lnTo>
                  <a:lnTo>
                    <a:pt x="183" y="3535"/>
                  </a:lnTo>
                  <a:lnTo>
                    <a:pt x="241" y="3684"/>
                  </a:lnTo>
                  <a:lnTo>
                    <a:pt x="299" y="3834"/>
                  </a:lnTo>
                  <a:lnTo>
                    <a:pt x="371" y="3983"/>
                  </a:lnTo>
                  <a:lnTo>
                    <a:pt x="442" y="4125"/>
                  </a:lnTo>
                  <a:lnTo>
                    <a:pt x="526" y="4268"/>
                  </a:lnTo>
                  <a:lnTo>
                    <a:pt x="611" y="4411"/>
                  </a:lnTo>
                  <a:lnTo>
                    <a:pt x="701" y="4547"/>
                  </a:lnTo>
                  <a:lnTo>
                    <a:pt x="792" y="4677"/>
                  </a:lnTo>
                  <a:lnTo>
                    <a:pt x="889" y="4806"/>
                  </a:lnTo>
                  <a:lnTo>
                    <a:pt x="993" y="4936"/>
                  </a:lnTo>
                  <a:lnTo>
                    <a:pt x="1097" y="5059"/>
                  </a:lnTo>
                  <a:lnTo>
                    <a:pt x="1207" y="5176"/>
                  </a:lnTo>
                  <a:lnTo>
                    <a:pt x="1317" y="5293"/>
                  </a:lnTo>
                  <a:lnTo>
                    <a:pt x="1428" y="5403"/>
                  </a:lnTo>
                  <a:lnTo>
                    <a:pt x="1544" y="5507"/>
                  </a:lnTo>
                  <a:lnTo>
                    <a:pt x="1661" y="5610"/>
                  </a:lnTo>
                  <a:lnTo>
                    <a:pt x="1778" y="5708"/>
                  </a:lnTo>
                  <a:lnTo>
                    <a:pt x="1895" y="5798"/>
                  </a:lnTo>
                  <a:lnTo>
                    <a:pt x="2037" y="5779"/>
                  </a:lnTo>
                  <a:lnTo>
                    <a:pt x="2433" y="5708"/>
                  </a:lnTo>
                  <a:lnTo>
                    <a:pt x="2699" y="5656"/>
                  </a:lnTo>
                  <a:lnTo>
                    <a:pt x="2997" y="5591"/>
                  </a:lnTo>
                  <a:lnTo>
                    <a:pt x="3321" y="5513"/>
                  </a:lnTo>
                  <a:lnTo>
                    <a:pt x="3665" y="5429"/>
                  </a:lnTo>
                  <a:lnTo>
                    <a:pt x="4015" y="5325"/>
                  </a:lnTo>
                  <a:lnTo>
                    <a:pt x="4365" y="5215"/>
                  </a:lnTo>
                  <a:lnTo>
                    <a:pt x="4534" y="5150"/>
                  </a:lnTo>
                  <a:lnTo>
                    <a:pt x="4696" y="5085"/>
                  </a:lnTo>
                  <a:lnTo>
                    <a:pt x="4858" y="5020"/>
                  </a:lnTo>
                  <a:lnTo>
                    <a:pt x="5014" y="4949"/>
                  </a:lnTo>
                  <a:lnTo>
                    <a:pt x="5163" y="4871"/>
                  </a:lnTo>
                  <a:lnTo>
                    <a:pt x="5306" y="4793"/>
                  </a:lnTo>
                  <a:lnTo>
                    <a:pt x="5435" y="4716"/>
                  </a:lnTo>
                  <a:lnTo>
                    <a:pt x="5552" y="4631"/>
                  </a:lnTo>
                  <a:lnTo>
                    <a:pt x="5662" y="4540"/>
                  </a:lnTo>
                  <a:lnTo>
                    <a:pt x="5760" y="4450"/>
                  </a:lnTo>
                  <a:lnTo>
                    <a:pt x="5837" y="4352"/>
                  </a:lnTo>
                  <a:lnTo>
                    <a:pt x="5902" y="4255"/>
                  </a:lnTo>
                  <a:lnTo>
                    <a:pt x="6013" y="4171"/>
                  </a:lnTo>
                  <a:lnTo>
                    <a:pt x="6110" y="4080"/>
                  </a:lnTo>
                  <a:lnTo>
                    <a:pt x="6207" y="3989"/>
                  </a:lnTo>
                  <a:lnTo>
                    <a:pt x="6291" y="3898"/>
                  </a:lnTo>
                  <a:lnTo>
                    <a:pt x="6376" y="3808"/>
                  </a:lnTo>
                  <a:lnTo>
                    <a:pt x="6454" y="3717"/>
                  </a:lnTo>
                  <a:lnTo>
                    <a:pt x="6525" y="3620"/>
                  </a:lnTo>
                  <a:lnTo>
                    <a:pt x="6590" y="3529"/>
                  </a:lnTo>
                  <a:lnTo>
                    <a:pt x="6655" y="3431"/>
                  </a:lnTo>
                  <a:lnTo>
                    <a:pt x="6706" y="3334"/>
                  </a:lnTo>
                  <a:lnTo>
                    <a:pt x="6758" y="3237"/>
                  </a:lnTo>
                  <a:lnTo>
                    <a:pt x="6804" y="3140"/>
                  </a:lnTo>
                  <a:lnTo>
                    <a:pt x="6849" y="3049"/>
                  </a:lnTo>
                  <a:lnTo>
                    <a:pt x="6882" y="2952"/>
                  </a:lnTo>
                  <a:lnTo>
                    <a:pt x="6914" y="2854"/>
                  </a:lnTo>
                  <a:lnTo>
                    <a:pt x="6940" y="2757"/>
                  </a:lnTo>
                  <a:lnTo>
                    <a:pt x="6959" y="2660"/>
                  </a:lnTo>
                  <a:lnTo>
                    <a:pt x="6979" y="2562"/>
                  </a:lnTo>
                  <a:lnTo>
                    <a:pt x="6985" y="2465"/>
                  </a:lnTo>
                  <a:lnTo>
                    <a:pt x="6992" y="2368"/>
                  </a:lnTo>
                  <a:lnTo>
                    <a:pt x="6998" y="2271"/>
                  </a:lnTo>
                  <a:lnTo>
                    <a:pt x="6998" y="2180"/>
                  </a:lnTo>
                  <a:lnTo>
                    <a:pt x="6992" y="2083"/>
                  </a:lnTo>
                  <a:lnTo>
                    <a:pt x="6979" y="1992"/>
                  </a:lnTo>
                  <a:lnTo>
                    <a:pt x="6966" y="1901"/>
                  </a:lnTo>
                  <a:lnTo>
                    <a:pt x="6946" y="1810"/>
                  </a:lnTo>
                  <a:lnTo>
                    <a:pt x="6920" y="1719"/>
                  </a:lnTo>
                  <a:lnTo>
                    <a:pt x="6894" y="1629"/>
                  </a:lnTo>
                  <a:lnTo>
                    <a:pt x="6869" y="1544"/>
                  </a:lnTo>
                  <a:lnTo>
                    <a:pt x="6830" y="1460"/>
                  </a:lnTo>
                  <a:lnTo>
                    <a:pt x="6791" y="1376"/>
                  </a:lnTo>
                  <a:lnTo>
                    <a:pt x="6752" y="1291"/>
                  </a:lnTo>
                  <a:lnTo>
                    <a:pt x="6706" y="1214"/>
                  </a:lnTo>
                  <a:lnTo>
                    <a:pt x="6655" y="1136"/>
                  </a:lnTo>
                  <a:lnTo>
                    <a:pt x="6603" y="1058"/>
                  </a:lnTo>
                  <a:lnTo>
                    <a:pt x="6544" y="980"/>
                  </a:lnTo>
                  <a:lnTo>
                    <a:pt x="6486" y="909"/>
                  </a:lnTo>
                  <a:lnTo>
                    <a:pt x="6428" y="844"/>
                  </a:lnTo>
                  <a:lnTo>
                    <a:pt x="6356" y="773"/>
                  </a:lnTo>
                  <a:lnTo>
                    <a:pt x="6291" y="708"/>
                  </a:lnTo>
                  <a:lnTo>
                    <a:pt x="6214" y="649"/>
                  </a:lnTo>
                  <a:lnTo>
                    <a:pt x="6142" y="591"/>
                  </a:lnTo>
                  <a:lnTo>
                    <a:pt x="6064" y="533"/>
                  </a:lnTo>
                  <a:lnTo>
                    <a:pt x="5980" y="481"/>
                  </a:lnTo>
                  <a:lnTo>
                    <a:pt x="5896" y="429"/>
                  </a:lnTo>
                  <a:lnTo>
                    <a:pt x="5811" y="384"/>
                  </a:lnTo>
                  <a:lnTo>
                    <a:pt x="5721" y="338"/>
                  </a:lnTo>
                  <a:lnTo>
                    <a:pt x="5630" y="299"/>
                  </a:lnTo>
                  <a:lnTo>
                    <a:pt x="5533" y="260"/>
                  </a:lnTo>
                  <a:lnTo>
                    <a:pt x="5435" y="228"/>
                  </a:lnTo>
                  <a:lnTo>
                    <a:pt x="5338" y="202"/>
                  </a:lnTo>
                  <a:lnTo>
                    <a:pt x="5234" y="176"/>
                  </a:lnTo>
                  <a:lnTo>
                    <a:pt x="5131" y="157"/>
                  </a:lnTo>
                  <a:lnTo>
                    <a:pt x="5027" y="137"/>
                  </a:lnTo>
                  <a:lnTo>
                    <a:pt x="4917" y="124"/>
                  </a:lnTo>
                  <a:lnTo>
                    <a:pt x="4806" y="111"/>
                  </a:lnTo>
                  <a:lnTo>
                    <a:pt x="4463" y="111"/>
                  </a:lnTo>
                  <a:lnTo>
                    <a:pt x="4346" y="124"/>
                  </a:lnTo>
                  <a:lnTo>
                    <a:pt x="4223" y="137"/>
                  </a:lnTo>
                  <a:lnTo>
                    <a:pt x="4099" y="157"/>
                  </a:lnTo>
                  <a:lnTo>
                    <a:pt x="3983" y="176"/>
                  </a:lnTo>
                  <a:lnTo>
                    <a:pt x="3853" y="208"/>
                  </a:lnTo>
                  <a:lnTo>
                    <a:pt x="3736" y="170"/>
                  </a:lnTo>
                  <a:lnTo>
                    <a:pt x="3607" y="137"/>
                  </a:lnTo>
                  <a:lnTo>
                    <a:pt x="3425" y="98"/>
                  </a:lnTo>
                  <a:lnTo>
                    <a:pt x="3211" y="59"/>
                  </a:lnTo>
                  <a:lnTo>
                    <a:pt x="2965" y="27"/>
                  </a:lnTo>
                  <a:lnTo>
                    <a:pt x="2835" y="14"/>
                  </a:lnTo>
                  <a:lnTo>
                    <a:pt x="2692" y="7"/>
                  </a:lnTo>
                  <a:lnTo>
                    <a:pt x="25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2977;p51"/>
            <p:cNvSpPr/>
            <p:nvPr/>
          </p:nvSpPr>
          <p:spPr>
            <a:xfrm>
              <a:off x="1647553" y="3165111"/>
              <a:ext cx="267175" cy="476910"/>
            </a:xfrm>
            <a:custGeom>
              <a:avLst/>
              <a:gdLst/>
              <a:ahLst/>
              <a:cxnLst/>
              <a:rect l="l" t="t" r="r" b="b"/>
              <a:pathLst>
                <a:path w="6791" h="12122" extrusionOk="0">
                  <a:moveTo>
                    <a:pt x="4786" y="1"/>
                  </a:moveTo>
                  <a:lnTo>
                    <a:pt x="4754" y="27"/>
                  </a:lnTo>
                  <a:lnTo>
                    <a:pt x="4722" y="59"/>
                  </a:lnTo>
                  <a:lnTo>
                    <a:pt x="4683" y="105"/>
                  </a:lnTo>
                  <a:lnTo>
                    <a:pt x="4650" y="169"/>
                  </a:lnTo>
                  <a:lnTo>
                    <a:pt x="4618" y="241"/>
                  </a:lnTo>
                  <a:lnTo>
                    <a:pt x="4553" y="416"/>
                  </a:lnTo>
                  <a:lnTo>
                    <a:pt x="4495" y="623"/>
                  </a:lnTo>
                  <a:lnTo>
                    <a:pt x="4436" y="857"/>
                  </a:lnTo>
                  <a:lnTo>
                    <a:pt x="4378" y="1110"/>
                  </a:lnTo>
                  <a:lnTo>
                    <a:pt x="4332" y="1369"/>
                  </a:lnTo>
                  <a:lnTo>
                    <a:pt x="4242" y="1881"/>
                  </a:lnTo>
                  <a:lnTo>
                    <a:pt x="4170" y="2329"/>
                  </a:lnTo>
                  <a:lnTo>
                    <a:pt x="4112" y="2763"/>
                  </a:lnTo>
                  <a:lnTo>
                    <a:pt x="4086" y="2634"/>
                  </a:lnTo>
                  <a:lnTo>
                    <a:pt x="4047" y="2498"/>
                  </a:lnTo>
                  <a:lnTo>
                    <a:pt x="3989" y="2355"/>
                  </a:lnTo>
                  <a:lnTo>
                    <a:pt x="3956" y="2277"/>
                  </a:lnTo>
                  <a:lnTo>
                    <a:pt x="3917" y="2212"/>
                  </a:lnTo>
                  <a:lnTo>
                    <a:pt x="3878" y="2147"/>
                  </a:lnTo>
                  <a:lnTo>
                    <a:pt x="3827" y="2095"/>
                  </a:lnTo>
                  <a:lnTo>
                    <a:pt x="3775" y="2057"/>
                  </a:lnTo>
                  <a:lnTo>
                    <a:pt x="3749" y="2037"/>
                  </a:lnTo>
                  <a:lnTo>
                    <a:pt x="3716" y="2031"/>
                  </a:lnTo>
                  <a:lnTo>
                    <a:pt x="3690" y="2018"/>
                  </a:lnTo>
                  <a:lnTo>
                    <a:pt x="3626" y="2018"/>
                  </a:lnTo>
                  <a:lnTo>
                    <a:pt x="3593" y="2031"/>
                  </a:lnTo>
                  <a:lnTo>
                    <a:pt x="3561" y="2044"/>
                  </a:lnTo>
                  <a:lnTo>
                    <a:pt x="3535" y="2070"/>
                  </a:lnTo>
                  <a:lnTo>
                    <a:pt x="3509" y="2108"/>
                  </a:lnTo>
                  <a:lnTo>
                    <a:pt x="3496" y="2154"/>
                  </a:lnTo>
                  <a:lnTo>
                    <a:pt x="3483" y="2212"/>
                  </a:lnTo>
                  <a:lnTo>
                    <a:pt x="3470" y="2277"/>
                  </a:lnTo>
                  <a:lnTo>
                    <a:pt x="3463" y="2426"/>
                  </a:lnTo>
                  <a:lnTo>
                    <a:pt x="3470" y="2595"/>
                  </a:lnTo>
                  <a:lnTo>
                    <a:pt x="3489" y="2783"/>
                  </a:lnTo>
                  <a:lnTo>
                    <a:pt x="3515" y="2984"/>
                  </a:lnTo>
                  <a:lnTo>
                    <a:pt x="3548" y="3185"/>
                  </a:lnTo>
                  <a:lnTo>
                    <a:pt x="3619" y="3587"/>
                  </a:lnTo>
                  <a:lnTo>
                    <a:pt x="3697" y="3931"/>
                  </a:lnTo>
                  <a:lnTo>
                    <a:pt x="3775" y="4261"/>
                  </a:lnTo>
                  <a:lnTo>
                    <a:pt x="3775" y="7932"/>
                  </a:lnTo>
                  <a:lnTo>
                    <a:pt x="0" y="3444"/>
                  </a:lnTo>
                  <a:lnTo>
                    <a:pt x="0" y="3444"/>
                  </a:lnTo>
                  <a:lnTo>
                    <a:pt x="357" y="9527"/>
                  </a:lnTo>
                  <a:lnTo>
                    <a:pt x="3613" y="11778"/>
                  </a:lnTo>
                  <a:lnTo>
                    <a:pt x="3742" y="11855"/>
                  </a:lnTo>
                  <a:lnTo>
                    <a:pt x="3878" y="11927"/>
                  </a:lnTo>
                  <a:lnTo>
                    <a:pt x="4008" y="11985"/>
                  </a:lnTo>
                  <a:lnTo>
                    <a:pt x="4144" y="12037"/>
                  </a:lnTo>
                  <a:lnTo>
                    <a:pt x="4281" y="12076"/>
                  </a:lnTo>
                  <a:lnTo>
                    <a:pt x="4417" y="12102"/>
                  </a:lnTo>
                  <a:lnTo>
                    <a:pt x="4553" y="12115"/>
                  </a:lnTo>
                  <a:lnTo>
                    <a:pt x="4689" y="12121"/>
                  </a:lnTo>
                  <a:lnTo>
                    <a:pt x="4825" y="12121"/>
                  </a:lnTo>
                  <a:lnTo>
                    <a:pt x="4961" y="12108"/>
                  </a:lnTo>
                  <a:lnTo>
                    <a:pt x="5091" y="12089"/>
                  </a:lnTo>
                  <a:lnTo>
                    <a:pt x="5221" y="12056"/>
                  </a:lnTo>
                  <a:lnTo>
                    <a:pt x="5351" y="12018"/>
                  </a:lnTo>
                  <a:lnTo>
                    <a:pt x="5474" y="11972"/>
                  </a:lnTo>
                  <a:lnTo>
                    <a:pt x="5597" y="11914"/>
                  </a:lnTo>
                  <a:lnTo>
                    <a:pt x="5714" y="11849"/>
                  </a:lnTo>
                  <a:lnTo>
                    <a:pt x="5824" y="11778"/>
                  </a:lnTo>
                  <a:lnTo>
                    <a:pt x="5934" y="11700"/>
                  </a:lnTo>
                  <a:lnTo>
                    <a:pt x="6038" y="11615"/>
                  </a:lnTo>
                  <a:lnTo>
                    <a:pt x="6135" y="11525"/>
                  </a:lnTo>
                  <a:lnTo>
                    <a:pt x="6220" y="11421"/>
                  </a:lnTo>
                  <a:lnTo>
                    <a:pt x="6304" y="11317"/>
                  </a:lnTo>
                  <a:lnTo>
                    <a:pt x="6382" y="11207"/>
                  </a:lnTo>
                  <a:lnTo>
                    <a:pt x="6453" y="11090"/>
                  </a:lnTo>
                  <a:lnTo>
                    <a:pt x="6511" y="10967"/>
                  </a:lnTo>
                  <a:lnTo>
                    <a:pt x="6563" y="10844"/>
                  </a:lnTo>
                  <a:lnTo>
                    <a:pt x="6602" y="10708"/>
                  </a:lnTo>
                  <a:lnTo>
                    <a:pt x="6635" y="10571"/>
                  </a:lnTo>
                  <a:lnTo>
                    <a:pt x="6661" y="10429"/>
                  </a:lnTo>
                  <a:lnTo>
                    <a:pt x="6674" y="10286"/>
                  </a:lnTo>
                  <a:lnTo>
                    <a:pt x="6674" y="10137"/>
                  </a:lnTo>
                  <a:lnTo>
                    <a:pt x="6667" y="9981"/>
                  </a:lnTo>
                  <a:lnTo>
                    <a:pt x="6609" y="9469"/>
                  </a:lnTo>
                  <a:lnTo>
                    <a:pt x="6544" y="8963"/>
                  </a:lnTo>
                  <a:lnTo>
                    <a:pt x="6472" y="8464"/>
                  </a:lnTo>
                  <a:lnTo>
                    <a:pt x="6395" y="7984"/>
                  </a:lnTo>
                  <a:lnTo>
                    <a:pt x="6317" y="7523"/>
                  </a:lnTo>
                  <a:lnTo>
                    <a:pt x="6233" y="7082"/>
                  </a:lnTo>
                  <a:lnTo>
                    <a:pt x="6148" y="6667"/>
                  </a:lnTo>
                  <a:lnTo>
                    <a:pt x="6064" y="6285"/>
                  </a:lnTo>
                  <a:lnTo>
                    <a:pt x="5915" y="5617"/>
                  </a:lnTo>
                  <a:lnTo>
                    <a:pt x="5785" y="5098"/>
                  </a:lnTo>
                  <a:lnTo>
                    <a:pt x="5701" y="4774"/>
                  </a:lnTo>
                  <a:lnTo>
                    <a:pt x="5668" y="4657"/>
                  </a:lnTo>
                  <a:lnTo>
                    <a:pt x="5869" y="4177"/>
                  </a:lnTo>
                  <a:lnTo>
                    <a:pt x="6070" y="3684"/>
                  </a:lnTo>
                  <a:lnTo>
                    <a:pt x="6291" y="3120"/>
                  </a:lnTo>
                  <a:lnTo>
                    <a:pt x="6511" y="2543"/>
                  </a:lnTo>
                  <a:lnTo>
                    <a:pt x="6602" y="2277"/>
                  </a:lnTo>
                  <a:lnTo>
                    <a:pt x="6680" y="2037"/>
                  </a:lnTo>
                  <a:lnTo>
                    <a:pt x="6745" y="1836"/>
                  </a:lnTo>
                  <a:lnTo>
                    <a:pt x="6777" y="1667"/>
                  </a:lnTo>
                  <a:lnTo>
                    <a:pt x="6790" y="1609"/>
                  </a:lnTo>
                  <a:lnTo>
                    <a:pt x="6790" y="1557"/>
                  </a:lnTo>
                  <a:lnTo>
                    <a:pt x="6784" y="1525"/>
                  </a:lnTo>
                  <a:lnTo>
                    <a:pt x="6777" y="1512"/>
                  </a:lnTo>
                  <a:lnTo>
                    <a:pt x="6771" y="1505"/>
                  </a:lnTo>
                  <a:lnTo>
                    <a:pt x="6751" y="1499"/>
                  </a:lnTo>
                  <a:lnTo>
                    <a:pt x="6732" y="1499"/>
                  </a:lnTo>
                  <a:lnTo>
                    <a:pt x="6706" y="1505"/>
                  </a:lnTo>
                  <a:lnTo>
                    <a:pt x="6680" y="1518"/>
                  </a:lnTo>
                  <a:lnTo>
                    <a:pt x="6628" y="1557"/>
                  </a:lnTo>
                  <a:lnTo>
                    <a:pt x="6563" y="1616"/>
                  </a:lnTo>
                  <a:lnTo>
                    <a:pt x="6505" y="1687"/>
                  </a:lnTo>
                  <a:lnTo>
                    <a:pt x="6440" y="1771"/>
                  </a:lnTo>
                  <a:lnTo>
                    <a:pt x="6310" y="1959"/>
                  </a:lnTo>
                  <a:lnTo>
                    <a:pt x="6187" y="2147"/>
                  </a:lnTo>
                  <a:lnTo>
                    <a:pt x="6090" y="2316"/>
                  </a:lnTo>
                  <a:lnTo>
                    <a:pt x="5993" y="2485"/>
                  </a:lnTo>
                  <a:lnTo>
                    <a:pt x="6077" y="2180"/>
                  </a:lnTo>
                  <a:lnTo>
                    <a:pt x="6155" y="1862"/>
                  </a:lnTo>
                  <a:lnTo>
                    <a:pt x="6239" y="1505"/>
                  </a:lnTo>
                  <a:lnTo>
                    <a:pt x="6278" y="1324"/>
                  </a:lnTo>
                  <a:lnTo>
                    <a:pt x="6310" y="1142"/>
                  </a:lnTo>
                  <a:lnTo>
                    <a:pt x="6330" y="980"/>
                  </a:lnTo>
                  <a:lnTo>
                    <a:pt x="6343" y="831"/>
                  </a:lnTo>
                  <a:lnTo>
                    <a:pt x="6349" y="701"/>
                  </a:lnTo>
                  <a:lnTo>
                    <a:pt x="6343" y="649"/>
                  </a:lnTo>
                  <a:lnTo>
                    <a:pt x="6336" y="604"/>
                  </a:lnTo>
                  <a:lnTo>
                    <a:pt x="6323" y="571"/>
                  </a:lnTo>
                  <a:lnTo>
                    <a:pt x="6310" y="539"/>
                  </a:lnTo>
                  <a:lnTo>
                    <a:pt x="6284" y="526"/>
                  </a:lnTo>
                  <a:lnTo>
                    <a:pt x="6265" y="520"/>
                  </a:lnTo>
                  <a:lnTo>
                    <a:pt x="6233" y="520"/>
                  </a:lnTo>
                  <a:lnTo>
                    <a:pt x="6207" y="533"/>
                  </a:lnTo>
                  <a:lnTo>
                    <a:pt x="6174" y="552"/>
                  </a:lnTo>
                  <a:lnTo>
                    <a:pt x="6142" y="584"/>
                  </a:lnTo>
                  <a:lnTo>
                    <a:pt x="6116" y="623"/>
                  </a:lnTo>
                  <a:lnTo>
                    <a:pt x="6083" y="669"/>
                  </a:lnTo>
                  <a:lnTo>
                    <a:pt x="6019" y="773"/>
                  </a:lnTo>
                  <a:lnTo>
                    <a:pt x="5954" y="902"/>
                  </a:lnTo>
                  <a:lnTo>
                    <a:pt x="5895" y="1045"/>
                  </a:lnTo>
                  <a:lnTo>
                    <a:pt x="5837" y="1201"/>
                  </a:lnTo>
                  <a:lnTo>
                    <a:pt x="5779" y="1356"/>
                  </a:lnTo>
                  <a:lnTo>
                    <a:pt x="5675" y="1674"/>
                  </a:lnTo>
                  <a:lnTo>
                    <a:pt x="5591" y="1946"/>
                  </a:lnTo>
                  <a:lnTo>
                    <a:pt x="5513" y="2212"/>
                  </a:lnTo>
                  <a:lnTo>
                    <a:pt x="5565" y="1868"/>
                  </a:lnTo>
                  <a:lnTo>
                    <a:pt x="5616" y="1525"/>
                  </a:lnTo>
                  <a:lnTo>
                    <a:pt x="5655" y="1123"/>
                  </a:lnTo>
                  <a:lnTo>
                    <a:pt x="5668" y="915"/>
                  </a:lnTo>
                  <a:lnTo>
                    <a:pt x="5681" y="714"/>
                  </a:lnTo>
                  <a:lnTo>
                    <a:pt x="5681" y="526"/>
                  </a:lnTo>
                  <a:lnTo>
                    <a:pt x="5675" y="357"/>
                  </a:lnTo>
                  <a:lnTo>
                    <a:pt x="5668" y="286"/>
                  </a:lnTo>
                  <a:lnTo>
                    <a:pt x="5655" y="215"/>
                  </a:lnTo>
                  <a:lnTo>
                    <a:pt x="5642" y="156"/>
                  </a:lnTo>
                  <a:lnTo>
                    <a:pt x="5623" y="105"/>
                  </a:lnTo>
                  <a:lnTo>
                    <a:pt x="5603" y="66"/>
                  </a:lnTo>
                  <a:lnTo>
                    <a:pt x="5578" y="33"/>
                  </a:lnTo>
                  <a:lnTo>
                    <a:pt x="5545" y="7"/>
                  </a:lnTo>
                  <a:lnTo>
                    <a:pt x="5513" y="1"/>
                  </a:lnTo>
                  <a:lnTo>
                    <a:pt x="5480" y="1"/>
                  </a:lnTo>
                  <a:lnTo>
                    <a:pt x="5441" y="14"/>
                  </a:lnTo>
                  <a:lnTo>
                    <a:pt x="5409" y="40"/>
                  </a:lnTo>
                  <a:lnTo>
                    <a:pt x="5377" y="72"/>
                  </a:lnTo>
                  <a:lnTo>
                    <a:pt x="5344" y="118"/>
                  </a:lnTo>
                  <a:lnTo>
                    <a:pt x="5318" y="163"/>
                  </a:lnTo>
                  <a:lnTo>
                    <a:pt x="5260" y="293"/>
                  </a:lnTo>
                  <a:lnTo>
                    <a:pt x="5201" y="435"/>
                  </a:lnTo>
                  <a:lnTo>
                    <a:pt x="5156" y="604"/>
                  </a:lnTo>
                  <a:lnTo>
                    <a:pt x="5111" y="779"/>
                  </a:lnTo>
                  <a:lnTo>
                    <a:pt x="5065" y="967"/>
                  </a:lnTo>
                  <a:lnTo>
                    <a:pt x="4994" y="1330"/>
                  </a:lnTo>
                  <a:lnTo>
                    <a:pt x="4949" y="1648"/>
                  </a:lnTo>
                  <a:lnTo>
                    <a:pt x="4903" y="1959"/>
                  </a:lnTo>
                  <a:lnTo>
                    <a:pt x="4942" y="1654"/>
                  </a:lnTo>
                  <a:lnTo>
                    <a:pt x="4974" y="1350"/>
                  </a:lnTo>
                  <a:lnTo>
                    <a:pt x="5000" y="993"/>
                  </a:lnTo>
                  <a:lnTo>
                    <a:pt x="5007" y="811"/>
                  </a:lnTo>
                  <a:lnTo>
                    <a:pt x="5007" y="636"/>
                  </a:lnTo>
                  <a:lnTo>
                    <a:pt x="5000" y="468"/>
                  </a:lnTo>
                  <a:lnTo>
                    <a:pt x="4987" y="319"/>
                  </a:lnTo>
                  <a:lnTo>
                    <a:pt x="4968" y="195"/>
                  </a:lnTo>
                  <a:lnTo>
                    <a:pt x="4949" y="137"/>
                  </a:lnTo>
                  <a:lnTo>
                    <a:pt x="4929" y="92"/>
                  </a:lnTo>
                  <a:lnTo>
                    <a:pt x="4910" y="59"/>
                  </a:lnTo>
                  <a:lnTo>
                    <a:pt x="4884" y="27"/>
                  </a:lnTo>
                  <a:lnTo>
                    <a:pt x="4851" y="7"/>
                  </a:lnTo>
                  <a:lnTo>
                    <a:pt x="4819" y="1"/>
                  </a:lnTo>
                  <a:close/>
                </a:path>
              </a:pathLst>
            </a:custGeom>
            <a:solidFill>
              <a:srgbClr val="000000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2978;p51"/>
            <p:cNvSpPr/>
            <p:nvPr/>
          </p:nvSpPr>
          <p:spPr>
            <a:xfrm>
              <a:off x="1465913" y="4108598"/>
              <a:ext cx="360259" cy="375839"/>
            </a:xfrm>
            <a:custGeom>
              <a:avLst/>
              <a:gdLst/>
              <a:ahLst/>
              <a:cxnLst/>
              <a:rect l="l" t="t" r="r" b="b"/>
              <a:pathLst>
                <a:path w="9157" h="9553" extrusionOk="0">
                  <a:moveTo>
                    <a:pt x="5934" y="0"/>
                  </a:moveTo>
                  <a:lnTo>
                    <a:pt x="0" y="9553"/>
                  </a:lnTo>
                  <a:lnTo>
                    <a:pt x="9157" y="9553"/>
                  </a:lnTo>
                  <a:lnTo>
                    <a:pt x="5934" y="0"/>
                  </a:lnTo>
                  <a:close/>
                </a:path>
              </a:pathLst>
            </a:custGeom>
            <a:solidFill>
              <a:srgbClr val="000000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2979;p51"/>
            <p:cNvSpPr/>
            <p:nvPr/>
          </p:nvSpPr>
          <p:spPr>
            <a:xfrm>
              <a:off x="1605458" y="4431316"/>
              <a:ext cx="299318" cy="396808"/>
            </a:xfrm>
            <a:custGeom>
              <a:avLst/>
              <a:gdLst/>
              <a:ahLst/>
              <a:cxnLst/>
              <a:rect l="l" t="t" r="r" b="b"/>
              <a:pathLst>
                <a:path w="7608" h="10086" extrusionOk="0">
                  <a:moveTo>
                    <a:pt x="2380" y="1"/>
                  </a:moveTo>
                  <a:lnTo>
                    <a:pt x="20" y="9210"/>
                  </a:lnTo>
                  <a:lnTo>
                    <a:pt x="7" y="9294"/>
                  </a:lnTo>
                  <a:lnTo>
                    <a:pt x="0" y="9372"/>
                  </a:lnTo>
                  <a:lnTo>
                    <a:pt x="7" y="9456"/>
                  </a:lnTo>
                  <a:lnTo>
                    <a:pt x="13" y="9534"/>
                  </a:lnTo>
                  <a:lnTo>
                    <a:pt x="39" y="9612"/>
                  </a:lnTo>
                  <a:lnTo>
                    <a:pt x="65" y="9683"/>
                  </a:lnTo>
                  <a:lnTo>
                    <a:pt x="104" y="9748"/>
                  </a:lnTo>
                  <a:lnTo>
                    <a:pt x="150" y="9813"/>
                  </a:lnTo>
                  <a:lnTo>
                    <a:pt x="201" y="9871"/>
                  </a:lnTo>
                  <a:lnTo>
                    <a:pt x="260" y="9929"/>
                  </a:lnTo>
                  <a:lnTo>
                    <a:pt x="318" y="9975"/>
                  </a:lnTo>
                  <a:lnTo>
                    <a:pt x="390" y="10014"/>
                  </a:lnTo>
                  <a:lnTo>
                    <a:pt x="461" y="10046"/>
                  </a:lnTo>
                  <a:lnTo>
                    <a:pt x="539" y="10066"/>
                  </a:lnTo>
                  <a:lnTo>
                    <a:pt x="623" y="10085"/>
                  </a:lnTo>
                  <a:lnTo>
                    <a:pt x="7114" y="10085"/>
                  </a:lnTo>
                  <a:lnTo>
                    <a:pt x="7205" y="10079"/>
                  </a:lnTo>
                  <a:lnTo>
                    <a:pt x="7283" y="10059"/>
                  </a:lnTo>
                  <a:lnTo>
                    <a:pt x="7354" y="10027"/>
                  </a:lnTo>
                  <a:lnTo>
                    <a:pt x="7419" y="9981"/>
                  </a:lnTo>
                  <a:lnTo>
                    <a:pt x="7478" y="9929"/>
                  </a:lnTo>
                  <a:lnTo>
                    <a:pt x="7523" y="9871"/>
                  </a:lnTo>
                  <a:lnTo>
                    <a:pt x="7555" y="9800"/>
                  </a:lnTo>
                  <a:lnTo>
                    <a:pt x="7581" y="9728"/>
                  </a:lnTo>
                  <a:lnTo>
                    <a:pt x="7601" y="9657"/>
                  </a:lnTo>
                  <a:lnTo>
                    <a:pt x="7607" y="9579"/>
                  </a:lnTo>
                  <a:lnTo>
                    <a:pt x="7594" y="9508"/>
                  </a:lnTo>
                  <a:lnTo>
                    <a:pt x="7575" y="9430"/>
                  </a:lnTo>
                  <a:lnTo>
                    <a:pt x="7549" y="9365"/>
                  </a:lnTo>
                  <a:lnTo>
                    <a:pt x="7504" y="9294"/>
                  </a:lnTo>
                  <a:lnTo>
                    <a:pt x="7445" y="9236"/>
                  </a:lnTo>
                  <a:lnTo>
                    <a:pt x="7374" y="9184"/>
                  </a:lnTo>
                  <a:lnTo>
                    <a:pt x="7160" y="9067"/>
                  </a:lnTo>
                  <a:lnTo>
                    <a:pt x="6939" y="8950"/>
                  </a:lnTo>
                  <a:lnTo>
                    <a:pt x="6719" y="8840"/>
                  </a:lnTo>
                  <a:lnTo>
                    <a:pt x="6498" y="8743"/>
                  </a:lnTo>
                  <a:lnTo>
                    <a:pt x="6284" y="8652"/>
                  </a:lnTo>
                  <a:lnTo>
                    <a:pt x="6083" y="8568"/>
                  </a:lnTo>
                  <a:lnTo>
                    <a:pt x="5733" y="8438"/>
                  </a:lnTo>
                  <a:lnTo>
                    <a:pt x="5565" y="8373"/>
                  </a:lnTo>
                  <a:lnTo>
                    <a:pt x="5402" y="8295"/>
                  </a:lnTo>
                  <a:lnTo>
                    <a:pt x="5240" y="8211"/>
                  </a:lnTo>
                  <a:lnTo>
                    <a:pt x="5085" y="8120"/>
                  </a:lnTo>
                  <a:lnTo>
                    <a:pt x="4183" y="7543"/>
                  </a:lnTo>
                  <a:lnTo>
                    <a:pt x="4092" y="7478"/>
                  </a:lnTo>
                  <a:lnTo>
                    <a:pt x="4008" y="7407"/>
                  </a:lnTo>
                  <a:lnTo>
                    <a:pt x="3937" y="7329"/>
                  </a:lnTo>
                  <a:lnTo>
                    <a:pt x="3872" y="7245"/>
                  </a:lnTo>
                  <a:lnTo>
                    <a:pt x="3814" y="7160"/>
                  </a:lnTo>
                  <a:lnTo>
                    <a:pt x="3768" y="7070"/>
                  </a:lnTo>
                  <a:lnTo>
                    <a:pt x="3729" y="6972"/>
                  </a:lnTo>
                  <a:lnTo>
                    <a:pt x="3703" y="6869"/>
                  </a:lnTo>
                  <a:lnTo>
                    <a:pt x="3684" y="6771"/>
                  </a:lnTo>
                  <a:lnTo>
                    <a:pt x="3671" y="6667"/>
                  </a:lnTo>
                  <a:lnTo>
                    <a:pt x="3671" y="6564"/>
                  </a:lnTo>
                  <a:lnTo>
                    <a:pt x="3677" y="6460"/>
                  </a:lnTo>
                  <a:lnTo>
                    <a:pt x="3697" y="6356"/>
                  </a:lnTo>
                  <a:lnTo>
                    <a:pt x="3729" y="6252"/>
                  </a:lnTo>
                  <a:lnTo>
                    <a:pt x="3768" y="6155"/>
                  </a:lnTo>
                  <a:lnTo>
                    <a:pt x="3814" y="6058"/>
                  </a:lnTo>
                  <a:lnTo>
                    <a:pt x="7212" y="124"/>
                  </a:lnTo>
                  <a:lnTo>
                    <a:pt x="2380" y="1"/>
                  </a:lnTo>
                  <a:close/>
                </a:path>
              </a:pathLst>
            </a:custGeom>
            <a:solidFill>
              <a:srgbClr val="000000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2980;p51"/>
            <p:cNvSpPr/>
            <p:nvPr/>
          </p:nvSpPr>
          <p:spPr>
            <a:xfrm>
              <a:off x="1605458" y="4729839"/>
              <a:ext cx="299318" cy="98278"/>
            </a:xfrm>
            <a:custGeom>
              <a:avLst/>
              <a:gdLst/>
              <a:ahLst/>
              <a:cxnLst/>
              <a:rect l="l" t="t" r="r" b="b"/>
              <a:pathLst>
                <a:path w="7608" h="2498" extrusionOk="0">
                  <a:moveTo>
                    <a:pt x="4255" y="0"/>
                  </a:moveTo>
                  <a:lnTo>
                    <a:pt x="4034" y="59"/>
                  </a:lnTo>
                  <a:lnTo>
                    <a:pt x="3924" y="98"/>
                  </a:lnTo>
                  <a:lnTo>
                    <a:pt x="3807" y="137"/>
                  </a:lnTo>
                  <a:lnTo>
                    <a:pt x="3690" y="182"/>
                  </a:lnTo>
                  <a:lnTo>
                    <a:pt x="3574" y="240"/>
                  </a:lnTo>
                  <a:lnTo>
                    <a:pt x="3457" y="299"/>
                  </a:lnTo>
                  <a:lnTo>
                    <a:pt x="3347" y="364"/>
                  </a:lnTo>
                  <a:lnTo>
                    <a:pt x="3236" y="435"/>
                  </a:lnTo>
                  <a:lnTo>
                    <a:pt x="3139" y="513"/>
                  </a:lnTo>
                  <a:lnTo>
                    <a:pt x="3042" y="597"/>
                  </a:lnTo>
                  <a:lnTo>
                    <a:pt x="2951" y="694"/>
                  </a:lnTo>
                  <a:lnTo>
                    <a:pt x="2873" y="798"/>
                  </a:lnTo>
                  <a:lnTo>
                    <a:pt x="2808" y="908"/>
                  </a:lnTo>
                  <a:lnTo>
                    <a:pt x="2757" y="1025"/>
                  </a:lnTo>
                  <a:lnTo>
                    <a:pt x="2731" y="1090"/>
                  </a:lnTo>
                  <a:lnTo>
                    <a:pt x="2711" y="1155"/>
                  </a:lnTo>
                  <a:lnTo>
                    <a:pt x="247" y="740"/>
                  </a:lnTo>
                  <a:lnTo>
                    <a:pt x="20" y="1622"/>
                  </a:lnTo>
                  <a:lnTo>
                    <a:pt x="7" y="1706"/>
                  </a:lnTo>
                  <a:lnTo>
                    <a:pt x="0" y="1784"/>
                  </a:lnTo>
                  <a:lnTo>
                    <a:pt x="7" y="1868"/>
                  </a:lnTo>
                  <a:lnTo>
                    <a:pt x="13" y="1946"/>
                  </a:lnTo>
                  <a:lnTo>
                    <a:pt x="39" y="2024"/>
                  </a:lnTo>
                  <a:lnTo>
                    <a:pt x="65" y="2095"/>
                  </a:lnTo>
                  <a:lnTo>
                    <a:pt x="104" y="2160"/>
                  </a:lnTo>
                  <a:lnTo>
                    <a:pt x="150" y="2225"/>
                  </a:lnTo>
                  <a:lnTo>
                    <a:pt x="201" y="2283"/>
                  </a:lnTo>
                  <a:lnTo>
                    <a:pt x="260" y="2341"/>
                  </a:lnTo>
                  <a:lnTo>
                    <a:pt x="318" y="2387"/>
                  </a:lnTo>
                  <a:lnTo>
                    <a:pt x="390" y="2426"/>
                  </a:lnTo>
                  <a:lnTo>
                    <a:pt x="461" y="2458"/>
                  </a:lnTo>
                  <a:lnTo>
                    <a:pt x="539" y="2478"/>
                  </a:lnTo>
                  <a:lnTo>
                    <a:pt x="623" y="2497"/>
                  </a:lnTo>
                  <a:lnTo>
                    <a:pt x="7114" y="2497"/>
                  </a:lnTo>
                  <a:lnTo>
                    <a:pt x="7205" y="2491"/>
                  </a:lnTo>
                  <a:lnTo>
                    <a:pt x="7283" y="2471"/>
                  </a:lnTo>
                  <a:lnTo>
                    <a:pt x="7354" y="2439"/>
                  </a:lnTo>
                  <a:lnTo>
                    <a:pt x="7419" y="2393"/>
                  </a:lnTo>
                  <a:lnTo>
                    <a:pt x="7478" y="2341"/>
                  </a:lnTo>
                  <a:lnTo>
                    <a:pt x="7523" y="2283"/>
                  </a:lnTo>
                  <a:lnTo>
                    <a:pt x="7555" y="2212"/>
                  </a:lnTo>
                  <a:lnTo>
                    <a:pt x="7581" y="2140"/>
                  </a:lnTo>
                  <a:lnTo>
                    <a:pt x="7601" y="2069"/>
                  </a:lnTo>
                  <a:lnTo>
                    <a:pt x="7607" y="1991"/>
                  </a:lnTo>
                  <a:lnTo>
                    <a:pt x="7594" y="1920"/>
                  </a:lnTo>
                  <a:lnTo>
                    <a:pt x="7575" y="1842"/>
                  </a:lnTo>
                  <a:lnTo>
                    <a:pt x="7549" y="1777"/>
                  </a:lnTo>
                  <a:lnTo>
                    <a:pt x="7504" y="1706"/>
                  </a:lnTo>
                  <a:lnTo>
                    <a:pt x="7445" y="1648"/>
                  </a:lnTo>
                  <a:lnTo>
                    <a:pt x="7374" y="1596"/>
                  </a:lnTo>
                  <a:lnTo>
                    <a:pt x="7160" y="1479"/>
                  </a:lnTo>
                  <a:lnTo>
                    <a:pt x="6939" y="1362"/>
                  </a:lnTo>
                  <a:lnTo>
                    <a:pt x="6719" y="1252"/>
                  </a:lnTo>
                  <a:lnTo>
                    <a:pt x="6498" y="1155"/>
                  </a:lnTo>
                  <a:lnTo>
                    <a:pt x="6284" y="1064"/>
                  </a:lnTo>
                  <a:lnTo>
                    <a:pt x="6083" y="980"/>
                  </a:lnTo>
                  <a:lnTo>
                    <a:pt x="5733" y="850"/>
                  </a:lnTo>
                  <a:lnTo>
                    <a:pt x="5565" y="785"/>
                  </a:lnTo>
                  <a:lnTo>
                    <a:pt x="5402" y="707"/>
                  </a:lnTo>
                  <a:lnTo>
                    <a:pt x="5240" y="623"/>
                  </a:lnTo>
                  <a:lnTo>
                    <a:pt x="5085" y="532"/>
                  </a:lnTo>
                  <a:lnTo>
                    <a:pt x="42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2981;p51"/>
            <p:cNvSpPr/>
            <p:nvPr/>
          </p:nvSpPr>
          <p:spPr>
            <a:xfrm>
              <a:off x="1509267" y="4108598"/>
              <a:ext cx="321507" cy="719535"/>
            </a:xfrm>
            <a:custGeom>
              <a:avLst/>
              <a:gdLst/>
              <a:ahLst/>
              <a:cxnLst/>
              <a:rect l="l" t="t" r="r" b="b"/>
              <a:pathLst>
                <a:path w="8172" h="18289" extrusionOk="0">
                  <a:moveTo>
                    <a:pt x="4359" y="0"/>
                  </a:moveTo>
                  <a:lnTo>
                    <a:pt x="4274" y="98"/>
                  </a:lnTo>
                  <a:lnTo>
                    <a:pt x="4047" y="370"/>
                  </a:lnTo>
                  <a:lnTo>
                    <a:pt x="3892" y="565"/>
                  </a:lnTo>
                  <a:lnTo>
                    <a:pt x="3723" y="792"/>
                  </a:lnTo>
                  <a:lnTo>
                    <a:pt x="3535" y="1051"/>
                  </a:lnTo>
                  <a:lnTo>
                    <a:pt x="3334" y="1343"/>
                  </a:lnTo>
                  <a:lnTo>
                    <a:pt x="3133" y="1654"/>
                  </a:lnTo>
                  <a:lnTo>
                    <a:pt x="2925" y="1991"/>
                  </a:lnTo>
                  <a:lnTo>
                    <a:pt x="2828" y="2166"/>
                  </a:lnTo>
                  <a:lnTo>
                    <a:pt x="2731" y="2348"/>
                  </a:lnTo>
                  <a:lnTo>
                    <a:pt x="2634" y="2530"/>
                  </a:lnTo>
                  <a:lnTo>
                    <a:pt x="2543" y="2718"/>
                  </a:lnTo>
                  <a:lnTo>
                    <a:pt x="2458" y="2912"/>
                  </a:lnTo>
                  <a:lnTo>
                    <a:pt x="2374" y="3107"/>
                  </a:lnTo>
                  <a:lnTo>
                    <a:pt x="2296" y="3301"/>
                  </a:lnTo>
                  <a:lnTo>
                    <a:pt x="2225" y="3496"/>
                  </a:lnTo>
                  <a:lnTo>
                    <a:pt x="2160" y="3697"/>
                  </a:lnTo>
                  <a:lnTo>
                    <a:pt x="2102" y="3898"/>
                  </a:lnTo>
                  <a:lnTo>
                    <a:pt x="2050" y="4099"/>
                  </a:lnTo>
                  <a:lnTo>
                    <a:pt x="2004" y="4306"/>
                  </a:lnTo>
                  <a:lnTo>
                    <a:pt x="1940" y="4715"/>
                  </a:lnTo>
                  <a:lnTo>
                    <a:pt x="1868" y="5227"/>
                  </a:lnTo>
                  <a:lnTo>
                    <a:pt x="1790" y="5830"/>
                  </a:lnTo>
                  <a:lnTo>
                    <a:pt x="1706" y="6505"/>
                  </a:lnTo>
                  <a:lnTo>
                    <a:pt x="1628" y="7244"/>
                  </a:lnTo>
                  <a:lnTo>
                    <a:pt x="1544" y="8029"/>
                  </a:lnTo>
                  <a:lnTo>
                    <a:pt x="1382" y="9663"/>
                  </a:lnTo>
                  <a:lnTo>
                    <a:pt x="1233" y="11297"/>
                  </a:lnTo>
                  <a:lnTo>
                    <a:pt x="1097" y="12808"/>
                  </a:lnTo>
                  <a:lnTo>
                    <a:pt x="915" y="14981"/>
                  </a:lnTo>
                  <a:lnTo>
                    <a:pt x="902" y="15091"/>
                  </a:lnTo>
                  <a:lnTo>
                    <a:pt x="883" y="15195"/>
                  </a:lnTo>
                  <a:lnTo>
                    <a:pt x="863" y="15298"/>
                  </a:lnTo>
                  <a:lnTo>
                    <a:pt x="844" y="15402"/>
                  </a:lnTo>
                  <a:lnTo>
                    <a:pt x="811" y="15506"/>
                  </a:lnTo>
                  <a:lnTo>
                    <a:pt x="779" y="15610"/>
                  </a:lnTo>
                  <a:lnTo>
                    <a:pt x="746" y="15707"/>
                  </a:lnTo>
                  <a:lnTo>
                    <a:pt x="701" y="15811"/>
                  </a:lnTo>
                  <a:lnTo>
                    <a:pt x="500" y="16297"/>
                  </a:lnTo>
                  <a:lnTo>
                    <a:pt x="318" y="16738"/>
                  </a:lnTo>
                  <a:lnTo>
                    <a:pt x="169" y="17127"/>
                  </a:lnTo>
                  <a:lnTo>
                    <a:pt x="40" y="17464"/>
                  </a:lnTo>
                  <a:lnTo>
                    <a:pt x="20" y="17542"/>
                  </a:lnTo>
                  <a:lnTo>
                    <a:pt x="7" y="17620"/>
                  </a:lnTo>
                  <a:lnTo>
                    <a:pt x="1" y="17691"/>
                  </a:lnTo>
                  <a:lnTo>
                    <a:pt x="7" y="17763"/>
                  </a:lnTo>
                  <a:lnTo>
                    <a:pt x="27" y="17834"/>
                  </a:lnTo>
                  <a:lnTo>
                    <a:pt x="46" y="17905"/>
                  </a:lnTo>
                  <a:lnTo>
                    <a:pt x="78" y="17970"/>
                  </a:lnTo>
                  <a:lnTo>
                    <a:pt x="111" y="18029"/>
                  </a:lnTo>
                  <a:lnTo>
                    <a:pt x="156" y="18087"/>
                  </a:lnTo>
                  <a:lnTo>
                    <a:pt x="208" y="18132"/>
                  </a:lnTo>
                  <a:lnTo>
                    <a:pt x="267" y="18178"/>
                  </a:lnTo>
                  <a:lnTo>
                    <a:pt x="325" y="18217"/>
                  </a:lnTo>
                  <a:lnTo>
                    <a:pt x="390" y="18249"/>
                  </a:lnTo>
                  <a:lnTo>
                    <a:pt x="461" y="18269"/>
                  </a:lnTo>
                  <a:lnTo>
                    <a:pt x="539" y="18288"/>
                  </a:lnTo>
                  <a:lnTo>
                    <a:pt x="3950" y="18288"/>
                  </a:lnTo>
                  <a:lnTo>
                    <a:pt x="4028" y="18269"/>
                  </a:lnTo>
                  <a:lnTo>
                    <a:pt x="4099" y="18249"/>
                  </a:lnTo>
                  <a:lnTo>
                    <a:pt x="4164" y="18217"/>
                  </a:lnTo>
                  <a:lnTo>
                    <a:pt x="4229" y="18178"/>
                  </a:lnTo>
                  <a:lnTo>
                    <a:pt x="4281" y="18126"/>
                  </a:lnTo>
                  <a:lnTo>
                    <a:pt x="4333" y="18074"/>
                  </a:lnTo>
                  <a:lnTo>
                    <a:pt x="4378" y="18016"/>
                  </a:lnTo>
                  <a:lnTo>
                    <a:pt x="4417" y="17957"/>
                  </a:lnTo>
                  <a:lnTo>
                    <a:pt x="4443" y="17886"/>
                  </a:lnTo>
                  <a:lnTo>
                    <a:pt x="4469" y="17821"/>
                  </a:lnTo>
                  <a:lnTo>
                    <a:pt x="4475" y="17743"/>
                  </a:lnTo>
                  <a:lnTo>
                    <a:pt x="4482" y="17672"/>
                  </a:lnTo>
                  <a:lnTo>
                    <a:pt x="4475" y="17594"/>
                  </a:lnTo>
                  <a:lnTo>
                    <a:pt x="4462" y="17516"/>
                  </a:lnTo>
                  <a:lnTo>
                    <a:pt x="4436" y="17445"/>
                  </a:lnTo>
                  <a:lnTo>
                    <a:pt x="4287" y="17095"/>
                  </a:lnTo>
                  <a:lnTo>
                    <a:pt x="4132" y="16758"/>
                  </a:lnTo>
                  <a:lnTo>
                    <a:pt x="3982" y="16440"/>
                  </a:lnTo>
                  <a:lnTo>
                    <a:pt x="3833" y="16155"/>
                  </a:lnTo>
                  <a:lnTo>
                    <a:pt x="3794" y="16064"/>
                  </a:lnTo>
                  <a:lnTo>
                    <a:pt x="3755" y="15973"/>
                  </a:lnTo>
                  <a:lnTo>
                    <a:pt x="3717" y="15876"/>
                  </a:lnTo>
                  <a:lnTo>
                    <a:pt x="3691" y="15785"/>
                  </a:lnTo>
                  <a:lnTo>
                    <a:pt x="3665" y="15688"/>
                  </a:lnTo>
                  <a:lnTo>
                    <a:pt x="3645" y="15590"/>
                  </a:lnTo>
                  <a:lnTo>
                    <a:pt x="3632" y="15493"/>
                  </a:lnTo>
                  <a:lnTo>
                    <a:pt x="3626" y="15396"/>
                  </a:lnTo>
                  <a:lnTo>
                    <a:pt x="3619" y="15298"/>
                  </a:lnTo>
                  <a:lnTo>
                    <a:pt x="3619" y="15201"/>
                  </a:lnTo>
                  <a:lnTo>
                    <a:pt x="3626" y="15104"/>
                  </a:lnTo>
                  <a:lnTo>
                    <a:pt x="3632" y="15007"/>
                  </a:lnTo>
                  <a:lnTo>
                    <a:pt x="3645" y="14909"/>
                  </a:lnTo>
                  <a:lnTo>
                    <a:pt x="3665" y="14812"/>
                  </a:lnTo>
                  <a:lnTo>
                    <a:pt x="3691" y="14715"/>
                  </a:lnTo>
                  <a:lnTo>
                    <a:pt x="3723" y="14624"/>
                  </a:lnTo>
                  <a:lnTo>
                    <a:pt x="8172" y="1466"/>
                  </a:lnTo>
                  <a:lnTo>
                    <a:pt x="4359" y="0"/>
                  </a:lnTo>
                  <a:close/>
                </a:path>
              </a:pathLst>
            </a:custGeom>
            <a:solidFill>
              <a:srgbClr val="FDC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2982;p51"/>
            <p:cNvSpPr/>
            <p:nvPr/>
          </p:nvSpPr>
          <p:spPr>
            <a:xfrm>
              <a:off x="1509267" y="4722167"/>
              <a:ext cx="176333" cy="105949"/>
            </a:xfrm>
            <a:custGeom>
              <a:avLst/>
              <a:gdLst/>
              <a:ahLst/>
              <a:cxnLst/>
              <a:rect l="l" t="t" r="r" b="b"/>
              <a:pathLst>
                <a:path w="4482" h="2693" extrusionOk="0">
                  <a:moveTo>
                    <a:pt x="2121" y="1"/>
                  </a:moveTo>
                  <a:lnTo>
                    <a:pt x="1998" y="7"/>
                  </a:lnTo>
                  <a:lnTo>
                    <a:pt x="1875" y="20"/>
                  </a:lnTo>
                  <a:lnTo>
                    <a:pt x="1752" y="33"/>
                  </a:lnTo>
                  <a:lnTo>
                    <a:pt x="1628" y="66"/>
                  </a:lnTo>
                  <a:lnTo>
                    <a:pt x="1512" y="98"/>
                  </a:lnTo>
                  <a:lnTo>
                    <a:pt x="1388" y="137"/>
                  </a:lnTo>
                  <a:lnTo>
                    <a:pt x="1265" y="189"/>
                  </a:lnTo>
                  <a:lnTo>
                    <a:pt x="1148" y="247"/>
                  </a:lnTo>
                  <a:lnTo>
                    <a:pt x="1032" y="312"/>
                  </a:lnTo>
                  <a:lnTo>
                    <a:pt x="915" y="383"/>
                  </a:lnTo>
                  <a:lnTo>
                    <a:pt x="798" y="468"/>
                  </a:lnTo>
                  <a:lnTo>
                    <a:pt x="688" y="559"/>
                  </a:lnTo>
                  <a:lnTo>
                    <a:pt x="578" y="662"/>
                  </a:lnTo>
                  <a:lnTo>
                    <a:pt x="468" y="766"/>
                  </a:lnTo>
                  <a:lnTo>
                    <a:pt x="228" y="1369"/>
                  </a:lnTo>
                  <a:lnTo>
                    <a:pt x="40" y="1868"/>
                  </a:lnTo>
                  <a:lnTo>
                    <a:pt x="20" y="1946"/>
                  </a:lnTo>
                  <a:lnTo>
                    <a:pt x="7" y="2024"/>
                  </a:lnTo>
                  <a:lnTo>
                    <a:pt x="1" y="2095"/>
                  </a:lnTo>
                  <a:lnTo>
                    <a:pt x="7" y="2167"/>
                  </a:lnTo>
                  <a:lnTo>
                    <a:pt x="27" y="2238"/>
                  </a:lnTo>
                  <a:lnTo>
                    <a:pt x="46" y="2309"/>
                  </a:lnTo>
                  <a:lnTo>
                    <a:pt x="78" y="2374"/>
                  </a:lnTo>
                  <a:lnTo>
                    <a:pt x="111" y="2433"/>
                  </a:lnTo>
                  <a:lnTo>
                    <a:pt x="156" y="2491"/>
                  </a:lnTo>
                  <a:lnTo>
                    <a:pt x="208" y="2536"/>
                  </a:lnTo>
                  <a:lnTo>
                    <a:pt x="267" y="2582"/>
                  </a:lnTo>
                  <a:lnTo>
                    <a:pt x="325" y="2621"/>
                  </a:lnTo>
                  <a:lnTo>
                    <a:pt x="390" y="2653"/>
                  </a:lnTo>
                  <a:lnTo>
                    <a:pt x="461" y="2673"/>
                  </a:lnTo>
                  <a:lnTo>
                    <a:pt x="539" y="2692"/>
                  </a:lnTo>
                  <a:lnTo>
                    <a:pt x="3950" y="2692"/>
                  </a:lnTo>
                  <a:lnTo>
                    <a:pt x="4028" y="2673"/>
                  </a:lnTo>
                  <a:lnTo>
                    <a:pt x="4099" y="2653"/>
                  </a:lnTo>
                  <a:lnTo>
                    <a:pt x="4164" y="2621"/>
                  </a:lnTo>
                  <a:lnTo>
                    <a:pt x="4229" y="2582"/>
                  </a:lnTo>
                  <a:lnTo>
                    <a:pt x="4281" y="2530"/>
                  </a:lnTo>
                  <a:lnTo>
                    <a:pt x="4333" y="2478"/>
                  </a:lnTo>
                  <a:lnTo>
                    <a:pt x="4378" y="2420"/>
                  </a:lnTo>
                  <a:lnTo>
                    <a:pt x="4417" y="2361"/>
                  </a:lnTo>
                  <a:lnTo>
                    <a:pt x="4443" y="2290"/>
                  </a:lnTo>
                  <a:lnTo>
                    <a:pt x="4469" y="2225"/>
                  </a:lnTo>
                  <a:lnTo>
                    <a:pt x="4475" y="2147"/>
                  </a:lnTo>
                  <a:lnTo>
                    <a:pt x="4482" y="2076"/>
                  </a:lnTo>
                  <a:lnTo>
                    <a:pt x="4475" y="1998"/>
                  </a:lnTo>
                  <a:lnTo>
                    <a:pt x="4462" y="1920"/>
                  </a:lnTo>
                  <a:lnTo>
                    <a:pt x="4436" y="1849"/>
                  </a:lnTo>
                  <a:lnTo>
                    <a:pt x="4333" y="1603"/>
                  </a:lnTo>
                  <a:lnTo>
                    <a:pt x="4229" y="1369"/>
                  </a:lnTo>
                  <a:lnTo>
                    <a:pt x="4015" y="915"/>
                  </a:lnTo>
                  <a:lnTo>
                    <a:pt x="3937" y="824"/>
                  </a:lnTo>
                  <a:lnTo>
                    <a:pt x="3853" y="734"/>
                  </a:lnTo>
                  <a:lnTo>
                    <a:pt x="3768" y="649"/>
                  </a:lnTo>
                  <a:lnTo>
                    <a:pt x="3678" y="571"/>
                  </a:lnTo>
                  <a:lnTo>
                    <a:pt x="3587" y="494"/>
                  </a:lnTo>
                  <a:lnTo>
                    <a:pt x="3490" y="429"/>
                  </a:lnTo>
                  <a:lnTo>
                    <a:pt x="3386" y="364"/>
                  </a:lnTo>
                  <a:lnTo>
                    <a:pt x="3282" y="299"/>
                  </a:lnTo>
                  <a:lnTo>
                    <a:pt x="3178" y="247"/>
                  </a:lnTo>
                  <a:lnTo>
                    <a:pt x="3068" y="195"/>
                  </a:lnTo>
                  <a:lnTo>
                    <a:pt x="2958" y="150"/>
                  </a:lnTo>
                  <a:lnTo>
                    <a:pt x="2841" y="111"/>
                  </a:lnTo>
                  <a:lnTo>
                    <a:pt x="2724" y="79"/>
                  </a:lnTo>
                  <a:lnTo>
                    <a:pt x="2608" y="46"/>
                  </a:lnTo>
                  <a:lnTo>
                    <a:pt x="2491" y="27"/>
                  </a:lnTo>
                  <a:lnTo>
                    <a:pt x="2368" y="14"/>
                  </a:lnTo>
                  <a:lnTo>
                    <a:pt x="2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2983;p51"/>
            <p:cNvSpPr/>
            <p:nvPr/>
          </p:nvSpPr>
          <p:spPr>
            <a:xfrm>
              <a:off x="1265861" y="3709558"/>
              <a:ext cx="813957" cy="774890"/>
            </a:xfrm>
            <a:custGeom>
              <a:avLst/>
              <a:gdLst/>
              <a:ahLst/>
              <a:cxnLst/>
              <a:rect l="l" t="t" r="r" b="b"/>
              <a:pathLst>
                <a:path w="20689" h="19696" extrusionOk="0">
                  <a:moveTo>
                    <a:pt x="8425" y="1"/>
                  </a:moveTo>
                  <a:lnTo>
                    <a:pt x="8075" y="14"/>
                  </a:lnTo>
                  <a:lnTo>
                    <a:pt x="7725" y="46"/>
                  </a:lnTo>
                  <a:lnTo>
                    <a:pt x="7361" y="85"/>
                  </a:lnTo>
                  <a:lnTo>
                    <a:pt x="6998" y="137"/>
                  </a:lnTo>
                  <a:lnTo>
                    <a:pt x="6629" y="195"/>
                  </a:lnTo>
                  <a:lnTo>
                    <a:pt x="6259" y="267"/>
                  </a:lnTo>
                  <a:lnTo>
                    <a:pt x="5883" y="345"/>
                  </a:lnTo>
                  <a:lnTo>
                    <a:pt x="5520" y="422"/>
                  </a:lnTo>
                  <a:lnTo>
                    <a:pt x="5150" y="513"/>
                  </a:lnTo>
                  <a:lnTo>
                    <a:pt x="4793" y="604"/>
                  </a:lnTo>
                  <a:lnTo>
                    <a:pt x="4443" y="695"/>
                  </a:lnTo>
                  <a:lnTo>
                    <a:pt x="4099" y="792"/>
                  </a:lnTo>
                  <a:lnTo>
                    <a:pt x="3451" y="987"/>
                  </a:lnTo>
                  <a:lnTo>
                    <a:pt x="2861" y="1175"/>
                  </a:lnTo>
                  <a:lnTo>
                    <a:pt x="2349" y="1350"/>
                  </a:lnTo>
                  <a:lnTo>
                    <a:pt x="1927" y="1499"/>
                  </a:lnTo>
                  <a:lnTo>
                    <a:pt x="1603" y="1622"/>
                  </a:lnTo>
                  <a:lnTo>
                    <a:pt x="1324" y="1726"/>
                  </a:lnTo>
                  <a:lnTo>
                    <a:pt x="1116" y="2180"/>
                  </a:lnTo>
                  <a:lnTo>
                    <a:pt x="922" y="2627"/>
                  </a:lnTo>
                  <a:lnTo>
                    <a:pt x="747" y="3062"/>
                  </a:lnTo>
                  <a:lnTo>
                    <a:pt x="598" y="3490"/>
                  </a:lnTo>
                  <a:lnTo>
                    <a:pt x="461" y="3905"/>
                  </a:lnTo>
                  <a:lnTo>
                    <a:pt x="345" y="4313"/>
                  </a:lnTo>
                  <a:lnTo>
                    <a:pt x="247" y="4702"/>
                  </a:lnTo>
                  <a:lnTo>
                    <a:pt x="163" y="5085"/>
                  </a:lnTo>
                  <a:lnTo>
                    <a:pt x="98" y="5455"/>
                  </a:lnTo>
                  <a:lnTo>
                    <a:pt x="53" y="5818"/>
                  </a:lnTo>
                  <a:lnTo>
                    <a:pt x="20" y="6162"/>
                  </a:lnTo>
                  <a:lnTo>
                    <a:pt x="1" y="6499"/>
                  </a:lnTo>
                  <a:lnTo>
                    <a:pt x="1" y="6823"/>
                  </a:lnTo>
                  <a:lnTo>
                    <a:pt x="14" y="7128"/>
                  </a:lnTo>
                  <a:lnTo>
                    <a:pt x="27" y="7277"/>
                  </a:lnTo>
                  <a:lnTo>
                    <a:pt x="46" y="7426"/>
                  </a:lnTo>
                  <a:lnTo>
                    <a:pt x="66" y="7569"/>
                  </a:lnTo>
                  <a:lnTo>
                    <a:pt x="85" y="7705"/>
                  </a:lnTo>
                  <a:lnTo>
                    <a:pt x="111" y="7841"/>
                  </a:lnTo>
                  <a:lnTo>
                    <a:pt x="144" y="7977"/>
                  </a:lnTo>
                  <a:lnTo>
                    <a:pt x="176" y="8107"/>
                  </a:lnTo>
                  <a:lnTo>
                    <a:pt x="215" y="8230"/>
                  </a:lnTo>
                  <a:lnTo>
                    <a:pt x="254" y="8353"/>
                  </a:lnTo>
                  <a:lnTo>
                    <a:pt x="293" y="8470"/>
                  </a:lnTo>
                  <a:lnTo>
                    <a:pt x="345" y="8587"/>
                  </a:lnTo>
                  <a:lnTo>
                    <a:pt x="390" y="8697"/>
                  </a:lnTo>
                  <a:lnTo>
                    <a:pt x="442" y="8801"/>
                  </a:lnTo>
                  <a:lnTo>
                    <a:pt x="500" y="8905"/>
                  </a:lnTo>
                  <a:lnTo>
                    <a:pt x="559" y="9008"/>
                  </a:lnTo>
                  <a:lnTo>
                    <a:pt x="617" y="9106"/>
                  </a:lnTo>
                  <a:lnTo>
                    <a:pt x="682" y="9197"/>
                  </a:lnTo>
                  <a:lnTo>
                    <a:pt x="747" y="9281"/>
                  </a:lnTo>
                  <a:lnTo>
                    <a:pt x="812" y="9365"/>
                  </a:lnTo>
                  <a:lnTo>
                    <a:pt x="883" y="9449"/>
                  </a:lnTo>
                  <a:lnTo>
                    <a:pt x="961" y="9527"/>
                  </a:lnTo>
                  <a:lnTo>
                    <a:pt x="1039" y="9599"/>
                  </a:lnTo>
                  <a:lnTo>
                    <a:pt x="1116" y="9663"/>
                  </a:lnTo>
                  <a:lnTo>
                    <a:pt x="1194" y="9728"/>
                  </a:lnTo>
                  <a:lnTo>
                    <a:pt x="1278" y="9793"/>
                  </a:lnTo>
                  <a:lnTo>
                    <a:pt x="1369" y="9845"/>
                  </a:lnTo>
                  <a:lnTo>
                    <a:pt x="1454" y="9897"/>
                  </a:lnTo>
                  <a:lnTo>
                    <a:pt x="1544" y="9949"/>
                  </a:lnTo>
                  <a:lnTo>
                    <a:pt x="1642" y="9988"/>
                  </a:lnTo>
                  <a:lnTo>
                    <a:pt x="1732" y="10027"/>
                  </a:lnTo>
                  <a:lnTo>
                    <a:pt x="1830" y="10066"/>
                  </a:lnTo>
                  <a:lnTo>
                    <a:pt x="1927" y="10091"/>
                  </a:lnTo>
                  <a:lnTo>
                    <a:pt x="2031" y="10124"/>
                  </a:lnTo>
                  <a:lnTo>
                    <a:pt x="2135" y="10143"/>
                  </a:lnTo>
                  <a:lnTo>
                    <a:pt x="2238" y="10163"/>
                  </a:lnTo>
                  <a:lnTo>
                    <a:pt x="2342" y="10176"/>
                  </a:lnTo>
                  <a:lnTo>
                    <a:pt x="6155" y="10552"/>
                  </a:lnTo>
                  <a:lnTo>
                    <a:pt x="8250" y="10766"/>
                  </a:lnTo>
                  <a:lnTo>
                    <a:pt x="5085" y="19696"/>
                  </a:lnTo>
                  <a:lnTo>
                    <a:pt x="5215" y="19689"/>
                  </a:lnTo>
                  <a:lnTo>
                    <a:pt x="5345" y="19676"/>
                  </a:lnTo>
                  <a:lnTo>
                    <a:pt x="5468" y="19657"/>
                  </a:lnTo>
                  <a:lnTo>
                    <a:pt x="5591" y="19631"/>
                  </a:lnTo>
                  <a:lnTo>
                    <a:pt x="5714" y="19592"/>
                  </a:lnTo>
                  <a:lnTo>
                    <a:pt x="5831" y="19547"/>
                  </a:lnTo>
                  <a:lnTo>
                    <a:pt x="5948" y="19501"/>
                  </a:lnTo>
                  <a:lnTo>
                    <a:pt x="6058" y="19443"/>
                  </a:lnTo>
                  <a:lnTo>
                    <a:pt x="6168" y="19378"/>
                  </a:lnTo>
                  <a:lnTo>
                    <a:pt x="6272" y="19307"/>
                  </a:lnTo>
                  <a:lnTo>
                    <a:pt x="6369" y="19222"/>
                  </a:lnTo>
                  <a:lnTo>
                    <a:pt x="6460" y="19138"/>
                  </a:lnTo>
                  <a:lnTo>
                    <a:pt x="6551" y="19047"/>
                  </a:lnTo>
                  <a:lnTo>
                    <a:pt x="6635" y="18950"/>
                  </a:lnTo>
                  <a:lnTo>
                    <a:pt x="6713" y="18846"/>
                  </a:lnTo>
                  <a:lnTo>
                    <a:pt x="6778" y="18742"/>
                  </a:lnTo>
                  <a:lnTo>
                    <a:pt x="7037" y="18301"/>
                  </a:lnTo>
                  <a:lnTo>
                    <a:pt x="7297" y="17861"/>
                  </a:lnTo>
                  <a:lnTo>
                    <a:pt x="7549" y="17413"/>
                  </a:lnTo>
                  <a:lnTo>
                    <a:pt x="7802" y="16959"/>
                  </a:lnTo>
                  <a:lnTo>
                    <a:pt x="8055" y="16492"/>
                  </a:lnTo>
                  <a:lnTo>
                    <a:pt x="8308" y="16025"/>
                  </a:lnTo>
                  <a:lnTo>
                    <a:pt x="8555" y="15552"/>
                  </a:lnTo>
                  <a:lnTo>
                    <a:pt x="8801" y="15072"/>
                  </a:lnTo>
                  <a:lnTo>
                    <a:pt x="9294" y="14099"/>
                  </a:lnTo>
                  <a:lnTo>
                    <a:pt x="9780" y="13101"/>
                  </a:lnTo>
                  <a:lnTo>
                    <a:pt x="10260" y="12082"/>
                  </a:lnTo>
                  <a:lnTo>
                    <a:pt x="10734" y="11051"/>
                  </a:lnTo>
                  <a:lnTo>
                    <a:pt x="10571" y="11940"/>
                  </a:lnTo>
                  <a:lnTo>
                    <a:pt x="10409" y="12822"/>
                  </a:lnTo>
                  <a:lnTo>
                    <a:pt x="10260" y="13691"/>
                  </a:lnTo>
                  <a:lnTo>
                    <a:pt x="10124" y="14540"/>
                  </a:lnTo>
                  <a:lnTo>
                    <a:pt x="9994" y="15370"/>
                  </a:lnTo>
                  <a:lnTo>
                    <a:pt x="9878" y="16174"/>
                  </a:lnTo>
                  <a:lnTo>
                    <a:pt x="9774" y="16959"/>
                  </a:lnTo>
                  <a:lnTo>
                    <a:pt x="9683" y="17711"/>
                  </a:lnTo>
                  <a:lnTo>
                    <a:pt x="9677" y="17815"/>
                  </a:lnTo>
                  <a:lnTo>
                    <a:pt x="9677" y="17912"/>
                  </a:lnTo>
                  <a:lnTo>
                    <a:pt x="9677" y="18010"/>
                  </a:lnTo>
                  <a:lnTo>
                    <a:pt x="9683" y="18100"/>
                  </a:lnTo>
                  <a:lnTo>
                    <a:pt x="9696" y="18198"/>
                  </a:lnTo>
                  <a:lnTo>
                    <a:pt x="9715" y="18289"/>
                  </a:lnTo>
                  <a:lnTo>
                    <a:pt x="9741" y="18379"/>
                  </a:lnTo>
                  <a:lnTo>
                    <a:pt x="9767" y="18470"/>
                  </a:lnTo>
                  <a:lnTo>
                    <a:pt x="9800" y="18554"/>
                  </a:lnTo>
                  <a:lnTo>
                    <a:pt x="9832" y="18645"/>
                  </a:lnTo>
                  <a:lnTo>
                    <a:pt x="9871" y="18723"/>
                  </a:lnTo>
                  <a:lnTo>
                    <a:pt x="9916" y="18807"/>
                  </a:lnTo>
                  <a:lnTo>
                    <a:pt x="9968" y="18885"/>
                  </a:lnTo>
                  <a:lnTo>
                    <a:pt x="10020" y="18956"/>
                  </a:lnTo>
                  <a:lnTo>
                    <a:pt x="10072" y="19034"/>
                  </a:lnTo>
                  <a:lnTo>
                    <a:pt x="10130" y="19099"/>
                  </a:lnTo>
                  <a:lnTo>
                    <a:pt x="10195" y="19170"/>
                  </a:lnTo>
                  <a:lnTo>
                    <a:pt x="10260" y="19229"/>
                  </a:lnTo>
                  <a:lnTo>
                    <a:pt x="10332" y="19294"/>
                  </a:lnTo>
                  <a:lnTo>
                    <a:pt x="10403" y="19346"/>
                  </a:lnTo>
                  <a:lnTo>
                    <a:pt x="10481" y="19397"/>
                  </a:lnTo>
                  <a:lnTo>
                    <a:pt x="10558" y="19449"/>
                  </a:lnTo>
                  <a:lnTo>
                    <a:pt x="10636" y="19495"/>
                  </a:lnTo>
                  <a:lnTo>
                    <a:pt x="10721" y="19534"/>
                  </a:lnTo>
                  <a:lnTo>
                    <a:pt x="10805" y="19573"/>
                  </a:lnTo>
                  <a:lnTo>
                    <a:pt x="10896" y="19605"/>
                  </a:lnTo>
                  <a:lnTo>
                    <a:pt x="10987" y="19631"/>
                  </a:lnTo>
                  <a:lnTo>
                    <a:pt x="11077" y="19650"/>
                  </a:lnTo>
                  <a:lnTo>
                    <a:pt x="11175" y="19670"/>
                  </a:lnTo>
                  <a:lnTo>
                    <a:pt x="11265" y="19683"/>
                  </a:lnTo>
                  <a:lnTo>
                    <a:pt x="11363" y="19689"/>
                  </a:lnTo>
                  <a:lnTo>
                    <a:pt x="11466" y="19696"/>
                  </a:lnTo>
                  <a:lnTo>
                    <a:pt x="16868" y="19696"/>
                  </a:lnTo>
                  <a:lnTo>
                    <a:pt x="17225" y="18995"/>
                  </a:lnTo>
                  <a:lnTo>
                    <a:pt x="17562" y="18301"/>
                  </a:lnTo>
                  <a:lnTo>
                    <a:pt x="17887" y="17627"/>
                  </a:lnTo>
                  <a:lnTo>
                    <a:pt x="18185" y="16959"/>
                  </a:lnTo>
                  <a:lnTo>
                    <a:pt x="18464" y="16304"/>
                  </a:lnTo>
                  <a:lnTo>
                    <a:pt x="18730" y="15662"/>
                  </a:lnTo>
                  <a:lnTo>
                    <a:pt x="18976" y="15033"/>
                  </a:lnTo>
                  <a:lnTo>
                    <a:pt x="19209" y="14423"/>
                  </a:lnTo>
                  <a:lnTo>
                    <a:pt x="19423" y="13820"/>
                  </a:lnTo>
                  <a:lnTo>
                    <a:pt x="19624" y="13243"/>
                  </a:lnTo>
                  <a:lnTo>
                    <a:pt x="19813" y="12679"/>
                  </a:lnTo>
                  <a:lnTo>
                    <a:pt x="19981" y="12134"/>
                  </a:lnTo>
                  <a:lnTo>
                    <a:pt x="20137" y="11602"/>
                  </a:lnTo>
                  <a:lnTo>
                    <a:pt x="20286" y="11097"/>
                  </a:lnTo>
                  <a:lnTo>
                    <a:pt x="20416" y="10604"/>
                  </a:lnTo>
                  <a:lnTo>
                    <a:pt x="20532" y="10137"/>
                  </a:lnTo>
                  <a:lnTo>
                    <a:pt x="20584" y="9923"/>
                  </a:lnTo>
                  <a:lnTo>
                    <a:pt x="20623" y="9709"/>
                  </a:lnTo>
                  <a:lnTo>
                    <a:pt x="20649" y="9488"/>
                  </a:lnTo>
                  <a:lnTo>
                    <a:pt x="20675" y="9274"/>
                  </a:lnTo>
                  <a:lnTo>
                    <a:pt x="20682" y="9060"/>
                  </a:lnTo>
                  <a:lnTo>
                    <a:pt x="20688" y="8846"/>
                  </a:lnTo>
                  <a:lnTo>
                    <a:pt x="20682" y="8632"/>
                  </a:lnTo>
                  <a:lnTo>
                    <a:pt x="20669" y="8418"/>
                  </a:lnTo>
                  <a:lnTo>
                    <a:pt x="20643" y="8211"/>
                  </a:lnTo>
                  <a:lnTo>
                    <a:pt x="20610" y="7997"/>
                  </a:lnTo>
                  <a:lnTo>
                    <a:pt x="20571" y="7789"/>
                  </a:lnTo>
                  <a:lnTo>
                    <a:pt x="20519" y="7588"/>
                  </a:lnTo>
                  <a:lnTo>
                    <a:pt x="20461" y="7387"/>
                  </a:lnTo>
                  <a:lnTo>
                    <a:pt x="20396" y="7186"/>
                  </a:lnTo>
                  <a:lnTo>
                    <a:pt x="20325" y="6985"/>
                  </a:lnTo>
                  <a:lnTo>
                    <a:pt x="20241" y="6791"/>
                  </a:lnTo>
                  <a:lnTo>
                    <a:pt x="20150" y="6603"/>
                  </a:lnTo>
                  <a:lnTo>
                    <a:pt x="20052" y="6414"/>
                  </a:lnTo>
                  <a:lnTo>
                    <a:pt x="19949" y="6233"/>
                  </a:lnTo>
                  <a:lnTo>
                    <a:pt x="19838" y="6058"/>
                  </a:lnTo>
                  <a:lnTo>
                    <a:pt x="19715" y="5883"/>
                  </a:lnTo>
                  <a:lnTo>
                    <a:pt x="19592" y="5714"/>
                  </a:lnTo>
                  <a:lnTo>
                    <a:pt x="19456" y="5552"/>
                  </a:lnTo>
                  <a:lnTo>
                    <a:pt x="19320" y="5390"/>
                  </a:lnTo>
                  <a:lnTo>
                    <a:pt x="19171" y="5241"/>
                  </a:lnTo>
                  <a:lnTo>
                    <a:pt x="19015" y="5092"/>
                  </a:lnTo>
                  <a:lnTo>
                    <a:pt x="18853" y="4949"/>
                  </a:lnTo>
                  <a:lnTo>
                    <a:pt x="18684" y="4813"/>
                  </a:lnTo>
                  <a:lnTo>
                    <a:pt x="18509" y="4683"/>
                  </a:lnTo>
                  <a:lnTo>
                    <a:pt x="18327" y="4566"/>
                  </a:lnTo>
                  <a:lnTo>
                    <a:pt x="18146" y="4450"/>
                  </a:lnTo>
                  <a:lnTo>
                    <a:pt x="17951" y="4339"/>
                  </a:lnTo>
                  <a:lnTo>
                    <a:pt x="10202" y="234"/>
                  </a:lnTo>
                  <a:lnTo>
                    <a:pt x="10079" y="195"/>
                  </a:lnTo>
                  <a:lnTo>
                    <a:pt x="9949" y="150"/>
                  </a:lnTo>
                  <a:lnTo>
                    <a:pt x="9819" y="118"/>
                  </a:lnTo>
                  <a:lnTo>
                    <a:pt x="9677" y="85"/>
                  </a:lnTo>
                  <a:lnTo>
                    <a:pt x="9534" y="59"/>
                  </a:lnTo>
                  <a:lnTo>
                    <a:pt x="9385" y="40"/>
                  </a:lnTo>
                  <a:lnTo>
                    <a:pt x="9236" y="27"/>
                  </a:lnTo>
                  <a:lnTo>
                    <a:pt x="9080" y="14"/>
                  </a:lnTo>
                  <a:lnTo>
                    <a:pt x="89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2984;p51"/>
            <p:cNvSpPr/>
            <p:nvPr/>
          </p:nvSpPr>
          <p:spPr>
            <a:xfrm>
              <a:off x="1281440" y="3709558"/>
              <a:ext cx="423325" cy="178379"/>
            </a:xfrm>
            <a:custGeom>
              <a:avLst/>
              <a:gdLst/>
              <a:ahLst/>
              <a:cxnLst/>
              <a:rect l="l" t="t" r="r" b="b"/>
              <a:pathLst>
                <a:path w="10760" h="4534" extrusionOk="0">
                  <a:moveTo>
                    <a:pt x="8029" y="1"/>
                  </a:moveTo>
                  <a:lnTo>
                    <a:pt x="7679" y="14"/>
                  </a:lnTo>
                  <a:lnTo>
                    <a:pt x="7329" y="46"/>
                  </a:lnTo>
                  <a:lnTo>
                    <a:pt x="6965" y="85"/>
                  </a:lnTo>
                  <a:lnTo>
                    <a:pt x="6602" y="137"/>
                  </a:lnTo>
                  <a:lnTo>
                    <a:pt x="6233" y="195"/>
                  </a:lnTo>
                  <a:lnTo>
                    <a:pt x="5863" y="267"/>
                  </a:lnTo>
                  <a:lnTo>
                    <a:pt x="5487" y="345"/>
                  </a:lnTo>
                  <a:lnTo>
                    <a:pt x="5124" y="422"/>
                  </a:lnTo>
                  <a:lnTo>
                    <a:pt x="4754" y="513"/>
                  </a:lnTo>
                  <a:lnTo>
                    <a:pt x="4397" y="604"/>
                  </a:lnTo>
                  <a:lnTo>
                    <a:pt x="4047" y="695"/>
                  </a:lnTo>
                  <a:lnTo>
                    <a:pt x="3703" y="792"/>
                  </a:lnTo>
                  <a:lnTo>
                    <a:pt x="3055" y="987"/>
                  </a:lnTo>
                  <a:lnTo>
                    <a:pt x="2465" y="1175"/>
                  </a:lnTo>
                  <a:lnTo>
                    <a:pt x="1953" y="1350"/>
                  </a:lnTo>
                  <a:lnTo>
                    <a:pt x="1531" y="1499"/>
                  </a:lnTo>
                  <a:lnTo>
                    <a:pt x="1207" y="1622"/>
                  </a:lnTo>
                  <a:lnTo>
                    <a:pt x="928" y="1726"/>
                  </a:lnTo>
                  <a:lnTo>
                    <a:pt x="785" y="2044"/>
                  </a:lnTo>
                  <a:lnTo>
                    <a:pt x="643" y="2355"/>
                  </a:lnTo>
                  <a:lnTo>
                    <a:pt x="513" y="2660"/>
                  </a:lnTo>
                  <a:lnTo>
                    <a:pt x="396" y="2964"/>
                  </a:lnTo>
                  <a:lnTo>
                    <a:pt x="279" y="3256"/>
                  </a:lnTo>
                  <a:lnTo>
                    <a:pt x="182" y="3555"/>
                  </a:lnTo>
                  <a:lnTo>
                    <a:pt x="85" y="3840"/>
                  </a:lnTo>
                  <a:lnTo>
                    <a:pt x="1" y="4119"/>
                  </a:lnTo>
                  <a:lnTo>
                    <a:pt x="305" y="4223"/>
                  </a:lnTo>
                  <a:lnTo>
                    <a:pt x="610" y="4313"/>
                  </a:lnTo>
                  <a:lnTo>
                    <a:pt x="902" y="4385"/>
                  </a:lnTo>
                  <a:lnTo>
                    <a:pt x="1187" y="4443"/>
                  </a:lnTo>
                  <a:lnTo>
                    <a:pt x="1466" y="4482"/>
                  </a:lnTo>
                  <a:lnTo>
                    <a:pt x="1739" y="4514"/>
                  </a:lnTo>
                  <a:lnTo>
                    <a:pt x="2004" y="4527"/>
                  </a:lnTo>
                  <a:lnTo>
                    <a:pt x="2264" y="4534"/>
                  </a:lnTo>
                  <a:lnTo>
                    <a:pt x="2517" y="4521"/>
                  </a:lnTo>
                  <a:lnTo>
                    <a:pt x="2763" y="4501"/>
                  </a:lnTo>
                  <a:lnTo>
                    <a:pt x="3003" y="4469"/>
                  </a:lnTo>
                  <a:lnTo>
                    <a:pt x="3237" y="4430"/>
                  </a:lnTo>
                  <a:lnTo>
                    <a:pt x="3464" y="4378"/>
                  </a:lnTo>
                  <a:lnTo>
                    <a:pt x="3684" y="4320"/>
                  </a:lnTo>
                  <a:lnTo>
                    <a:pt x="3898" y="4248"/>
                  </a:lnTo>
                  <a:lnTo>
                    <a:pt x="4099" y="4177"/>
                  </a:lnTo>
                  <a:lnTo>
                    <a:pt x="4300" y="4093"/>
                  </a:lnTo>
                  <a:lnTo>
                    <a:pt x="4495" y="4009"/>
                  </a:lnTo>
                  <a:lnTo>
                    <a:pt x="4676" y="3911"/>
                  </a:lnTo>
                  <a:lnTo>
                    <a:pt x="4858" y="3814"/>
                  </a:lnTo>
                  <a:lnTo>
                    <a:pt x="5026" y="3710"/>
                  </a:lnTo>
                  <a:lnTo>
                    <a:pt x="5195" y="3606"/>
                  </a:lnTo>
                  <a:lnTo>
                    <a:pt x="5351" y="3496"/>
                  </a:lnTo>
                  <a:lnTo>
                    <a:pt x="5506" y="3379"/>
                  </a:lnTo>
                  <a:lnTo>
                    <a:pt x="5649" y="3269"/>
                  </a:lnTo>
                  <a:lnTo>
                    <a:pt x="5785" y="3153"/>
                  </a:lnTo>
                  <a:lnTo>
                    <a:pt x="5921" y="3036"/>
                  </a:lnTo>
                  <a:lnTo>
                    <a:pt x="6045" y="2926"/>
                  </a:lnTo>
                  <a:lnTo>
                    <a:pt x="6161" y="2809"/>
                  </a:lnTo>
                  <a:lnTo>
                    <a:pt x="6272" y="2699"/>
                  </a:lnTo>
                  <a:lnTo>
                    <a:pt x="6473" y="2478"/>
                  </a:lnTo>
                  <a:lnTo>
                    <a:pt x="6550" y="2394"/>
                  </a:lnTo>
                  <a:lnTo>
                    <a:pt x="6635" y="2316"/>
                  </a:lnTo>
                  <a:lnTo>
                    <a:pt x="6719" y="2238"/>
                  </a:lnTo>
                  <a:lnTo>
                    <a:pt x="6810" y="2167"/>
                  </a:lnTo>
                  <a:lnTo>
                    <a:pt x="6907" y="2102"/>
                  </a:lnTo>
                  <a:lnTo>
                    <a:pt x="7004" y="2044"/>
                  </a:lnTo>
                  <a:lnTo>
                    <a:pt x="7102" y="1985"/>
                  </a:lnTo>
                  <a:lnTo>
                    <a:pt x="7205" y="1933"/>
                  </a:lnTo>
                  <a:lnTo>
                    <a:pt x="7309" y="1888"/>
                  </a:lnTo>
                  <a:lnTo>
                    <a:pt x="7419" y="1849"/>
                  </a:lnTo>
                  <a:lnTo>
                    <a:pt x="7530" y="1817"/>
                  </a:lnTo>
                  <a:lnTo>
                    <a:pt x="7640" y="1791"/>
                  </a:lnTo>
                  <a:lnTo>
                    <a:pt x="7750" y="1771"/>
                  </a:lnTo>
                  <a:lnTo>
                    <a:pt x="7867" y="1752"/>
                  </a:lnTo>
                  <a:lnTo>
                    <a:pt x="7984" y="1745"/>
                  </a:lnTo>
                  <a:lnTo>
                    <a:pt x="8094" y="1745"/>
                  </a:lnTo>
                  <a:lnTo>
                    <a:pt x="8230" y="1739"/>
                  </a:lnTo>
                  <a:lnTo>
                    <a:pt x="8366" y="1732"/>
                  </a:lnTo>
                  <a:lnTo>
                    <a:pt x="8509" y="1726"/>
                  </a:lnTo>
                  <a:lnTo>
                    <a:pt x="8658" y="1706"/>
                  </a:lnTo>
                  <a:lnTo>
                    <a:pt x="8814" y="1680"/>
                  </a:lnTo>
                  <a:lnTo>
                    <a:pt x="8969" y="1648"/>
                  </a:lnTo>
                  <a:lnTo>
                    <a:pt x="9131" y="1609"/>
                  </a:lnTo>
                  <a:lnTo>
                    <a:pt x="9300" y="1564"/>
                  </a:lnTo>
                  <a:lnTo>
                    <a:pt x="9469" y="1512"/>
                  </a:lnTo>
                  <a:lnTo>
                    <a:pt x="9644" y="1447"/>
                  </a:lnTo>
                  <a:lnTo>
                    <a:pt x="9819" y="1369"/>
                  </a:lnTo>
                  <a:lnTo>
                    <a:pt x="9994" y="1285"/>
                  </a:lnTo>
                  <a:lnTo>
                    <a:pt x="10175" y="1188"/>
                  </a:lnTo>
                  <a:lnTo>
                    <a:pt x="10357" y="1077"/>
                  </a:lnTo>
                  <a:lnTo>
                    <a:pt x="10539" y="961"/>
                  </a:lnTo>
                  <a:lnTo>
                    <a:pt x="10720" y="824"/>
                  </a:lnTo>
                  <a:lnTo>
                    <a:pt x="10759" y="740"/>
                  </a:lnTo>
                  <a:lnTo>
                    <a:pt x="9806" y="234"/>
                  </a:lnTo>
                  <a:lnTo>
                    <a:pt x="9683" y="195"/>
                  </a:lnTo>
                  <a:lnTo>
                    <a:pt x="9553" y="150"/>
                  </a:lnTo>
                  <a:lnTo>
                    <a:pt x="9423" y="118"/>
                  </a:lnTo>
                  <a:lnTo>
                    <a:pt x="9281" y="85"/>
                  </a:lnTo>
                  <a:lnTo>
                    <a:pt x="9138" y="59"/>
                  </a:lnTo>
                  <a:lnTo>
                    <a:pt x="8989" y="40"/>
                  </a:lnTo>
                  <a:lnTo>
                    <a:pt x="8840" y="27"/>
                  </a:lnTo>
                  <a:lnTo>
                    <a:pt x="8684" y="14"/>
                  </a:lnTo>
                  <a:lnTo>
                    <a:pt x="8522" y="1"/>
                  </a:lnTo>
                  <a:close/>
                </a:path>
              </a:pathLst>
            </a:custGeom>
            <a:solidFill>
              <a:srgbClr val="000000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2985;p51"/>
            <p:cNvSpPr/>
            <p:nvPr/>
          </p:nvSpPr>
          <p:spPr>
            <a:xfrm>
              <a:off x="1502383" y="3993524"/>
              <a:ext cx="69164" cy="84232"/>
            </a:xfrm>
            <a:custGeom>
              <a:avLst/>
              <a:gdLst/>
              <a:ahLst/>
              <a:cxnLst/>
              <a:rect l="l" t="t" r="r" b="b"/>
              <a:pathLst>
                <a:path w="1758" h="2141" fill="none" extrusionOk="0">
                  <a:moveTo>
                    <a:pt x="1" y="1"/>
                  </a:moveTo>
                  <a:lnTo>
                    <a:pt x="1758" y="214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2986;p51"/>
            <p:cNvSpPr/>
            <p:nvPr/>
          </p:nvSpPr>
          <p:spPr>
            <a:xfrm>
              <a:off x="1595780" y="4007805"/>
              <a:ext cx="36510" cy="109254"/>
            </a:xfrm>
            <a:custGeom>
              <a:avLst/>
              <a:gdLst/>
              <a:ahLst/>
              <a:cxnLst/>
              <a:rect l="l" t="t" r="r" b="b"/>
              <a:pathLst>
                <a:path w="928" h="2777" fill="none" extrusionOk="0">
                  <a:moveTo>
                    <a:pt x="0" y="2776"/>
                  </a:moveTo>
                  <a:lnTo>
                    <a:pt x="927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2987;p51"/>
            <p:cNvSpPr/>
            <p:nvPr/>
          </p:nvSpPr>
          <p:spPr>
            <a:xfrm>
              <a:off x="1575597" y="3971847"/>
              <a:ext cx="15108" cy="90606"/>
            </a:xfrm>
            <a:custGeom>
              <a:avLst/>
              <a:gdLst/>
              <a:ahLst/>
              <a:cxnLst/>
              <a:rect l="l" t="t" r="r" b="b"/>
              <a:pathLst>
                <a:path w="384" h="2303" fill="none" extrusionOk="0">
                  <a:moveTo>
                    <a:pt x="383" y="2303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2988;p51"/>
            <p:cNvSpPr/>
            <p:nvPr/>
          </p:nvSpPr>
          <p:spPr>
            <a:xfrm>
              <a:off x="1266648" y="3190644"/>
              <a:ext cx="440911" cy="621021"/>
            </a:xfrm>
            <a:custGeom>
              <a:avLst/>
              <a:gdLst/>
              <a:ahLst/>
              <a:cxnLst/>
              <a:rect l="l" t="t" r="r" b="b"/>
              <a:pathLst>
                <a:path w="11207" h="15785" extrusionOk="0">
                  <a:moveTo>
                    <a:pt x="3340" y="0"/>
                  </a:moveTo>
                  <a:lnTo>
                    <a:pt x="3295" y="7"/>
                  </a:lnTo>
                  <a:lnTo>
                    <a:pt x="3256" y="13"/>
                  </a:lnTo>
                  <a:lnTo>
                    <a:pt x="3210" y="26"/>
                  </a:lnTo>
                  <a:lnTo>
                    <a:pt x="3172" y="39"/>
                  </a:lnTo>
                  <a:lnTo>
                    <a:pt x="3133" y="59"/>
                  </a:lnTo>
                  <a:lnTo>
                    <a:pt x="3100" y="85"/>
                  </a:lnTo>
                  <a:lnTo>
                    <a:pt x="3068" y="111"/>
                  </a:lnTo>
                  <a:lnTo>
                    <a:pt x="3035" y="143"/>
                  </a:lnTo>
                  <a:lnTo>
                    <a:pt x="3009" y="175"/>
                  </a:lnTo>
                  <a:lnTo>
                    <a:pt x="2983" y="208"/>
                  </a:lnTo>
                  <a:lnTo>
                    <a:pt x="2964" y="247"/>
                  </a:lnTo>
                  <a:lnTo>
                    <a:pt x="2951" y="292"/>
                  </a:lnTo>
                  <a:lnTo>
                    <a:pt x="2938" y="331"/>
                  </a:lnTo>
                  <a:lnTo>
                    <a:pt x="2932" y="376"/>
                  </a:lnTo>
                  <a:lnTo>
                    <a:pt x="2932" y="422"/>
                  </a:lnTo>
                  <a:lnTo>
                    <a:pt x="2958" y="1654"/>
                  </a:lnTo>
                  <a:lnTo>
                    <a:pt x="2893" y="1693"/>
                  </a:lnTo>
                  <a:lnTo>
                    <a:pt x="2679" y="1810"/>
                  </a:lnTo>
                  <a:lnTo>
                    <a:pt x="2296" y="2030"/>
                  </a:lnTo>
                  <a:lnTo>
                    <a:pt x="1732" y="2374"/>
                  </a:lnTo>
                  <a:lnTo>
                    <a:pt x="1563" y="2484"/>
                  </a:lnTo>
                  <a:lnTo>
                    <a:pt x="1401" y="2601"/>
                  </a:lnTo>
                  <a:lnTo>
                    <a:pt x="1252" y="2718"/>
                  </a:lnTo>
                  <a:lnTo>
                    <a:pt x="1109" y="2847"/>
                  </a:lnTo>
                  <a:lnTo>
                    <a:pt x="980" y="2977"/>
                  </a:lnTo>
                  <a:lnTo>
                    <a:pt x="856" y="3107"/>
                  </a:lnTo>
                  <a:lnTo>
                    <a:pt x="746" y="3243"/>
                  </a:lnTo>
                  <a:lnTo>
                    <a:pt x="636" y="3385"/>
                  </a:lnTo>
                  <a:lnTo>
                    <a:pt x="545" y="3528"/>
                  </a:lnTo>
                  <a:lnTo>
                    <a:pt x="454" y="3677"/>
                  </a:lnTo>
                  <a:lnTo>
                    <a:pt x="377" y="3826"/>
                  </a:lnTo>
                  <a:lnTo>
                    <a:pt x="305" y="3982"/>
                  </a:lnTo>
                  <a:lnTo>
                    <a:pt x="240" y="4144"/>
                  </a:lnTo>
                  <a:lnTo>
                    <a:pt x="182" y="4300"/>
                  </a:lnTo>
                  <a:lnTo>
                    <a:pt x="137" y="4462"/>
                  </a:lnTo>
                  <a:lnTo>
                    <a:pt x="98" y="4631"/>
                  </a:lnTo>
                  <a:lnTo>
                    <a:pt x="65" y="4793"/>
                  </a:lnTo>
                  <a:lnTo>
                    <a:pt x="39" y="4961"/>
                  </a:lnTo>
                  <a:lnTo>
                    <a:pt x="20" y="5136"/>
                  </a:lnTo>
                  <a:lnTo>
                    <a:pt x="7" y="5305"/>
                  </a:lnTo>
                  <a:lnTo>
                    <a:pt x="0" y="5480"/>
                  </a:lnTo>
                  <a:lnTo>
                    <a:pt x="7" y="5655"/>
                  </a:lnTo>
                  <a:lnTo>
                    <a:pt x="13" y="5830"/>
                  </a:lnTo>
                  <a:lnTo>
                    <a:pt x="33" y="6005"/>
                  </a:lnTo>
                  <a:lnTo>
                    <a:pt x="52" y="6181"/>
                  </a:lnTo>
                  <a:lnTo>
                    <a:pt x="78" y="6362"/>
                  </a:lnTo>
                  <a:lnTo>
                    <a:pt x="117" y="6537"/>
                  </a:lnTo>
                  <a:lnTo>
                    <a:pt x="156" y="6712"/>
                  </a:lnTo>
                  <a:lnTo>
                    <a:pt x="201" y="6894"/>
                  </a:lnTo>
                  <a:lnTo>
                    <a:pt x="253" y="7069"/>
                  </a:lnTo>
                  <a:lnTo>
                    <a:pt x="312" y="7244"/>
                  </a:lnTo>
                  <a:lnTo>
                    <a:pt x="377" y="7419"/>
                  </a:lnTo>
                  <a:lnTo>
                    <a:pt x="506" y="7789"/>
                  </a:lnTo>
                  <a:lnTo>
                    <a:pt x="649" y="8197"/>
                  </a:lnTo>
                  <a:lnTo>
                    <a:pt x="792" y="8632"/>
                  </a:lnTo>
                  <a:lnTo>
                    <a:pt x="934" y="9086"/>
                  </a:lnTo>
                  <a:lnTo>
                    <a:pt x="1220" y="10013"/>
                  </a:lnTo>
                  <a:lnTo>
                    <a:pt x="1485" y="10928"/>
                  </a:lnTo>
                  <a:lnTo>
                    <a:pt x="1719" y="11751"/>
                  </a:lnTo>
                  <a:lnTo>
                    <a:pt x="1901" y="12419"/>
                  </a:lnTo>
                  <a:lnTo>
                    <a:pt x="2069" y="13035"/>
                  </a:lnTo>
                  <a:lnTo>
                    <a:pt x="377" y="15389"/>
                  </a:lnTo>
                  <a:lnTo>
                    <a:pt x="493" y="15435"/>
                  </a:lnTo>
                  <a:lnTo>
                    <a:pt x="623" y="15480"/>
                  </a:lnTo>
                  <a:lnTo>
                    <a:pt x="766" y="15519"/>
                  </a:lnTo>
                  <a:lnTo>
                    <a:pt x="915" y="15564"/>
                  </a:lnTo>
                  <a:lnTo>
                    <a:pt x="1083" y="15603"/>
                  </a:lnTo>
                  <a:lnTo>
                    <a:pt x="1258" y="15642"/>
                  </a:lnTo>
                  <a:lnTo>
                    <a:pt x="1447" y="15675"/>
                  </a:lnTo>
                  <a:lnTo>
                    <a:pt x="1648" y="15707"/>
                  </a:lnTo>
                  <a:lnTo>
                    <a:pt x="1855" y="15733"/>
                  </a:lnTo>
                  <a:lnTo>
                    <a:pt x="2069" y="15752"/>
                  </a:lnTo>
                  <a:lnTo>
                    <a:pt x="2290" y="15765"/>
                  </a:lnTo>
                  <a:lnTo>
                    <a:pt x="2517" y="15778"/>
                  </a:lnTo>
                  <a:lnTo>
                    <a:pt x="2757" y="15785"/>
                  </a:lnTo>
                  <a:lnTo>
                    <a:pt x="2996" y="15778"/>
                  </a:lnTo>
                  <a:lnTo>
                    <a:pt x="3243" y="15765"/>
                  </a:lnTo>
                  <a:lnTo>
                    <a:pt x="3489" y="15752"/>
                  </a:lnTo>
                  <a:lnTo>
                    <a:pt x="3749" y="15726"/>
                  </a:lnTo>
                  <a:lnTo>
                    <a:pt x="4002" y="15688"/>
                  </a:lnTo>
                  <a:lnTo>
                    <a:pt x="4268" y="15642"/>
                  </a:lnTo>
                  <a:lnTo>
                    <a:pt x="4527" y="15590"/>
                  </a:lnTo>
                  <a:lnTo>
                    <a:pt x="4793" y="15525"/>
                  </a:lnTo>
                  <a:lnTo>
                    <a:pt x="5052" y="15448"/>
                  </a:lnTo>
                  <a:lnTo>
                    <a:pt x="5318" y="15357"/>
                  </a:lnTo>
                  <a:lnTo>
                    <a:pt x="5584" y="15260"/>
                  </a:lnTo>
                  <a:lnTo>
                    <a:pt x="5843" y="15149"/>
                  </a:lnTo>
                  <a:lnTo>
                    <a:pt x="6103" y="15020"/>
                  </a:lnTo>
                  <a:lnTo>
                    <a:pt x="6356" y="14883"/>
                  </a:lnTo>
                  <a:lnTo>
                    <a:pt x="6615" y="14728"/>
                  </a:lnTo>
                  <a:lnTo>
                    <a:pt x="6862" y="14566"/>
                  </a:lnTo>
                  <a:lnTo>
                    <a:pt x="7108" y="14378"/>
                  </a:lnTo>
                  <a:lnTo>
                    <a:pt x="7225" y="14280"/>
                  </a:lnTo>
                  <a:lnTo>
                    <a:pt x="7348" y="14183"/>
                  </a:lnTo>
                  <a:lnTo>
                    <a:pt x="7465" y="14079"/>
                  </a:lnTo>
                  <a:lnTo>
                    <a:pt x="7581" y="13969"/>
                  </a:lnTo>
                  <a:lnTo>
                    <a:pt x="7711" y="14060"/>
                  </a:lnTo>
                  <a:lnTo>
                    <a:pt x="7847" y="14144"/>
                  </a:lnTo>
                  <a:lnTo>
                    <a:pt x="7983" y="14215"/>
                  </a:lnTo>
                  <a:lnTo>
                    <a:pt x="8126" y="14274"/>
                  </a:lnTo>
                  <a:lnTo>
                    <a:pt x="8269" y="14319"/>
                  </a:lnTo>
                  <a:lnTo>
                    <a:pt x="8418" y="14358"/>
                  </a:lnTo>
                  <a:lnTo>
                    <a:pt x="8567" y="14391"/>
                  </a:lnTo>
                  <a:lnTo>
                    <a:pt x="8716" y="14416"/>
                  </a:lnTo>
                  <a:lnTo>
                    <a:pt x="8872" y="14429"/>
                  </a:lnTo>
                  <a:lnTo>
                    <a:pt x="9021" y="14436"/>
                  </a:lnTo>
                  <a:lnTo>
                    <a:pt x="9326" y="14436"/>
                  </a:lnTo>
                  <a:lnTo>
                    <a:pt x="9468" y="14423"/>
                  </a:lnTo>
                  <a:lnTo>
                    <a:pt x="9618" y="14410"/>
                  </a:lnTo>
                  <a:lnTo>
                    <a:pt x="9760" y="14391"/>
                  </a:lnTo>
                  <a:lnTo>
                    <a:pt x="9903" y="14365"/>
                  </a:lnTo>
                  <a:lnTo>
                    <a:pt x="10169" y="14313"/>
                  </a:lnTo>
                  <a:lnTo>
                    <a:pt x="10415" y="14248"/>
                  </a:lnTo>
                  <a:lnTo>
                    <a:pt x="10636" y="14183"/>
                  </a:lnTo>
                  <a:lnTo>
                    <a:pt x="10830" y="14118"/>
                  </a:lnTo>
                  <a:lnTo>
                    <a:pt x="10986" y="14060"/>
                  </a:lnTo>
                  <a:lnTo>
                    <a:pt x="11103" y="14008"/>
                  </a:lnTo>
                  <a:lnTo>
                    <a:pt x="11206" y="13969"/>
                  </a:lnTo>
                  <a:lnTo>
                    <a:pt x="9806" y="13223"/>
                  </a:lnTo>
                  <a:lnTo>
                    <a:pt x="9806" y="13152"/>
                  </a:lnTo>
                  <a:lnTo>
                    <a:pt x="9819" y="12944"/>
                  </a:lnTo>
                  <a:lnTo>
                    <a:pt x="9851" y="12627"/>
                  </a:lnTo>
                  <a:lnTo>
                    <a:pt x="9877" y="12432"/>
                  </a:lnTo>
                  <a:lnTo>
                    <a:pt x="9903" y="12218"/>
                  </a:lnTo>
                  <a:lnTo>
                    <a:pt x="9942" y="11991"/>
                  </a:lnTo>
                  <a:lnTo>
                    <a:pt x="9987" y="11745"/>
                  </a:lnTo>
                  <a:lnTo>
                    <a:pt x="10046" y="11485"/>
                  </a:lnTo>
                  <a:lnTo>
                    <a:pt x="10110" y="11226"/>
                  </a:lnTo>
                  <a:lnTo>
                    <a:pt x="10182" y="10953"/>
                  </a:lnTo>
                  <a:lnTo>
                    <a:pt x="10273" y="10681"/>
                  </a:lnTo>
                  <a:lnTo>
                    <a:pt x="10370" y="10402"/>
                  </a:lnTo>
                  <a:lnTo>
                    <a:pt x="10480" y="10130"/>
                  </a:lnTo>
                  <a:lnTo>
                    <a:pt x="10577" y="9916"/>
                  </a:lnTo>
                  <a:lnTo>
                    <a:pt x="10662" y="9695"/>
                  </a:lnTo>
                  <a:lnTo>
                    <a:pt x="10746" y="9481"/>
                  </a:lnTo>
                  <a:lnTo>
                    <a:pt x="10824" y="9267"/>
                  </a:lnTo>
                  <a:lnTo>
                    <a:pt x="10889" y="9053"/>
                  </a:lnTo>
                  <a:lnTo>
                    <a:pt x="10954" y="8839"/>
                  </a:lnTo>
                  <a:lnTo>
                    <a:pt x="11005" y="8625"/>
                  </a:lnTo>
                  <a:lnTo>
                    <a:pt x="11057" y="8418"/>
                  </a:lnTo>
                  <a:lnTo>
                    <a:pt x="11096" y="8204"/>
                  </a:lnTo>
                  <a:lnTo>
                    <a:pt x="11135" y="7996"/>
                  </a:lnTo>
                  <a:lnTo>
                    <a:pt x="11161" y="7782"/>
                  </a:lnTo>
                  <a:lnTo>
                    <a:pt x="11181" y="7575"/>
                  </a:lnTo>
                  <a:lnTo>
                    <a:pt x="11200" y="7367"/>
                  </a:lnTo>
                  <a:lnTo>
                    <a:pt x="11206" y="7153"/>
                  </a:lnTo>
                  <a:lnTo>
                    <a:pt x="11206" y="6946"/>
                  </a:lnTo>
                  <a:lnTo>
                    <a:pt x="11193" y="6732"/>
                  </a:lnTo>
                  <a:lnTo>
                    <a:pt x="11181" y="6524"/>
                  </a:lnTo>
                  <a:lnTo>
                    <a:pt x="11161" y="6310"/>
                  </a:lnTo>
                  <a:lnTo>
                    <a:pt x="11129" y="6103"/>
                  </a:lnTo>
                  <a:lnTo>
                    <a:pt x="11090" y="5889"/>
                  </a:lnTo>
                  <a:lnTo>
                    <a:pt x="11044" y="5675"/>
                  </a:lnTo>
                  <a:lnTo>
                    <a:pt x="10992" y="5461"/>
                  </a:lnTo>
                  <a:lnTo>
                    <a:pt x="10928" y="5240"/>
                  </a:lnTo>
                  <a:lnTo>
                    <a:pt x="10856" y="5026"/>
                  </a:lnTo>
                  <a:lnTo>
                    <a:pt x="10778" y="4806"/>
                  </a:lnTo>
                  <a:lnTo>
                    <a:pt x="10694" y="4585"/>
                  </a:lnTo>
                  <a:lnTo>
                    <a:pt x="10603" y="4358"/>
                  </a:lnTo>
                  <a:lnTo>
                    <a:pt x="10500" y="4138"/>
                  </a:lnTo>
                  <a:lnTo>
                    <a:pt x="10389" y="3911"/>
                  </a:lnTo>
                  <a:lnTo>
                    <a:pt x="10266" y="3677"/>
                  </a:lnTo>
                  <a:lnTo>
                    <a:pt x="10143" y="3450"/>
                  </a:lnTo>
                  <a:lnTo>
                    <a:pt x="10000" y="3217"/>
                  </a:lnTo>
                  <a:lnTo>
                    <a:pt x="9903" y="3061"/>
                  </a:lnTo>
                  <a:lnTo>
                    <a:pt x="9786" y="2912"/>
                  </a:lnTo>
                  <a:lnTo>
                    <a:pt x="9663" y="2776"/>
                  </a:lnTo>
                  <a:lnTo>
                    <a:pt x="9527" y="2653"/>
                  </a:lnTo>
                  <a:lnTo>
                    <a:pt x="9384" y="2536"/>
                  </a:lnTo>
                  <a:lnTo>
                    <a:pt x="9229" y="2439"/>
                  </a:lnTo>
                  <a:lnTo>
                    <a:pt x="9066" y="2348"/>
                  </a:lnTo>
                  <a:lnTo>
                    <a:pt x="8898" y="2270"/>
                  </a:lnTo>
                  <a:lnTo>
                    <a:pt x="7251" y="1602"/>
                  </a:lnTo>
                  <a:lnTo>
                    <a:pt x="7153" y="824"/>
                  </a:lnTo>
                  <a:lnTo>
                    <a:pt x="7134" y="740"/>
                  </a:lnTo>
                  <a:lnTo>
                    <a:pt x="7101" y="655"/>
                  </a:lnTo>
                  <a:lnTo>
                    <a:pt x="7056" y="584"/>
                  </a:lnTo>
                  <a:lnTo>
                    <a:pt x="7004" y="519"/>
                  </a:lnTo>
                  <a:lnTo>
                    <a:pt x="6939" y="467"/>
                  </a:lnTo>
                  <a:lnTo>
                    <a:pt x="6868" y="422"/>
                  </a:lnTo>
                  <a:lnTo>
                    <a:pt x="6784" y="389"/>
                  </a:lnTo>
                  <a:lnTo>
                    <a:pt x="6699" y="376"/>
                  </a:lnTo>
                  <a:lnTo>
                    <a:pt x="3386" y="7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3F62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2989;p51"/>
            <p:cNvSpPr/>
            <p:nvPr/>
          </p:nvSpPr>
          <p:spPr>
            <a:xfrm>
              <a:off x="1531731" y="3277392"/>
              <a:ext cx="72744" cy="451888"/>
            </a:xfrm>
            <a:custGeom>
              <a:avLst/>
              <a:gdLst/>
              <a:ahLst/>
              <a:cxnLst/>
              <a:rect l="l" t="t" r="r" b="b"/>
              <a:pathLst>
                <a:path w="1849" h="11486" fill="none" extrusionOk="0">
                  <a:moveTo>
                    <a:pt x="0" y="0"/>
                  </a:moveTo>
                  <a:lnTo>
                    <a:pt x="1362" y="3107"/>
                  </a:lnTo>
                  <a:lnTo>
                    <a:pt x="1362" y="3107"/>
                  </a:lnTo>
                  <a:lnTo>
                    <a:pt x="1427" y="3262"/>
                  </a:lnTo>
                  <a:lnTo>
                    <a:pt x="1485" y="3418"/>
                  </a:lnTo>
                  <a:lnTo>
                    <a:pt x="1544" y="3573"/>
                  </a:lnTo>
                  <a:lnTo>
                    <a:pt x="1596" y="3729"/>
                  </a:lnTo>
                  <a:lnTo>
                    <a:pt x="1641" y="3885"/>
                  </a:lnTo>
                  <a:lnTo>
                    <a:pt x="1680" y="4047"/>
                  </a:lnTo>
                  <a:lnTo>
                    <a:pt x="1719" y="4202"/>
                  </a:lnTo>
                  <a:lnTo>
                    <a:pt x="1751" y="4365"/>
                  </a:lnTo>
                  <a:lnTo>
                    <a:pt x="1777" y="4527"/>
                  </a:lnTo>
                  <a:lnTo>
                    <a:pt x="1803" y="4689"/>
                  </a:lnTo>
                  <a:lnTo>
                    <a:pt x="1823" y="4851"/>
                  </a:lnTo>
                  <a:lnTo>
                    <a:pt x="1836" y="5013"/>
                  </a:lnTo>
                  <a:lnTo>
                    <a:pt x="1842" y="5175"/>
                  </a:lnTo>
                  <a:lnTo>
                    <a:pt x="1849" y="5337"/>
                  </a:lnTo>
                  <a:lnTo>
                    <a:pt x="1849" y="5499"/>
                  </a:lnTo>
                  <a:lnTo>
                    <a:pt x="1849" y="5662"/>
                  </a:lnTo>
                  <a:lnTo>
                    <a:pt x="1836" y="5824"/>
                  </a:lnTo>
                  <a:lnTo>
                    <a:pt x="1823" y="5986"/>
                  </a:lnTo>
                  <a:lnTo>
                    <a:pt x="1810" y="6148"/>
                  </a:lnTo>
                  <a:lnTo>
                    <a:pt x="1784" y="6310"/>
                  </a:lnTo>
                  <a:lnTo>
                    <a:pt x="1758" y="6472"/>
                  </a:lnTo>
                  <a:lnTo>
                    <a:pt x="1725" y="6628"/>
                  </a:lnTo>
                  <a:lnTo>
                    <a:pt x="1693" y="6790"/>
                  </a:lnTo>
                  <a:lnTo>
                    <a:pt x="1647" y="6946"/>
                  </a:lnTo>
                  <a:lnTo>
                    <a:pt x="1602" y="7101"/>
                  </a:lnTo>
                  <a:lnTo>
                    <a:pt x="1557" y="7263"/>
                  </a:lnTo>
                  <a:lnTo>
                    <a:pt x="1498" y="7413"/>
                  </a:lnTo>
                  <a:lnTo>
                    <a:pt x="1440" y="7568"/>
                  </a:lnTo>
                  <a:lnTo>
                    <a:pt x="1382" y="7724"/>
                  </a:lnTo>
                  <a:lnTo>
                    <a:pt x="1310" y="7873"/>
                  </a:lnTo>
                  <a:lnTo>
                    <a:pt x="1239" y="8022"/>
                  </a:lnTo>
                  <a:lnTo>
                    <a:pt x="1161" y="8171"/>
                  </a:lnTo>
                  <a:lnTo>
                    <a:pt x="714" y="9008"/>
                  </a:lnTo>
                  <a:lnTo>
                    <a:pt x="843" y="11485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2990;p51"/>
            <p:cNvSpPr/>
            <p:nvPr/>
          </p:nvSpPr>
          <p:spPr>
            <a:xfrm>
              <a:off x="1796028" y="3487593"/>
              <a:ext cx="39" cy="71249"/>
            </a:xfrm>
            <a:custGeom>
              <a:avLst/>
              <a:gdLst/>
              <a:ahLst/>
              <a:cxnLst/>
              <a:rect l="l" t="t" r="r" b="b"/>
              <a:pathLst>
                <a:path w="1" h="1811" fill="none" extrusionOk="0">
                  <a:moveTo>
                    <a:pt x="1" y="1"/>
                  </a:moveTo>
                  <a:lnTo>
                    <a:pt x="1" y="1810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2991;p51"/>
            <p:cNvSpPr/>
            <p:nvPr/>
          </p:nvSpPr>
          <p:spPr>
            <a:xfrm>
              <a:off x="1264090" y="3136549"/>
              <a:ext cx="623343" cy="553431"/>
            </a:xfrm>
            <a:custGeom>
              <a:avLst/>
              <a:gdLst/>
              <a:ahLst/>
              <a:cxnLst/>
              <a:rect l="l" t="t" r="r" b="b"/>
              <a:pathLst>
                <a:path w="15844" h="14067" extrusionOk="0">
                  <a:moveTo>
                    <a:pt x="14430" y="0"/>
                  </a:moveTo>
                  <a:lnTo>
                    <a:pt x="14397" y="7"/>
                  </a:lnTo>
                  <a:lnTo>
                    <a:pt x="14365" y="26"/>
                  </a:lnTo>
                  <a:lnTo>
                    <a:pt x="14339" y="59"/>
                  </a:lnTo>
                  <a:lnTo>
                    <a:pt x="14306" y="98"/>
                  </a:lnTo>
                  <a:lnTo>
                    <a:pt x="14280" y="156"/>
                  </a:lnTo>
                  <a:lnTo>
                    <a:pt x="14255" y="221"/>
                  </a:lnTo>
                  <a:lnTo>
                    <a:pt x="14209" y="377"/>
                  </a:lnTo>
                  <a:lnTo>
                    <a:pt x="14164" y="558"/>
                  </a:lnTo>
                  <a:lnTo>
                    <a:pt x="14125" y="766"/>
                  </a:lnTo>
                  <a:lnTo>
                    <a:pt x="14092" y="986"/>
                  </a:lnTo>
                  <a:lnTo>
                    <a:pt x="14060" y="1213"/>
                  </a:lnTo>
                  <a:lnTo>
                    <a:pt x="14008" y="1667"/>
                  </a:lnTo>
                  <a:lnTo>
                    <a:pt x="13976" y="2063"/>
                  </a:lnTo>
                  <a:lnTo>
                    <a:pt x="13943" y="2445"/>
                  </a:lnTo>
                  <a:lnTo>
                    <a:pt x="13937" y="2076"/>
                  </a:lnTo>
                  <a:lnTo>
                    <a:pt x="13924" y="1700"/>
                  </a:lnTo>
                  <a:lnTo>
                    <a:pt x="13898" y="1272"/>
                  </a:lnTo>
                  <a:lnTo>
                    <a:pt x="13885" y="1051"/>
                  </a:lnTo>
                  <a:lnTo>
                    <a:pt x="13859" y="844"/>
                  </a:lnTo>
                  <a:lnTo>
                    <a:pt x="13833" y="642"/>
                  </a:lnTo>
                  <a:lnTo>
                    <a:pt x="13801" y="467"/>
                  </a:lnTo>
                  <a:lnTo>
                    <a:pt x="13768" y="312"/>
                  </a:lnTo>
                  <a:lnTo>
                    <a:pt x="13749" y="253"/>
                  </a:lnTo>
                  <a:lnTo>
                    <a:pt x="13723" y="202"/>
                  </a:lnTo>
                  <a:lnTo>
                    <a:pt x="13703" y="156"/>
                  </a:lnTo>
                  <a:lnTo>
                    <a:pt x="13677" y="124"/>
                  </a:lnTo>
                  <a:lnTo>
                    <a:pt x="13651" y="104"/>
                  </a:lnTo>
                  <a:lnTo>
                    <a:pt x="13619" y="98"/>
                  </a:lnTo>
                  <a:lnTo>
                    <a:pt x="13593" y="104"/>
                  </a:lnTo>
                  <a:lnTo>
                    <a:pt x="13567" y="124"/>
                  </a:lnTo>
                  <a:lnTo>
                    <a:pt x="13541" y="156"/>
                  </a:lnTo>
                  <a:lnTo>
                    <a:pt x="13515" y="202"/>
                  </a:lnTo>
                  <a:lnTo>
                    <a:pt x="13496" y="260"/>
                  </a:lnTo>
                  <a:lnTo>
                    <a:pt x="13470" y="325"/>
                  </a:lnTo>
                  <a:lnTo>
                    <a:pt x="13437" y="480"/>
                  </a:lnTo>
                  <a:lnTo>
                    <a:pt x="13399" y="662"/>
                  </a:lnTo>
                  <a:lnTo>
                    <a:pt x="13373" y="869"/>
                  </a:lnTo>
                  <a:lnTo>
                    <a:pt x="13347" y="1083"/>
                  </a:lnTo>
                  <a:lnTo>
                    <a:pt x="13327" y="1310"/>
                  </a:lnTo>
                  <a:lnTo>
                    <a:pt x="13295" y="1758"/>
                  </a:lnTo>
                  <a:lnTo>
                    <a:pt x="13282" y="2147"/>
                  </a:lnTo>
                  <a:lnTo>
                    <a:pt x="13269" y="2530"/>
                  </a:lnTo>
                  <a:lnTo>
                    <a:pt x="13048" y="1680"/>
                  </a:lnTo>
                  <a:lnTo>
                    <a:pt x="13029" y="1622"/>
                  </a:lnTo>
                  <a:lnTo>
                    <a:pt x="12996" y="1576"/>
                  </a:lnTo>
                  <a:lnTo>
                    <a:pt x="12958" y="1537"/>
                  </a:lnTo>
                  <a:lnTo>
                    <a:pt x="12906" y="1505"/>
                  </a:lnTo>
                  <a:lnTo>
                    <a:pt x="12854" y="1486"/>
                  </a:lnTo>
                  <a:lnTo>
                    <a:pt x="12802" y="1479"/>
                  </a:lnTo>
                  <a:lnTo>
                    <a:pt x="12744" y="1486"/>
                  </a:lnTo>
                  <a:lnTo>
                    <a:pt x="12685" y="1505"/>
                  </a:lnTo>
                  <a:lnTo>
                    <a:pt x="12653" y="1524"/>
                  </a:lnTo>
                  <a:lnTo>
                    <a:pt x="12620" y="1550"/>
                  </a:lnTo>
                  <a:lnTo>
                    <a:pt x="12594" y="1576"/>
                  </a:lnTo>
                  <a:lnTo>
                    <a:pt x="12568" y="1609"/>
                  </a:lnTo>
                  <a:lnTo>
                    <a:pt x="12549" y="1641"/>
                  </a:lnTo>
                  <a:lnTo>
                    <a:pt x="12536" y="1680"/>
                  </a:lnTo>
                  <a:lnTo>
                    <a:pt x="12530" y="1719"/>
                  </a:lnTo>
                  <a:lnTo>
                    <a:pt x="12530" y="1764"/>
                  </a:lnTo>
                  <a:lnTo>
                    <a:pt x="12692" y="4054"/>
                  </a:lnTo>
                  <a:lnTo>
                    <a:pt x="7919" y="10104"/>
                  </a:lnTo>
                  <a:lnTo>
                    <a:pt x="7400" y="9527"/>
                  </a:lnTo>
                  <a:lnTo>
                    <a:pt x="6174" y="8178"/>
                  </a:lnTo>
                  <a:lnTo>
                    <a:pt x="4748" y="6583"/>
                  </a:lnTo>
                  <a:lnTo>
                    <a:pt x="4112" y="5869"/>
                  </a:lnTo>
                  <a:lnTo>
                    <a:pt x="3613" y="5299"/>
                  </a:lnTo>
                  <a:lnTo>
                    <a:pt x="3509" y="5182"/>
                  </a:lnTo>
                  <a:lnTo>
                    <a:pt x="3399" y="5072"/>
                  </a:lnTo>
                  <a:lnTo>
                    <a:pt x="3288" y="4962"/>
                  </a:lnTo>
                  <a:lnTo>
                    <a:pt x="3178" y="4864"/>
                  </a:lnTo>
                  <a:lnTo>
                    <a:pt x="3068" y="4773"/>
                  </a:lnTo>
                  <a:lnTo>
                    <a:pt x="2951" y="4683"/>
                  </a:lnTo>
                  <a:lnTo>
                    <a:pt x="2834" y="4605"/>
                  </a:lnTo>
                  <a:lnTo>
                    <a:pt x="2718" y="4533"/>
                  </a:lnTo>
                  <a:lnTo>
                    <a:pt x="2601" y="4462"/>
                  </a:lnTo>
                  <a:lnTo>
                    <a:pt x="2478" y="4404"/>
                  </a:lnTo>
                  <a:lnTo>
                    <a:pt x="2361" y="4352"/>
                  </a:lnTo>
                  <a:lnTo>
                    <a:pt x="2244" y="4307"/>
                  </a:lnTo>
                  <a:lnTo>
                    <a:pt x="2128" y="4268"/>
                  </a:lnTo>
                  <a:lnTo>
                    <a:pt x="2004" y="4242"/>
                  </a:lnTo>
                  <a:lnTo>
                    <a:pt x="1888" y="4216"/>
                  </a:lnTo>
                  <a:lnTo>
                    <a:pt x="1777" y="4203"/>
                  </a:lnTo>
                  <a:lnTo>
                    <a:pt x="1661" y="4196"/>
                  </a:lnTo>
                  <a:lnTo>
                    <a:pt x="1550" y="4203"/>
                  </a:lnTo>
                  <a:lnTo>
                    <a:pt x="1440" y="4216"/>
                  </a:lnTo>
                  <a:lnTo>
                    <a:pt x="1330" y="4235"/>
                  </a:lnTo>
                  <a:lnTo>
                    <a:pt x="1226" y="4268"/>
                  </a:lnTo>
                  <a:lnTo>
                    <a:pt x="1122" y="4307"/>
                  </a:lnTo>
                  <a:lnTo>
                    <a:pt x="1019" y="4358"/>
                  </a:lnTo>
                  <a:lnTo>
                    <a:pt x="928" y="4417"/>
                  </a:lnTo>
                  <a:lnTo>
                    <a:pt x="831" y="4488"/>
                  </a:lnTo>
                  <a:lnTo>
                    <a:pt x="746" y="4566"/>
                  </a:lnTo>
                  <a:lnTo>
                    <a:pt x="662" y="4657"/>
                  </a:lnTo>
                  <a:lnTo>
                    <a:pt x="578" y="4754"/>
                  </a:lnTo>
                  <a:lnTo>
                    <a:pt x="506" y="4871"/>
                  </a:lnTo>
                  <a:lnTo>
                    <a:pt x="435" y="4987"/>
                  </a:lnTo>
                  <a:lnTo>
                    <a:pt x="370" y="5124"/>
                  </a:lnTo>
                  <a:lnTo>
                    <a:pt x="312" y="5266"/>
                  </a:lnTo>
                  <a:lnTo>
                    <a:pt x="260" y="5422"/>
                  </a:lnTo>
                  <a:lnTo>
                    <a:pt x="208" y="5578"/>
                  </a:lnTo>
                  <a:lnTo>
                    <a:pt x="163" y="5740"/>
                  </a:lnTo>
                  <a:lnTo>
                    <a:pt x="124" y="5908"/>
                  </a:lnTo>
                  <a:lnTo>
                    <a:pt x="91" y="6077"/>
                  </a:lnTo>
                  <a:lnTo>
                    <a:pt x="59" y="6246"/>
                  </a:lnTo>
                  <a:lnTo>
                    <a:pt x="39" y="6421"/>
                  </a:lnTo>
                  <a:lnTo>
                    <a:pt x="20" y="6589"/>
                  </a:lnTo>
                  <a:lnTo>
                    <a:pt x="7" y="6764"/>
                  </a:lnTo>
                  <a:lnTo>
                    <a:pt x="1" y="6939"/>
                  </a:lnTo>
                  <a:lnTo>
                    <a:pt x="7" y="7108"/>
                  </a:lnTo>
                  <a:lnTo>
                    <a:pt x="14" y="7277"/>
                  </a:lnTo>
                  <a:lnTo>
                    <a:pt x="26" y="7445"/>
                  </a:lnTo>
                  <a:lnTo>
                    <a:pt x="46" y="7607"/>
                  </a:lnTo>
                  <a:lnTo>
                    <a:pt x="78" y="7770"/>
                  </a:lnTo>
                  <a:lnTo>
                    <a:pt x="111" y="7925"/>
                  </a:lnTo>
                  <a:lnTo>
                    <a:pt x="156" y="8074"/>
                  </a:lnTo>
                  <a:lnTo>
                    <a:pt x="208" y="8223"/>
                  </a:lnTo>
                  <a:lnTo>
                    <a:pt x="273" y="8366"/>
                  </a:lnTo>
                  <a:lnTo>
                    <a:pt x="338" y="8496"/>
                  </a:lnTo>
                  <a:lnTo>
                    <a:pt x="416" y="8619"/>
                  </a:lnTo>
                  <a:lnTo>
                    <a:pt x="506" y="8736"/>
                  </a:lnTo>
                  <a:lnTo>
                    <a:pt x="597" y="8846"/>
                  </a:lnTo>
                  <a:lnTo>
                    <a:pt x="707" y="8943"/>
                  </a:lnTo>
                  <a:lnTo>
                    <a:pt x="818" y="9034"/>
                  </a:lnTo>
                  <a:lnTo>
                    <a:pt x="947" y="9112"/>
                  </a:lnTo>
                  <a:lnTo>
                    <a:pt x="1077" y="9183"/>
                  </a:lnTo>
                  <a:lnTo>
                    <a:pt x="1226" y="9235"/>
                  </a:lnTo>
                  <a:lnTo>
                    <a:pt x="1382" y="9281"/>
                  </a:lnTo>
                  <a:lnTo>
                    <a:pt x="1544" y="9306"/>
                  </a:lnTo>
                  <a:lnTo>
                    <a:pt x="1719" y="9326"/>
                  </a:lnTo>
                  <a:lnTo>
                    <a:pt x="1907" y="9326"/>
                  </a:lnTo>
                  <a:lnTo>
                    <a:pt x="2082" y="9572"/>
                  </a:lnTo>
                  <a:lnTo>
                    <a:pt x="2264" y="9812"/>
                  </a:lnTo>
                  <a:lnTo>
                    <a:pt x="2445" y="10059"/>
                  </a:lnTo>
                  <a:lnTo>
                    <a:pt x="2633" y="10299"/>
                  </a:lnTo>
                  <a:lnTo>
                    <a:pt x="2822" y="10539"/>
                  </a:lnTo>
                  <a:lnTo>
                    <a:pt x="3023" y="10779"/>
                  </a:lnTo>
                  <a:lnTo>
                    <a:pt x="3217" y="11012"/>
                  </a:lnTo>
                  <a:lnTo>
                    <a:pt x="3418" y="11245"/>
                  </a:lnTo>
                  <a:lnTo>
                    <a:pt x="3840" y="11712"/>
                  </a:lnTo>
                  <a:lnTo>
                    <a:pt x="4268" y="12166"/>
                  </a:lnTo>
                  <a:lnTo>
                    <a:pt x="4709" y="12620"/>
                  </a:lnTo>
                  <a:lnTo>
                    <a:pt x="5169" y="13068"/>
                  </a:lnTo>
                  <a:lnTo>
                    <a:pt x="5331" y="13217"/>
                  </a:lnTo>
                  <a:lnTo>
                    <a:pt x="5506" y="13353"/>
                  </a:lnTo>
                  <a:lnTo>
                    <a:pt x="5681" y="13476"/>
                  </a:lnTo>
                  <a:lnTo>
                    <a:pt x="5856" y="13587"/>
                  </a:lnTo>
                  <a:lnTo>
                    <a:pt x="6045" y="13684"/>
                  </a:lnTo>
                  <a:lnTo>
                    <a:pt x="6233" y="13775"/>
                  </a:lnTo>
                  <a:lnTo>
                    <a:pt x="6427" y="13852"/>
                  </a:lnTo>
                  <a:lnTo>
                    <a:pt x="6622" y="13917"/>
                  </a:lnTo>
                  <a:lnTo>
                    <a:pt x="6816" y="13969"/>
                  </a:lnTo>
                  <a:lnTo>
                    <a:pt x="7017" y="14008"/>
                  </a:lnTo>
                  <a:lnTo>
                    <a:pt x="7212" y="14041"/>
                  </a:lnTo>
                  <a:lnTo>
                    <a:pt x="7413" y="14060"/>
                  </a:lnTo>
                  <a:lnTo>
                    <a:pt x="7614" y="14066"/>
                  </a:lnTo>
                  <a:lnTo>
                    <a:pt x="7815" y="14060"/>
                  </a:lnTo>
                  <a:lnTo>
                    <a:pt x="8016" y="14047"/>
                  </a:lnTo>
                  <a:lnTo>
                    <a:pt x="8217" y="14021"/>
                  </a:lnTo>
                  <a:lnTo>
                    <a:pt x="8412" y="13982"/>
                  </a:lnTo>
                  <a:lnTo>
                    <a:pt x="8606" y="13937"/>
                  </a:lnTo>
                  <a:lnTo>
                    <a:pt x="8801" y="13878"/>
                  </a:lnTo>
                  <a:lnTo>
                    <a:pt x="8989" y="13807"/>
                  </a:lnTo>
                  <a:lnTo>
                    <a:pt x="9177" y="13729"/>
                  </a:lnTo>
                  <a:lnTo>
                    <a:pt x="9358" y="13638"/>
                  </a:lnTo>
                  <a:lnTo>
                    <a:pt x="9533" y="13541"/>
                  </a:lnTo>
                  <a:lnTo>
                    <a:pt x="9702" y="13424"/>
                  </a:lnTo>
                  <a:lnTo>
                    <a:pt x="9871" y="13308"/>
                  </a:lnTo>
                  <a:lnTo>
                    <a:pt x="10026" y="13172"/>
                  </a:lnTo>
                  <a:lnTo>
                    <a:pt x="10182" y="13029"/>
                  </a:lnTo>
                  <a:lnTo>
                    <a:pt x="10325" y="12880"/>
                  </a:lnTo>
                  <a:lnTo>
                    <a:pt x="10461" y="12718"/>
                  </a:lnTo>
                  <a:lnTo>
                    <a:pt x="10591" y="12549"/>
                  </a:lnTo>
                  <a:lnTo>
                    <a:pt x="10707" y="12367"/>
                  </a:lnTo>
                  <a:lnTo>
                    <a:pt x="10817" y="12173"/>
                  </a:lnTo>
                  <a:lnTo>
                    <a:pt x="11278" y="11310"/>
                  </a:lnTo>
                  <a:lnTo>
                    <a:pt x="11725" y="10448"/>
                  </a:lnTo>
                  <a:lnTo>
                    <a:pt x="12166" y="9579"/>
                  </a:lnTo>
                  <a:lnTo>
                    <a:pt x="12594" y="8710"/>
                  </a:lnTo>
                  <a:lnTo>
                    <a:pt x="13016" y="7841"/>
                  </a:lnTo>
                  <a:lnTo>
                    <a:pt x="13424" y="6959"/>
                  </a:lnTo>
                  <a:lnTo>
                    <a:pt x="13827" y="6083"/>
                  </a:lnTo>
                  <a:lnTo>
                    <a:pt x="14216" y="5201"/>
                  </a:lnTo>
                  <a:lnTo>
                    <a:pt x="14268" y="5188"/>
                  </a:lnTo>
                  <a:lnTo>
                    <a:pt x="14313" y="5176"/>
                  </a:lnTo>
                  <a:lnTo>
                    <a:pt x="14365" y="5156"/>
                  </a:lnTo>
                  <a:lnTo>
                    <a:pt x="14417" y="5130"/>
                  </a:lnTo>
                  <a:lnTo>
                    <a:pt x="14514" y="5072"/>
                  </a:lnTo>
                  <a:lnTo>
                    <a:pt x="14605" y="4994"/>
                  </a:lnTo>
                  <a:lnTo>
                    <a:pt x="14702" y="4910"/>
                  </a:lnTo>
                  <a:lnTo>
                    <a:pt x="14793" y="4806"/>
                  </a:lnTo>
                  <a:lnTo>
                    <a:pt x="14877" y="4689"/>
                  </a:lnTo>
                  <a:lnTo>
                    <a:pt x="14961" y="4559"/>
                  </a:lnTo>
                  <a:lnTo>
                    <a:pt x="15046" y="4423"/>
                  </a:lnTo>
                  <a:lnTo>
                    <a:pt x="15124" y="4281"/>
                  </a:lnTo>
                  <a:lnTo>
                    <a:pt x="15195" y="4131"/>
                  </a:lnTo>
                  <a:lnTo>
                    <a:pt x="15273" y="3976"/>
                  </a:lnTo>
                  <a:lnTo>
                    <a:pt x="15338" y="3814"/>
                  </a:lnTo>
                  <a:lnTo>
                    <a:pt x="15402" y="3645"/>
                  </a:lnTo>
                  <a:lnTo>
                    <a:pt x="15461" y="3476"/>
                  </a:lnTo>
                  <a:lnTo>
                    <a:pt x="15519" y="3308"/>
                  </a:lnTo>
                  <a:lnTo>
                    <a:pt x="15623" y="2977"/>
                  </a:lnTo>
                  <a:lnTo>
                    <a:pt x="15707" y="2653"/>
                  </a:lnTo>
                  <a:lnTo>
                    <a:pt x="15772" y="2348"/>
                  </a:lnTo>
                  <a:lnTo>
                    <a:pt x="15817" y="2076"/>
                  </a:lnTo>
                  <a:lnTo>
                    <a:pt x="15830" y="1952"/>
                  </a:lnTo>
                  <a:lnTo>
                    <a:pt x="15837" y="1842"/>
                  </a:lnTo>
                  <a:lnTo>
                    <a:pt x="15843" y="1745"/>
                  </a:lnTo>
                  <a:lnTo>
                    <a:pt x="15837" y="1667"/>
                  </a:lnTo>
                  <a:lnTo>
                    <a:pt x="15830" y="1596"/>
                  </a:lnTo>
                  <a:lnTo>
                    <a:pt x="15817" y="1544"/>
                  </a:lnTo>
                  <a:lnTo>
                    <a:pt x="15798" y="1511"/>
                  </a:lnTo>
                  <a:lnTo>
                    <a:pt x="15785" y="1499"/>
                  </a:lnTo>
                  <a:lnTo>
                    <a:pt x="15740" y="1499"/>
                  </a:lnTo>
                  <a:lnTo>
                    <a:pt x="15707" y="1505"/>
                  </a:lnTo>
                  <a:lnTo>
                    <a:pt x="15681" y="1518"/>
                  </a:lnTo>
                  <a:lnTo>
                    <a:pt x="15649" y="1544"/>
                  </a:lnTo>
                  <a:lnTo>
                    <a:pt x="15623" y="1576"/>
                  </a:lnTo>
                  <a:lnTo>
                    <a:pt x="15590" y="1615"/>
                  </a:lnTo>
                  <a:lnTo>
                    <a:pt x="15532" y="1706"/>
                  </a:lnTo>
                  <a:lnTo>
                    <a:pt x="15480" y="1816"/>
                  </a:lnTo>
                  <a:lnTo>
                    <a:pt x="15428" y="1939"/>
                  </a:lnTo>
                  <a:lnTo>
                    <a:pt x="15376" y="2076"/>
                  </a:lnTo>
                  <a:lnTo>
                    <a:pt x="15331" y="2218"/>
                  </a:lnTo>
                  <a:lnTo>
                    <a:pt x="15247" y="2497"/>
                  </a:lnTo>
                  <a:lnTo>
                    <a:pt x="15188" y="2744"/>
                  </a:lnTo>
                  <a:lnTo>
                    <a:pt x="15130" y="2984"/>
                  </a:lnTo>
                  <a:lnTo>
                    <a:pt x="15130" y="2984"/>
                  </a:lnTo>
                  <a:lnTo>
                    <a:pt x="15182" y="2640"/>
                  </a:lnTo>
                  <a:lnTo>
                    <a:pt x="15227" y="2290"/>
                  </a:lnTo>
                  <a:lnTo>
                    <a:pt x="15273" y="1888"/>
                  </a:lnTo>
                  <a:lnTo>
                    <a:pt x="15286" y="1680"/>
                  </a:lnTo>
                  <a:lnTo>
                    <a:pt x="15292" y="1479"/>
                  </a:lnTo>
                  <a:lnTo>
                    <a:pt x="15299" y="1291"/>
                  </a:lnTo>
                  <a:lnTo>
                    <a:pt x="15286" y="1116"/>
                  </a:lnTo>
                  <a:lnTo>
                    <a:pt x="15266" y="967"/>
                  </a:lnTo>
                  <a:lnTo>
                    <a:pt x="15253" y="902"/>
                  </a:lnTo>
                  <a:lnTo>
                    <a:pt x="15240" y="850"/>
                  </a:lnTo>
                  <a:lnTo>
                    <a:pt x="15221" y="805"/>
                  </a:lnTo>
                  <a:lnTo>
                    <a:pt x="15195" y="766"/>
                  </a:lnTo>
                  <a:lnTo>
                    <a:pt x="15162" y="740"/>
                  </a:lnTo>
                  <a:lnTo>
                    <a:pt x="15130" y="727"/>
                  </a:lnTo>
                  <a:lnTo>
                    <a:pt x="15098" y="720"/>
                  </a:lnTo>
                  <a:lnTo>
                    <a:pt x="15065" y="733"/>
                  </a:lnTo>
                  <a:lnTo>
                    <a:pt x="15039" y="753"/>
                  </a:lnTo>
                  <a:lnTo>
                    <a:pt x="15007" y="779"/>
                  </a:lnTo>
                  <a:lnTo>
                    <a:pt x="14981" y="824"/>
                  </a:lnTo>
                  <a:lnTo>
                    <a:pt x="14955" y="869"/>
                  </a:lnTo>
                  <a:lnTo>
                    <a:pt x="14929" y="928"/>
                  </a:lnTo>
                  <a:lnTo>
                    <a:pt x="14903" y="993"/>
                  </a:lnTo>
                  <a:lnTo>
                    <a:pt x="14858" y="1135"/>
                  </a:lnTo>
                  <a:lnTo>
                    <a:pt x="14819" y="1304"/>
                  </a:lnTo>
                  <a:lnTo>
                    <a:pt x="14786" y="1486"/>
                  </a:lnTo>
                  <a:lnTo>
                    <a:pt x="14754" y="1667"/>
                  </a:lnTo>
                  <a:lnTo>
                    <a:pt x="14708" y="2037"/>
                  </a:lnTo>
                  <a:lnTo>
                    <a:pt x="14676" y="2368"/>
                  </a:lnTo>
                  <a:lnTo>
                    <a:pt x="14650" y="2685"/>
                  </a:lnTo>
                  <a:lnTo>
                    <a:pt x="14663" y="2264"/>
                  </a:lnTo>
                  <a:lnTo>
                    <a:pt x="14670" y="1836"/>
                  </a:lnTo>
                  <a:lnTo>
                    <a:pt x="14670" y="1349"/>
                  </a:lnTo>
                  <a:lnTo>
                    <a:pt x="14657" y="1096"/>
                  </a:lnTo>
                  <a:lnTo>
                    <a:pt x="14650" y="856"/>
                  </a:lnTo>
                  <a:lnTo>
                    <a:pt x="14631" y="630"/>
                  </a:lnTo>
                  <a:lnTo>
                    <a:pt x="14605" y="422"/>
                  </a:lnTo>
                  <a:lnTo>
                    <a:pt x="14572" y="253"/>
                  </a:lnTo>
                  <a:lnTo>
                    <a:pt x="14553" y="182"/>
                  </a:lnTo>
                  <a:lnTo>
                    <a:pt x="14533" y="117"/>
                  </a:lnTo>
                  <a:lnTo>
                    <a:pt x="14507" y="72"/>
                  </a:lnTo>
                  <a:lnTo>
                    <a:pt x="14488" y="33"/>
                  </a:lnTo>
                  <a:lnTo>
                    <a:pt x="14456" y="7"/>
                  </a:lnTo>
                  <a:lnTo>
                    <a:pt x="14430" y="0"/>
                  </a:lnTo>
                  <a:close/>
                </a:path>
              </a:pathLst>
            </a:custGeom>
            <a:solidFill>
              <a:srgbClr val="FDC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2992;p51"/>
            <p:cNvSpPr/>
            <p:nvPr/>
          </p:nvSpPr>
          <p:spPr>
            <a:xfrm>
              <a:off x="1391400" y="3067426"/>
              <a:ext cx="135023" cy="195454"/>
            </a:xfrm>
            <a:custGeom>
              <a:avLst/>
              <a:gdLst/>
              <a:ahLst/>
              <a:cxnLst/>
              <a:rect l="l" t="t" r="r" b="b"/>
              <a:pathLst>
                <a:path w="3432" h="4968" extrusionOk="0">
                  <a:moveTo>
                    <a:pt x="1" y="0"/>
                  </a:moveTo>
                  <a:lnTo>
                    <a:pt x="318" y="3333"/>
                  </a:lnTo>
                  <a:lnTo>
                    <a:pt x="2173" y="3586"/>
                  </a:lnTo>
                  <a:lnTo>
                    <a:pt x="2238" y="3599"/>
                  </a:lnTo>
                  <a:lnTo>
                    <a:pt x="2303" y="3612"/>
                  </a:lnTo>
                  <a:lnTo>
                    <a:pt x="2368" y="3632"/>
                  </a:lnTo>
                  <a:lnTo>
                    <a:pt x="2432" y="3651"/>
                  </a:lnTo>
                  <a:lnTo>
                    <a:pt x="2491" y="3677"/>
                  </a:lnTo>
                  <a:lnTo>
                    <a:pt x="2549" y="3709"/>
                  </a:lnTo>
                  <a:lnTo>
                    <a:pt x="2608" y="3742"/>
                  </a:lnTo>
                  <a:lnTo>
                    <a:pt x="2666" y="3781"/>
                  </a:lnTo>
                  <a:lnTo>
                    <a:pt x="2718" y="3820"/>
                  </a:lnTo>
                  <a:lnTo>
                    <a:pt x="2770" y="3859"/>
                  </a:lnTo>
                  <a:lnTo>
                    <a:pt x="2815" y="3904"/>
                  </a:lnTo>
                  <a:lnTo>
                    <a:pt x="2860" y="3956"/>
                  </a:lnTo>
                  <a:lnTo>
                    <a:pt x="2906" y="4008"/>
                  </a:lnTo>
                  <a:lnTo>
                    <a:pt x="2945" y="4060"/>
                  </a:lnTo>
                  <a:lnTo>
                    <a:pt x="2984" y="4118"/>
                  </a:lnTo>
                  <a:lnTo>
                    <a:pt x="3016" y="4176"/>
                  </a:lnTo>
                  <a:lnTo>
                    <a:pt x="3431" y="4968"/>
                  </a:lnTo>
                  <a:lnTo>
                    <a:pt x="3178" y="16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DC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2993;p51"/>
            <p:cNvSpPr/>
            <p:nvPr/>
          </p:nvSpPr>
          <p:spPr>
            <a:xfrm>
              <a:off x="1406192" y="3107476"/>
              <a:ext cx="115352" cy="91117"/>
            </a:xfrm>
            <a:custGeom>
              <a:avLst/>
              <a:gdLst/>
              <a:ahLst/>
              <a:cxnLst/>
              <a:rect l="l" t="t" r="r" b="b"/>
              <a:pathLst>
                <a:path w="2932" h="2316" extrusionOk="0">
                  <a:moveTo>
                    <a:pt x="1" y="0"/>
                  </a:moveTo>
                  <a:lnTo>
                    <a:pt x="20" y="97"/>
                  </a:lnTo>
                  <a:lnTo>
                    <a:pt x="53" y="214"/>
                  </a:lnTo>
                  <a:lnTo>
                    <a:pt x="104" y="363"/>
                  </a:lnTo>
                  <a:lnTo>
                    <a:pt x="169" y="538"/>
                  </a:lnTo>
                  <a:lnTo>
                    <a:pt x="260" y="733"/>
                  </a:lnTo>
                  <a:lnTo>
                    <a:pt x="312" y="837"/>
                  </a:lnTo>
                  <a:lnTo>
                    <a:pt x="377" y="941"/>
                  </a:lnTo>
                  <a:lnTo>
                    <a:pt x="442" y="1051"/>
                  </a:lnTo>
                  <a:lnTo>
                    <a:pt x="519" y="1161"/>
                  </a:lnTo>
                  <a:lnTo>
                    <a:pt x="597" y="1265"/>
                  </a:lnTo>
                  <a:lnTo>
                    <a:pt x="688" y="1375"/>
                  </a:lnTo>
                  <a:lnTo>
                    <a:pt x="785" y="1479"/>
                  </a:lnTo>
                  <a:lnTo>
                    <a:pt x="889" y="1583"/>
                  </a:lnTo>
                  <a:lnTo>
                    <a:pt x="1006" y="1686"/>
                  </a:lnTo>
                  <a:lnTo>
                    <a:pt x="1129" y="1777"/>
                  </a:lnTo>
                  <a:lnTo>
                    <a:pt x="1265" y="1868"/>
                  </a:lnTo>
                  <a:lnTo>
                    <a:pt x="1408" y="1959"/>
                  </a:lnTo>
                  <a:lnTo>
                    <a:pt x="1557" y="2036"/>
                  </a:lnTo>
                  <a:lnTo>
                    <a:pt x="1719" y="2101"/>
                  </a:lnTo>
                  <a:lnTo>
                    <a:pt x="1894" y="2166"/>
                  </a:lnTo>
                  <a:lnTo>
                    <a:pt x="2082" y="2218"/>
                  </a:lnTo>
                  <a:lnTo>
                    <a:pt x="2277" y="2263"/>
                  </a:lnTo>
                  <a:lnTo>
                    <a:pt x="2484" y="2289"/>
                  </a:lnTo>
                  <a:lnTo>
                    <a:pt x="2698" y="2309"/>
                  </a:lnTo>
                  <a:lnTo>
                    <a:pt x="2932" y="2315"/>
                  </a:lnTo>
                  <a:lnTo>
                    <a:pt x="2802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2994;p51"/>
            <p:cNvSpPr/>
            <p:nvPr/>
          </p:nvSpPr>
          <p:spPr>
            <a:xfrm>
              <a:off x="1707510" y="3174042"/>
              <a:ext cx="24510" cy="103392"/>
            </a:xfrm>
            <a:custGeom>
              <a:avLst/>
              <a:gdLst/>
              <a:ahLst/>
              <a:cxnLst/>
              <a:rect l="l" t="t" r="r" b="b"/>
              <a:pathLst>
                <a:path w="623" h="2628" fill="none" extrusionOk="0">
                  <a:moveTo>
                    <a:pt x="0" y="1"/>
                  </a:moveTo>
                  <a:lnTo>
                    <a:pt x="623" y="2627"/>
                  </a:lnTo>
                </a:path>
              </a:pathLst>
            </a:custGeom>
            <a:noFill/>
            <a:ln w="6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2995;p51"/>
            <p:cNvSpPr/>
            <p:nvPr/>
          </p:nvSpPr>
          <p:spPr>
            <a:xfrm>
              <a:off x="1675879" y="3202132"/>
              <a:ext cx="43906" cy="91865"/>
            </a:xfrm>
            <a:custGeom>
              <a:avLst/>
              <a:gdLst/>
              <a:ahLst/>
              <a:cxnLst/>
              <a:rect l="l" t="t" r="r" b="b"/>
              <a:pathLst>
                <a:path w="1116" h="2335" fill="none" extrusionOk="0">
                  <a:moveTo>
                    <a:pt x="0" y="0"/>
                  </a:moveTo>
                  <a:lnTo>
                    <a:pt x="1116" y="2335"/>
                  </a:lnTo>
                </a:path>
              </a:pathLst>
            </a:custGeom>
            <a:noFill/>
            <a:ln w="6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2996;p51"/>
            <p:cNvSpPr/>
            <p:nvPr/>
          </p:nvSpPr>
          <p:spPr>
            <a:xfrm>
              <a:off x="1647553" y="3234274"/>
              <a:ext cx="56693" cy="74279"/>
            </a:xfrm>
            <a:custGeom>
              <a:avLst/>
              <a:gdLst/>
              <a:ahLst/>
              <a:cxnLst/>
              <a:rect l="l" t="t" r="r" b="b"/>
              <a:pathLst>
                <a:path w="1441" h="1888" fill="none" extrusionOk="0">
                  <a:moveTo>
                    <a:pt x="0" y="0"/>
                  </a:moveTo>
                  <a:lnTo>
                    <a:pt x="1440" y="1887"/>
                  </a:lnTo>
                </a:path>
              </a:pathLst>
            </a:custGeom>
            <a:noFill/>
            <a:ln w="6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2997;p51"/>
            <p:cNvSpPr/>
            <p:nvPr/>
          </p:nvSpPr>
          <p:spPr>
            <a:xfrm>
              <a:off x="1888402" y="3262599"/>
              <a:ext cx="76561" cy="73767"/>
            </a:xfrm>
            <a:custGeom>
              <a:avLst/>
              <a:gdLst/>
              <a:ahLst/>
              <a:cxnLst/>
              <a:rect l="l" t="t" r="r" b="b"/>
              <a:pathLst>
                <a:path w="1946" h="1875" fill="none" extrusionOk="0">
                  <a:moveTo>
                    <a:pt x="1946" y="0"/>
                  </a:moveTo>
                  <a:lnTo>
                    <a:pt x="0" y="1874"/>
                  </a:lnTo>
                </a:path>
              </a:pathLst>
            </a:custGeom>
            <a:noFill/>
            <a:ln w="6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2998;p51"/>
            <p:cNvSpPr/>
            <p:nvPr/>
          </p:nvSpPr>
          <p:spPr>
            <a:xfrm>
              <a:off x="1889937" y="3303160"/>
              <a:ext cx="86514" cy="53860"/>
            </a:xfrm>
            <a:custGeom>
              <a:avLst/>
              <a:gdLst/>
              <a:ahLst/>
              <a:cxnLst/>
              <a:rect l="l" t="t" r="r" b="b"/>
              <a:pathLst>
                <a:path w="2199" h="1369" fill="none" extrusionOk="0">
                  <a:moveTo>
                    <a:pt x="2199" y="0"/>
                  </a:moveTo>
                  <a:lnTo>
                    <a:pt x="0" y="1369"/>
                  </a:lnTo>
                </a:path>
              </a:pathLst>
            </a:custGeom>
            <a:noFill/>
            <a:ln w="6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2999;p51"/>
            <p:cNvSpPr/>
            <p:nvPr/>
          </p:nvSpPr>
          <p:spPr>
            <a:xfrm>
              <a:off x="1895287" y="3345767"/>
              <a:ext cx="87537" cy="31671"/>
            </a:xfrm>
            <a:custGeom>
              <a:avLst/>
              <a:gdLst/>
              <a:ahLst/>
              <a:cxnLst/>
              <a:rect l="l" t="t" r="r" b="b"/>
              <a:pathLst>
                <a:path w="2225" h="805" fill="none" extrusionOk="0">
                  <a:moveTo>
                    <a:pt x="2225" y="0"/>
                  </a:moveTo>
                  <a:lnTo>
                    <a:pt x="0" y="804"/>
                  </a:lnTo>
                </a:path>
              </a:pathLst>
            </a:custGeom>
            <a:noFill/>
            <a:ln w="6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000;p51"/>
            <p:cNvSpPr/>
            <p:nvPr/>
          </p:nvSpPr>
          <p:spPr>
            <a:xfrm>
              <a:off x="1387308" y="2935515"/>
              <a:ext cx="179402" cy="222521"/>
            </a:xfrm>
            <a:custGeom>
              <a:avLst/>
              <a:gdLst/>
              <a:ahLst/>
              <a:cxnLst/>
              <a:rect l="l" t="t" r="r" b="b"/>
              <a:pathLst>
                <a:path w="4560" h="5656" extrusionOk="0">
                  <a:moveTo>
                    <a:pt x="2232" y="0"/>
                  </a:moveTo>
                  <a:lnTo>
                    <a:pt x="2225" y="195"/>
                  </a:lnTo>
                  <a:lnTo>
                    <a:pt x="2212" y="370"/>
                  </a:lnTo>
                  <a:lnTo>
                    <a:pt x="2180" y="545"/>
                  </a:lnTo>
                  <a:lnTo>
                    <a:pt x="2141" y="701"/>
                  </a:lnTo>
                  <a:lnTo>
                    <a:pt x="2089" y="856"/>
                  </a:lnTo>
                  <a:lnTo>
                    <a:pt x="2031" y="999"/>
                  </a:lnTo>
                  <a:lnTo>
                    <a:pt x="1959" y="1135"/>
                  </a:lnTo>
                  <a:lnTo>
                    <a:pt x="1888" y="1258"/>
                  </a:lnTo>
                  <a:lnTo>
                    <a:pt x="1804" y="1382"/>
                  </a:lnTo>
                  <a:lnTo>
                    <a:pt x="1719" y="1492"/>
                  </a:lnTo>
                  <a:lnTo>
                    <a:pt x="1622" y="1596"/>
                  </a:lnTo>
                  <a:lnTo>
                    <a:pt x="1525" y="1686"/>
                  </a:lnTo>
                  <a:lnTo>
                    <a:pt x="1427" y="1777"/>
                  </a:lnTo>
                  <a:lnTo>
                    <a:pt x="1324" y="1861"/>
                  </a:lnTo>
                  <a:lnTo>
                    <a:pt x="1220" y="1933"/>
                  </a:lnTo>
                  <a:lnTo>
                    <a:pt x="1116" y="2004"/>
                  </a:lnTo>
                  <a:lnTo>
                    <a:pt x="1012" y="2069"/>
                  </a:lnTo>
                  <a:lnTo>
                    <a:pt x="909" y="2127"/>
                  </a:lnTo>
                  <a:lnTo>
                    <a:pt x="805" y="2179"/>
                  </a:lnTo>
                  <a:lnTo>
                    <a:pt x="708" y="2225"/>
                  </a:lnTo>
                  <a:lnTo>
                    <a:pt x="520" y="2302"/>
                  </a:lnTo>
                  <a:lnTo>
                    <a:pt x="351" y="2361"/>
                  </a:lnTo>
                  <a:lnTo>
                    <a:pt x="208" y="2400"/>
                  </a:lnTo>
                  <a:lnTo>
                    <a:pt x="98" y="2432"/>
                  </a:lnTo>
                  <a:lnTo>
                    <a:pt x="1" y="2452"/>
                  </a:lnTo>
                  <a:lnTo>
                    <a:pt x="143" y="3736"/>
                  </a:lnTo>
                  <a:lnTo>
                    <a:pt x="176" y="3813"/>
                  </a:lnTo>
                  <a:lnTo>
                    <a:pt x="215" y="3904"/>
                  </a:lnTo>
                  <a:lnTo>
                    <a:pt x="280" y="4021"/>
                  </a:lnTo>
                  <a:lnTo>
                    <a:pt x="351" y="4164"/>
                  </a:lnTo>
                  <a:lnTo>
                    <a:pt x="448" y="4319"/>
                  </a:lnTo>
                  <a:lnTo>
                    <a:pt x="559" y="4488"/>
                  </a:lnTo>
                  <a:lnTo>
                    <a:pt x="688" y="4663"/>
                  </a:lnTo>
                  <a:lnTo>
                    <a:pt x="837" y="4838"/>
                  </a:lnTo>
                  <a:lnTo>
                    <a:pt x="915" y="4922"/>
                  </a:lnTo>
                  <a:lnTo>
                    <a:pt x="999" y="5007"/>
                  </a:lnTo>
                  <a:lnTo>
                    <a:pt x="1090" y="5091"/>
                  </a:lnTo>
                  <a:lnTo>
                    <a:pt x="1181" y="5169"/>
                  </a:lnTo>
                  <a:lnTo>
                    <a:pt x="1278" y="5247"/>
                  </a:lnTo>
                  <a:lnTo>
                    <a:pt x="1382" y="5318"/>
                  </a:lnTo>
                  <a:lnTo>
                    <a:pt x="1486" y="5383"/>
                  </a:lnTo>
                  <a:lnTo>
                    <a:pt x="1596" y="5441"/>
                  </a:lnTo>
                  <a:lnTo>
                    <a:pt x="1713" y="5500"/>
                  </a:lnTo>
                  <a:lnTo>
                    <a:pt x="1836" y="5545"/>
                  </a:lnTo>
                  <a:lnTo>
                    <a:pt x="1959" y="5584"/>
                  </a:lnTo>
                  <a:lnTo>
                    <a:pt x="2089" y="5616"/>
                  </a:lnTo>
                  <a:lnTo>
                    <a:pt x="2225" y="5636"/>
                  </a:lnTo>
                  <a:lnTo>
                    <a:pt x="2361" y="5649"/>
                  </a:lnTo>
                  <a:lnTo>
                    <a:pt x="2498" y="5655"/>
                  </a:lnTo>
                  <a:lnTo>
                    <a:pt x="2627" y="5649"/>
                  </a:lnTo>
                  <a:lnTo>
                    <a:pt x="2750" y="5642"/>
                  </a:lnTo>
                  <a:lnTo>
                    <a:pt x="2874" y="5623"/>
                  </a:lnTo>
                  <a:lnTo>
                    <a:pt x="2990" y="5603"/>
                  </a:lnTo>
                  <a:lnTo>
                    <a:pt x="3101" y="5577"/>
                  </a:lnTo>
                  <a:lnTo>
                    <a:pt x="3211" y="5545"/>
                  </a:lnTo>
                  <a:lnTo>
                    <a:pt x="3315" y="5506"/>
                  </a:lnTo>
                  <a:lnTo>
                    <a:pt x="3412" y="5461"/>
                  </a:lnTo>
                  <a:lnTo>
                    <a:pt x="3509" y="5409"/>
                  </a:lnTo>
                  <a:lnTo>
                    <a:pt x="3600" y="5357"/>
                  </a:lnTo>
                  <a:lnTo>
                    <a:pt x="3684" y="5299"/>
                  </a:lnTo>
                  <a:lnTo>
                    <a:pt x="3769" y="5234"/>
                  </a:lnTo>
                  <a:lnTo>
                    <a:pt x="3846" y="5162"/>
                  </a:lnTo>
                  <a:lnTo>
                    <a:pt x="3924" y="5091"/>
                  </a:lnTo>
                  <a:lnTo>
                    <a:pt x="3989" y="5013"/>
                  </a:lnTo>
                  <a:lnTo>
                    <a:pt x="4054" y="4929"/>
                  </a:lnTo>
                  <a:lnTo>
                    <a:pt x="4112" y="4845"/>
                  </a:lnTo>
                  <a:lnTo>
                    <a:pt x="4171" y="4754"/>
                  </a:lnTo>
                  <a:lnTo>
                    <a:pt x="4223" y="4657"/>
                  </a:lnTo>
                  <a:lnTo>
                    <a:pt x="4268" y="4559"/>
                  </a:lnTo>
                  <a:lnTo>
                    <a:pt x="4307" y="4455"/>
                  </a:lnTo>
                  <a:lnTo>
                    <a:pt x="4346" y="4352"/>
                  </a:lnTo>
                  <a:lnTo>
                    <a:pt x="4378" y="4241"/>
                  </a:lnTo>
                  <a:lnTo>
                    <a:pt x="4404" y="4131"/>
                  </a:lnTo>
                  <a:lnTo>
                    <a:pt x="4424" y="4015"/>
                  </a:lnTo>
                  <a:lnTo>
                    <a:pt x="4443" y="3898"/>
                  </a:lnTo>
                  <a:lnTo>
                    <a:pt x="4456" y="3781"/>
                  </a:lnTo>
                  <a:lnTo>
                    <a:pt x="4462" y="3658"/>
                  </a:lnTo>
                  <a:lnTo>
                    <a:pt x="4462" y="3535"/>
                  </a:lnTo>
                  <a:lnTo>
                    <a:pt x="4462" y="3405"/>
                  </a:lnTo>
                  <a:lnTo>
                    <a:pt x="4456" y="3275"/>
                  </a:lnTo>
                  <a:lnTo>
                    <a:pt x="4449" y="3126"/>
                  </a:lnTo>
                  <a:lnTo>
                    <a:pt x="4456" y="2977"/>
                  </a:lnTo>
                  <a:lnTo>
                    <a:pt x="4475" y="2828"/>
                  </a:lnTo>
                  <a:lnTo>
                    <a:pt x="4501" y="2679"/>
                  </a:lnTo>
                  <a:lnTo>
                    <a:pt x="4527" y="2542"/>
                  </a:lnTo>
                  <a:lnTo>
                    <a:pt x="4547" y="2413"/>
                  </a:lnTo>
                  <a:lnTo>
                    <a:pt x="4553" y="2277"/>
                  </a:lnTo>
                  <a:lnTo>
                    <a:pt x="4560" y="2147"/>
                  </a:lnTo>
                  <a:lnTo>
                    <a:pt x="4553" y="2017"/>
                  </a:lnTo>
                  <a:lnTo>
                    <a:pt x="4540" y="1894"/>
                  </a:lnTo>
                  <a:lnTo>
                    <a:pt x="4521" y="1771"/>
                  </a:lnTo>
                  <a:lnTo>
                    <a:pt x="4495" y="1647"/>
                  </a:lnTo>
                  <a:lnTo>
                    <a:pt x="4462" y="1531"/>
                  </a:lnTo>
                  <a:lnTo>
                    <a:pt x="4424" y="1414"/>
                  </a:lnTo>
                  <a:lnTo>
                    <a:pt x="4378" y="1304"/>
                  </a:lnTo>
                  <a:lnTo>
                    <a:pt x="4326" y="1194"/>
                  </a:lnTo>
                  <a:lnTo>
                    <a:pt x="4268" y="1090"/>
                  </a:lnTo>
                  <a:lnTo>
                    <a:pt x="4203" y="986"/>
                  </a:lnTo>
                  <a:lnTo>
                    <a:pt x="4132" y="889"/>
                  </a:lnTo>
                  <a:lnTo>
                    <a:pt x="4060" y="798"/>
                  </a:lnTo>
                  <a:lnTo>
                    <a:pt x="3976" y="707"/>
                  </a:lnTo>
                  <a:lnTo>
                    <a:pt x="3892" y="623"/>
                  </a:lnTo>
                  <a:lnTo>
                    <a:pt x="3801" y="539"/>
                  </a:lnTo>
                  <a:lnTo>
                    <a:pt x="3704" y="467"/>
                  </a:lnTo>
                  <a:lnTo>
                    <a:pt x="3600" y="396"/>
                  </a:lnTo>
                  <a:lnTo>
                    <a:pt x="3496" y="331"/>
                  </a:lnTo>
                  <a:lnTo>
                    <a:pt x="3386" y="273"/>
                  </a:lnTo>
                  <a:lnTo>
                    <a:pt x="3276" y="214"/>
                  </a:lnTo>
                  <a:lnTo>
                    <a:pt x="3153" y="169"/>
                  </a:lnTo>
                  <a:lnTo>
                    <a:pt x="3036" y="124"/>
                  </a:lnTo>
                  <a:lnTo>
                    <a:pt x="2906" y="85"/>
                  </a:lnTo>
                  <a:lnTo>
                    <a:pt x="2776" y="59"/>
                  </a:lnTo>
                  <a:lnTo>
                    <a:pt x="2647" y="33"/>
                  </a:lnTo>
                  <a:lnTo>
                    <a:pt x="2510" y="13"/>
                  </a:lnTo>
                  <a:lnTo>
                    <a:pt x="2374" y="7"/>
                  </a:lnTo>
                  <a:lnTo>
                    <a:pt x="2232" y="0"/>
                  </a:lnTo>
                  <a:close/>
                </a:path>
              </a:pathLst>
            </a:custGeom>
            <a:solidFill>
              <a:srgbClr val="FDC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001;p51"/>
            <p:cNvSpPr/>
            <p:nvPr/>
          </p:nvSpPr>
          <p:spPr>
            <a:xfrm>
              <a:off x="1437587" y="3053618"/>
              <a:ext cx="42883" cy="43159"/>
            </a:xfrm>
            <a:custGeom>
              <a:avLst/>
              <a:gdLst/>
              <a:ahLst/>
              <a:cxnLst/>
              <a:rect l="l" t="t" r="r" b="b"/>
              <a:pathLst>
                <a:path w="1090" h="1097" extrusionOk="0">
                  <a:moveTo>
                    <a:pt x="545" y="1"/>
                  </a:moveTo>
                  <a:lnTo>
                    <a:pt x="487" y="7"/>
                  </a:lnTo>
                  <a:lnTo>
                    <a:pt x="435" y="14"/>
                  </a:lnTo>
                  <a:lnTo>
                    <a:pt x="383" y="27"/>
                  </a:lnTo>
                  <a:lnTo>
                    <a:pt x="331" y="46"/>
                  </a:lnTo>
                  <a:lnTo>
                    <a:pt x="286" y="66"/>
                  </a:lnTo>
                  <a:lnTo>
                    <a:pt x="240" y="92"/>
                  </a:lnTo>
                  <a:lnTo>
                    <a:pt x="195" y="124"/>
                  </a:lnTo>
                  <a:lnTo>
                    <a:pt x="156" y="163"/>
                  </a:lnTo>
                  <a:lnTo>
                    <a:pt x="124" y="202"/>
                  </a:lnTo>
                  <a:lnTo>
                    <a:pt x="91" y="241"/>
                  </a:lnTo>
                  <a:lnTo>
                    <a:pt x="65" y="286"/>
                  </a:lnTo>
                  <a:lnTo>
                    <a:pt x="39" y="338"/>
                  </a:lnTo>
                  <a:lnTo>
                    <a:pt x="20" y="383"/>
                  </a:lnTo>
                  <a:lnTo>
                    <a:pt x="7" y="435"/>
                  </a:lnTo>
                  <a:lnTo>
                    <a:pt x="0" y="494"/>
                  </a:lnTo>
                  <a:lnTo>
                    <a:pt x="0" y="546"/>
                  </a:lnTo>
                  <a:lnTo>
                    <a:pt x="0" y="604"/>
                  </a:lnTo>
                  <a:lnTo>
                    <a:pt x="7" y="656"/>
                  </a:lnTo>
                  <a:lnTo>
                    <a:pt x="20" y="708"/>
                  </a:lnTo>
                  <a:lnTo>
                    <a:pt x="39" y="760"/>
                  </a:lnTo>
                  <a:lnTo>
                    <a:pt x="65" y="811"/>
                  </a:lnTo>
                  <a:lnTo>
                    <a:pt x="91" y="850"/>
                  </a:lnTo>
                  <a:lnTo>
                    <a:pt x="124" y="896"/>
                  </a:lnTo>
                  <a:lnTo>
                    <a:pt x="156" y="935"/>
                  </a:lnTo>
                  <a:lnTo>
                    <a:pt x="195" y="967"/>
                  </a:lnTo>
                  <a:lnTo>
                    <a:pt x="240" y="1000"/>
                  </a:lnTo>
                  <a:lnTo>
                    <a:pt x="286" y="1025"/>
                  </a:lnTo>
                  <a:lnTo>
                    <a:pt x="331" y="1051"/>
                  </a:lnTo>
                  <a:lnTo>
                    <a:pt x="383" y="1071"/>
                  </a:lnTo>
                  <a:lnTo>
                    <a:pt x="435" y="1084"/>
                  </a:lnTo>
                  <a:lnTo>
                    <a:pt x="487" y="1090"/>
                  </a:lnTo>
                  <a:lnTo>
                    <a:pt x="545" y="1097"/>
                  </a:lnTo>
                  <a:lnTo>
                    <a:pt x="597" y="1090"/>
                  </a:lnTo>
                  <a:lnTo>
                    <a:pt x="655" y="1084"/>
                  </a:lnTo>
                  <a:lnTo>
                    <a:pt x="707" y="1071"/>
                  </a:lnTo>
                  <a:lnTo>
                    <a:pt x="759" y="1051"/>
                  </a:lnTo>
                  <a:lnTo>
                    <a:pt x="804" y="1025"/>
                  </a:lnTo>
                  <a:lnTo>
                    <a:pt x="850" y="1000"/>
                  </a:lnTo>
                  <a:lnTo>
                    <a:pt x="889" y="967"/>
                  </a:lnTo>
                  <a:lnTo>
                    <a:pt x="928" y="935"/>
                  </a:lnTo>
                  <a:lnTo>
                    <a:pt x="967" y="896"/>
                  </a:lnTo>
                  <a:lnTo>
                    <a:pt x="999" y="850"/>
                  </a:lnTo>
                  <a:lnTo>
                    <a:pt x="1025" y="811"/>
                  </a:lnTo>
                  <a:lnTo>
                    <a:pt x="1044" y="760"/>
                  </a:lnTo>
                  <a:lnTo>
                    <a:pt x="1064" y="708"/>
                  </a:lnTo>
                  <a:lnTo>
                    <a:pt x="1077" y="656"/>
                  </a:lnTo>
                  <a:lnTo>
                    <a:pt x="1090" y="604"/>
                  </a:lnTo>
                  <a:lnTo>
                    <a:pt x="1090" y="546"/>
                  </a:lnTo>
                  <a:lnTo>
                    <a:pt x="1090" y="494"/>
                  </a:lnTo>
                  <a:lnTo>
                    <a:pt x="1077" y="435"/>
                  </a:lnTo>
                  <a:lnTo>
                    <a:pt x="1064" y="383"/>
                  </a:lnTo>
                  <a:lnTo>
                    <a:pt x="1044" y="338"/>
                  </a:lnTo>
                  <a:lnTo>
                    <a:pt x="1025" y="286"/>
                  </a:lnTo>
                  <a:lnTo>
                    <a:pt x="999" y="241"/>
                  </a:lnTo>
                  <a:lnTo>
                    <a:pt x="967" y="202"/>
                  </a:lnTo>
                  <a:lnTo>
                    <a:pt x="928" y="163"/>
                  </a:lnTo>
                  <a:lnTo>
                    <a:pt x="889" y="124"/>
                  </a:lnTo>
                  <a:lnTo>
                    <a:pt x="850" y="92"/>
                  </a:lnTo>
                  <a:lnTo>
                    <a:pt x="804" y="66"/>
                  </a:lnTo>
                  <a:lnTo>
                    <a:pt x="759" y="46"/>
                  </a:lnTo>
                  <a:lnTo>
                    <a:pt x="707" y="27"/>
                  </a:lnTo>
                  <a:lnTo>
                    <a:pt x="655" y="14"/>
                  </a:lnTo>
                  <a:lnTo>
                    <a:pt x="597" y="7"/>
                  </a:lnTo>
                  <a:lnTo>
                    <a:pt x="545" y="1"/>
                  </a:lnTo>
                  <a:close/>
                </a:path>
              </a:pathLst>
            </a:custGeom>
            <a:solidFill>
              <a:srgbClr val="000000">
                <a:alpha val="2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002;p51"/>
            <p:cNvSpPr/>
            <p:nvPr/>
          </p:nvSpPr>
          <p:spPr>
            <a:xfrm>
              <a:off x="1513870" y="3027849"/>
              <a:ext cx="17901" cy="40877"/>
            </a:xfrm>
            <a:custGeom>
              <a:avLst/>
              <a:gdLst/>
              <a:ahLst/>
              <a:cxnLst/>
              <a:rect l="l" t="t" r="r" b="b"/>
              <a:pathLst>
                <a:path w="455" h="1039" fill="none" extrusionOk="0">
                  <a:moveTo>
                    <a:pt x="0" y="1"/>
                  </a:moveTo>
                  <a:lnTo>
                    <a:pt x="26" y="358"/>
                  </a:lnTo>
                  <a:lnTo>
                    <a:pt x="26" y="358"/>
                  </a:lnTo>
                  <a:lnTo>
                    <a:pt x="33" y="390"/>
                  </a:lnTo>
                  <a:lnTo>
                    <a:pt x="39" y="429"/>
                  </a:lnTo>
                  <a:lnTo>
                    <a:pt x="52" y="461"/>
                  </a:lnTo>
                  <a:lnTo>
                    <a:pt x="72" y="494"/>
                  </a:lnTo>
                  <a:lnTo>
                    <a:pt x="98" y="526"/>
                  </a:lnTo>
                  <a:lnTo>
                    <a:pt x="124" y="552"/>
                  </a:lnTo>
                  <a:lnTo>
                    <a:pt x="150" y="572"/>
                  </a:lnTo>
                  <a:lnTo>
                    <a:pt x="182" y="597"/>
                  </a:lnTo>
                  <a:lnTo>
                    <a:pt x="454" y="734"/>
                  </a:lnTo>
                  <a:lnTo>
                    <a:pt x="52" y="1038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003;p51"/>
            <p:cNvSpPr/>
            <p:nvPr/>
          </p:nvSpPr>
          <p:spPr>
            <a:xfrm>
              <a:off x="1463867" y="3027849"/>
              <a:ext cx="18924" cy="18924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40" y="1"/>
                  </a:moveTo>
                  <a:lnTo>
                    <a:pt x="188" y="7"/>
                  </a:lnTo>
                  <a:lnTo>
                    <a:pt x="143" y="20"/>
                  </a:lnTo>
                  <a:lnTo>
                    <a:pt x="104" y="46"/>
                  </a:lnTo>
                  <a:lnTo>
                    <a:pt x="72" y="72"/>
                  </a:lnTo>
                  <a:lnTo>
                    <a:pt x="39" y="111"/>
                  </a:lnTo>
                  <a:lnTo>
                    <a:pt x="20" y="150"/>
                  </a:lnTo>
                  <a:lnTo>
                    <a:pt x="7" y="195"/>
                  </a:lnTo>
                  <a:lnTo>
                    <a:pt x="0" y="241"/>
                  </a:lnTo>
                  <a:lnTo>
                    <a:pt x="7" y="293"/>
                  </a:lnTo>
                  <a:lnTo>
                    <a:pt x="20" y="332"/>
                  </a:lnTo>
                  <a:lnTo>
                    <a:pt x="39" y="377"/>
                  </a:lnTo>
                  <a:lnTo>
                    <a:pt x="72" y="409"/>
                  </a:lnTo>
                  <a:lnTo>
                    <a:pt x="104" y="442"/>
                  </a:lnTo>
                  <a:lnTo>
                    <a:pt x="143" y="461"/>
                  </a:lnTo>
                  <a:lnTo>
                    <a:pt x="188" y="474"/>
                  </a:lnTo>
                  <a:lnTo>
                    <a:pt x="240" y="481"/>
                  </a:lnTo>
                  <a:lnTo>
                    <a:pt x="286" y="474"/>
                  </a:lnTo>
                  <a:lnTo>
                    <a:pt x="331" y="461"/>
                  </a:lnTo>
                  <a:lnTo>
                    <a:pt x="370" y="442"/>
                  </a:lnTo>
                  <a:lnTo>
                    <a:pt x="409" y="409"/>
                  </a:lnTo>
                  <a:lnTo>
                    <a:pt x="435" y="377"/>
                  </a:lnTo>
                  <a:lnTo>
                    <a:pt x="461" y="332"/>
                  </a:lnTo>
                  <a:lnTo>
                    <a:pt x="474" y="293"/>
                  </a:lnTo>
                  <a:lnTo>
                    <a:pt x="480" y="241"/>
                  </a:lnTo>
                  <a:lnTo>
                    <a:pt x="474" y="195"/>
                  </a:lnTo>
                  <a:lnTo>
                    <a:pt x="461" y="150"/>
                  </a:lnTo>
                  <a:lnTo>
                    <a:pt x="435" y="111"/>
                  </a:lnTo>
                  <a:lnTo>
                    <a:pt x="409" y="72"/>
                  </a:lnTo>
                  <a:lnTo>
                    <a:pt x="370" y="46"/>
                  </a:lnTo>
                  <a:lnTo>
                    <a:pt x="331" y="20"/>
                  </a:lnTo>
                  <a:lnTo>
                    <a:pt x="286" y="7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004;p51"/>
            <p:cNvSpPr/>
            <p:nvPr/>
          </p:nvSpPr>
          <p:spPr>
            <a:xfrm>
              <a:off x="1537318" y="3027849"/>
              <a:ext cx="18924" cy="18924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41" y="1"/>
                  </a:moveTo>
                  <a:lnTo>
                    <a:pt x="196" y="7"/>
                  </a:lnTo>
                  <a:lnTo>
                    <a:pt x="150" y="20"/>
                  </a:lnTo>
                  <a:lnTo>
                    <a:pt x="111" y="46"/>
                  </a:lnTo>
                  <a:lnTo>
                    <a:pt x="72" y="72"/>
                  </a:lnTo>
                  <a:lnTo>
                    <a:pt x="46" y="111"/>
                  </a:lnTo>
                  <a:lnTo>
                    <a:pt x="20" y="150"/>
                  </a:lnTo>
                  <a:lnTo>
                    <a:pt x="7" y="195"/>
                  </a:lnTo>
                  <a:lnTo>
                    <a:pt x="1" y="241"/>
                  </a:lnTo>
                  <a:lnTo>
                    <a:pt x="7" y="293"/>
                  </a:lnTo>
                  <a:lnTo>
                    <a:pt x="20" y="332"/>
                  </a:lnTo>
                  <a:lnTo>
                    <a:pt x="46" y="377"/>
                  </a:lnTo>
                  <a:lnTo>
                    <a:pt x="72" y="409"/>
                  </a:lnTo>
                  <a:lnTo>
                    <a:pt x="111" y="442"/>
                  </a:lnTo>
                  <a:lnTo>
                    <a:pt x="150" y="461"/>
                  </a:lnTo>
                  <a:lnTo>
                    <a:pt x="196" y="474"/>
                  </a:lnTo>
                  <a:lnTo>
                    <a:pt x="241" y="481"/>
                  </a:lnTo>
                  <a:lnTo>
                    <a:pt x="293" y="474"/>
                  </a:lnTo>
                  <a:lnTo>
                    <a:pt x="332" y="461"/>
                  </a:lnTo>
                  <a:lnTo>
                    <a:pt x="377" y="442"/>
                  </a:lnTo>
                  <a:lnTo>
                    <a:pt x="410" y="409"/>
                  </a:lnTo>
                  <a:lnTo>
                    <a:pt x="442" y="377"/>
                  </a:lnTo>
                  <a:lnTo>
                    <a:pt x="461" y="332"/>
                  </a:lnTo>
                  <a:lnTo>
                    <a:pt x="474" y="293"/>
                  </a:lnTo>
                  <a:lnTo>
                    <a:pt x="481" y="241"/>
                  </a:lnTo>
                  <a:lnTo>
                    <a:pt x="474" y="195"/>
                  </a:lnTo>
                  <a:lnTo>
                    <a:pt x="461" y="150"/>
                  </a:lnTo>
                  <a:lnTo>
                    <a:pt x="442" y="111"/>
                  </a:lnTo>
                  <a:lnTo>
                    <a:pt x="410" y="72"/>
                  </a:lnTo>
                  <a:lnTo>
                    <a:pt x="377" y="46"/>
                  </a:lnTo>
                  <a:lnTo>
                    <a:pt x="332" y="20"/>
                  </a:lnTo>
                  <a:lnTo>
                    <a:pt x="293" y="7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005;p51"/>
            <p:cNvSpPr/>
            <p:nvPr/>
          </p:nvSpPr>
          <p:spPr>
            <a:xfrm>
              <a:off x="1466660" y="3076593"/>
              <a:ext cx="61020" cy="16878"/>
            </a:xfrm>
            <a:custGeom>
              <a:avLst/>
              <a:gdLst/>
              <a:ahLst/>
              <a:cxnLst/>
              <a:rect l="l" t="t" r="r" b="b"/>
              <a:pathLst>
                <a:path w="1551" h="42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26"/>
                  </a:lnTo>
                  <a:lnTo>
                    <a:pt x="85" y="98"/>
                  </a:lnTo>
                  <a:lnTo>
                    <a:pt x="137" y="143"/>
                  </a:lnTo>
                  <a:lnTo>
                    <a:pt x="202" y="195"/>
                  </a:lnTo>
                  <a:lnTo>
                    <a:pt x="273" y="240"/>
                  </a:lnTo>
                  <a:lnTo>
                    <a:pt x="357" y="292"/>
                  </a:lnTo>
                  <a:lnTo>
                    <a:pt x="461" y="338"/>
                  </a:lnTo>
                  <a:lnTo>
                    <a:pt x="571" y="377"/>
                  </a:lnTo>
                  <a:lnTo>
                    <a:pt x="701" y="403"/>
                  </a:lnTo>
                  <a:lnTo>
                    <a:pt x="837" y="422"/>
                  </a:lnTo>
                  <a:lnTo>
                    <a:pt x="915" y="429"/>
                  </a:lnTo>
                  <a:lnTo>
                    <a:pt x="993" y="429"/>
                  </a:lnTo>
                  <a:lnTo>
                    <a:pt x="1077" y="422"/>
                  </a:lnTo>
                  <a:lnTo>
                    <a:pt x="1161" y="416"/>
                  </a:lnTo>
                  <a:lnTo>
                    <a:pt x="1252" y="403"/>
                  </a:lnTo>
                  <a:lnTo>
                    <a:pt x="1350" y="390"/>
                  </a:lnTo>
                  <a:lnTo>
                    <a:pt x="1447" y="364"/>
                  </a:lnTo>
                  <a:lnTo>
                    <a:pt x="1551" y="338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006;p51"/>
            <p:cNvSpPr/>
            <p:nvPr/>
          </p:nvSpPr>
          <p:spPr>
            <a:xfrm>
              <a:off x="1447265" y="3010263"/>
              <a:ext cx="43670" cy="6177"/>
            </a:xfrm>
            <a:custGeom>
              <a:avLst/>
              <a:gdLst/>
              <a:ahLst/>
              <a:cxnLst/>
              <a:rect l="l" t="t" r="r" b="b"/>
              <a:pathLst>
                <a:path w="1110" h="157" fill="none" extrusionOk="0">
                  <a:moveTo>
                    <a:pt x="1" y="156"/>
                  </a:moveTo>
                  <a:lnTo>
                    <a:pt x="1" y="156"/>
                  </a:lnTo>
                  <a:lnTo>
                    <a:pt x="20" y="143"/>
                  </a:lnTo>
                  <a:lnTo>
                    <a:pt x="85" y="104"/>
                  </a:lnTo>
                  <a:lnTo>
                    <a:pt x="182" y="65"/>
                  </a:lnTo>
                  <a:lnTo>
                    <a:pt x="241" y="39"/>
                  </a:lnTo>
                  <a:lnTo>
                    <a:pt x="312" y="20"/>
                  </a:lnTo>
                  <a:lnTo>
                    <a:pt x="390" y="7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62" y="7"/>
                  </a:lnTo>
                  <a:lnTo>
                    <a:pt x="766" y="26"/>
                  </a:lnTo>
                  <a:lnTo>
                    <a:pt x="876" y="52"/>
                  </a:lnTo>
                  <a:lnTo>
                    <a:pt x="986" y="98"/>
                  </a:lnTo>
                  <a:lnTo>
                    <a:pt x="1110" y="156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007;p51"/>
            <p:cNvSpPr/>
            <p:nvPr/>
          </p:nvSpPr>
          <p:spPr>
            <a:xfrm>
              <a:off x="1522801" y="3010263"/>
              <a:ext cx="43670" cy="6177"/>
            </a:xfrm>
            <a:custGeom>
              <a:avLst/>
              <a:gdLst/>
              <a:ahLst/>
              <a:cxnLst/>
              <a:rect l="l" t="t" r="r" b="b"/>
              <a:pathLst>
                <a:path w="1110" h="157" fill="none" extrusionOk="0">
                  <a:moveTo>
                    <a:pt x="0" y="156"/>
                  </a:moveTo>
                  <a:lnTo>
                    <a:pt x="0" y="156"/>
                  </a:lnTo>
                  <a:lnTo>
                    <a:pt x="20" y="143"/>
                  </a:lnTo>
                  <a:lnTo>
                    <a:pt x="78" y="104"/>
                  </a:lnTo>
                  <a:lnTo>
                    <a:pt x="182" y="65"/>
                  </a:lnTo>
                  <a:lnTo>
                    <a:pt x="240" y="39"/>
                  </a:lnTo>
                  <a:lnTo>
                    <a:pt x="312" y="20"/>
                  </a:lnTo>
                  <a:lnTo>
                    <a:pt x="389" y="7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62" y="7"/>
                  </a:lnTo>
                  <a:lnTo>
                    <a:pt x="766" y="26"/>
                  </a:lnTo>
                  <a:lnTo>
                    <a:pt x="876" y="52"/>
                  </a:lnTo>
                  <a:lnTo>
                    <a:pt x="986" y="98"/>
                  </a:lnTo>
                  <a:lnTo>
                    <a:pt x="1109" y="156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008;p51"/>
            <p:cNvSpPr/>
            <p:nvPr/>
          </p:nvSpPr>
          <p:spPr>
            <a:xfrm>
              <a:off x="1339626" y="3010775"/>
              <a:ext cx="70187" cy="73256"/>
            </a:xfrm>
            <a:custGeom>
              <a:avLst/>
              <a:gdLst/>
              <a:ahLst/>
              <a:cxnLst/>
              <a:rect l="l" t="t" r="r" b="b"/>
              <a:pathLst>
                <a:path w="1784" h="1862" extrusionOk="0">
                  <a:moveTo>
                    <a:pt x="610" y="0"/>
                  </a:moveTo>
                  <a:lnTo>
                    <a:pt x="525" y="13"/>
                  </a:lnTo>
                  <a:lnTo>
                    <a:pt x="448" y="33"/>
                  </a:lnTo>
                  <a:lnTo>
                    <a:pt x="376" y="65"/>
                  </a:lnTo>
                  <a:lnTo>
                    <a:pt x="305" y="104"/>
                  </a:lnTo>
                  <a:lnTo>
                    <a:pt x="240" y="150"/>
                  </a:lnTo>
                  <a:lnTo>
                    <a:pt x="182" y="208"/>
                  </a:lnTo>
                  <a:lnTo>
                    <a:pt x="130" y="273"/>
                  </a:lnTo>
                  <a:lnTo>
                    <a:pt x="84" y="338"/>
                  </a:lnTo>
                  <a:lnTo>
                    <a:pt x="52" y="409"/>
                  </a:lnTo>
                  <a:lnTo>
                    <a:pt x="26" y="487"/>
                  </a:lnTo>
                  <a:lnTo>
                    <a:pt x="7" y="571"/>
                  </a:lnTo>
                  <a:lnTo>
                    <a:pt x="0" y="655"/>
                  </a:lnTo>
                  <a:lnTo>
                    <a:pt x="0" y="740"/>
                  </a:lnTo>
                  <a:lnTo>
                    <a:pt x="7" y="830"/>
                  </a:lnTo>
                  <a:lnTo>
                    <a:pt x="20" y="921"/>
                  </a:lnTo>
                  <a:lnTo>
                    <a:pt x="46" y="1006"/>
                  </a:lnTo>
                  <a:lnTo>
                    <a:pt x="71" y="1096"/>
                  </a:lnTo>
                  <a:lnTo>
                    <a:pt x="110" y="1187"/>
                  </a:lnTo>
                  <a:lnTo>
                    <a:pt x="162" y="1271"/>
                  </a:lnTo>
                  <a:lnTo>
                    <a:pt x="214" y="1362"/>
                  </a:lnTo>
                  <a:lnTo>
                    <a:pt x="279" y="1440"/>
                  </a:lnTo>
                  <a:lnTo>
                    <a:pt x="350" y="1518"/>
                  </a:lnTo>
                  <a:lnTo>
                    <a:pt x="422" y="1589"/>
                  </a:lnTo>
                  <a:lnTo>
                    <a:pt x="499" y="1654"/>
                  </a:lnTo>
                  <a:lnTo>
                    <a:pt x="584" y="1706"/>
                  </a:lnTo>
                  <a:lnTo>
                    <a:pt x="662" y="1751"/>
                  </a:lnTo>
                  <a:lnTo>
                    <a:pt x="746" y="1790"/>
                  </a:lnTo>
                  <a:lnTo>
                    <a:pt x="837" y="1823"/>
                  </a:lnTo>
                  <a:lnTo>
                    <a:pt x="921" y="1842"/>
                  </a:lnTo>
                  <a:lnTo>
                    <a:pt x="1005" y="1862"/>
                  </a:lnTo>
                  <a:lnTo>
                    <a:pt x="1174" y="1862"/>
                  </a:lnTo>
                  <a:lnTo>
                    <a:pt x="1252" y="1849"/>
                  </a:lnTo>
                  <a:lnTo>
                    <a:pt x="1330" y="1829"/>
                  </a:lnTo>
                  <a:lnTo>
                    <a:pt x="1407" y="1797"/>
                  </a:lnTo>
                  <a:lnTo>
                    <a:pt x="1479" y="1758"/>
                  </a:lnTo>
                  <a:lnTo>
                    <a:pt x="1544" y="1712"/>
                  </a:lnTo>
                  <a:lnTo>
                    <a:pt x="1602" y="1654"/>
                  </a:lnTo>
                  <a:lnTo>
                    <a:pt x="1654" y="1596"/>
                  </a:lnTo>
                  <a:lnTo>
                    <a:pt x="1693" y="1524"/>
                  </a:lnTo>
                  <a:lnTo>
                    <a:pt x="1725" y="1453"/>
                  </a:lnTo>
                  <a:lnTo>
                    <a:pt x="1751" y="1375"/>
                  </a:lnTo>
                  <a:lnTo>
                    <a:pt x="1771" y="1297"/>
                  </a:lnTo>
                  <a:lnTo>
                    <a:pt x="1783" y="1213"/>
                  </a:lnTo>
                  <a:lnTo>
                    <a:pt x="1783" y="1122"/>
                  </a:lnTo>
                  <a:lnTo>
                    <a:pt x="1777" y="1038"/>
                  </a:lnTo>
                  <a:lnTo>
                    <a:pt x="1758" y="947"/>
                  </a:lnTo>
                  <a:lnTo>
                    <a:pt x="1738" y="856"/>
                  </a:lnTo>
                  <a:lnTo>
                    <a:pt x="1706" y="766"/>
                  </a:lnTo>
                  <a:lnTo>
                    <a:pt x="1667" y="675"/>
                  </a:lnTo>
                  <a:lnTo>
                    <a:pt x="1621" y="591"/>
                  </a:lnTo>
                  <a:lnTo>
                    <a:pt x="1563" y="506"/>
                  </a:lnTo>
                  <a:lnTo>
                    <a:pt x="1498" y="422"/>
                  </a:lnTo>
                  <a:lnTo>
                    <a:pt x="1427" y="344"/>
                  </a:lnTo>
                  <a:lnTo>
                    <a:pt x="1355" y="273"/>
                  </a:lnTo>
                  <a:lnTo>
                    <a:pt x="1278" y="214"/>
                  </a:lnTo>
                  <a:lnTo>
                    <a:pt x="1200" y="156"/>
                  </a:lnTo>
                  <a:lnTo>
                    <a:pt x="1116" y="111"/>
                  </a:lnTo>
                  <a:lnTo>
                    <a:pt x="1031" y="72"/>
                  </a:lnTo>
                  <a:lnTo>
                    <a:pt x="947" y="39"/>
                  </a:lnTo>
                  <a:lnTo>
                    <a:pt x="863" y="20"/>
                  </a:lnTo>
                  <a:lnTo>
                    <a:pt x="772" y="7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rgbClr val="FDC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009;p51"/>
            <p:cNvSpPr/>
            <p:nvPr/>
          </p:nvSpPr>
          <p:spPr>
            <a:xfrm>
              <a:off x="1357723" y="3027849"/>
              <a:ext cx="33717" cy="30687"/>
            </a:xfrm>
            <a:custGeom>
              <a:avLst/>
              <a:gdLst/>
              <a:ahLst/>
              <a:cxnLst/>
              <a:rect l="l" t="t" r="r" b="b"/>
              <a:pathLst>
                <a:path w="857" h="780" fill="none" extrusionOk="0">
                  <a:moveTo>
                    <a:pt x="1" y="208"/>
                  </a:moveTo>
                  <a:lnTo>
                    <a:pt x="1" y="208"/>
                  </a:lnTo>
                  <a:lnTo>
                    <a:pt x="26" y="163"/>
                  </a:lnTo>
                  <a:lnTo>
                    <a:pt x="52" y="131"/>
                  </a:lnTo>
                  <a:lnTo>
                    <a:pt x="78" y="98"/>
                  </a:lnTo>
                  <a:lnTo>
                    <a:pt x="111" y="66"/>
                  </a:lnTo>
                  <a:lnTo>
                    <a:pt x="143" y="46"/>
                  </a:lnTo>
                  <a:lnTo>
                    <a:pt x="176" y="27"/>
                  </a:lnTo>
                  <a:lnTo>
                    <a:pt x="208" y="14"/>
                  </a:lnTo>
                  <a:lnTo>
                    <a:pt x="240" y="7"/>
                  </a:lnTo>
                  <a:lnTo>
                    <a:pt x="273" y="1"/>
                  </a:lnTo>
                  <a:lnTo>
                    <a:pt x="305" y="1"/>
                  </a:lnTo>
                  <a:lnTo>
                    <a:pt x="344" y="7"/>
                  </a:lnTo>
                  <a:lnTo>
                    <a:pt x="377" y="14"/>
                  </a:lnTo>
                  <a:lnTo>
                    <a:pt x="448" y="46"/>
                  </a:lnTo>
                  <a:lnTo>
                    <a:pt x="513" y="85"/>
                  </a:lnTo>
                  <a:lnTo>
                    <a:pt x="578" y="137"/>
                  </a:lnTo>
                  <a:lnTo>
                    <a:pt x="636" y="202"/>
                  </a:lnTo>
                  <a:lnTo>
                    <a:pt x="694" y="280"/>
                  </a:lnTo>
                  <a:lnTo>
                    <a:pt x="746" y="364"/>
                  </a:lnTo>
                  <a:lnTo>
                    <a:pt x="785" y="461"/>
                  </a:lnTo>
                  <a:lnTo>
                    <a:pt x="818" y="565"/>
                  </a:lnTo>
                  <a:lnTo>
                    <a:pt x="844" y="669"/>
                  </a:lnTo>
                  <a:lnTo>
                    <a:pt x="857" y="779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010;p51"/>
            <p:cNvSpPr/>
            <p:nvPr/>
          </p:nvSpPr>
          <p:spPr>
            <a:xfrm>
              <a:off x="1362563" y="3068685"/>
              <a:ext cx="23015" cy="23015"/>
            </a:xfrm>
            <a:custGeom>
              <a:avLst/>
              <a:gdLst/>
              <a:ahLst/>
              <a:cxnLst/>
              <a:rect l="l" t="t" r="r" b="b"/>
              <a:pathLst>
                <a:path w="585" h="585" extrusionOk="0">
                  <a:moveTo>
                    <a:pt x="293" y="0"/>
                  </a:moveTo>
                  <a:lnTo>
                    <a:pt x="234" y="7"/>
                  </a:lnTo>
                  <a:lnTo>
                    <a:pt x="182" y="26"/>
                  </a:lnTo>
                  <a:lnTo>
                    <a:pt x="130" y="52"/>
                  </a:lnTo>
                  <a:lnTo>
                    <a:pt x="85" y="91"/>
                  </a:lnTo>
                  <a:lnTo>
                    <a:pt x="53" y="130"/>
                  </a:lnTo>
                  <a:lnTo>
                    <a:pt x="27" y="182"/>
                  </a:lnTo>
                  <a:lnTo>
                    <a:pt x="7" y="234"/>
                  </a:lnTo>
                  <a:lnTo>
                    <a:pt x="1" y="292"/>
                  </a:lnTo>
                  <a:lnTo>
                    <a:pt x="7" y="351"/>
                  </a:lnTo>
                  <a:lnTo>
                    <a:pt x="27" y="409"/>
                  </a:lnTo>
                  <a:lnTo>
                    <a:pt x="53" y="454"/>
                  </a:lnTo>
                  <a:lnTo>
                    <a:pt x="85" y="500"/>
                  </a:lnTo>
                  <a:lnTo>
                    <a:pt x="130" y="532"/>
                  </a:lnTo>
                  <a:lnTo>
                    <a:pt x="182" y="558"/>
                  </a:lnTo>
                  <a:lnTo>
                    <a:pt x="234" y="578"/>
                  </a:lnTo>
                  <a:lnTo>
                    <a:pt x="293" y="584"/>
                  </a:lnTo>
                  <a:lnTo>
                    <a:pt x="351" y="578"/>
                  </a:lnTo>
                  <a:lnTo>
                    <a:pt x="409" y="558"/>
                  </a:lnTo>
                  <a:lnTo>
                    <a:pt x="455" y="532"/>
                  </a:lnTo>
                  <a:lnTo>
                    <a:pt x="500" y="500"/>
                  </a:lnTo>
                  <a:lnTo>
                    <a:pt x="533" y="454"/>
                  </a:lnTo>
                  <a:lnTo>
                    <a:pt x="558" y="409"/>
                  </a:lnTo>
                  <a:lnTo>
                    <a:pt x="578" y="351"/>
                  </a:lnTo>
                  <a:lnTo>
                    <a:pt x="584" y="292"/>
                  </a:lnTo>
                  <a:lnTo>
                    <a:pt x="578" y="234"/>
                  </a:lnTo>
                  <a:lnTo>
                    <a:pt x="558" y="182"/>
                  </a:lnTo>
                  <a:lnTo>
                    <a:pt x="533" y="130"/>
                  </a:lnTo>
                  <a:lnTo>
                    <a:pt x="500" y="91"/>
                  </a:lnTo>
                  <a:lnTo>
                    <a:pt x="455" y="52"/>
                  </a:lnTo>
                  <a:lnTo>
                    <a:pt x="409" y="26"/>
                  </a:lnTo>
                  <a:lnTo>
                    <a:pt x="351" y="7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011;p51"/>
            <p:cNvSpPr/>
            <p:nvPr/>
          </p:nvSpPr>
          <p:spPr>
            <a:xfrm>
              <a:off x="1280417" y="3473824"/>
              <a:ext cx="58738" cy="29625"/>
            </a:xfrm>
            <a:custGeom>
              <a:avLst/>
              <a:gdLst/>
              <a:ahLst/>
              <a:cxnLst/>
              <a:rect l="l" t="t" r="r" b="b"/>
              <a:pathLst>
                <a:path w="1493" h="753" extrusionOk="0">
                  <a:moveTo>
                    <a:pt x="312" y="1"/>
                  </a:moveTo>
                  <a:lnTo>
                    <a:pt x="228" y="7"/>
                  </a:lnTo>
                  <a:lnTo>
                    <a:pt x="150" y="14"/>
                  </a:lnTo>
                  <a:lnTo>
                    <a:pt x="72" y="27"/>
                  </a:lnTo>
                  <a:lnTo>
                    <a:pt x="1" y="46"/>
                  </a:lnTo>
                  <a:lnTo>
                    <a:pt x="59" y="124"/>
                  </a:lnTo>
                  <a:lnTo>
                    <a:pt x="124" y="202"/>
                  </a:lnTo>
                  <a:lnTo>
                    <a:pt x="189" y="280"/>
                  </a:lnTo>
                  <a:lnTo>
                    <a:pt x="260" y="344"/>
                  </a:lnTo>
                  <a:lnTo>
                    <a:pt x="338" y="409"/>
                  </a:lnTo>
                  <a:lnTo>
                    <a:pt x="416" y="468"/>
                  </a:lnTo>
                  <a:lnTo>
                    <a:pt x="500" y="526"/>
                  </a:lnTo>
                  <a:lnTo>
                    <a:pt x="591" y="571"/>
                  </a:lnTo>
                  <a:lnTo>
                    <a:pt x="688" y="617"/>
                  </a:lnTo>
                  <a:lnTo>
                    <a:pt x="785" y="656"/>
                  </a:lnTo>
                  <a:lnTo>
                    <a:pt x="896" y="688"/>
                  </a:lnTo>
                  <a:lnTo>
                    <a:pt x="1006" y="714"/>
                  </a:lnTo>
                  <a:lnTo>
                    <a:pt x="1116" y="733"/>
                  </a:lnTo>
                  <a:lnTo>
                    <a:pt x="1239" y="746"/>
                  </a:lnTo>
                  <a:lnTo>
                    <a:pt x="1362" y="753"/>
                  </a:lnTo>
                  <a:lnTo>
                    <a:pt x="1492" y="753"/>
                  </a:lnTo>
                  <a:lnTo>
                    <a:pt x="1388" y="617"/>
                  </a:lnTo>
                  <a:lnTo>
                    <a:pt x="1285" y="494"/>
                  </a:lnTo>
                  <a:lnTo>
                    <a:pt x="1181" y="390"/>
                  </a:lnTo>
                  <a:lnTo>
                    <a:pt x="1077" y="299"/>
                  </a:lnTo>
                  <a:lnTo>
                    <a:pt x="973" y="221"/>
                  </a:lnTo>
                  <a:lnTo>
                    <a:pt x="876" y="156"/>
                  </a:lnTo>
                  <a:lnTo>
                    <a:pt x="772" y="104"/>
                  </a:lnTo>
                  <a:lnTo>
                    <a:pt x="675" y="66"/>
                  </a:lnTo>
                  <a:lnTo>
                    <a:pt x="578" y="40"/>
                  </a:lnTo>
                  <a:lnTo>
                    <a:pt x="487" y="20"/>
                  </a:lnTo>
                  <a:lnTo>
                    <a:pt x="396" y="7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000000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012;p51"/>
            <p:cNvSpPr/>
            <p:nvPr/>
          </p:nvSpPr>
          <p:spPr>
            <a:xfrm>
              <a:off x="2227448" y="3859095"/>
              <a:ext cx="773119" cy="533012"/>
            </a:xfrm>
            <a:custGeom>
              <a:avLst/>
              <a:gdLst/>
              <a:ahLst/>
              <a:cxnLst/>
              <a:rect l="l" t="t" r="r" b="b"/>
              <a:pathLst>
                <a:path w="19651" h="13548" extrusionOk="0">
                  <a:moveTo>
                    <a:pt x="9864" y="0"/>
                  </a:moveTo>
                  <a:lnTo>
                    <a:pt x="9158" y="6"/>
                  </a:lnTo>
                  <a:lnTo>
                    <a:pt x="8438" y="26"/>
                  </a:lnTo>
                  <a:lnTo>
                    <a:pt x="7718" y="58"/>
                  </a:lnTo>
                  <a:lnTo>
                    <a:pt x="6998" y="104"/>
                  </a:lnTo>
                  <a:lnTo>
                    <a:pt x="6641" y="130"/>
                  </a:lnTo>
                  <a:lnTo>
                    <a:pt x="6278" y="162"/>
                  </a:lnTo>
                  <a:lnTo>
                    <a:pt x="5922" y="201"/>
                  </a:lnTo>
                  <a:lnTo>
                    <a:pt x="5565" y="240"/>
                  </a:lnTo>
                  <a:lnTo>
                    <a:pt x="5208" y="285"/>
                  </a:lnTo>
                  <a:lnTo>
                    <a:pt x="4858" y="337"/>
                  </a:lnTo>
                  <a:lnTo>
                    <a:pt x="4508" y="389"/>
                  </a:lnTo>
                  <a:lnTo>
                    <a:pt x="4158" y="447"/>
                  </a:lnTo>
                  <a:lnTo>
                    <a:pt x="3808" y="512"/>
                  </a:lnTo>
                  <a:lnTo>
                    <a:pt x="3464" y="577"/>
                  </a:lnTo>
                  <a:lnTo>
                    <a:pt x="3127" y="655"/>
                  </a:lnTo>
                  <a:lnTo>
                    <a:pt x="2789" y="733"/>
                  </a:lnTo>
                  <a:lnTo>
                    <a:pt x="2621" y="772"/>
                  </a:lnTo>
                  <a:lnTo>
                    <a:pt x="2459" y="830"/>
                  </a:lnTo>
                  <a:lnTo>
                    <a:pt x="2297" y="888"/>
                  </a:lnTo>
                  <a:lnTo>
                    <a:pt x="2141" y="953"/>
                  </a:lnTo>
                  <a:lnTo>
                    <a:pt x="1985" y="1025"/>
                  </a:lnTo>
                  <a:lnTo>
                    <a:pt x="1836" y="1109"/>
                  </a:lnTo>
                  <a:lnTo>
                    <a:pt x="1693" y="1193"/>
                  </a:lnTo>
                  <a:lnTo>
                    <a:pt x="1557" y="1284"/>
                  </a:lnTo>
                  <a:lnTo>
                    <a:pt x="1421" y="1381"/>
                  </a:lnTo>
                  <a:lnTo>
                    <a:pt x="1291" y="1485"/>
                  </a:lnTo>
                  <a:lnTo>
                    <a:pt x="1168" y="1595"/>
                  </a:lnTo>
                  <a:lnTo>
                    <a:pt x="1051" y="1712"/>
                  </a:lnTo>
                  <a:lnTo>
                    <a:pt x="941" y="1829"/>
                  </a:lnTo>
                  <a:lnTo>
                    <a:pt x="831" y="1952"/>
                  </a:lnTo>
                  <a:lnTo>
                    <a:pt x="727" y="2082"/>
                  </a:lnTo>
                  <a:lnTo>
                    <a:pt x="636" y="2218"/>
                  </a:lnTo>
                  <a:lnTo>
                    <a:pt x="546" y="2354"/>
                  </a:lnTo>
                  <a:lnTo>
                    <a:pt x="461" y="2497"/>
                  </a:lnTo>
                  <a:lnTo>
                    <a:pt x="383" y="2639"/>
                  </a:lnTo>
                  <a:lnTo>
                    <a:pt x="312" y="2789"/>
                  </a:lnTo>
                  <a:lnTo>
                    <a:pt x="254" y="2944"/>
                  </a:lnTo>
                  <a:lnTo>
                    <a:pt x="195" y="3100"/>
                  </a:lnTo>
                  <a:lnTo>
                    <a:pt x="143" y="3255"/>
                  </a:lnTo>
                  <a:lnTo>
                    <a:pt x="98" y="3418"/>
                  </a:lnTo>
                  <a:lnTo>
                    <a:pt x="66" y="3580"/>
                  </a:lnTo>
                  <a:lnTo>
                    <a:pt x="40" y="3742"/>
                  </a:lnTo>
                  <a:lnTo>
                    <a:pt x="20" y="3910"/>
                  </a:lnTo>
                  <a:lnTo>
                    <a:pt x="7" y="4079"/>
                  </a:lnTo>
                  <a:lnTo>
                    <a:pt x="1" y="4248"/>
                  </a:lnTo>
                  <a:lnTo>
                    <a:pt x="1" y="4423"/>
                  </a:lnTo>
                  <a:lnTo>
                    <a:pt x="14" y="4591"/>
                  </a:lnTo>
                  <a:lnTo>
                    <a:pt x="33" y="4766"/>
                  </a:lnTo>
                  <a:lnTo>
                    <a:pt x="169" y="5700"/>
                  </a:lnTo>
                  <a:lnTo>
                    <a:pt x="325" y="6706"/>
                  </a:lnTo>
                  <a:lnTo>
                    <a:pt x="416" y="7237"/>
                  </a:lnTo>
                  <a:lnTo>
                    <a:pt x="507" y="7782"/>
                  </a:lnTo>
                  <a:lnTo>
                    <a:pt x="610" y="8340"/>
                  </a:lnTo>
                  <a:lnTo>
                    <a:pt x="721" y="8904"/>
                  </a:lnTo>
                  <a:lnTo>
                    <a:pt x="837" y="9481"/>
                  </a:lnTo>
                  <a:lnTo>
                    <a:pt x="954" y="10058"/>
                  </a:lnTo>
                  <a:lnTo>
                    <a:pt x="1084" y="10642"/>
                  </a:lnTo>
                  <a:lnTo>
                    <a:pt x="1226" y="11232"/>
                  </a:lnTo>
                  <a:lnTo>
                    <a:pt x="1369" y="11816"/>
                  </a:lnTo>
                  <a:lnTo>
                    <a:pt x="1518" y="12399"/>
                  </a:lnTo>
                  <a:lnTo>
                    <a:pt x="1680" y="12977"/>
                  </a:lnTo>
                  <a:lnTo>
                    <a:pt x="1849" y="13547"/>
                  </a:lnTo>
                  <a:lnTo>
                    <a:pt x="6979" y="13547"/>
                  </a:lnTo>
                  <a:lnTo>
                    <a:pt x="6213" y="6044"/>
                  </a:lnTo>
                  <a:lnTo>
                    <a:pt x="17063" y="6044"/>
                  </a:lnTo>
                  <a:lnTo>
                    <a:pt x="19650" y="850"/>
                  </a:lnTo>
                  <a:lnTo>
                    <a:pt x="19222" y="772"/>
                  </a:lnTo>
                  <a:lnTo>
                    <a:pt x="18710" y="687"/>
                  </a:lnTo>
                  <a:lnTo>
                    <a:pt x="18023" y="590"/>
                  </a:lnTo>
                  <a:lnTo>
                    <a:pt x="17180" y="473"/>
                  </a:lnTo>
                  <a:lnTo>
                    <a:pt x="16706" y="415"/>
                  </a:lnTo>
                  <a:lnTo>
                    <a:pt x="16200" y="357"/>
                  </a:lnTo>
                  <a:lnTo>
                    <a:pt x="15662" y="298"/>
                  </a:lnTo>
                  <a:lnTo>
                    <a:pt x="15104" y="246"/>
                  </a:lnTo>
                  <a:lnTo>
                    <a:pt x="14514" y="195"/>
                  </a:lnTo>
                  <a:lnTo>
                    <a:pt x="13898" y="143"/>
                  </a:lnTo>
                  <a:lnTo>
                    <a:pt x="13269" y="104"/>
                  </a:lnTo>
                  <a:lnTo>
                    <a:pt x="12614" y="65"/>
                  </a:lnTo>
                  <a:lnTo>
                    <a:pt x="11946" y="32"/>
                  </a:lnTo>
                  <a:lnTo>
                    <a:pt x="11265" y="13"/>
                  </a:lnTo>
                  <a:lnTo>
                    <a:pt x="105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013;p51"/>
            <p:cNvSpPr/>
            <p:nvPr/>
          </p:nvSpPr>
          <p:spPr>
            <a:xfrm>
              <a:off x="2227448" y="3859095"/>
              <a:ext cx="773119" cy="533012"/>
            </a:xfrm>
            <a:custGeom>
              <a:avLst/>
              <a:gdLst/>
              <a:ahLst/>
              <a:cxnLst/>
              <a:rect l="l" t="t" r="r" b="b"/>
              <a:pathLst>
                <a:path w="19651" h="13548" extrusionOk="0">
                  <a:moveTo>
                    <a:pt x="9864" y="0"/>
                  </a:moveTo>
                  <a:lnTo>
                    <a:pt x="9158" y="6"/>
                  </a:lnTo>
                  <a:lnTo>
                    <a:pt x="8438" y="26"/>
                  </a:lnTo>
                  <a:lnTo>
                    <a:pt x="7718" y="58"/>
                  </a:lnTo>
                  <a:lnTo>
                    <a:pt x="6998" y="104"/>
                  </a:lnTo>
                  <a:lnTo>
                    <a:pt x="6641" y="130"/>
                  </a:lnTo>
                  <a:lnTo>
                    <a:pt x="6278" y="162"/>
                  </a:lnTo>
                  <a:lnTo>
                    <a:pt x="5922" y="201"/>
                  </a:lnTo>
                  <a:lnTo>
                    <a:pt x="5565" y="240"/>
                  </a:lnTo>
                  <a:lnTo>
                    <a:pt x="5208" y="285"/>
                  </a:lnTo>
                  <a:lnTo>
                    <a:pt x="4858" y="337"/>
                  </a:lnTo>
                  <a:lnTo>
                    <a:pt x="4508" y="389"/>
                  </a:lnTo>
                  <a:lnTo>
                    <a:pt x="4158" y="447"/>
                  </a:lnTo>
                  <a:lnTo>
                    <a:pt x="3808" y="512"/>
                  </a:lnTo>
                  <a:lnTo>
                    <a:pt x="3464" y="577"/>
                  </a:lnTo>
                  <a:lnTo>
                    <a:pt x="3127" y="655"/>
                  </a:lnTo>
                  <a:lnTo>
                    <a:pt x="2789" y="733"/>
                  </a:lnTo>
                  <a:lnTo>
                    <a:pt x="2621" y="772"/>
                  </a:lnTo>
                  <a:lnTo>
                    <a:pt x="2459" y="830"/>
                  </a:lnTo>
                  <a:lnTo>
                    <a:pt x="2297" y="888"/>
                  </a:lnTo>
                  <a:lnTo>
                    <a:pt x="2141" y="953"/>
                  </a:lnTo>
                  <a:lnTo>
                    <a:pt x="1985" y="1025"/>
                  </a:lnTo>
                  <a:lnTo>
                    <a:pt x="1836" y="1109"/>
                  </a:lnTo>
                  <a:lnTo>
                    <a:pt x="1693" y="1193"/>
                  </a:lnTo>
                  <a:lnTo>
                    <a:pt x="1557" y="1284"/>
                  </a:lnTo>
                  <a:lnTo>
                    <a:pt x="1421" y="1381"/>
                  </a:lnTo>
                  <a:lnTo>
                    <a:pt x="1291" y="1485"/>
                  </a:lnTo>
                  <a:lnTo>
                    <a:pt x="1168" y="1595"/>
                  </a:lnTo>
                  <a:lnTo>
                    <a:pt x="1051" y="1712"/>
                  </a:lnTo>
                  <a:lnTo>
                    <a:pt x="941" y="1829"/>
                  </a:lnTo>
                  <a:lnTo>
                    <a:pt x="831" y="1952"/>
                  </a:lnTo>
                  <a:lnTo>
                    <a:pt x="727" y="2082"/>
                  </a:lnTo>
                  <a:lnTo>
                    <a:pt x="636" y="2218"/>
                  </a:lnTo>
                  <a:lnTo>
                    <a:pt x="546" y="2354"/>
                  </a:lnTo>
                  <a:lnTo>
                    <a:pt x="461" y="2497"/>
                  </a:lnTo>
                  <a:lnTo>
                    <a:pt x="383" y="2639"/>
                  </a:lnTo>
                  <a:lnTo>
                    <a:pt x="312" y="2789"/>
                  </a:lnTo>
                  <a:lnTo>
                    <a:pt x="254" y="2944"/>
                  </a:lnTo>
                  <a:lnTo>
                    <a:pt x="195" y="3100"/>
                  </a:lnTo>
                  <a:lnTo>
                    <a:pt x="143" y="3255"/>
                  </a:lnTo>
                  <a:lnTo>
                    <a:pt x="98" y="3418"/>
                  </a:lnTo>
                  <a:lnTo>
                    <a:pt x="66" y="3580"/>
                  </a:lnTo>
                  <a:lnTo>
                    <a:pt x="40" y="3742"/>
                  </a:lnTo>
                  <a:lnTo>
                    <a:pt x="20" y="3910"/>
                  </a:lnTo>
                  <a:lnTo>
                    <a:pt x="7" y="4079"/>
                  </a:lnTo>
                  <a:lnTo>
                    <a:pt x="1" y="4248"/>
                  </a:lnTo>
                  <a:lnTo>
                    <a:pt x="1" y="4423"/>
                  </a:lnTo>
                  <a:lnTo>
                    <a:pt x="14" y="4591"/>
                  </a:lnTo>
                  <a:lnTo>
                    <a:pt x="33" y="4766"/>
                  </a:lnTo>
                  <a:lnTo>
                    <a:pt x="169" y="5700"/>
                  </a:lnTo>
                  <a:lnTo>
                    <a:pt x="325" y="6706"/>
                  </a:lnTo>
                  <a:lnTo>
                    <a:pt x="416" y="7237"/>
                  </a:lnTo>
                  <a:lnTo>
                    <a:pt x="507" y="7782"/>
                  </a:lnTo>
                  <a:lnTo>
                    <a:pt x="610" y="8340"/>
                  </a:lnTo>
                  <a:lnTo>
                    <a:pt x="721" y="8904"/>
                  </a:lnTo>
                  <a:lnTo>
                    <a:pt x="837" y="9481"/>
                  </a:lnTo>
                  <a:lnTo>
                    <a:pt x="954" y="10058"/>
                  </a:lnTo>
                  <a:lnTo>
                    <a:pt x="1084" y="10642"/>
                  </a:lnTo>
                  <a:lnTo>
                    <a:pt x="1226" y="11232"/>
                  </a:lnTo>
                  <a:lnTo>
                    <a:pt x="1369" y="11816"/>
                  </a:lnTo>
                  <a:lnTo>
                    <a:pt x="1518" y="12399"/>
                  </a:lnTo>
                  <a:lnTo>
                    <a:pt x="1680" y="12977"/>
                  </a:lnTo>
                  <a:lnTo>
                    <a:pt x="1849" y="13547"/>
                  </a:lnTo>
                  <a:lnTo>
                    <a:pt x="6979" y="13547"/>
                  </a:lnTo>
                  <a:lnTo>
                    <a:pt x="6213" y="6044"/>
                  </a:lnTo>
                  <a:lnTo>
                    <a:pt x="17063" y="6044"/>
                  </a:lnTo>
                  <a:lnTo>
                    <a:pt x="19650" y="850"/>
                  </a:lnTo>
                  <a:lnTo>
                    <a:pt x="19222" y="772"/>
                  </a:lnTo>
                  <a:lnTo>
                    <a:pt x="18710" y="687"/>
                  </a:lnTo>
                  <a:lnTo>
                    <a:pt x="18023" y="590"/>
                  </a:lnTo>
                  <a:lnTo>
                    <a:pt x="17180" y="473"/>
                  </a:lnTo>
                  <a:lnTo>
                    <a:pt x="16706" y="415"/>
                  </a:lnTo>
                  <a:lnTo>
                    <a:pt x="16200" y="357"/>
                  </a:lnTo>
                  <a:lnTo>
                    <a:pt x="15662" y="298"/>
                  </a:lnTo>
                  <a:lnTo>
                    <a:pt x="15104" y="246"/>
                  </a:lnTo>
                  <a:lnTo>
                    <a:pt x="14514" y="195"/>
                  </a:lnTo>
                  <a:lnTo>
                    <a:pt x="13898" y="143"/>
                  </a:lnTo>
                  <a:lnTo>
                    <a:pt x="13269" y="104"/>
                  </a:lnTo>
                  <a:lnTo>
                    <a:pt x="12614" y="65"/>
                  </a:lnTo>
                  <a:lnTo>
                    <a:pt x="11946" y="32"/>
                  </a:lnTo>
                  <a:lnTo>
                    <a:pt x="11265" y="13"/>
                  </a:lnTo>
                  <a:lnTo>
                    <a:pt x="10571" y="0"/>
                  </a:lnTo>
                  <a:close/>
                </a:path>
              </a:pathLst>
            </a:custGeom>
            <a:solidFill>
              <a:srgbClr val="000000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014;p51"/>
            <p:cNvSpPr/>
            <p:nvPr/>
          </p:nvSpPr>
          <p:spPr>
            <a:xfrm>
              <a:off x="2404014" y="3869009"/>
              <a:ext cx="736885" cy="554218"/>
            </a:xfrm>
            <a:custGeom>
              <a:avLst/>
              <a:gdLst/>
              <a:ahLst/>
              <a:cxnLst/>
              <a:rect l="l" t="t" r="r" b="b"/>
              <a:pathLst>
                <a:path w="18730" h="14087" extrusionOk="0">
                  <a:moveTo>
                    <a:pt x="17711" y="1"/>
                  </a:moveTo>
                  <a:lnTo>
                    <a:pt x="7562" y="416"/>
                  </a:lnTo>
                  <a:lnTo>
                    <a:pt x="7413" y="429"/>
                  </a:lnTo>
                  <a:lnTo>
                    <a:pt x="7270" y="442"/>
                  </a:lnTo>
                  <a:lnTo>
                    <a:pt x="7127" y="461"/>
                  </a:lnTo>
                  <a:lnTo>
                    <a:pt x="6985" y="487"/>
                  </a:lnTo>
                  <a:lnTo>
                    <a:pt x="6849" y="513"/>
                  </a:lnTo>
                  <a:lnTo>
                    <a:pt x="6712" y="552"/>
                  </a:lnTo>
                  <a:lnTo>
                    <a:pt x="6576" y="591"/>
                  </a:lnTo>
                  <a:lnTo>
                    <a:pt x="6440" y="636"/>
                  </a:lnTo>
                  <a:lnTo>
                    <a:pt x="6310" y="682"/>
                  </a:lnTo>
                  <a:lnTo>
                    <a:pt x="6181" y="734"/>
                  </a:lnTo>
                  <a:lnTo>
                    <a:pt x="6051" y="792"/>
                  </a:lnTo>
                  <a:lnTo>
                    <a:pt x="5928" y="857"/>
                  </a:lnTo>
                  <a:lnTo>
                    <a:pt x="5804" y="928"/>
                  </a:lnTo>
                  <a:lnTo>
                    <a:pt x="5688" y="1000"/>
                  </a:lnTo>
                  <a:lnTo>
                    <a:pt x="5571" y="1071"/>
                  </a:lnTo>
                  <a:lnTo>
                    <a:pt x="5454" y="1155"/>
                  </a:lnTo>
                  <a:lnTo>
                    <a:pt x="5344" y="1240"/>
                  </a:lnTo>
                  <a:lnTo>
                    <a:pt x="5234" y="1324"/>
                  </a:lnTo>
                  <a:lnTo>
                    <a:pt x="5130" y="1415"/>
                  </a:lnTo>
                  <a:lnTo>
                    <a:pt x="5026" y="1512"/>
                  </a:lnTo>
                  <a:lnTo>
                    <a:pt x="4929" y="1616"/>
                  </a:lnTo>
                  <a:lnTo>
                    <a:pt x="4838" y="1713"/>
                  </a:lnTo>
                  <a:lnTo>
                    <a:pt x="4747" y="1823"/>
                  </a:lnTo>
                  <a:lnTo>
                    <a:pt x="4657" y="1933"/>
                  </a:lnTo>
                  <a:lnTo>
                    <a:pt x="4572" y="2044"/>
                  </a:lnTo>
                  <a:lnTo>
                    <a:pt x="4495" y="2167"/>
                  </a:lnTo>
                  <a:lnTo>
                    <a:pt x="4423" y="2284"/>
                  </a:lnTo>
                  <a:lnTo>
                    <a:pt x="4352" y="2407"/>
                  </a:lnTo>
                  <a:lnTo>
                    <a:pt x="4281" y="2537"/>
                  </a:lnTo>
                  <a:lnTo>
                    <a:pt x="4222" y="2666"/>
                  </a:lnTo>
                  <a:lnTo>
                    <a:pt x="4164" y="2796"/>
                  </a:lnTo>
                  <a:lnTo>
                    <a:pt x="4112" y="2932"/>
                  </a:lnTo>
                  <a:lnTo>
                    <a:pt x="0" y="14086"/>
                  </a:lnTo>
                  <a:lnTo>
                    <a:pt x="5934" y="14086"/>
                  </a:lnTo>
                  <a:lnTo>
                    <a:pt x="8561" y="6739"/>
                  </a:lnTo>
                  <a:lnTo>
                    <a:pt x="8820" y="6765"/>
                  </a:lnTo>
                  <a:lnTo>
                    <a:pt x="9131" y="6784"/>
                  </a:lnTo>
                  <a:lnTo>
                    <a:pt x="9533" y="6804"/>
                  </a:lnTo>
                  <a:lnTo>
                    <a:pt x="10013" y="6823"/>
                  </a:lnTo>
                  <a:lnTo>
                    <a:pt x="10564" y="6836"/>
                  </a:lnTo>
                  <a:lnTo>
                    <a:pt x="11492" y="6836"/>
                  </a:lnTo>
                  <a:lnTo>
                    <a:pt x="11816" y="6830"/>
                  </a:lnTo>
                  <a:lnTo>
                    <a:pt x="12147" y="6817"/>
                  </a:lnTo>
                  <a:lnTo>
                    <a:pt x="12484" y="6797"/>
                  </a:lnTo>
                  <a:lnTo>
                    <a:pt x="12821" y="6778"/>
                  </a:lnTo>
                  <a:lnTo>
                    <a:pt x="13158" y="6752"/>
                  </a:lnTo>
                  <a:lnTo>
                    <a:pt x="13489" y="6719"/>
                  </a:lnTo>
                  <a:lnTo>
                    <a:pt x="13826" y="6674"/>
                  </a:lnTo>
                  <a:lnTo>
                    <a:pt x="14151" y="6629"/>
                  </a:lnTo>
                  <a:lnTo>
                    <a:pt x="14475" y="6570"/>
                  </a:lnTo>
                  <a:lnTo>
                    <a:pt x="14786" y="6512"/>
                  </a:lnTo>
                  <a:lnTo>
                    <a:pt x="15084" y="6434"/>
                  </a:lnTo>
                  <a:lnTo>
                    <a:pt x="15370" y="6356"/>
                  </a:lnTo>
                  <a:lnTo>
                    <a:pt x="15649" y="6265"/>
                  </a:lnTo>
                  <a:lnTo>
                    <a:pt x="15778" y="6214"/>
                  </a:lnTo>
                  <a:lnTo>
                    <a:pt x="15902" y="6162"/>
                  </a:lnTo>
                  <a:lnTo>
                    <a:pt x="16025" y="6110"/>
                  </a:lnTo>
                  <a:lnTo>
                    <a:pt x="16142" y="6051"/>
                  </a:lnTo>
                  <a:lnTo>
                    <a:pt x="16258" y="5993"/>
                  </a:lnTo>
                  <a:lnTo>
                    <a:pt x="16362" y="5928"/>
                  </a:lnTo>
                  <a:lnTo>
                    <a:pt x="16466" y="5863"/>
                  </a:lnTo>
                  <a:lnTo>
                    <a:pt x="16563" y="5792"/>
                  </a:lnTo>
                  <a:lnTo>
                    <a:pt x="16725" y="5662"/>
                  </a:lnTo>
                  <a:lnTo>
                    <a:pt x="16881" y="5533"/>
                  </a:lnTo>
                  <a:lnTo>
                    <a:pt x="17030" y="5390"/>
                  </a:lnTo>
                  <a:lnTo>
                    <a:pt x="17173" y="5254"/>
                  </a:lnTo>
                  <a:lnTo>
                    <a:pt x="17302" y="5105"/>
                  </a:lnTo>
                  <a:lnTo>
                    <a:pt x="17426" y="4955"/>
                  </a:lnTo>
                  <a:lnTo>
                    <a:pt x="17542" y="4806"/>
                  </a:lnTo>
                  <a:lnTo>
                    <a:pt x="17653" y="4651"/>
                  </a:lnTo>
                  <a:lnTo>
                    <a:pt x="17756" y="4495"/>
                  </a:lnTo>
                  <a:lnTo>
                    <a:pt x="17854" y="4339"/>
                  </a:lnTo>
                  <a:lnTo>
                    <a:pt x="17944" y="4177"/>
                  </a:lnTo>
                  <a:lnTo>
                    <a:pt x="18029" y="4022"/>
                  </a:lnTo>
                  <a:lnTo>
                    <a:pt x="18106" y="3860"/>
                  </a:lnTo>
                  <a:lnTo>
                    <a:pt x="18178" y="3697"/>
                  </a:lnTo>
                  <a:lnTo>
                    <a:pt x="18249" y="3535"/>
                  </a:lnTo>
                  <a:lnTo>
                    <a:pt x="18308" y="3367"/>
                  </a:lnTo>
                  <a:lnTo>
                    <a:pt x="18366" y="3205"/>
                  </a:lnTo>
                  <a:lnTo>
                    <a:pt x="18418" y="3042"/>
                  </a:lnTo>
                  <a:lnTo>
                    <a:pt x="18463" y="2880"/>
                  </a:lnTo>
                  <a:lnTo>
                    <a:pt x="18502" y="2725"/>
                  </a:lnTo>
                  <a:lnTo>
                    <a:pt x="18573" y="2407"/>
                  </a:lnTo>
                  <a:lnTo>
                    <a:pt x="18632" y="2102"/>
                  </a:lnTo>
                  <a:lnTo>
                    <a:pt x="18671" y="1804"/>
                  </a:lnTo>
                  <a:lnTo>
                    <a:pt x="18703" y="1518"/>
                  </a:lnTo>
                  <a:lnTo>
                    <a:pt x="18716" y="1253"/>
                  </a:lnTo>
                  <a:lnTo>
                    <a:pt x="18729" y="1000"/>
                  </a:lnTo>
                  <a:lnTo>
                    <a:pt x="18723" y="896"/>
                  </a:lnTo>
                  <a:lnTo>
                    <a:pt x="18710" y="799"/>
                  </a:lnTo>
                  <a:lnTo>
                    <a:pt x="18690" y="695"/>
                  </a:lnTo>
                  <a:lnTo>
                    <a:pt x="18651" y="604"/>
                  </a:lnTo>
                  <a:lnTo>
                    <a:pt x="18612" y="513"/>
                  </a:lnTo>
                  <a:lnTo>
                    <a:pt x="18560" y="429"/>
                  </a:lnTo>
                  <a:lnTo>
                    <a:pt x="18502" y="351"/>
                  </a:lnTo>
                  <a:lnTo>
                    <a:pt x="18437" y="280"/>
                  </a:lnTo>
                  <a:lnTo>
                    <a:pt x="18366" y="215"/>
                  </a:lnTo>
                  <a:lnTo>
                    <a:pt x="18282" y="157"/>
                  </a:lnTo>
                  <a:lnTo>
                    <a:pt x="18197" y="111"/>
                  </a:lnTo>
                  <a:lnTo>
                    <a:pt x="18113" y="66"/>
                  </a:lnTo>
                  <a:lnTo>
                    <a:pt x="18016" y="33"/>
                  </a:lnTo>
                  <a:lnTo>
                    <a:pt x="17918" y="14"/>
                  </a:lnTo>
                  <a:lnTo>
                    <a:pt x="178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015;p51"/>
            <p:cNvSpPr/>
            <p:nvPr/>
          </p:nvSpPr>
          <p:spPr>
            <a:xfrm>
              <a:off x="2915450" y="2411763"/>
              <a:ext cx="289404" cy="312518"/>
            </a:xfrm>
            <a:custGeom>
              <a:avLst/>
              <a:gdLst/>
              <a:ahLst/>
              <a:cxnLst/>
              <a:rect l="l" t="t" r="r" b="b"/>
              <a:pathLst>
                <a:path w="6661" h="7193" extrusionOk="0">
                  <a:moveTo>
                    <a:pt x="3328" y="1"/>
                  </a:moveTo>
                  <a:lnTo>
                    <a:pt x="3230" y="454"/>
                  </a:lnTo>
                  <a:lnTo>
                    <a:pt x="3127" y="857"/>
                  </a:lnTo>
                  <a:lnTo>
                    <a:pt x="3075" y="1045"/>
                  </a:lnTo>
                  <a:lnTo>
                    <a:pt x="3016" y="1220"/>
                  </a:lnTo>
                  <a:lnTo>
                    <a:pt x="2964" y="1388"/>
                  </a:lnTo>
                  <a:lnTo>
                    <a:pt x="2906" y="1544"/>
                  </a:lnTo>
                  <a:lnTo>
                    <a:pt x="2848" y="1693"/>
                  </a:lnTo>
                  <a:lnTo>
                    <a:pt x="2783" y="1836"/>
                  </a:lnTo>
                  <a:lnTo>
                    <a:pt x="2718" y="1965"/>
                  </a:lnTo>
                  <a:lnTo>
                    <a:pt x="2653" y="2089"/>
                  </a:lnTo>
                  <a:lnTo>
                    <a:pt x="2575" y="2212"/>
                  </a:lnTo>
                  <a:lnTo>
                    <a:pt x="2504" y="2322"/>
                  </a:lnTo>
                  <a:lnTo>
                    <a:pt x="2420" y="2426"/>
                  </a:lnTo>
                  <a:lnTo>
                    <a:pt x="2335" y="2523"/>
                  </a:lnTo>
                  <a:lnTo>
                    <a:pt x="2245" y="2614"/>
                  </a:lnTo>
                  <a:lnTo>
                    <a:pt x="2147" y="2705"/>
                  </a:lnTo>
                  <a:lnTo>
                    <a:pt x="2044" y="2789"/>
                  </a:lnTo>
                  <a:lnTo>
                    <a:pt x="1933" y="2867"/>
                  </a:lnTo>
                  <a:lnTo>
                    <a:pt x="1817" y="2938"/>
                  </a:lnTo>
                  <a:lnTo>
                    <a:pt x="1693" y="3010"/>
                  </a:lnTo>
                  <a:lnTo>
                    <a:pt x="1564" y="3074"/>
                  </a:lnTo>
                  <a:lnTo>
                    <a:pt x="1428" y="3139"/>
                  </a:lnTo>
                  <a:lnTo>
                    <a:pt x="1278" y="3204"/>
                  </a:lnTo>
                  <a:lnTo>
                    <a:pt x="1129" y="3262"/>
                  </a:lnTo>
                  <a:lnTo>
                    <a:pt x="961" y="3321"/>
                  </a:lnTo>
                  <a:lnTo>
                    <a:pt x="792" y="3379"/>
                  </a:lnTo>
                  <a:lnTo>
                    <a:pt x="416" y="3489"/>
                  </a:lnTo>
                  <a:lnTo>
                    <a:pt x="1" y="3600"/>
                  </a:lnTo>
                  <a:lnTo>
                    <a:pt x="416" y="3710"/>
                  </a:lnTo>
                  <a:lnTo>
                    <a:pt x="792" y="3820"/>
                  </a:lnTo>
                  <a:lnTo>
                    <a:pt x="961" y="3879"/>
                  </a:lnTo>
                  <a:lnTo>
                    <a:pt x="1129" y="3937"/>
                  </a:lnTo>
                  <a:lnTo>
                    <a:pt x="1278" y="3995"/>
                  </a:lnTo>
                  <a:lnTo>
                    <a:pt x="1428" y="4054"/>
                  </a:lnTo>
                  <a:lnTo>
                    <a:pt x="1564" y="4118"/>
                  </a:lnTo>
                  <a:lnTo>
                    <a:pt x="1693" y="4190"/>
                  </a:lnTo>
                  <a:lnTo>
                    <a:pt x="1817" y="4255"/>
                  </a:lnTo>
                  <a:lnTo>
                    <a:pt x="1933" y="4332"/>
                  </a:lnTo>
                  <a:lnTo>
                    <a:pt x="2044" y="4410"/>
                  </a:lnTo>
                  <a:lnTo>
                    <a:pt x="2147" y="4495"/>
                  </a:lnTo>
                  <a:lnTo>
                    <a:pt x="2245" y="4579"/>
                  </a:lnTo>
                  <a:lnTo>
                    <a:pt x="2335" y="4676"/>
                  </a:lnTo>
                  <a:lnTo>
                    <a:pt x="2420" y="4773"/>
                  </a:lnTo>
                  <a:lnTo>
                    <a:pt x="2504" y="4877"/>
                  </a:lnTo>
                  <a:lnTo>
                    <a:pt x="2575" y="4987"/>
                  </a:lnTo>
                  <a:lnTo>
                    <a:pt x="2653" y="5104"/>
                  </a:lnTo>
                  <a:lnTo>
                    <a:pt x="2718" y="5227"/>
                  </a:lnTo>
                  <a:lnTo>
                    <a:pt x="2783" y="5364"/>
                  </a:lnTo>
                  <a:lnTo>
                    <a:pt x="2848" y="5506"/>
                  </a:lnTo>
                  <a:lnTo>
                    <a:pt x="2906" y="5649"/>
                  </a:lnTo>
                  <a:lnTo>
                    <a:pt x="2964" y="5811"/>
                  </a:lnTo>
                  <a:lnTo>
                    <a:pt x="3016" y="5980"/>
                  </a:lnTo>
                  <a:lnTo>
                    <a:pt x="3075" y="6155"/>
                  </a:lnTo>
                  <a:lnTo>
                    <a:pt x="3127" y="6343"/>
                  </a:lnTo>
                  <a:lnTo>
                    <a:pt x="3230" y="6745"/>
                  </a:lnTo>
                  <a:lnTo>
                    <a:pt x="3328" y="7192"/>
                  </a:lnTo>
                  <a:lnTo>
                    <a:pt x="3431" y="6745"/>
                  </a:lnTo>
                  <a:lnTo>
                    <a:pt x="3535" y="6343"/>
                  </a:lnTo>
                  <a:lnTo>
                    <a:pt x="3587" y="6155"/>
                  </a:lnTo>
                  <a:lnTo>
                    <a:pt x="3639" y="5980"/>
                  </a:lnTo>
                  <a:lnTo>
                    <a:pt x="3697" y="5811"/>
                  </a:lnTo>
                  <a:lnTo>
                    <a:pt x="3756" y="5649"/>
                  </a:lnTo>
                  <a:lnTo>
                    <a:pt x="3814" y="5506"/>
                  </a:lnTo>
                  <a:lnTo>
                    <a:pt x="3879" y="5364"/>
                  </a:lnTo>
                  <a:lnTo>
                    <a:pt x="3944" y="5227"/>
                  </a:lnTo>
                  <a:lnTo>
                    <a:pt x="4009" y="5104"/>
                  </a:lnTo>
                  <a:lnTo>
                    <a:pt x="4080" y="4987"/>
                  </a:lnTo>
                  <a:lnTo>
                    <a:pt x="4158" y="4877"/>
                  </a:lnTo>
                  <a:lnTo>
                    <a:pt x="4242" y="4773"/>
                  </a:lnTo>
                  <a:lnTo>
                    <a:pt x="4326" y="4676"/>
                  </a:lnTo>
                  <a:lnTo>
                    <a:pt x="4417" y="4579"/>
                  </a:lnTo>
                  <a:lnTo>
                    <a:pt x="4514" y="4495"/>
                  </a:lnTo>
                  <a:lnTo>
                    <a:pt x="4618" y="4410"/>
                  </a:lnTo>
                  <a:lnTo>
                    <a:pt x="4728" y="4332"/>
                  </a:lnTo>
                  <a:lnTo>
                    <a:pt x="4845" y="4255"/>
                  </a:lnTo>
                  <a:lnTo>
                    <a:pt x="4962" y="4190"/>
                  </a:lnTo>
                  <a:lnTo>
                    <a:pt x="5098" y="4118"/>
                  </a:lnTo>
                  <a:lnTo>
                    <a:pt x="5234" y="4054"/>
                  </a:lnTo>
                  <a:lnTo>
                    <a:pt x="5377" y="3995"/>
                  </a:lnTo>
                  <a:lnTo>
                    <a:pt x="5533" y="3937"/>
                  </a:lnTo>
                  <a:lnTo>
                    <a:pt x="5701" y="3879"/>
                  </a:lnTo>
                  <a:lnTo>
                    <a:pt x="5870" y="3820"/>
                  </a:lnTo>
                  <a:lnTo>
                    <a:pt x="6246" y="3710"/>
                  </a:lnTo>
                  <a:lnTo>
                    <a:pt x="6661" y="3600"/>
                  </a:lnTo>
                  <a:lnTo>
                    <a:pt x="6246" y="3489"/>
                  </a:lnTo>
                  <a:lnTo>
                    <a:pt x="5870" y="3379"/>
                  </a:lnTo>
                  <a:lnTo>
                    <a:pt x="5701" y="3321"/>
                  </a:lnTo>
                  <a:lnTo>
                    <a:pt x="5533" y="3262"/>
                  </a:lnTo>
                  <a:lnTo>
                    <a:pt x="5377" y="3204"/>
                  </a:lnTo>
                  <a:lnTo>
                    <a:pt x="5234" y="3139"/>
                  </a:lnTo>
                  <a:lnTo>
                    <a:pt x="5098" y="3074"/>
                  </a:lnTo>
                  <a:lnTo>
                    <a:pt x="4962" y="3010"/>
                  </a:lnTo>
                  <a:lnTo>
                    <a:pt x="4845" y="2938"/>
                  </a:lnTo>
                  <a:lnTo>
                    <a:pt x="4728" y="2867"/>
                  </a:lnTo>
                  <a:lnTo>
                    <a:pt x="4618" y="2789"/>
                  </a:lnTo>
                  <a:lnTo>
                    <a:pt x="4514" y="2705"/>
                  </a:lnTo>
                  <a:lnTo>
                    <a:pt x="4417" y="2614"/>
                  </a:lnTo>
                  <a:lnTo>
                    <a:pt x="4326" y="2523"/>
                  </a:lnTo>
                  <a:lnTo>
                    <a:pt x="4242" y="2426"/>
                  </a:lnTo>
                  <a:lnTo>
                    <a:pt x="4158" y="2322"/>
                  </a:lnTo>
                  <a:lnTo>
                    <a:pt x="4080" y="2212"/>
                  </a:lnTo>
                  <a:lnTo>
                    <a:pt x="4009" y="2089"/>
                  </a:lnTo>
                  <a:lnTo>
                    <a:pt x="3944" y="1965"/>
                  </a:lnTo>
                  <a:lnTo>
                    <a:pt x="3879" y="1836"/>
                  </a:lnTo>
                  <a:lnTo>
                    <a:pt x="3814" y="1693"/>
                  </a:lnTo>
                  <a:lnTo>
                    <a:pt x="3756" y="1544"/>
                  </a:lnTo>
                  <a:lnTo>
                    <a:pt x="3697" y="1388"/>
                  </a:lnTo>
                  <a:lnTo>
                    <a:pt x="3639" y="1220"/>
                  </a:lnTo>
                  <a:lnTo>
                    <a:pt x="3587" y="1045"/>
                  </a:lnTo>
                  <a:lnTo>
                    <a:pt x="3535" y="857"/>
                  </a:lnTo>
                  <a:lnTo>
                    <a:pt x="3431" y="454"/>
                  </a:lnTo>
                  <a:lnTo>
                    <a:pt x="33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016;p51"/>
            <p:cNvSpPr/>
            <p:nvPr/>
          </p:nvSpPr>
          <p:spPr>
            <a:xfrm>
              <a:off x="2276750" y="2204649"/>
              <a:ext cx="189256" cy="204353"/>
            </a:xfrm>
            <a:custGeom>
              <a:avLst/>
              <a:gdLst/>
              <a:ahLst/>
              <a:cxnLst/>
              <a:rect l="l" t="t" r="r" b="b"/>
              <a:pathLst>
                <a:path w="6661" h="7193" extrusionOk="0">
                  <a:moveTo>
                    <a:pt x="3328" y="1"/>
                  </a:moveTo>
                  <a:lnTo>
                    <a:pt x="3230" y="454"/>
                  </a:lnTo>
                  <a:lnTo>
                    <a:pt x="3127" y="857"/>
                  </a:lnTo>
                  <a:lnTo>
                    <a:pt x="3075" y="1045"/>
                  </a:lnTo>
                  <a:lnTo>
                    <a:pt x="3016" y="1220"/>
                  </a:lnTo>
                  <a:lnTo>
                    <a:pt x="2964" y="1388"/>
                  </a:lnTo>
                  <a:lnTo>
                    <a:pt x="2906" y="1544"/>
                  </a:lnTo>
                  <a:lnTo>
                    <a:pt x="2848" y="1693"/>
                  </a:lnTo>
                  <a:lnTo>
                    <a:pt x="2783" y="1836"/>
                  </a:lnTo>
                  <a:lnTo>
                    <a:pt x="2718" y="1965"/>
                  </a:lnTo>
                  <a:lnTo>
                    <a:pt x="2653" y="2089"/>
                  </a:lnTo>
                  <a:lnTo>
                    <a:pt x="2575" y="2212"/>
                  </a:lnTo>
                  <a:lnTo>
                    <a:pt x="2504" y="2322"/>
                  </a:lnTo>
                  <a:lnTo>
                    <a:pt x="2420" y="2426"/>
                  </a:lnTo>
                  <a:lnTo>
                    <a:pt x="2335" y="2523"/>
                  </a:lnTo>
                  <a:lnTo>
                    <a:pt x="2245" y="2614"/>
                  </a:lnTo>
                  <a:lnTo>
                    <a:pt x="2147" y="2705"/>
                  </a:lnTo>
                  <a:lnTo>
                    <a:pt x="2044" y="2789"/>
                  </a:lnTo>
                  <a:lnTo>
                    <a:pt x="1933" y="2867"/>
                  </a:lnTo>
                  <a:lnTo>
                    <a:pt x="1817" y="2938"/>
                  </a:lnTo>
                  <a:lnTo>
                    <a:pt x="1693" y="3010"/>
                  </a:lnTo>
                  <a:lnTo>
                    <a:pt x="1564" y="3074"/>
                  </a:lnTo>
                  <a:lnTo>
                    <a:pt x="1428" y="3139"/>
                  </a:lnTo>
                  <a:lnTo>
                    <a:pt x="1278" y="3204"/>
                  </a:lnTo>
                  <a:lnTo>
                    <a:pt x="1129" y="3262"/>
                  </a:lnTo>
                  <a:lnTo>
                    <a:pt x="961" y="3321"/>
                  </a:lnTo>
                  <a:lnTo>
                    <a:pt x="792" y="3379"/>
                  </a:lnTo>
                  <a:lnTo>
                    <a:pt x="416" y="3489"/>
                  </a:lnTo>
                  <a:lnTo>
                    <a:pt x="1" y="3600"/>
                  </a:lnTo>
                  <a:lnTo>
                    <a:pt x="416" y="3710"/>
                  </a:lnTo>
                  <a:lnTo>
                    <a:pt x="792" y="3820"/>
                  </a:lnTo>
                  <a:lnTo>
                    <a:pt x="961" y="3879"/>
                  </a:lnTo>
                  <a:lnTo>
                    <a:pt x="1129" y="3937"/>
                  </a:lnTo>
                  <a:lnTo>
                    <a:pt x="1278" y="3995"/>
                  </a:lnTo>
                  <a:lnTo>
                    <a:pt x="1428" y="4054"/>
                  </a:lnTo>
                  <a:lnTo>
                    <a:pt x="1564" y="4118"/>
                  </a:lnTo>
                  <a:lnTo>
                    <a:pt x="1693" y="4190"/>
                  </a:lnTo>
                  <a:lnTo>
                    <a:pt x="1817" y="4255"/>
                  </a:lnTo>
                  <a:lnTo>
                    <a:pt x="1933" y="4332"/>
                  </a:lnTo>
                  <a:lnTo>
                    <a:pt x="2044" y="4410"/>
                  </a:lnTo>
                  <a:lnTo>
                    <a:pt x="2147" y="4495"/>
                  </a:lnTo>
                  <a:lnTo>
                    <a:pt x="2245" y="4579"/>
                  </a:lnTo>
                  <a:lnTo>
                    <a:pt x="2335" y="4676"/>
                  </a:lnTo>
                  <a:lnTo>
                    <a:pt x="2420" y="4773"/>
                  </a:lnTo>
                  <a:lnTo>
                    <a:pt x="2504" y="4877"/>
                  </a:lnTo>
                  <a:lnTo>
                    <a:pt x="2575" y="4987"/>
                  </a:lnTo>
                  <a:lnTo>
                    <a:pt x="2653" y="5104"/>
                  </a:lnTo>
                  <a:lnTo>
                    <a:pt x="2718" y="5227"/>
                  </a:lnTo>
                  <a:lnTo>
                    <a:pt x="2783" y="5364"/>
                  </a:lnTo>
                  <a:lnTo>
                    <a:pt x="2848" y="5506"/>
                  </a:lnTo>
                  <a:lnTo>
                    <a:pt x="2906" y="5649"/>
                  </a:lnTo>
                  <a:lnTo>
                    <a:pt x="2964" y="5811"/>
                  </a:lnTo>
                  <a:lnTo>
                    <a:pt x="3016" y="5980"/>
                  </a:lnTo>
                  <a:lnTo>
                    <a:pt x="3075" y="6155"/>
                  </a:lnTo>
                  <a:lnTo>
                    <a:pt x="3127" y="6343"/>
                  </a:lnTo>
                  <a:lnTo>
                    <a:pt x="3230" y="6745"/>
                  </a:lnTo>
                  <a:lnTo>
                    <a:pt x="3328" y="7192"/>
                  </a:lnTo>
                  <a:lnTo>
                    <a:pt x="3431" y="6745"/>
                  </a:lnTo>
                  <a:lnTo>
                    <a:pt x="3535" y="6343"/>
                  </a:lnTo>
                  <a:lnTo>
                    <a:pt x="3587" y="6155"/>
                  </a:lnTo>
                  <a:lnTo>
                    <a:pt x="3639" y="5980"/>
                  </a:lnTo>
                  <a:lnTo>
                    <a:pt x="3697" y="5811"/>
                  </a:lnTo>
                  <a:lnTo>
                    <a:pt x="3756" y="5649"/>
                  </a:lnTo>
                  <a:lnTo>
                    <a:pt x="3814" y="5506"/>
                  </a:lnTo>
                  <a:lnTo>
                    <a:pt x="3879" y="5364"/>
                  </a:lnTo>
                  <a:lnTo>
                    <a:pt x="3944" y="5227"/>
                  </a:lnTo>
                  <a:lnTo>
                    <a:pt x="4009" y="5104"/>
                  </a:lnTo>
                  <a:lnTo>
                    <a:pt x="4080" y="4987"/>
                  </a:lnTo>
                  <a:lnTo>
                    <a:pt x="4158" y="4877"/>
                  </a:lnTo>
                  <a:lnTo>
                    <a:pt x="4242" y="4773"/>
                  </a:lnTo>
                  <a:lnTo>
                    <a:pt x="4326" y="4676"/>
                  </a:lnTo>
                  <a:lnTo>
                    <a:pt x="4417" y="4579"/>
                  </a:lnTo>
                  <a:lnTo>
                    <a:pt x="4514" y="4495"/>
                  </a:lnTo>
                  <a:lnTo>
                    <a:pt x="4618" y="4410"/>
                  </a:lnTo>
                  <a:lnTo>
                    <a:pt x="4728" y="4332"/>
                  </a:lnTo>
                  <a:lnTo>
                    <a:pt x="4845" y="4255"/>
                  </a:lnTo>
                  <a:lnTo>
                    <a:pt x="4962" y="4190"/>
                  </a:lnTo>
                  <a:lnTo>
                    <a:pt x="5098" y="4118"/>
                  </a:lnTo>
                  <a:lnTo>
                    <a:pt x="5234" y="4054"/>
                  </a:lnTo>
                  <a:lnTo>
                    <a:pt x="5377" y="3995"/>
                  </a:lnTo>
                  <a:lnTo>
                    <a:pt x="5533" y="3937"/>
                  </a:lnTo>
                  <a:lnTo>
                    <a:pt x="5701" y="3879"/>
                  </a:lnTo>
                  <a:lnTo>
                    <a:pt x="5870" y="3820"/>
                  </a:lnTo>
                  <a:lnTo>
                    <a:pt x="6246" y="3710"/>
                  </a:lnTo>
                  <a:lnTo>
                    <a:pt x="6661" y="3600"/>
                  </a:lnTo>
                  <a:lnTo>
                    <a:pt x="6246" y="3489"/>
                  </a:lnTo>
                  <a:lnTo>
                    <a:pt x="5870" y="3379"/>
                  </a:lnTo>
                  <a:lnTo>
                    <a:pt x="5701" y="3321"/>
                  </a:lnTo>
                  <a:lnTo>
                    <a:pt x="5533" y="3262"/>
                  </a:lnTo>
                  <a:lnTo>
                    <a:pt x="5377" y="3204"/>
                  </a:lnTo>
                  <a:lnTo>
                    <a:pt x="5234" y="3139"/>
                  </a:lnTo>
                  <a:lnTo>
                    <a:pt x="5098" y="3074"/>
                  </a:lnTo>
                  <a:lnTo>
                    <a:pt x="4962" y="3010"/>
                  </a:lnTo>
                  <a:lnTo>
                    <a:pt x="4845" y="2938"/>
                  </a:lnTo>
                  <a:lnTo>
                    <a:pt x="4728" y="2867"/>
                  </a:lnTo>
                  <a:lnTo>
                    <a:pt x="4618" y="2789"/>
                  </a:lnTo>
                  <a:lnTo>
                    <a:pt x="4514" y="2705"/>
                  </a:lnTo>
                  <a:lnTo>
                    <a:pt x="4417" y="2614"/>
                  </a:lnTo>
                  <a:lnTo>
                    <a:pt x="4326" y="2523"/>
                  </a:lnTo>
                  <a:lnTo>
                    <a:pt x="4242" y="2426"/>
                  </a:lnTo>
                  <a:lnTo>
                    <a:pt x="4158" y="2322"/>
                  </a:lnTo>
                  <a:lnTo>
                    <a:pt x="4080" y="2212"/>
                  </a:lnTo>
                  <a:lnTo>
                    <a:pt x="4009" y="2089"/>
                  </a:lnTo>
                  <a:lnTo>
                    <a:pt x="3944" y="1965"/>
                  </a:lnTo>
                  <a:lnTo>
                    <a:pt x="3879" y="1836"/>
                  </a:lnTo>
                  <a:lnTo>
                    <a:pt x="3814" y="1693"/>
                  </a:lnTo>
                  <a:lnTo>
                    <a:pt x="3756" y="1544"/>
                  </a:lnTo>
                  <a:lnTo>
                    <a:pt x="3697" y="1388"/>
                  </a:lnTo>
                  <a:lnTo>
                    <a:pt x="3639" y="1220"/>
                  </a:lnTo>
                  <a:lnTo>
                    <a:pt x="3587" y="1045"/>
                  </a:lnTo>
                  <a:lnTo>
                    <a:pt x="3535" y="857"/>
                  </a:lnTo>
                  <a:lnTo>
                    <a:pt x="3431" y="454"/>
                  </a:lnTo>
                  <a:lnTo>
                    <a:pt x="33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017;p51"/>
            <p:cNvSpPr/>
            <p:nvPr/>
          </p:nvSpPr>
          <p:spPr>
            <a:xfrm>
              <a:off x="1215163" y="2013974"/>
              <a:ext cx="189256" cy="204353"/>
            </a:xfrm>
            <a:custGeom>
              <a:avLst/>
              <a:gdLst/>
              <a:ahLst/>
              <a:cxnLst/>
              <a:rect l="l" t="t" r="r" b="b"/>
              <a:pathLst>
                <a:path w="6661" h="7193" extrusionOk="0">
                  <a:moveTo>
                    <a:pt x="3328" y="1"/>
                  </a:moveTo>
                  <a:lnTo>
                    <a:pt x="3230" y="454"/>
                  </a:lnTo>
                  <a:lnTo>
                    <a:pt x="3127" y="857"/>
                  </a:lnTo>
                  <a:lnTo>
                    <a:pt x="3075" y="1045"/>
                  </a:lnTo>
                  <a:lnTo>
                    <a:pt x="3016" y="1220"/>
                  </a:lnTo>
                  <a:lnTo>
                    <a:pt x="2964" y="1388"/>
                  </a:lnTo>
                  <a:lnTo>
                    <a:pt x="2906" y="1544"/>
                  </a:lnTo>
                  <a:lnTo>
                    <a:pt x="2848" y="1693"/>
                  </a:lnTo>
                  <a:lnTo>
                    <a:pt x="2783" y="1836"/>
                  </a:lnTo>
                  <a:lnTo>
                    <a:pt x="2718" y="1965"/>
                  </a:lnTo>
                  <a:lnTo>
                    <a:pt x="2653" y="2089"/>
                  </a:lnTo>
                  <a:lnTo>
                    <a:pt x="2575" y="2212"/>
                  </a:lnTo>
                  <a:lnTo>
                    <a:pt x="2504" y="2322"/>
                  </a:lnTo>
                  <a:lnTo>
                    <a:pt x="2420" y="2426"/>
                  </a:lnTo>
                  <a:lnTo>
                    <a:pt x="2335" y="2523"/>
                  </a:lnTo>
                  <a:lnTo>
                    <a:pt x="2245" y="2614"/>
                  </a:lnTo>
                  <a:lnTo>
                    <a:pt x="2147" y="2705"/>
                  </a:lnTo>
                  <a:lnTo>
                    <a:pt x="2044" y="2789"/>
                  </a:lnTo>
                  <a:lnTo>
                    <a:pt x="1933" y="2867"/>
                  </a:lnTo>
                  <a:lnTo>
                    <a:pt x="1817" y="2938"/>
                  </a:lnTo>
                  <a:lnTo>
                    <a:pt x="1693" y="3010"/>
                  </a:lnTo>
                  <a:lnTo>
                    <a:pt x="1564" y="3074"/>
                  </a:lnTo>
                  <a:lnTo>
                    <a:pt x="1428" y="3139"/>
                  </a:lnTo>
                  <a:lnTo>
                    <a:pt x="1278" y="3204"/>
                  </a:lnTo>
                  <a:lnTo>
                    <a:pt x="1129" y="3262"/>
                  </a:lnTo>
                  <a:lnTo>
                    <a:pt x="961" y="3321"/>
                  </a:lnTo>
                  <a:lnTo>
                    <a:pt x="792" y="3379"/>
                  </a:lnTo>
                  <a:lnTo>
                    <a:pt x="416" y="3489"/>
                  </a:lnTo>
                  <a:lnTo>
                    <a:pt x="1" y="3600"/>
                  </a:lnTo>
                  <a:lnTo>
                    <a:pt x="416" y="3710"/>
                  </a:lnTo>
                  <a:lnTo>
                    <a:pt x="792" y="3820"/>
                  </a:lnTo>
                  <a:lnTo>
                    <a:pt x="961" y="3879"/>
                  </a:lnTo>
                  <a:lnTo>
                    <a:pt x="1129" y="3937"/>
                  </a:lnTo>
                  <a:lnTo>
                    <a:pt x="1278" y="3995"/>
                  </a:lnTo>
                  <a:lnTo>
                    <a:pt x="1428" y="4054"/>
                  </a:lnTo>
                  <a:lnTo>
                    <a:pt x="1564" y="4118"/>
                  </a:lnTo>
                  <a:lnTo>
                    <a:pt x="1693" y="4190"/>
                  </a:lnTo>
                  <a:lnTo>
                    <a:pt x="1817" y="4255"/>
                  </a:lnTo>
                  <a:lnTo>
                    <a:pt x="1933" y="4332"/>
                  </a:lnTo>
                  <a:lnTo>
                    <a:pt x="2044" y="4410"/>
                  </a:lnTo>
                  <a:lnTo>
                    <a:pt x="2147" y="4495"/>
                  </a:lnTo>
                  <a:lnTo>
                    <a:pt x="2245" y="4579"/>
                  </a:lnTo>
                  <a:lnTo>
                    <a:pt x="2335" y="4676"/>
                  </a:lnTo>
                  <a:lnTo>
                    <a:pt x="2420" y="4773"/>
                  </a:lnTo>
                  <a:lnTo>
                    <a:pt x="2504" y="4877"/>
                  </a:lnTo>
                  <a:lnTo>
                    <a:pt x="2575" y="4987"/>
                  </a:lnTo>
                  <a:lnTo>
                    <a:pt x="2653" y="5104"/>
                  </a:lnTo>
                  <a:lnTo>
                    <a:pt x="2718" y="5227"/>
                  </a:lnTo>
                  <a:lnTo>
                    <a:pt x="2783" y="5364"/>
                  </a:lnTo>
                  <a:lnTo>
                    <a:pt x="2848" y="5506"/>
                  </a:lnTo>
                  <a:lnTo>
                    <a:pt x="2906" y="5649"/>
                  </a:lnTo>
                  <a:lnTo>
                    <a:pt x="2964" y="5811"/>
                  </a:lnTo>
                  <a:lnTo>
                    <a:pt x="3016" y="5980"/>
                  </a:lnTo>
                  <a:lnTo>
                    <a:pt x="3075" y="6155"/>
                  </a:lnTo>
                  <a:lnTo>
                    <a:pt x="3127" y="6343"/>
                  </a:lnTo>
                  <a:lnTo>
                    <a:pt x="3230" y="6745"/>
                  </a:lnTo>
                  <a:lnTo>
                    <a:pt x="3328" y="7192"/>
                  </a:lnTo>
                  <a:lnTo>
                    <a:pt x="3431" y="6745"/>
                  </a:lnTo>
                  <a:lnTo>
                    <a:pt x="3535" y="6343"/>
                  </a:lnTo>
                  <a:lnTo>
                    <a:pt x="3587" y="6155"/>
                  </a:lnTo>
                  <a:lnTo>
                    <a:pt x="3639" y="5980"/>
                  </a:lnTo>
                  <a:lnTo>
                    <a:pt x="3697" y="5811"/>
                  </a:lnTo>
                  <a:lnTo>
                    <a:pt x="3756" y="5649"/>
                  </a:lnTo>
                  <a:lnTo>
                    <a:pt x="3814" y="5506"/>
                  </a:lnTo>
                  <a:lnTo>
                    <a:pt x="3879" y="5364"/>
                  </a:lnTo>
                  <a:lnTo>
                    <a:pt x="3944" y="5227"/>
                  </a:lnTo>
                  <a:lnTo>
                    <a:pt x="4009" y="5104"/>
                  </a:lnTo>
                  <a:lnTo>
                    <a:pt x="4080" y="4987"/>
                  </a:lnTo>
                  <a:lnTo>
                    <a:pt x="4158" y="4877"/>
                  </a:lnTo>
                  <a:lnTo>
                    <a:pt x="4242" y="4773"/>
                  </a:lnTo>
                  <a:lnTo>
                    <a:pt x="4326" y="4676"/>
                  </a:lnTo>
                  <a:lnTo>
                    <a:pt x="4417" y="4579"/>
                  </a:lnTo>
                  <a:lnTo>
                    <a:pt x="4514" y="4495"/>
                  </a:lnTo>
                  <a:lnTo>
                    <a:pt x="4618" y="4410"/>
                  </a:lnTo>
                  <a:lnTo>
                    <a:pt x="4728" y="4332"/>
                  </a:lnTo>
                  <a:lnTo>
                    <a:pt x="4845" y="4255"/>
                  </a:lnTo>
                  <a:lnTo>
                    <a:pt x="4962" y="4190"/>
                  </a:lnTo>
                  <a:lnTo>
                    <a:pt x="5098" y="4118"/>
                  </a:lnTo>
                  <a:lnTo>
                    <a:pt x="5234" y="4054"/>
                  </a:lnTo>
                  <a:lnTo>
                    <a:pt x="5377" y="3995"/>
                  </a:lnTo>
                  <a:lnTo>
                    <a:pt x="5533" y="3937"/>
                  </a:lnTo>
                  <a:lnTo>
                    <a:pt x="5701" y="3879"/>
                  </a:lnTo>
                  <a:lnTo>
                    <a:pt x="5870" y="3820"/>
                  </a:lnTo>
                  <a:lnTo>
                    <a:pt x="6246" y="3710"/>
                  </a:lnTo>
                  <a:lnTo>
                    <a:pt x="6661" y="3600"/>
                  </a:lnTo>
                  <a:lnTo>
                    <a:pt x="6246" y="3489"/>
                  </a:lnTo>
                  <a:lnTo>
                    <a:pt x="5870" y="3379"/>
                  </a:lnTo>
                  <a:lnTo>
                    <a:pt x="5701" y="3321"/>
                  </a:lnTo>
                  <a:lnTo>
                    <a:pt x="5533" y="3262"/>
                  </a:lnTo>
                  <a:lnTo>
                    <a:pt x="5377" y="3204"/>
                  </a:lnTo>
                  <a:lnTo>
                    <a:pt x="5234" y="3139"/>
                  </a:lnTo>
                  <a:lnTo>
                    <a:pt x="5098" y="3074"/>
                  </a:lnTo>
                  <a:lnTo>
                    <a:pt x="4962" y="3010"/>
                  </a:lnTo>
                  <a:lnTo>
                    <a:pt x="4845" y="2938"/>
                  </a:lnTo>
                  <a:lnTo>
                    <a:pt x="4728" y="2867"/>
                  </a:lnTo>
                  <a:lnTo>
                    <a:pt x="4618" y="2789"/>
                  </a:lnTo>
                  <a:lnTo>
                    <a:pt x="4514" y="2705"/>
                  </a:lnTo>
                  <a:lnTo>
                    <a:pt x="4417" y="2614"/>
                  </a:lnTo>
                  <a:lnTo>
                    <a:pt x="4326" y="2523"/>
                  </a:lnTo>
                  <a:lnTo>
                    <a:pt x="4242" y="2426"/>
                  </a:lnTo>
                  <a:lnTo>
                    <a:pt x="4158" y="2322"/>
                  </a:lnTo>
                  <a:lnTo>
                    <a:pt x="4080" y="2212"/>
                  </a:lnTo>
                  <a:lnTo>
                    <a:pt x="4009" y="2089"/>
                  </a:lnTo>
                  <a:lnTo>
                    <a:pt x="3944" y="1965"/>
                  </a:lnTo>
                  <a:lnTo>
                    <a:pt x="3879" y="1836"/>
                  </a:lnTo>
                  <a:lnTo>
                    <a:pt x="3814" y="1693"/>
                  </a:lnTo>
                  <a:lnTo>
                    <a:pt x="3756" y="1544"/>
                  </a:lnTo>
                  <a:lnTo>
                    <a:pt x="3697" y="1388"/>
                  </a:lnTo>
                  <a:lnTo>
                    <a:pt x="3639" y="1220"/>
                  </a:lnTo>
                  <a:lnTo>
                    <a:pt x="3587" y="1045"/>
                  </a:lnTo>
                  <a:lnTo>
                    <a:pt x="3535" y="857"/>
                  </a:lnTo>
                  <a:lnTo>
                    <a:pt x="3431" y="454"/>
                  </a:lnTo>
                  <a:lnTo>
                    <a:pt x="33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57" name="Google Shape;3022;p51"/>
            <p:cNvCxnSpPr/>
            <p:nvPr/>
          </p:nvCxnSpPr>
          <p:spPr>
            <a:xfrm>
              <a:off x="-245900" y="4830877"/>
              <a:ext cx="4197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948146596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6" name="Google Shape;1756;p38"/>
          <p:cNvGrpSpPr/>
          <p:nvPr/>
        </p:nvGrpSpPr>
        <p:grpSpPr>
          <a:xfrm>
            <a:off x="6778172" y="2174200"/>
            <a:ext cx="2056522" cy="2106124"/>
            <a:chOff x="7259639" y="2416712"/>
            <a:chExt cx="1836311" cy="1880602"/>
          </a:xfrm>
        </p:grpSpPr>
        <p:grpSp>
          <p:nvGrpSpPr>
            <p:cNvPr id="1757" name="Google Shape;1757;p38"/>
            <p:cNvGrpSpPr/>
            <p:nvPr/>
          </p:nvGrpSpPr>
          <p:grpSpPr>
            <a:xfrm>
              <a:off x="8007604" y="2416712"/>
              <a:ext cx="846338" cy="1880602"/>
              <a:chOff x="-2179808" y="972326"/>
              <a:chExt cx="846338" cy="1880602"/>
            </a:xfrm>
          </p:grpSpPr>
          <p:sp>
            <p:nvSpPr>
              <p:cNvPr id="1758" name="Google Shape;1758;p38"/>
              <p:cNvSpPr/>
              <p:nvPr/>
            </p:nvSpPr>
            <p:spPr>
              <a:xfrm>
                <a:off x="-2158707" y="2706778"/>
                <a:ext cx="254266" cy="146150"/>
              </a:xfrm>
              <a:custGeom>
                <a:avLst/>
                <a:gdLst/>
                <a:ahLst/>
                <a:cxnLst/>
                <a:rect l="l" t="t" r="r" b="b"/>
                <a:pathLst>
                  <a:path w="9941" h="5714" extrusionOk="0">
                    <a:moveTo>
                      <a:pt x="4129" y="0"/>
                    </a:moveTo>
                    <a:lnTo>
                      <a:pt x="1949" y="1288"/>
                    </a:lnTo>
                    <a:lnTo>
                      <a:pt x="1669" y="1420"/>
                    </a:lnTo>
                    <a:lnTo>
                      <a:pt x="1421" y="1602"/>
                    </a:lnTo>
                    <a:lnTo>
                      <a:pt x="1206" y="1784"/>
                    </a:lnTo>
                    <a:lnTo>
                      <a:pt x="1008" y="1998"/>
                    </a:lnTo>
                    <a:lnTo>
                      <a:pt x="826" y="2229"/>
                    </a:lnTo>
                    <a:lnTo>
                      <a:pt x="678" y="2477"/>
                    </a:lnTo>
                    <a:lnTo>
                      <a:pt x="546" y="2725"/>
                    </a:lnTo>
                    <a:lnTo>
                      <a:pt x="430" y="2989"/>
                    </a:lnTo>
                    <a:lnTo>
                      <a:pt x="331" y="3237"/>
                    </a:lnTo>
                    <a:lnTo>
                      <a:pt x="249" y="3517"/>
                    </a:lnTo>
                    <a:lnTo>
                      <a:pt x="166" y="3781"/>
                    </a:lnTo>
                    <a:lnTo>
                      <a:pt x="116" y="4029"/>
                    </a:lnTo>
                    <a:lnTo>
                      <a:pt x="34" y="4525"/>
                    </a:lnTo>
                    <a:lnTo>
                      <a:pt x="1" y="4954"/>
                    </a:lnTo>
                    <a:lnTo>
                      <a:pt x="1" y="5102"/>
                    </a:lnTo>
                    <a:lnTo>
                      <a:pt x="34" y="5251"/>
                    </a:lnTo>
                    <a:lnTo>
                      <a:pt x="100" y="5383"/>
                    </a:lnTo>
                    <a:lnTo>
                      <a:pt x="182" y="5482"/>
                    </a:lnTo>
                    <a:lnTo>
                      <a:pt x="282" y="5581"/>
                    </a:lnTo>
                    <a:lnTo>
                      <a:pt x="414" y="5647"/>
                    </a:lnTo>
                    <a:lnTo>
                      <a:pt x="546" y="5697"/>
                    </a:lnTo>
                    <a:lnTo>
                      <a:pt x="694" y="5713"/>
                    </a:lnTo>
                    <a:lnTo>
                      <a:pt x="9247" y="5713"/>
                    </a:lnTo>
                    <a:lnTo>
                      <a:pt x="9379" y="5697"/>
                    </a:lnTo>
                    <a:lnTo>
                      <a:pt x="9528" y="5647"/>
                    </a:lnTo>
                    <a:lnTo>
                      <a:pt x="9644" y="5581"/>
                    </a:lnTo>
                    <a:lnTo>
                      <a:pt x="9759" y="5499"/>
                    </a:lnTo>
                    <a:lnTo>
                      <a:pt x="9842" y="5383"/>
                    </a:lnTo>
                    <a:lnTo>
                      <a:pt x="9908" y="5268"/>
                    </a:lnTo>
                    <a:lnTo>
                      <a:pt x="9941" y="5119"/>
                    </a:lnTo>
                    <a:lnTo>
                      <a:pt x="9941" y="4970"/>
                    </a:lnTo>
                    <a:lnTo>
                      <a:pt x="9891" y="4409"/>
                    </a:lnTo>
                    <a:lnTo>
                      <a:pt x="9825" y="3864"/>
                    </a:lnTo>
                    <a:lnTo>
                      <a:pt x="9726" y="3369"/>
                    </a:lnTo>
                    <a:lnTo>
                      <a:pt x="9627" y="2890"/>
                    </a:lnTo>
                    <a:lnTo>
                      <a:pt x="9512" y="2444"/>
                    </a:lnTo>
                    <a:lnTo>
                      <a:pt x="9379" y="2031"/>
                    </a:lnTo>
                    <a:lnTo>
                      <a:pt x="9247" y="1651"/>
                    </a:lnTo>
                    <a:lnTo>
                      <a:pt x="9115" y="1321"/>
                    </a:lnTo>
                    <a:lnTo>
                      <a:pt x="8983" y="1024"/>
                    </a:lnTo>
                    <a:lnTo>
                      <a:pt x="8851" y="743"/>
                    </a:lnTo>
                    <a:lnTo>
                      <a:pt x="8636" y="331"/>
                    </a:lnTo>
                    <a:lnTo>
                      <a:pt x="8488" y="83"/>
                    </a:lnTo>
                    <a:lnTo>
                      <a:pt x="84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38"/>
              <p:cNvSpPr/>
              <p:nvPr/>
            </p:nvSpPr>
            <p:spPr>
              <a:xfrm>
                <a:off x="-2139704" y="2706778"/>
                <a:ext cx="168965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2857" extrusionOk="0">
                    <a:moveTo>
                      <a:pt x="3386" y="0"/>
                    </a:moveTo>
                    <a:lnTo>
                      <a:pt x="1206" y="1288"/>
                    </a:lnTo>
                    <a:lnTo>
                      <a:pt x="1008" y="1387"/>
                    </a:lnTo>
                    <a:lnTo>
                      <a:pt x="826" y="1486"/>
                    </a:lnTo>
                    <a:lnTo>
                      <a:pt x="661" y="1618"/>
                    </a:lnTo>
                    <a:lnTo>
                      <a:pt x="513" y="1751"/>
                    </a:lnTo>
                    <a:lnTo>
                      <a:pt x="364" y="1883"/>
                    </a:lnTo>
                    <a:lnTo>
                      <a:pt x="232" y="2031"/>
                    </a:lnTo>
                    <a:lnTo>
                      <a:pt x="116" y="2196"/>
                    </a:lnTo>
                    <a:lnTo>
                      <a:pt x="1" y="2361"/>
                    </a:lnTo>
                    <a:lnTo>
                      <a:pt x="3435" y="2857"/>
                    </a:lnTo>
                    <a:lnTo>
                      <a:pt x="6606" y="0"/>
                    </a:lnTo>
                    <a:close/>
                  </a:path>
                </a:pathLst>
              </a:custGeom>
              <a:solidFill>
                <a:srgbClr val="FDC0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38"/>
              <p:cNvSpPr/>
              <p:nvPr/>
            </p:nvSpPr>
            <p:spPr>
              <a:xfrm>
                <a:off x="-2158707" y="2739721"/>
                <a:ext cx="166842" cy="113206"/>
              </a:xfrm>
              <a:custGeom>
                <a:avLst/>
                <a:gdLst/>
                <a:ahLst/>
                <a:cxnLst/>
                <a:rect l="l" t="t" r="r" b="b"/>
                <a:pathLst>
                  <a:path w="6523" h="4426" extrusionOk="0">
                    <a:moveTo>
                      <a:pt x="2164" y="0"/>
                    </a:moveTo>
                    <a:lnTo>
                      <a:pt x="1900" y="17"/>
                    </a:lnTo>
                    <a:lnTo>
                      <a:pt x="1636" y="165"/>
                    </a:lnTo>
                    <a:lnTo>
                      <a:pt x="1388" y="330"/>
                    </a:lnTo>
                    <a:lnTo>
                      <a:pt x="1173" y="529"/>
                    </a:lnTo>
                    <a:lnTo>
                      <a:pt x="992" y="743"/>
                    </a:lnTo>
                    <a:lnTo>
                      <a:pt x="810" y="974"/>
                    </a:lnTo>
                    <a:lnTo>
                      <a:pt x="661" y="1206"/>
                    </a:lnTo>
                    <a:lnTo>
                      <a:pt x="529" y="1453"/>
                    </a:lnTo>
                    <a:lnTo>
                      <a:pt x="414" y="1717"/>
                    </a:lnTo>
                    <a:lnTo>
                      <a:pt x="315" y="1982"/>
                    </a:lnTo>
                    <a:lnTo>
                      <a:pt x="232" y="2246"/>
                    </a:lnTo>
                    <a:lnTo>
                      <a:pt x="166" y="2493"/>
                    </a:lnTo>
                    <a:lnTo>
                      <a:pt x="116" y="2758"/>
                    </a:lnTo>
                    <a:lnTo>
                      <a:pt x="34" y="3237"/>
                    </a:lnTo>
                    <a:lnTo>
                      <a:pt x="1" y="3666"/>
                    </a:lnTo>
                    <a:lnTo>
                      <a:pt x="1" y="3814"/>
                    </a:lnTo>
                    <a:lnTo>
                      <a:pt x="34" y="3963"/>
                    </a:lnTo>
                    <a:lnTo>
                      <a:pt x="100" y="4095"/>
                    </a:lnTo>
                    <a:lnTo>
                      <a:pt x="182" y="4194"/>
                    </a:lnTo>
                    <a:lnTo>
                      <a:pt x="282" y="4293"/>
                    </a:lnTo>
                    <a:lnTo>
                      <a:pt x="414" y="4359"/>
                    </a:lnTo>
                    <a:lnTo>
                      <a:pt x="546" y="4409"/>
                    </a:lnTo>
                    <a:lnTo>
                      <a:pt x="694" y="4425"/>
                    </a:lnTo>
                    <a:lnTo>
                      <a:pt x="6457" y="4425"/>
                    </a:lnTo>
                    <a:lnTo>
                      <a:pt x="6506" y="4112"/>
                    </a:lnTo>
                    <a:lnTo>
                      <a:pt x="6523" y="3781"/>
                    </a:lnTo>
                    <a:lnTo>
                      <a:pt x="6523" y="3583"/>
                    </a:lnTo>
                    <a:lnTo>
                      <a:pt x="6506" y="3402"/>
                    </a:lnTo>
                    <a:lnTo>
                      <a:pt x="6473" y="3203"/>
                    </a:lnTo>
                    <a:lnTo>
                      <a:pt x="6440" y="3022"/>
                    </a:lnTo>
                    <a:lnTo>
                      <a:pt x="6391" y="2840"/>
                    </a:lnTo>
                    <a:lnTo>
                      <a:pt x="6325" y="2659"/>
                    </a:lnTo>
                    <a:lnTo>
                      <a:pt x="6259" y="2477"/>
                    </a:lnTo>
                    <a:lnTo>
                      <a:pt x="6176" y="2312"/>
                    </a:lnTo>
                    <a:lnTo>
                      <a:pt x="6094" y="2147"/>
                    </a:lnTo>
                    <a:lnTo>
                      <a:pt x="5995" y="1982"/>
                    </a:lnTo>
                    <a:lnTo>
                      <a:pt x="5780" y="1668"/>
                    </a:lnTo>
                    <a:lnTo>
                      <a:pt x="5532" y="1387"/>
                    </a:lnTo>
                    <a:lnTo>
                      <a:pt x="5252" y="1106"/>
                    </a:lnTo>
                    <a:lnTo>
                      <a:pt x="4938" y="875"/>
                    </a:lnTo>
                    <a:lnTo>
                      <a:pt x="4608" y="644"/>
                    </a:lnTo>
                    <a:lnTo>
                      <a:pt x="4244" y="463"/>
                    </a:lnTo>
                    <a:lnTo>
                      <a:pt x="3865" y="297"/>
                    </a:lnTo>
                    <a:lnTo>
                      <a:pt x="3468" y="182"/>
                    </a:lnTo>
                    <a:lnTo>
                      <a:pt x="3056" y="83"/>
                    </a:lnTo>
                    <a:lnTo>
                      <a:pt x="2610" y="33"/>
                    </a:lnTo>
                    <a:lnTo>
                      <a:pt x="21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38"/>
              <p:cNvSpPr/>
              <p:nvPr/>
            </p:nvSpPr>
            <p:spPr>
              <a:xfrm>
                <a:off x="-2158707" y="2814890"/>
                <a:ext cx="254266" cy="38034"/>
              </a:xfrm>
              <a:custGeom>
                <a:avLst/>
                <a:gdLst/>
                <a:ahLst/>
                <a:cxnLst/>
                <a:rect l="l" t="t" r="r" b="b"/>
                <a:pathLst>
                  <a:path w="9941" h="1487" extrusionOk="0">
                    <a:moveTo>
                      <a:pt x="83" y="0"/>
                    </a:moveTo>
                    <a:lnTo>
                      <a:pt x="34" y="397"/>
                    </a:lnTo>
                    <a:lnTo>
                      <a:pt x="1" y="727"/>
                    </a:lnTo>
                    <a:lnTo>
                      <a:pt x="1" y="875"/>
                    </a:lnTo>
                    <a:lnTo>
                      <a:pt x="34" y="1024"/>
                    </a:lnTo>
                    <a:lnTo>
                      <a:pt x="100" y="1156"/>
                    </a:lnTo>
                    <a:lnTo>
                      <a:pt x="182" y="1255"/>
                    </a:lnTo>
                    <a:lnTo>
                      <a:pt x="282" y="1354"/>
                    </a:lnTo>
                    <a:lnTo>
                      <a:pt x="414" y="1420"/>
                    </a:lnTo>
                    <a:lnTo>
                      <a:pt x="546" y="1470"/>
                    </a:lnTo>
                    <a:lnTo>
                      <a:pt x="694" y="1486"/>
                    </a:lnTo>
                    <a:lnTo>
                      <a:pt x="9247" y="1486"/>
                    </a:lnTo>
                    <a:lnTo>
                      <a:pt x="9379" y="1470"/>
                    </a:lnTo>
                    <a:lnTo>
                      <a:pt x="9528" y="1420"/>
                    </a:lnTo>
                    <a:lnTo>
                      <a:pt x="9644" y="1354"/>
                    </a:lnTo>
                    <a:lnTo>
                      <a:pt x="9759" y="1272"/>
                    </a:lnTo>
                    <a:lnTo>
                      <a:pt x="9842" y="1156"/>
                    </a:lnTo>
                    <a:lnTo>
                      <a:pt x="9908" y="1041"/>
                    </a:lnTo>
                    <a:lnTo>
                      <a:pt x="9941" y="892"/>
                    </a:lnTo>
                    <a:lnTo>
                      <a:pt x="9941" y="743"/>
                    </a:lnTo>
                    <a:lnTo>
                      <a:pt x="9908" y="364"/>
                    </a:lnTo>
                    <a:lnTo>
                      <a:pt x="987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38"/>
              <p:cNvSpPr/>
              <p:nvPr/>
            </p:nvSpPr>
            <p:spPr>
              <a:xfrm>
                <a:off x="-1575919" y="2573319"/>
                <a:ext cx="242449" cy="22301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8719" extrusionOk="0">
                    <a:moveTo>
                      <a:pt x="5747" y="1"/>
                    </a:moveTo>
                    <a:lnTo>
                      <a:pt x="1933" y="1982"/>
                    </a:lnTo>
                    <a:lnTo>
                      <a:pt x="579" y="4129"/>
                    </a:lnTo>
                    <a:lnTo>
                      <a:pt x="414" y="4393"/>
                    </a:lnTo>
                    <a:lnTo>
                      <a:pt x="265" y="4657"/>
                    </a:lnTo>
                    <a:lnTo>
                      <a:pt x="166" y="4921"/>
                    </a:lnTo>
                    <a:lnTo>
                      <a:pt x="84" y="5202"/>
                    </a:lnTo>
                    <a:lnTo>
                      <a:pt x="34" y="5482"/>
                    </a:lnTo>
                    <a:lnTo>
                      <a:pt x="1" y="5780"/>
                    </a:lnTo>
                    <a:lnTo>
                      <a:pt x="1" y="6060"/>
                    </a:lnTo>
                    <a:lnTo>
                      <a:pt x="17" y="6341"/>
                    </a:lnTo>
                    <a:lnTo>
                      <a:pt x="50" y="6622"/>
                    </a:lnTo>
                    <a:lnTo>
                      <a:pt x="100" y="6902"/>
                    </a:lnTo>
                    <a:lnTo>
                      <a:pt x="166" y="7167"/>
                    </a:lnTo>
                    <a:lnTo>
                      <a:pt x="232" y="7414"/>
                    </a:lnTo>
                    <a:lnTo>
                      <a:pt x="381" y="7893"/>
                    </a:lnTo>
                    <a:lnTo>
                      <a:pt x="546" y="8289"/>
                    </a:lnTo>
                    <a:lnTo>
                      <a:pt x="628" y="8422"/>
                    </a:lnTo>
                    <a:lnTo>
                      <a:pt x="711" y="8537"/>
                    </a:lnTo>
                    <a:lnTo>
                      <a:pt x="827" y="8620"/>
                    </a:lnTo>
                    <a:lnTo>
                      <a:pt x="959" y="8686"/>
                    </a:lnTo>
                    <a:lnTo>
                      <a:pt x="1091" y="8719"/>
                    </a:lnTo>
                    <a:lnTo>
                      <a:pt x="1239" y="8719"/>
                    </a:lnTo>
                    <a:lnTo>
                      <a:pt x="1388" y="8702"/>
                    </a:lnTo>
                    <a:lnTo>
                      <a:pt x="1520" y="8636"/>
                    </a:lnTo>
                    <a:lnTo>
                      <a:pt x="9099" y="4706"/>
                    </a:lnTo>
                    <a:lnTo>
                      <a:pt x="9231" y="4624"/>
                    </a:lnTo>
                    <a:lnTo>
                      <a:pt x="9330" y="4525"/>
                    </a:lnTo>
                    <a:lnTo>
                      <a:pt x="9396" y="4409"/>
                    </a:lnTo>
                    <a:lnTo>
                      <a:pt x="9462" y="4277"/>
                    </a:lnTo>
                    <a:lnTo>
                      <a:pt x="9479" y="4145"/>
                    </a:lnTo>
                    <a:lnTo>
                      <a:pt x="9479" y="3996"/>
                    </a:lnTo>
                    <a:lnTo>
                      <a:pt x="9446" y="3864"/>
                    </a:lnTo>
                    <a:lnTo>
                      <a:pt x="9380" y="3732"/>
                    </a:lnTo>
                    <a:lnTo>
                      <a:pt x="9082" y="3253"/>
                    </a:lnTo>
                    <a:lnTo>
                      <a:pt x="8769" y="2808"/>
                    </a:lnTo>
                    <a:lnTo>
                      <a:pt x="8455" y="2395"/>
                    </a:lnTo>
                    <a:lnTo>
                      <a:pt x="8141" y="2015"/>
                    </a:lnTo>
                    <a:lnTo>
                      <a:pt x="7827" y="1685"/>
                    </a:lnTo>
                    <a:lnTo>
                      <a:pt x="7530" y="1371"/>
                    </a:lnTo>
                    <a:lnTo>
                      <a:pt x="7233" y="1107"/>
                    </a:lnTo>
                    <a:lnTo>
                      <a:pt x="6969" y="859"/>
                    </a:lnTo>
                    <a:lnTo>
                      <a:pt x="6705" y="661"/>
                    </a:lnTo>
                    <a:lnTo>
                      <a:pt x="6474" y="479"/>
                    </a:lnTo>
                    <a:lnTo>
                      <a:pt x="6094" y="215"/>
                    </a:lnTo>
                    <a:lnTo>
                      <a:pt x="5830" y="50"/>
                    </a:lnTo>
                    <a:lnTo>
                      <a:pt x="57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38"/>
              <p:cNvSpPr/>
              <p:nvPr/>
            </p:nvSpPr>
            <p:spPr>
              <a:xfrm>
                <a:off x="-1575484" y="2585980"/>
                <a:ext cx="121647" cy="131801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5153" extrusionOk="0">
                    <a:moveTo>
                      <a:pt x="4756" y="1"/>
                    </a:moveTo>
                    <a:lnTo>
                      <a:pt x="1916" y="1487"/>
                    </a:lnTo>
                    <a:lnTo>
                      <a:pt x="562" y="3634"/>
                    </a:lnTo>
                    <a:lnTo>
                      <a:pt x="446" y="3815"/>
                    </a:lnTo>
                    <a:lnTo>
                      <a:pt x="331" y="3997"/>
                    </a:lnTo>
                    <a:lnTo>
                      <a:pt x="248" y="4178"/>
                    </a:lnTo>
                    <a:lnTo>
                      <a:pt x="166" y="4377"/>
                    </a:lnTo>
                    <a:lnTo>
                      <a:pt x="100" y="4558"/>
                    </a:lnTo>
                    <a:lnTo>
                      <a:pt x="50" y="4756"/>
                    </a:lnTo>
                    <a:lnTo>
                      <a:pt x="17" y="4954"/>
                    </a:lnTo>
                    <a:lnTo>
                      <a:pt x="0" y="5153"/>
                    </a:lnTo>
                    <a:lnTo>
                      <a:pt x="3270" y="3997"/>
                    </a:lnTo>
                    <a:lnTo>
                      <a:pt x="4756" y="1"/>
                    </a:lnTo>
                    <a:close/>
                  </a:path>
                </a:pathLst>
              </a:custGeom>
              <a:solidFill>
                <a:srgbClr val="FDC0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38"/>
              <p:cNvSpPr/>
              <p:nvPr/>
            </p:nvSpPr>
            <p:spPr>
              <a:xfrm>
                <a:off x="-1575919" y="2662428"/>
                <a:ext cx="169809" cy="133898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5235" extrusionOk="0">
                    <a:moveTo>
                      <a:pt x="2841" y="1"/>
                    </a:moveTo>
                    <a:lnTo>
                      <a:pt x="2428" y="34"/>
                    </a:lnTo>
                    <a:lnTo>
                      <a:pt x="2015" y="116"/>
                    </a:lnTo>
                    <a:lnTo>
                      <a:pt x="1603" y="215"/>
                    </a:lnTo>
                    <a:lnTo>
                      <a:pt x="1190" y="364"/>
                    </a:lnTo>
                    <a:lnTo>
                      <a:pt x="794" y="562"/>
                    </a:lnTo>
                    <a:lnTo>
                      <a:pt x="546" y="694"/>
                    </a:lnTo>
                    <a:lnTo>
                      <a:pt x="381" y="942"/>
                    </a:lnTo>
                    <a:lnTo>
                      <a:pt x="249" y="1206"/>
                    </a:lnTo>
                    <a:lnTo>
                      <a:pt x="150" y="1487"/>
                    </a:lnTo>
                    <a:lnTo>
                      <a:pt x="67" y="1751"/>
                    </a:lnTo>
                    <a:lnTo>
                      <a:pt x="34" y="2032"/>
                    </a:lnTo>
                    <a:lnTo>
                      <a:pt x="1" y="2312"/>
                    </a:lnTo>
                    <a:lnTo>
                      <a:pt x="1" y="2609"/>
                    </a:lnTo>
                    <a:lnTo>
                      <a:pt x="17" y="2890"/>
                    </a:lnTo>
                    <a:lnTo>
                      <a:pt x="50" y="3154"/>
                    </a:lnTo>
                    <a:lnTo>
                      <a:pt x="100" y="3435"/>
                    </a:lnTo>
                    <a:lnTo>
                      <a:pt x="166" y="3699"/>
                    </a:lnTo>
                    <a:lnTo>
                      <a:pt x="232" y="3947"/>
                    </a:lnTo>
                    <a:lnTo>
                      <a:pt x="381" y="4409"/>
                    </a:lnTo>
                    <a:lnTo>
                      <a:pt x="546" y="4805"/>
                    </a:lnTo>
                    <a:lnTo>
                      <a:pt x="628" y="4938"/>
                    </a:lnTo>
                    <a:lnTo>
                      <a:pt x="711" y="5053"/>
                    </a:lnTo>
                    <a:lnTo>
                      <a:pt x="827" y="5136"/>
                    </a:lnTo>
                    <a:lnTo>
                      <a:pt x="959" y="5202"/>
                    </a:lnTo>
                    <a:lnTo>
                      <a:pt x="1091" y="5235"/>
                    </a:lnTo>
                    <a:lnTo>
                      <a:pt x="1239" y="5235"/>
                    </a:lnTo>
                    <a:lnTo>
                      <a:pt x="1388" y="5218"/>
                    </a:lnTo>
                    <a:lnTo>
                      <a:pt x="1520" y="5152"/>
                    </a:lnTo>
                    <a:lnTo>
                      <a:pt x="6639" y="2510"/>
                    </a:lnTo>
                    <a:lnTo>
                      <a:pt x="6523" y="2197"/>
                    </a:lnTo>
                    <a:lnTo>
                      <a:pt x="6391" y="1899"/>
                    </a:lnTo>
                    <a:lnTo>
                      <a:pt x="6308" y="1734"/>
                    </a:lnTo>
                    <a:lnTo>
                      <a:pt x="6193" y="1569"/>
                    </a:lnTo>
                    <a:lnTo>
                      <a:pt x="6094" y="1421"/>
                    </a:lnTo>
                    <a:lnTo>
                      <a:pt x="5962" y="1272"/>
                    </a:lnTo>
                    <a:lnTo>
                      <a:pt x="5846" y="1123"/>
                    </a:lnTo>
                    <a:lnTo>
                      <a:pt x="5697" y="991"/>
                    </a:lnTo>
                    <a:lnTo>
                      <a:pt x="5565" y="876"/>
                    </a:lnTo>
                    <a:lnTo>
                      <a:pt x="5417" y="760"/>
                    </a:lnTo>
                    <a:lnTo>
                      <a:pt x="5268" y="645"/>
                    </a:lnTo>
                    <a:lnTo>
                      <a:pt x="5103" y="545"/>
                    </a:lnTo>
                    <a:lnTo>
                      <a:pt x="4756" y="364"/>
                    </a:lnTo>
                    <a:lnTo>
                      <a:pt x="4410" y="232"/>
                    </a:lnTo>
                    <a:lnTo>
                      <a:pt x="4030" y="116"/>
                    </a:lnTo>
                    <a:lnTo>
                      <a:pt x="3650" y="50"/>
                    </a:lnTo>
                    <a:lnTo>
                      <a:pt x="325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38"/>
              <p:cNvSpPr/>
              <p:nvPr/>
            </p:nvSpPr>
            <p:spPr>
              <a:xfrm>
                <a:off x="-1568732" y="2652709"/>
                <a:ext cx="235262" cy="143618"/>
              </a:xfrm>
              <a:custGeom>
                <a:avLst/>
                <a:gdLst/>
                <a:ahLst/>
                <a:cxnLst/>
                <a:rect l="l" t="t" r="r" b="b"/>
                <a:pathLst>
                  <a:path w="9198" h="5615" extrusionOk="0">
                    <a:moveTo>
                      <a:pt x="8702" y="1"/>
                    </a:moveTo>
                    <a:lnTo>
                      <a:pt x="1" y="4508"/>
                    </a:lnTo>
                    <a:lnTo>
                      <a:pt x="133" y="4872"/>
                    </a:lnTo>
                    <a:lnTo>
                      <a:pt x="265" y="5185"/>
                    </a:lnTo>
                    <a:lnTo>
                      <a:pt x="347" y="5318"/>
                    </a:lnTo>
                    <a:lnTo>
                      <a:pt x="430" y="5433"/>
                    </a:lnTo>
                    <a:lnTo>
                      <a:pt x="546" y="5516"/>
                    </a:lnTo>
                    <a:lnTo>
                      <a:pt x="678" y="5582"/>
                    </a:lnTo>
                    <a:lnTo>
                      <a:pt x="810" y="5615"/>
                    </a:lnTo>
                    <a:lnTo>
                      <a:pt x="958" y="5615"/>
                    </a:lnTo>
                    <a:lnTo>
                      <a:pt x="1107" y="5598"/>
                    </a:lnTo>
                    <a:lnTo>
                      <a:pt x="1239" y="5532"/>
                    </a:lnTo>
                    <a:lnTo>
                      <a:pt x="8818" y="1602"/>
                    </a:lnTo>
                    <a:lnTo>
                      <a:pt x="8950" y="1520"/>
                    </a:lnTo>
                    <a:lnTo>
                      <a:pt x="9049" y="1421"/>
                    </a:lnTo>
                    <a:lnTo>
                      <a:pt x="9115" y="1305"/>
                    </a:lnTo>
                    <a:lnTo>
                      <a:pt x="9181" y="1173"/>
                    </a:lnTo>
                    <a:lnTo>
                      <a:pt x="9198" y="1041"/>
                    </a:lnTo>
                    <a:lnTo>
                      <a:pt x="9198" y="892"/>
                    </a:lnTo>
                    <a:lnTo>
                      <a:pt x="9165" y="760"/>
                    </a:lnTo>
                    <a:lnTo>
                      <a:pt x="9099" y="628"/>
                    </a:lnTo>
                    <a:lnTo>
                      <a:pt x="8900" y="298"/>
                    </a:lnTo>
                    <a:lnTo>
                      <a:pt x="870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38"/>
              <p:cNvSpPr/>
              <p:nvPr/>
            </p:nvSpPr>
            <p:spPr>
              <a:xfrm>
                <a:off x="-2007498" y="972326"/>
                <a:ext cx="335756" cy="327341"/>
              </a:xfrm>
              <a:custGeom>
                <a:avLst/>
                <a:gdLst/>
                <a:ahLst/>
                <a:cxnLst/>
                <a:rect l="l" t="t" r="r" b="b"/>
                <a:pathLst>
                  <a:path w="13127" h="12798" extrusionOk="0">
                    <a:moveTo>
                      <a:pt x="5647" y="1"/>
                    </a:moveTo>
                    <a:lnTo>
                      <a:pt x="5383" y="17"/>
                    </a:lnTo>
                    <a:lnTo>
                      <a:pt x="5119" y="34"/>
                    </a:lnTo>
                    <a:lnTo>
                      <a:pt x="4821" y="83"/>
                    </a:lnTo>
                    <a:lnTo>
                      <a:pt x="4508" y="149"/>
                    </a:lnTo>
                    <a:lnTo>
                      <a:pt x="4227" y="215"/>
                    </a:lnTo>
                    <a:lnTo>
                      <a:pt x="3946" y="298"/>
                    </a:lnTo>
                    <a:lnTo>
                      <a:pt x="3682" y="397"/>
                    </a:lnTo>
                    <a:lnTo>
                      <a:pt x="3418" y="496"/>
                    </a:lnTo>
                    <a:lnTo>
                      <a:pt x="3187" y="612"/>
                    </a:lnTo>
                    <a:lnTo>
                      <a:pt x="2956" y="727"/>
                    </a:lnTo>
                    <a:lnTo>
                      <a:pt x="2757" y="859"/>
                    </a:lnTo>
                    <a:lnTo>
                      <a:pt x="2559" y="991"/>
                    </a:lnTo>
                    <a:lnTo>
                      <a:pt x="2361" y="1124"/>
                    </a:lnTo>
                    <a:lnTo>
                      <a:pt x="2196" y="1272"/>
                    </a:lnTo>
                    <a:lnTo>
                      <a:pt x="2031" y="1437"/>
                    </a:lnTo>
                    <a:lnTo>
                      <a:pt x="1882" y="1586"/>
                    </a:lnTo>
                    <a:lnTo>
                      <a:pt x="1750" y="1751"/>
                    </a:lnTo>
                    <a:lnTo>
                      <a:pt x="1618" y="1916"/>
                    </a:lnTo>
                    <a:lnTo>
                      <a:pt x="1503" y="2098"/>
                    </a:lnTo>
                    <a:lnTo>
                      <a:pt x="1404" y="2263"/>
                    </a:lnTo>
                    <a:lnTo>
                      <a:pt x="1321" y="2444"/>
                    </a:lnTo>
                    <a:lnTo>
                      <a:pt x="1156" y="2791"/>
                    </a:lnTo>
                    <a:lnTo>
                      <a:pt x="1040" y="3154"/>
                    </a:lnTo>
                    <a:lnTo>
                      <a:pt x="958" y="3501"/>
                    </a:lnTo>
                    <a:lnTo>
                      <a:pt x="925" y="3848"/>
                    </a:lnTo>
                    <a:lnTo>
                      <a:pt x="908" y="4178"/>
                    </a:lnTo>
                    <a:lnTo>
                      <a:pt x="925" y="4492"/>
                    </a:lnTo>
                    <a:lnTo>
                      <a:pt x="974" y="4773"/>
                    </a:lnTo>
                    <a:lnTo>
                      <a:pt x="875" y="4888"/>
                    </a:lnTo>
                    <a:lnTo>
                      <a:pt x="776" y="5037"/>
                    </a:lnTo>
                    <a:lnTo>
                      <a:pt x="677" y="5202"/>
                    </a:lnTo>
                    <a:lnTo>
                      <a:pt x="561" y="5384"/>
                    </a:lnTo>
                    <a:lnTo>
                      <a:pt x="462" y="5598"/>
                    </a:lnTo>
                    <a:lnTo>
                      <a:pt x="363" y="5829"/>
                    </a:lnTo>
                    <a:lnTo>
                      <a:pt x="281" y="6077"/>
                    </a:lnTo>
                    <a:lnTo>
                      <a:pt x="215" y="6358"/>
                    </a:lnTo>
                    <a:lnTo>
                      <a:pt x="165" y="6638"/>
                    </a:lnTo>
                    <a:lnTo>
                      <a:pt x="132" y="6936"/>
                    </a:lnTo>
                    <a:lnTo>
                      <a:pt x="116" y="7249"/>
                    </a:lnTo>
                    <a:lnTo>
                      <a:pt x="132" y="7580"/>
                    </a:lnTo>
                    <a:lnTo>
                      <a:pt x="182" y="7926"/>
                    </a:lnTo>
                    <a:lnTo>
                      <a:pt x="264" y="8273"/>
                    </a:lnTo>
                    <a:lnTo>
                      <a:pt x="396" y="8620"/>
                    </a:lnTo>
                    <a:lnTo>
                      <a:pt x="561" y="8983"/>
                    </a:lnTo>
                    <a:lnTo>
                      <a:pt x="396" y="9379"/>
                    </a:lnTo>
                    <a:lnTo>
                      <a:pt x="264" y="9776"/>
                    </a:lnTo>
                    <a:lnTo>
                      <a:pt x="165" y="10139"/>
                    </a:lnTo>
                    <a:lnTo>
                      <a:pt x="83" y="10486"/>
                    </a:lnTo>
                    <a:lnTo>
                      <a:pt x="33" y="10816"/>
                    </a:lnTo>
                    <a:lnTo>
                      <a:pt x="17" y="11130"/>
                    </a:lnTo>
                    <a:lnTo>
                      <a:pt x="0" y="11427"/>
                    </a:lnTo>
                    <a:lnTo>
                      <a:pt x="0" y="11691"/>
                    </a:lnTo>
                    <a:lnTo>
                      <a:pt x="17" y="11939"/>
                    </a:lnTo>
                    <a:lnTo>
                      <a:pt x="33" y="12153"/>
                    </a:lnTo>
                    <a:lnTo>
                      <a:pt x="83" y="12500"/>
                    </a:lnTo>
                    <a:lnTo>
                      <a:pt x="132" y="12715"/>
                    </a:lnTo>
                    <a:lnTo>
                      <a:pt x="165" y="12797"/>
                    </a:lnTo>
                    <a:lnTo>
                      <a:pt x="13127" y="10882"/>
                    </a:lnTo>
                    <a:lnTo>
                      <a:pt x="13094" y="10486"/>
                    </a:lnTo>
                    <a:lnTo>
                      <a:pt x="13044" y="10040"/>
                    </a:lnTo>
                    <a:lnTo>
                      <a:pt x="12995" y="9792"/>
                    </a:lnTo>
                    <a:lnTo>
                      <a:pt x="12929" y="9545"/>
                    </a:lnTo>
                    <a:lnTo>
                      <a:pt x="12863" y="9297"/>
                    </a:lnTo>
                    <a:lnTo>
                      <a:pt x="12764" y="9049"/>
                    </a:lnTo>
                    <a:lnTo>
                      <a:pt x="12664" y="8785"/>
                    </a:lnTo>
                    <a:lnTo>
                      <a:pt x="12549" y="8521"/>
                    </a:lnTo>
                    <a:lnTo>
                      <a:pt x="12400" y="8257"/>
                    </a:lnTo>
                    <a:lnTo>
                      <a:pt x="12235" y="7992"/>
                    </a:lnTo>
                    <a:lnTo>
                      <a:pt x="12054" y="7745"/>
                    </a:lnTo>
                    <a:lnTo>
                      <a:pt x="11839" y="7497"/>
                    </a:lnTo>
                    <a:lnTo>
                      <a:pt x="11591" y="7249"/>
                    </a:lnTo>
                    <a:lnTo>
                      <a:pt x="11327" y="7018"/>
                    </a:lnTo>
                    <a:lnTo>
                      <a:pt x="11360" y="6523"/>
                    </a:lnTo>
                    <a:lnTo>
                      <a:pt x="11344" y="6259"/>
                    </a:lnTo>
                    <a:lnTo>
                      <a:pt x="11344" y="6011"/>
                    </a:lnTo>
                    <a:lnTo>
                      <a:pt x="11311" y="5747"/>
                    </a:lnTo>
                    <a:lnTo>
                      <a:pt x="11261" y="5499"/>
                    </a:lnTo>
                    <a:lnTo>
                      <a:pt x="11195" y="5251"/>
                    </a:lnTo>
                    <a:lnTo>
                      <a:pt x="11112" y="5004"/>
                    </a:lnTo>
                    <a:lnTo>
                      <a:pt x="10997" y="4773"/>
                    </a:lnTo>
                    <a:lnTo>
                      <a:pt x="10865" y="4541"/>
                    </a:lnTo>
                    <a:lnTo>
                      <a:pt x="10700" y="4327"/>
                    </a:lnTo>
                    <a:lnTo>
                      <a:pt x="10501" y="4129"/>
                    </a:lnTo>
                    <a:lnTo>
                      <a:pt x="10287" y="3931"/>
                    </a:lnTo>
                    <a:lnTo>
                      <a:pt x="10023" y="3749"/>
                    </a:lnTo>
                    <a:lnTo>
                      <a:pt x="9709" y="3600"/>
                    </a:lnTo>
                    <a:lnTo>
                      <a:pt x="9379" y="3468"/>
                    </a:lnTo>
                    <a:lnTo>
                      <a:pt x="9296" y="3121"/>
                    </a:lnTo>
                    <a:lnTo>
                      <a:pt x="9197" y="2775"/>
                    </a:lnTo>
                    <a:lnTo>
                      <a:pt x="9081" y="2428"/>
                    </a:lnTo>
                    <a:lnTo>
                      <a:pt x="8949" y="2098"/>
                    </a:lnTo>
                    <a:lnTo>
                      <a:pt x="8784" y="1767"/>
                    </a:lnTo>
                    <a:lnTo>
                      <a:pt x="8603" y="1454"/>
                    </a:lnTo>
                    <a:lnTo>
                      <a:pt x="8388" y="1157"/>
                    </a:lnTo>
                    <a:lnTo>
                      <a:pt x="8256" y="1024"/>
                    </a:lnTo>
                    <a:lnTo>
                      <a:pt x="8140" y="892"/>
                    </a:lnTo>
                    <a:lnTo>
                      <a:pt x="8008" y="760"/>
                    </a:lnTo>
                    <a:lnTo>
                      <a:pt x="7860" y="645"/>
                    </a:lnTo>
                    <a:lnTo>
                      <a:pt x="7711" y="529"/>
                    </a:lnTo>
                    <a:lnTo>
                      <a:pt x="7546" y="430"/>
                    </a:lnTo>
                    <a:lnTo>
                      <a:pt x="7381" y="347"/>
                    </a:lnTo>
                    <a:lnTo>
                      <a:pt x="7199" y="265"/>
                    </a:lnTo>
                    <a:lnTo>
                      <a:pt x="7001" y="182"/>
                    </a:lnTo>
                    <a:lnTo>
                      <a:pt x="6803" y="133"/>
                    </a:lnTo>
                    <a:lnTo>
                      <a:pt x="6605" y="83"/>
                    </a:lnTo>
                    <a:lnTo>
                      <a:pt x="6374" y="34"/>
                    </a:lnTo>
                    <a:lnTo>
                      <a:pt x="6142" y="17"/>
                    </a:lnTo>
                    <a:lnTo>
                      <a:pt x="5911" y="1"/>
                    </a:lnTo>
                    <a:close/>
                  </a:path>
                </a:pathLst>
              </a:custGeom>
              <a:solidFill>
                <a:srgbClr val="E0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38"/>
              <p:cNvSpPr/>
              <p:nvPr/>
            </p:nvSpPr>
            <p:spPr>
              <a:xfrm>
                <a:off x="-2143080" y="1669570"/>
                <a:ext cx="757273" cy="1047399"/>
              </a:xfrm>
              <a:custGeom>
                <a:avLst/>
                <a:gdLst/>
                <a:ahLst/>
                <a:cxnLst/>
                <a:rect l="l" t="t" r="r" b="b"/>
                <a:pathLst>
                  <a:path w="29607" h="40950" extrusionOk="0">
                    <a:moveTo>
                      <a:pt x="6028" y="1"/>
                    </a:moveTo>
                    <a:lnTo>
                      <a:pt x="5730" y="397"/>
                    </a:lnTo>
                    <a:lnTo>
                      <a:pt x="5450" y="810"/>
                    </a:lnTo>
                    <a:lnTo>
                      <a:pt x="5169" y="1222"/>
                    </a:lnTo>
                    <a:lnTo>
                      <a:pt x="4921" y="1635"/>
                    </a:lnTo>
                    <a:lnTo>
                      <a:pt x="4674" y="2065"/>
                    </a:lnTo>
                    <a:lnTo>
                      <a:pt x="4442" y="2494"/>
                    </a:lnTo>
                    <a:lnTo>
                      <a:pt x="4228" y="2940"/>
                    </a:lnTo>
                    <a:lnTo>
                      <a:pt x="4030" y="3369"/>
                    </a:lnTo>
                    <a:lnTo>
                      <a:pt x="3831" y="3815"/>
                    </a:lnTo>
                    <a:lnTo>
                      <a:pt x="3650" y="4261"/>
                    </a:lnTo>
                    <a:lnTo>
                      <a:pt x="3468" y="4723"/>
                    </a:lnTo>
                    <a:lnTo>
                      <a:pt x="3320" y="5169"/>
                    </a:lnTo>
                    <a:lnTo>
                      <a:pt x="3171" y="5631"/>
                    </a:lnTo>
                    <a:lnTo>
                      <a:pt x="3022" y="6093"/>
                    </a:lnTo>
                    <a:lnTo>
                      <a:pt x="2775" y="7018"/>
                    </a:lnTo>
                    <a:lnTo>
                      <a:pt x="2560" y="7943"/>
                    </a:lnTo>
                    <a:lnTo>
                      <a:pt x="2378" y="8867"/>
                    </a:lnTo>
                    <a:lnTo>
                      <a:pt x="2230" y="9775"/>
                    </a:lnTo>
                    <a:lnTo>
                      <a:pt x="2114" y="10700"/>
                    </a:lnTo>
                    <a:lnTo>
                      <a:pt x="2015" y="11592"/>
                    </a:lnTo>
                    <a:lnTo>
                      <a:pt x="1966" y="12483"/>
                    </a:lnTo>
                    <a:lnTo>
                      <a:pt x="1916" y="13359"/>
                    </a:lnTo>
                    <a:lnTo>
                      <a:pt x="1900" y="14201"/>
                    </a:lnTo>
                    <a:lnTo>
                      <a:pt x="1900" y="15026"/>
                    </a:lnTo>
                    <a:lnTo>
                      <a:pt x="1916" y="15819"/>
                    </a:lnTo>
                    <a:lnTo>
                      <a:pt x="1949" y="16595"/>
                    </a:lnTo>
                    <a:lnTo>
                      <a:pt x="1999" y="17321"/>
                    </a:lnTo>
                    <a:lnTo>
                      <a:pt x="2048" y="18015"/>
                    </a:lnTo>
                    <a:lnTo>
                      <a:pt x="2098" y="18659"/>
                    </a:lnTo>
                    <a:lnTo>
                      <a:pt x="2230" y="19815"/>
                    </a:lnTo>
                    <a:lnTo>
                      <a:pt x="2378" y="20772"/>
                    </a:lnTo>
                    <a:lnTo>
                      <a:pt x="2494" y="21482"/>
                    </a:lnTo>
                    <a:lnTo>
                      <a:pt x="2610" y="22077"/>
                    </a:lnTo>
                    <a:lnTo>
                      <a:pt x="2511" y="22357"/>
                    </a:lnTo>
                    <a:lnTo>
                      <a:pt x="2296" y="23117"/>
                    </a:lnTo>
                    <a:lnTo>
                      <a:pt x="2147" y="23662"/>
                    </a:lnTo>
                    <a:lnTo>
                      <a:pt x="1999" y="24289"/>
                    </a:lnTo>
                    <a:lnTo>
                      <a:pt x="1834" y="24983"/>
                    </a:lnTo>
                    <a:lnTo>
                      <a:pt x="1685" y="25759"/>
                    </a:lnTo>
                    <a:lnTo>
                      <a:pt x="1553" y="26568"/>
                    </a:lnTo>
                    <a:lnTo>
                      <a:pt x="1454" y="27426"/>
                    </a:lnTo>
                    <a:lnTo>
                      <a:pt x="1421" y="27872"/>
                    </a:lnTo>
                    <a:lnTo>
                      <a:pt x="1388" y="28318"/>
                    </a:lnTo>
                    <a:lnTo>
                      <a:pt x="1371" y="28764"/>
                    </a:lnTo>
                    <a:lnTo>
                      <a:pt x="1355" y="29226"/>
                    </a:lnTo>
                    <a:lnTo>
                      <a:pt x="1355" y="29672"/>
                    </a:lnTo>
                    <a:lnTo>
                      <a:pt x="1371" y="30134"/>
                    </a:lnTo>
                    <a:lnTo>
                      <a:pt x="1404" y="30597"/>
                    </a:lnTo>
                    <a:lnTo>
                      <a:pt x="1454" y="31043"/>
                    </a:lnTo>
                    <a:lnTo>
                      <a:pt x="1520" y="31488"/>
                    </a:lnTo>
                    <a:lnTo>
                      <a:pt x="1602" y="31934"/>
                    </a:lnTo>
                    <a:lnTo>
                      <a:pt x="1701" y="32363"/>
                    </a:lnTo>
                    <a:lnTo>
                      <a:pt x="1817" y="32793"/>
                    </a:lnTo>
                    <a:lnTo>
                      <a:pt x="1685" y="33024"/>
                    </a:lnTo>
                    <a:lnTo>
                      <a:pt x="1553" y="33288"/>
                    </a:lnTo>
                    <a:lnTo>
                      <a:pt x="1421" y="33552"/>
                    </a:lnTo>
                    <a:lnTo>
                      <a:pt x="1305" y="33833"/>
                    </a:lnTo>
                    <a:lnTo>
                      <a:pt x="1190" y="34130"/>
                    </a:lnTo>
                    <a:lnTo>
                      <a:pt x="1074" y="34444"/>
                    </a:lnTo>
                    <a:lnTo>
                      <a:pt x="892" y="35088"/>
                    </a:lnTo>
                    <a:lnTo>
                      <a:pt x="711" y="35765"/>
                    </a:lnTo>
                    <a:lnTo>
                      <a:pt x="562" y="36442"/>
                    </a:lnTo>
                    <a:lnTo>
                      <a:pt x="447" y="37119"/>
                    </a:lnTo>
                    <a:lnTo>
                      <a:pt x="331" y="37779"/>
                    </a:lnTo>
                    <a:lnTo>
                      <a:pt x="248" y="38423"/>
                    </a:lnTo>
                    <a:lnTo>
                      <a:pt x="166" y="39018"/>
                    </a:lnTo>
                    <a:lnTo>
                      <a:pt x="67" y="40025"/>
                    </a:lnTo>
                    <a:lnTo>
                      <a:pt x="17" y="40702"/>
                    </a:lnTo>
                    <a:lnTo>
                      <a:pt x="1" y="40950"/>
                    </a:lnTo>
                    <a:lnTo>
                      <a:pt x="9660" y="40950"/>
                    </a:lnTo>
                    <a:lnTo>
                      <a:pt x="11526" y="10535"/>
                    </a:lnTo>
                    <a:lnTo>
                      <a:pt x="13177" y="20145"/>
                    </a:lnTo>
                    <a:lnTo>
                      <a:pt x="13260" y="20624"/>
                    </a:lnTo>
                    <a:lnTo>
                      <a:pt x="13359" y="21119"/>
                    </a:lnTo>
                    <a:lnTo>
                      <a:pt x="13474" y="21614"/>
                    </a:lnTo>
                    <a:lnTo>
                      <a:pt x="13590" y="22093"/>
                    </a:lnTo>
                    <a:lnTo>
                      <a:pt x="13722" y="22572"/>
                    </a:lnTo>
                    <a:lnTo>
                      <a:pt x="13871" y="23051"/>
                    </a:lnTo>
                    <a:lnTo>
                      <a:pt x="14019" y="23530"/>
                    </a:lnTo>
                    <a:lnTo>
                      <a:pt x="14168" y="23992"/>
                    </a:lnTo>
                    <a:lnTo>
                      <a:pt x="14349" y="24471"/>
                    </a:lnTo>
                    <a:lnTo>
                      <a:pt x="14531" y="24933"/>
                    </a:lnTo>
                    <a:lnTo>
                      <a:pt x="14713" y="25396"/>
                    </a:lnTo>
                    <a:lnTo>
                      <a:pt x="14911" y="25841"/>
                    </a:lnTo>
                    <a:lnTo>
                      <a:pt x="15125" y="26304"/>
                    </a:lnTo>
                    <a:lnTo>
                      <a:pt x="15340" y="26750"/>
                    </a:lnTo>
                    <a:lnTo>
                      <a:pt x="15571" y="27195"/>
                    </a:lnTo>
                    <a:lnTo>
                      <a:pt x="15802" y="27641"/>
                    </a:lnTo>
                    <a:lnTo>
                      <a:pt x="21895" y="38687"/>
                    </a:lnTo>
                    <a:lnTo>
                      <a:pt x="29606" y="35121"/>
                    </a:lnTo>
                    <a:lnTo>
                      <a:pt x="29474" y="34609"/>
                    </a:lnTo>
                    <a:lnTo>
                      <a:pt x="29325" y="34130"/>
                    </a:lnTo>
                    <a:lnTo>
                      <a:pt x="29193" y="33668"/>
                    </a:lnTo>
                    <a:lnTo>
                      <a:pt x="29045" y="33222"/>
                    </a:lnTo>
                    <a:lnTo>
                      <a:pt x="28880" y="32793"/>
                    </a:lnTo>
                    <a:lnTo>
                      <a:pt x="28731" y="32380"/>
                    </a:lnTo>
                    <a:lnTo>
                      <a:pt x="28566" y="31984"/>
                    </a:lnTo>
                    <a:lnTo>
                      <a:pt x="28401" y="31620"/>
                    </a:lnTo>
                    <a:lnTo>
                      <a:pt x="28054" y="30927"/>
                    </a:lnTo>
                    <a:lnTo>
                      <a:pt x="27724" y="30300"/>
                    </a:lnTo>
                    <a:lnTo>
                      <a:pt x="27394" y="29755"/>
                    </a:lnTo>
                    <a:lnTo>
                      <a:pt x="27063" y="29259"/>
                    </a:lnTo>
                    <a:lnTo>
                      <a:pt x="26750" y="28847"/>
                    </a:lnTo>
                    <a:lnTo>
                      <a:pt x="26469" y="28483"/>
                    </a:lnTo>
                    <a:lnTo>
                      <a:pt x="26205" y="28186"/>
                    </a:lnTo>
                    <a:lnTo>
                      <a:pt x="25990" y="27955"/>
                    </a:lnTo>
                    <a:lnTo>
                      <a:pt x="25660" y="27641"/>
                    </a:lnTo>
                    <a:lnTo>
                      <a:pt x="25544" y="27542"/>
                    </a:lnTo>
                    <a:lnTo>
                      <a:pt x="25528" y="27393"/>
                    </a:lnTo>
                    <a:lnTo>
                      <a:pt x="25462" y="26997"/>
                    </a:lnTo>
                    <a:lnTo>
                      <a:pt x="25412" y="26700"/>
                    </a:lnTo>
                    <a:lnTo>
                      <a:pt x="25346" y="26353"/>
                    </a:lnTo>
                    <a:lnTo>
                      <a:pt x="25247" y="25957"/>
                    </a:lnTo>
                    <a:lnTo>
                      <a:pt x="25115" y="25495"/>
                    </a:lnTo>
                    <a:lnTo>
                      <a:pt x="24950" y="24999"/>
                    </a:lnTo>
                    <a:lnTo>
                      <a:pt x="24768" y="24454"/>
                    </a:lnTo>
                    <a:lnTo>
                      <a:pt x="24537" y="23876"/>
                    </a:lnTo>
                    <a:lnTo>
                      <a:pt x="24273" y="23266"/>
                    </a:lnTo>
                    <a:lnTo>
                      <a:pt x="23959" y="22605"/>
                    </a:lnTo>
                    <a:lnTo>
                      <a:pt x="23612" y="21928"/>
                    </a:lnTo>
                    <a:lnTo>
                      <a:pt x="23200" y="21218"/>
                    </a:lnTo>
                    <a:lnTo>
                      <a:pt x="22737" y="20475"/>
                    </a:lnTo>
                    <a:lnTo>
                      <a:pt x="22721" y="19253"/>
                    </a:lnTo>
                    <a:lnTo>
                      <a:pt x="22688" y="18064"/>
                    </a:lnTo>
                    <a:lnTo>
                      <a:pt x="22622" y="16909"/>
                    </a:lnTo>
                    <a:lnTo>
                      <a:pt x="22523" y="15786"/>
                    </a:lnTo>
                    <a:lnTo>
                      <a:pt x="22424" y="14696"/>
                    </a:lnTo>
                    <a:lnTo>
                      <a:pt x="22292" y="13656"/>
                    </a:lnTo>
                    <a:lnTo>
                      <a:pt x="22126" y="12649"/>
                    </a:lnTo>
                    <a:lnTo>
                      <a:pt x="21961" y="11674"/>
                    </a:lnTo>
                    <a:lnTo>
                      <a:pt x="21780" y="10733"/>
                    </a:lnTo>
                    <a:lnTo>
                      <a:pt x="21598" y="9842"/>
                    </a:lnTo>
                    <a:lnTo>
                      <a:pt x="21383" y="8983"/>
                    </a:lnTo>
                    <a:lnTo>
                      <a:pt x="21169" y="8157"/>
                    </a:lnTo>
                    <a:lnTo>
                      <a:pt x="20954" y="7381"/>
                    </a:lnTo>
                    <a:lnTo>
                      <a:pt x="20723" y="6638"/>
                    </a:lnTo>
                    <a:lnTo>
                      <a:pt x="20492" y="5928"/>
                    </a:lnTo>
                    <a:lnTo>
                      <a:pt x="20261" y="5251"/>
                    </a:lnTo>
                    <a:lnTo>
                      <a:pt x="20029" y="4624"/>
                    </a:lnTo>
                    <a:lnTo>
                      <a:pt x="19798" y="4046"/>
                    </a:lnTo>
                    <a:lnTo>
                      <a:pt x="19567" y="3485"/>
                    </a:lnTo>
                    <a:lnTo>
                      <a:pt x="19352" y="2973"/>
                    </a:lnTo>
                    <a:lnTo>
                      <a:pt x="18923" y="2081"/>
                    </a:lnTo>
                    <a:lnTo>
                      <a:pt x="18543" y="1338"/>
                    </a:lnTo>
                    <a:lnTo>
                      <a:pt x="18230" y="760"/>
                    </a:lnTo>
                    <a:lnTo>
                      <a:pt x="17982" y="331"/>
                    </a:lnTo>
                    <a:lnTo>
                      <a:pt x="1776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38"/>
              <p:cNvSpPr/>
              <p:nvPr/>
            </p:nvSpPr>
            <p:spPr>
              <a:xfrm>
                <a:off x="-2021028" y="1669570"/>
                <a:ext cx="356474" cy="231042"/>
              </a:xfrm>
              <a:custGeom>
                <a:avLst/>
                <a:gdLst/>
                <a:ahLst/>
                <a:cxnLst/>
                <a:rect l="l" t="t" r="r" b="b"/>
                <a:pathLst>
                  <a:path w="13937" h="9033" extrusionOk="0">
                    <a:moveTo>
                      <a:pt x="1256" y="1"/>
                    </a:moveTo>
                    <a:lnTo>
                      <a:pt x="909" y="463"/>
                    </a:lnTo>
                    <a:lnTo>
                      <a:pt x="595" y="925"/>
                    </a:lnTo>
                    <a:lnTo>
                      <a:pt x="281" y="1404"/>
                    </a:lnTo>
                    <a:lnTo>
                      <a:pt x="1" y="1899"/>
                    </a:lnTo>
                    <a:lnTo>
                      <a:pt x="4310" y="2841"/>
                    </a:lnTo>
                    <a:lnTo>
                      <a:pt x="4310" y="2923"/>
                    </a:lnTo>
                    <a:lnTo>
                      <a:pt x="4343" y="3154"/>
                    </a:lnTo>
                    <a:lnTo>
                      <a:pt x="4409" y="3468"/>
                    </a:lnTo>
                    <a:lnTo>
                      <a:pt x="4459" y="3650"/>
                    </a:lnTo>
                    <a:lnTo>
                      <a:pt x="4508" y="3831"/>
                    </a:lnTo>
                    <a:lnTo>
                      <a:pt x="4591" y="4013"/>
                    </a:lnTo>
                    <a:lnTo>
                      <a:pt x="4673" y="4178"/>
                    </a:lnTo>
                    <a:lnTo>
                      <a:pt x="4789" y="4343"/>
                    </a:lnTo>
                    <a:lnTo>
                      <a:pt x="4905" y="4475"/>
                    </a:lnTo>
                    <a:lnTo>
                      <a:pt x="5053" y="4591"/>
                    </a:lnTo>
                    <a:lnTo>
                      <a:pt x="5119" y="4640"/>
                    </a:lnTo>
                    <a:lnTo>
                      <a:pt x="5202" y="4690"/>
                    </a:lnTo>
                    <a:lnTo>
                      <a:pt x="5301" y="4706"/>
                    </a:lnTo>
                    <a:lnTo>
                      <a:pt x="5383" y="4723"/>
                    </a:lnTo>
                    <a:lnTo>
                      <a:pt x="5483" y="4739"/>
                    </a:lnTo>
                    <a:lnTo>
                      <a:pt x="5598" y="4739"/>
                    </a:lnTo>
                    <a:lnTo>
                      <a:pt x="5796" y="4690"/>
                    </a:lnTo>
                    <a:lnTo>
                      <a:pt x="5994" y="4624"/>
                    </a:lnTo>
                    <a:lnTo>
                      <a:pt x="6160" y="4541"/>
                    </a:lnTo>
                    <a:lnTo>
                      <a:pt x="6325" y="4426"/>
                    </a:lnTo>
                    <a:lnTo>
                      <a:pt x="6457" y="4310"/>
                    </a:lnTo>
                    <a:lnTo>
                      <a:pt x="6572" y="4178"/>
                    </a:lnTo>
                    <a:lnTo>
                      <a:pt x="6688" y="4029"/>
                    </a:lnTo>
                    <a:lnTo>
                      <a:pt x="6770" y="3881"/>
                    </a:lnTo>
                    <a:lnTo>
                      <a:pt x="6919" y="3600"/>
                    </a:lnTo>
                    <a:lnTo>
                      <a:pt x="7018" y="3352"/>
                    </a:lnTo>
                    <a:lnTo>
                      <a:pt x="7068" y="3187"/>
                    </a:lnTo>
                    <a:lnTo>
                      <a:pt x="7084" y="3121"/>
                    </a:lnTo>
                    <a:lnTo>
                      <a:pt x="10717" y="2841"/>
                    </a:lnTo>
                    <a:lnTo>
                      <a:pt x="10733" y="2923"/>
                    </a:lnTo>
                    <a:lnTo>
                      <a:pt x="10799" y="3121"/>
                    </a:lnTo>
                    <a:lnTo>
                      <a:pt x="10849" y="3435"/>
                    </a:lnTo>
                    <a:lnTo>
                      <a:pt x="10865" y="3617"/>
                    </a:lnTo>
                    <a:lnTo>
                      <a:pt x="10882" y="3831"/>
                    </a:lnTo>
                    <a:lnTo>
                      <a:pt x="10865" y="4046"/>
                    </a:lnTo>
                    <a:lnTo>
                      <a:pt x="10832" y="4277"/>
                    </a:lnTo>
                    <a:lnTo>
                      <a:pt x="10783" y="4508"/>
                    </a:lnTo>
                    <a:lnTo>
                      <a:pt x="10700" y="4739"/>
                    </a:lnTo>
                    <a:lnTo>
                      <a:pt x="10601" y="4987"/>
                    </a:lnTo>
                    <a:lnTo>
                      <a:pt x="10453" y="5218"/>
                    </a:lnTo>
                    <a:lnTo>
                      <a:pt x="10254" y="5466"/>
                    </a:lnTo>
                    <a:lnTo>
                      <a:pt x="10155" y="5582"/>
                    </a:lnTo>
                    <a:lnTo>
                      <a:pt x="10023" y="5681"/>
                    </a:lnTo>
                    <a:lnTo>
                      <a:pt x="9891" y="5780"/>
                    </a:lnTo>
                    <a:lnTo>
                      <a:pt x="9726" y="5879"/>
                    </a:lnTo>
                    <a:lnTo>
                      <a:pt x="9528" y="5945"/>
                    </a:lnTo>
                    <a:lnTo>
                      <a:pt x="9313" y="6011"/>
                    </a:lnTo>
                    <a:lnTo>
                      <a:pt x="9066" y="6060"/>
                    </a:lnTo>
                    <a:lnTo>
                      <a:pt x="8801" y="6093"/>
                    </a:lnTo>
                    <a:lnTo>
                      <a:pt x="8521" y="6110"/>
                    </a:lnTo>
                    <a:lnTo>
                      <a:pt x="8240" y="6126"/>
                    </a:lnTo>
                    <a:lnTo>
                      <a:pt x="7613" y="6110"/>
                    </a:lnTo>
                    <a:lnTo>
                      <a:pt x="6952" y="6060"/>
                    </a:lnTo>
                    <a:lnTo>
                      <a:pt x="6259" y="5994"/>
                    </a:lnTo>
                    <a:lnTo>
                      <a:pt x="5565" y="5895"/>
                    </a:lnTo>
                    <a:lnTo>
                      <a:pt x="4888" y="5780"/>
                    </a:lnTo>
                    <a:lnTo>
                      <a:pt x="4244" y="5648"/>
                    </a:lnTo>
                    <a:lnTo>
                      <a:pt x="3633" y="5515"/>
                    </a:lnTo>
                    <a:lnTo>
                      <a:pt x="3072" y="5383"/>
                    </a:lnTo>
                    <a:lnTo>
                      <a:pt x="2593" y="5251"/>
                    </a:lnTo>
                    <a:lnTo>
                      <a:pt x="2213" y="5136"/>
                    </a:lnTo>
                    <a:lnTo>
                      <a:pt x="1933" y="5020"/>
                    </a:lnTo>
                    <a:lnTo>
                      <a:pt x="1833" y="4971"/>
                    </a:lnTo>
                    <a:lnTo>
                      <a:pt x="1767" y="4938"/>
                    </a:lnTo>
                    <a:lnTo>
                      <a:pt x="1751" y="4987"/>
                    </a:lnTo>
                    <a:lnTo>
                      <a:pt x="1685" y="5152"/>
                    </a:lnTo>
                    <a:lnTo>
                      <a:pt x="1602" y="5400"/>
                    </a:lnTo>
                    <a:lnTo>
                      <a:pt x="1569" y="5548"/>
                    </a:lnTo>
                    <a:lnTo>
                      <a:pt x="1536" y="5730"/>
                    </a:lnTo>
                    <a:lnTo>
                      <a:pt x="1520" y="5912"/>
                    </a:lnTo>
                    <a:lnTo>
                      <a:pt x="1503" y="6126"/>
                    </a:lnTo>
                    <a:lnTo>
                      <a:pt x="1520" y="6341"/>
                    </a:lnTo>
                    <a:lnTo>
                      <a:pt x="1553" y="6572"/>
                    </a:lnTo>
                    <a:lnTo>
                      <a:pt x="1602" y="6820"/>
                    </a:lnTo>
                    <a:lnTo>
                      <a:pt x="1668" y="7068"/>
                    </a:lnTo>
                    <a:lnTo>
                      <a:pt x="1784" y="7332"/>
                    </a:lnTo>
                    <a:lnTo>
                      <a:pt x="1916" y="7596"/>
                    </a:lnTo>
                    <a:lnTo>
                      <a:pt x="2015" y="7728"/>
                    </a:lnTo>
                    <a:lnTo>
                      <a:pt x="2114" y="7860"/>
                    </a:lnTo>
                    <a:lnTo>
                      <a:pt x="2213" y="7976"/>
                    </a:lnTo>
                    <a:lnTo>
                      <a:pt x="2345" y="8091"/>
                    </a:lnTo>
                    <a:lnTo>
                      <a:pt x="2477" y="8207"/>
                    </a:lnTo>
                    <a:lnTo>
                      <a:pt x="2626" y="8306"/>
                    </a:lnTo>
                    <a:lnTo>
                      <a:pt x="2775" y="8405"/>
                    </a:lnTo>
                    <a:lnTo>
                      <a:pt x="2940" y="8504"/>
                    </a:lnTo>
                    <a:lnTo>
                      <a:pt x="3121" y="8587"/>
                    </a:lnTo>
                    <a:lnTo>
                      <a:pt x="3303" y="8669"/>
                    </a:lnTo>
                    <a:lnTo>
                      <a:pt x="3716" y="8801"/>
                    </a:lnTo>
                    <a:lnTo>
                      <a:pt x="4145" y="8900"/>
                    </a:lnTo>
                    <a:lnTo>
                      <a:pt x="4624" y="8983"/>
                    </a:lnTo>
                    <a:lnTo>
                      <a:pt x="5119" y="9032"/>
                    </a:lnTo>
                    <a:lnTo>
                      <a:pt x="5631" y="9032"/>
                    </a:lnTo>
                    <a:lnTo>
                      <a:pt x="6176" y="9016"/>
                    </a:lnTo>
                    <a:lnTo>
                      <a:pt x="6737" y="8950"/>
                    </a:lnTo>
                    <a:lnTo>
                      <a:pt x="7315" y="8851"/>
                    </a:lnTo>
                    <a:lnTo>
                      <a:pt x="7893" y="8702"/>
                    </a:lnTo>
                    <a:lnTo>
                      <a:pt x="8488" y="8521"/>
                    </a:lnTo>
                    <a:lnTo>
                      <a:pt x="8801" y="8422"/>
                    </a:lnTo>
                    <a:lnTo>
                      <a:pt x="9099" y="8289"/>
                    </a:lnTo>
                    <a:lnTo>
                      <a:pt x="9660" y="8042"/>
                    </a:lnTo>
                    <a:lnTo>
                      <a:pt x="10188" y="7761"/>
                    </a:lnTo>
                    <a:lnTo>
                      <a:pt x="10436" y="7629"/>
                    </a:lnTo>
                    <a:lnTo>
                      <a:pt x="10667" y="7464"/>
                    </a:lnTo>
                    <a:lnTo>
                      <a:pt x="10898" y="7315"/>
                    </a:lnTo>
                    <a:lnTo>
                      <a:pt x="11113" y="7150"/>
                    </a:lnTo>
                    <a:lnTo>
                      <a:pt x="11311" y="6985"/>
                    </a:lnTo>
                    <a:lnTo>
                      <a:pt x="11509" y="6820"/>
                    </a:lnTo>
                    <a:lnTo>
                      <a:pt x="11691" y="6638"/>
                    </a:lnTo>
                    <a:lnTo>
                      <a:pt x="11873" y="6457"/>
                    </a:lnTo>
                    <a:lnTo>
                      <a:pt x="12038" y="6275"/>
                    </a:lnTo>
                    <a:lnTo>
                      <a:pt x="12203" y="6077"/>
                    </a:lnTo>
                    <a:lnTo>
                      <a:pt x="12500" y="5681"/>
                    </a:lnTo>
                    <a:lnTo>
                      <a:pt x="12764" y="5251"/>
                    </a:lnTo>
                    <a:lnTo>
                      <a:pt x="13012" y="4805"/>
                    </a:lnTo>
                    <a:lnTo>
                      <a:pt x="13210" y="4327"/>
                    </a:lnTo>
                    <a:lnTo>
                      <a:pt x="13408" y="3848"/>
                    </a:lnTo>
                    <a:lnTo>
                      <a:pt x="13573" y="3319"/>
                    </a:lnTo>
                    <a:lnTo>
                      <a:pt x="13705" y="2791"/>
                    </a:lnTo>
                    <a:lnTo>
                      <a:pt x="13837" y="2230"/>
                    </a:lnTo>
                    <a:lnTo>
                      <a:pt x="13936" y="1652"/>
                    </a:lnTo>
                    <a:lnTo>
                      <a:pt x="13557" y="925"/>
                    </a:lnTo>
                    <a:lnTo>
                      <a:pt x="13260" y="413"/>
                    </a:lnTo>
                    <a:lnTo>
                      <a:pt x="13078" y="116"/>
                    </a:lnTo>
                    <a:lnTo>
                      <a:pt x="12995" y="1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38"/>
              <p:cNvSpPr/>
              <p:nvPr/>
            </p:nvSpPr>
            <p:spPr>
              <a:xfrm>
                <a:off x="-1848310" y="1673381"/>
                <a:ext cx="26" cy="265673"/>
              </a:xfrm>
              <a:custGeom>
                <a:avLst/>
                <a:gdLst/>
                <a:ahLst/>
                <a:cxnLst/>
                <a:rect l="l" t="t" r="r" b="b"/>
                <a:pathLst>
                  <a:path w="1" h="10387" fill="none" extrusionOk="0">
                    <a:moveTo>
                      <a:pt x="1" y="10386"/>
                    </a:moveTo>
                    <a:lnTo>
                      <a:pt x="1" y="0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38"/>
              <p:cNvSpPr/>
              <p:nvPr/>
            </p:nvSpPr>
            <p:spPr>
              <a:xfrm>
                <a:off x="-1887570" y="1681386"/>
                <a:ext cx="39287" cy="147429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5764" fill="none" extrusionOk="0">
                    <a:moveTo>
                      <a:pt x="17" y="1"/>
                    </a:moveTo>
                    <a:lnTo>
                      <a:pt x="17" y="1"/>
                    </a:lnTo>
                    <a:lnTo>
                      <a:pt x="0" y="232"/>
                    </a:lnTo>
                    <a:lnTo>
                      <a:pt x="0" y="859"/>
                    </a:lnTo>
                    <a:lnTo>
                      <a:pt x="0" y="1272"/>
                    </a:lnTo>
                    <a:lnTo>
                      <a:pt x="17" y="1751"/>
                    </a:lnTo>
                    <a:lnTo>
                      <a:pt x="50" y="2246"/>
                    </a:lnTo>
                    <a:lnTo>
                      <a:pt x="99" y="2775"/>
                    </a:lnTo>
                    <a:lnTo>
                      <a:pt x="165" y="3303"/>
                    </a:lnTo>
                    <a:lnTo>
                      <a:pt x="265" y="3815"/>
                    </a:lnTo>
                    <a:lnTo>
                      <a:pt x="380" y="4310"/>
                    </a:lnTo>
                    <a:lnTo>
                      <a:pt x="463" y="4525"/>
                    </a:lnTo>
                    <a:lnTo>
                      <a:pt x="545" y="4740"/>
                    </a:lnTo>
                    <a:lnTo>
                      <a:pt x="628" y="4938"/>
                    </a:lnTo>
                    <a:lnTo>
                      <a:pt x="727" y="5136"/>
                    </a:lnTo>
                    <a:lnTo>
                      <a:pt x="842" y="5301"/>
                    </a:lnTo>
                    <a:lnTo>
                      <a:pt x="958" y="5433"/>
                    </a:lnTo>
                    <a:lnTo>
                      <a:pt x="1090" y="5565"/>
                    </a:lnTo>
                    <a:lnTo>
                      <a:pt x="1222" y="5648"/>
                    </a:lnTo>
                    <a:lnTo>
                      <a:pt x="1371" y="5730"/>
                    </a:lnTo>
                    <a:lnTo>
                      <a:pt x="1536" y="5763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38"/>
              <p:cNvSpPr/>
              <p:nvPr/>
            </p:nvSpPr>
            <p:spPr>
              <a:xfrm>
                <a:off x="-1738074" y="1669570"/>
                <a:ext cx="117017" cy="145306"/>
              </a:xfrm>
              <a:custGeom>
                <a:avLst/>
                <a:gdLst/>
                <a:ahLst/>
                <a:cxnLst/>
                <a:rect l="l" t="t" r="r" b="b"/>
                <a:pathLst>
                  <a:path w="4575" h="568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3" y="248"/>
                    </a:lnTo>
                    <a:lnTo>
                      <a:pt x="67" y="529"/>
                    </a:lnTo>
                    <a:lnTo>
                      <a:pt x="133" y="892"/>
                    </a:lnTo>
                    <a:lnTo>
                      <a:pt x="215" y="1338"/>
                    </a:lnTo>
                    <a:lnTo>
                      <a:pt x="347" y="1817"/>
                    </a:lnTo>
                    <a:lnTo>
                      <a:pt x="512" y="2329"/>
                    </a:lnTo>
                    <a:lnTo>
                      <a:pt x="611" y="2593"/>
                    </a:lnTo>
                    <a:lnTo>
                      <a:pt x="710" y="2857"/>
                    </a:lnTo>
                    <a:lnTo>
                      <a:pt x="843" y="3121"/>
                    </a:lnTo>
                    <a:lnTo>
                      <a:pt x="975" y="3385"/>
                    </a:lnTo>
                    <a:lnTo>
                      <a:pt x="1123" y="3650"/>
                    </a:lnTo>
                    <a:lnTo>
                      <a:pt x="1272" y="3914"/>
                    </a:lnTo>
                    <a:lnTo>
                      <a:pt x="1453" y="4145"/>
                    </a:lnTo>
                    <a:lnTo>
                      <a:pt x="1652" y="4393"/>
                    </a:lnTo>
                    <a:lnTo>
                      <a:pt x="1866" y="4607"/>
                    </a:lnTo>
                    <a:lnTo>
                      <a:pt x="2081" y="4822"/>
                    </a:lnTo>
                    <a:lnTo>
                      <a:pt x="2329" y="5004"/>
                    </a:lnTo>
                    <a:lnTo>
                      <a:pt x="2593" y="5169"/>
                    </a:lnTo>
                    <a:lnTo>
                      <a:pt x="2873" y="5334"/>
                    </a:lnTo>
                    <a:lnTo>
                      <a:pt x="3171" y="5449"/>
                    </a:lnTo>
                    <a:lnTo>
                      <a:pt x="3484" y="5548"/>
                    </a:lnTo>
                    <a:lnTo>
                      <a:pt x="3831" y="5631"/>
                    </a:lnTo>
                    <a:lnTo>
                      <a:pt x="4194" y="5681"/>
                    </a:lnTo>
                    <a:lnTo>
                      <a:pt x="4574" y="568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8"/>
              <p:cNvSpPr/>
              <p:nvPr/>
            </p:nvSpPr>
            <p:spPr>
              <a:xfrm>
                <a:off x="-2062411" y="1669570"/>
                <a:ext cx="110265" cy="145306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5681" fill="none" extrusionOk="0">
                    <a:moveTo>
                      <a:pt x="4310" y="1"/>
                    </a:moveTo>
                    <a:lnTo>
                      <a:pt x="4310" y="1"/>
                    </a:lnTo>
                    <a:lnTo>
                      <a:pt x="4261" y="232"/>
                    </a:lnTo>
                    <a:lnTo>
                      <a:pt x="4194" y="496"/>
                    </a:lnTo>
                    <a:lnTo>
                      <a:pt x="4095" y="826"/>
                    </a:lnTo>
                    <a:lnTo>
                      <a:pt x="3980" y="1222"/>
                    </a:lnTo>
                    <a:lnTo>
                      <a:pt x="3815" y="1685"/>
                    </a:lnTo>
                    <a:lnTo>
                      <a:pt x="3633" y="2164"/>
                    </a:lnTo>
                    <a:lnTo>
                      <a:pt x="3402" y="2675"/>
                    </a:lnTo>
                    <a:lnTo>
                      <a:pt x="3121" y="3187"/>
                    </a:lnTo>
                    <a:lnTo>
                      <a:pt x="2973" y="3435"/>
                    </a:lnTo>
                    <a:lnTo>
                      <a:pt x="2824" y="3683"/>
                    </a:lnTo>
                    <a:lnTo>
                      <a:pt x="2642" y="3930"/>
                    </a:lnTo>
                    <a:lnTo>
                      <a:pt x="2461" y="4162"/>
                    </a:lnTo>
                    <a:lnTo>
                      <a:pt x="2279" y="4393"/>
                    </a:lnTo>
                    <a:lnTo>
                      <a:pt x="2064" y="4607"/>
                    </a:lnTo>
                    <a:lnTo>
                      <a:pt x="1850" y="4805"/>
                    </a:lnTo>
                    <a:lnTo>
                      <a:pt x="1619" y="4987"/>
                    </a:lnTo>
                    <a:lnTo>
                      <a:pt x="1387" y="5169"/>
                    </a:lnTo>
                    <a:lnTo>
                      <a:pt x="1123" y="5317"/>
                    </a:lnTo>
                    <a:lnTo>
                      <a:pt x="859" y="5433"/>
                    </a:lnTo>
                    <a:lnTo>
                      <a:pt x="595" y="5548"/>
                    </a:lnTo>
                    <a:lnTo>
                      <a:pt x="298" y="5631"/>
                    </a:lnTo>
                    <a:lnTo>
                      <a:pt x="1" y="568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8"/>
              <p:cNvSpPr/>
              <p:nvPr/>
            </p:nvSpPr>
            <p:spPr>
              <a:xfrm>
                <a:off x="-1679376" y="2141714"/>
                <a:ext cx="83229" cy="114485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4476" fill="none" extrusionOk="0">
                    <a:moveTo>
                      <a:pt x="3253" y="1"/>
                    </a:moveTo>
                    <a:lnTo>
                      <a:pt x="1" y="4475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8"/>
              <p:cNvSpPr/>
              <p:nvPr/>
            </p:nvSpPr>
            <p:spPr>
              <a:xfrm>
                <a:off x="-1666281" y="2246885"/>
                <a:ext cx="83229" cy="24938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975" fill="none" extrusionOk="0">
                    <a:moveTo>
                      <a:pt x="0" y="974"/>
                    </a:moveTo>
                    <a:lnTo>
                      <a:pt x="3253" y="0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38"/>
              <p:cNvSpPr/>
              <p:nvPr/>
            </p:nvSpPr>
            <p:spPr>
              <a:xfrm>
                <a:off x="-1604616" y="2523061"/>
                <a:ext cx="218790" cy="136021"/>
              </a:xfrm>
              <a:custGeom>
                <a:avLst/>
                <a:gdLst/>
                <a:ahLst/>
                <a:cxnLst/>
                <a:rect l="l" t="t" r="r" b="b"/>
                <a:pathLst>
                  <a:path w="8554" h="5318" extrusionOk="0">
                    <a:moveTo>
                      <a:pt x="8041" y="1"/>
                    </a:moveTo>
                    <a:lnTo>
                      <a:pt x="0" y="3765"/>
                    </a:lnTo>
                    <a:lnTo>
                      <a:pt x="842" y="5317"/>
                    </a:lnTo>
                    <a:lnTo>
                      <a:pt x="8553" y="1751"/>
                    </a:lnTo>
                    <a:lnTo>
                      <a:pt x="8421" y="1289"/>
                    </a:lnTo>
                    <a:lnTo>
                      <a:pt x="8306" y="843"/>
                    </a:lnTo>
                    <a:lnTo>
                      <a:pt x="804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38"/>
              <p:cNvSpPr/>
              <p:nvPr/>
            </p:nvSpPr>
            <p:spPr>
              <a:xfrm>
                <a:off x="-2143080" y="2676367"/>
                <a:ext cx="249636" cy="40566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1586" extrusionOk="0">
                    <a:moveTo>
                      <a:pt x="133" y="0"/>
                    </a:moveTo>
                    <a:lnTo>
                      <a:pt x="67" y="644"/>
                    </a:lnTo>
                    <a:lnTo>
                      <a:pt x="34" y="1140"/>
                    </a:lnTo>
                    <a:lnTo>
                      <a:pt x="1" y="1586"/>
                    </a:lnTo>
                    <a:lnTo>
                      <a:pt x="9660" y="1586"/>
                    </a:lnTo>
                    <a:lnTo>
                      <a:pt x="975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8"/>
              <p:cNvSpPr/>
              <p:nvPr/>
            </p:nvSpPr>
            <p:spPr>
              <a:xfrm>
                <a:off x="-2051439" y="2231258"/>
                <a:ext cx="80697" cy="58726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2296" fill="none" extrusionOk="0">
                    <a:moveTo>
                      <a:pt x="1" y="0"/>
                    </a:moveTo>
                    <a:lnTo>
                      <a:pt x="3155" y="2295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8"/>
              <p:cNvSpPr/>
              <p:nvPr/>
            </p:nvSpPr>
            <p:spPr>
              <a:xfrm>
                <a:off x="-1794675" y="1088469"/>
                <a:ext cx="50285" cy="61258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2395" extrusionOk="0">
                    <a:moveTo>
                      <a:pt x="1140" y="0"/>
                    </a:moveTo>
                    <a:lnTo>
                      <a:pt x="1058" y="33"/>
                    </a:lnTo>
                    <a:lnTo>
                      <a:pt x="959" y="67"/>
                    </a:lnTo>
                    <a:lnTo>
                      <a:pt x="760" y="149"/>
                    </a:lnTo>
                    <a:lnTo>
                      <a:pt x="579" y="298"/>
                    </a:lnTo>
                    <a:lnTo>
                      <a:pt x="414" y="463"/>
                    </a:lnTo>
                    <a:lnTo>
                      <a:pt x="265" y="677"/>
                    </a:lnTo>
                    <a:lnTo>
                      <a:pt x="150" y="909"/>
                    </a:lnTo>
                    <a:lnTo>
                      <a:pt x="50" y="1140"/>
                    </a:lnTo>
                    <a:lnTo>
                      <a:pt x="1" y="1371"/>
                    </a:lnTo>
                    <a:lnTo>
                      <a:pt x="1" y="1586"/>
                    </a:lnTo>
                    <a:lnTo>
                      <a:pt x="17" y="1800"/>
                    </a:lnTo>
                    <a:lnTo>
                      <a:pt x="50" y="1899"/>
                    </a:lnTo>
                    <a:lnTo>
                      <a:pt x="83" y="1998"/>
                    </a:lnTo>
                    <a:lnTo>
                      <a:pt x="116" y="2081"/>
                    </a:lnTo>
                    <a:lnTo>
                      <a:pt x="183" y="2147"/>
                    </a:lnTo>
                    <a:lnTo>
                      <a:pt x="232" y="2213"/>
                    </a:lnTo>
                    <a:lnTo>
                      <a:pt x="298" y="2279"/>
                    </a:lnTo>
                    <a:lnTo>
                      <a:pt x="381" y="2329"/>
                    </a:lnTo>
                    <a:lnTo>
                      <a:pt x="463" y="2362"/>
                    </a:lnTo>
                    <a:lnTo>
                      <a:pt x="546" y="2395"/>
                    </a:lnTo>
                    <a:lnTo>
                      <a:pt x="826" y="2395"/>
                    </a:lnTo>
                    <a:lnTo>
                      <a:pt x="926" y="2362"/>
                    </a:lnTo>
                    <a:lnTo>
                      <a:pt x="1008" y="2329"/>
                    </a:lnTo>
                    <a:lnTo>
                      <a:pt x="1206" y="2230"/>
                    </a:lnTo>
                    <a:lnTo>
                      <a:pt x="1388" y="2097"/>
                    </a:lnTo>
                    <a:lnTo>
                      <a:pt x="1553" y="1932"/>
                    </a:lnTo>
                    <a:lnTo>
                      <a:pt x="1702" y="1718"/>
                    </a:lnTo>
                    <a:lnTo>
                      <a:pt x="1834" y="1487"/>
                    </a:lnTo>
                    <a:lnTo>
                      <a:pt x="1916" y="1255"/>
                    </a:lnTo>
                    <a:lnTo>
                      <a:pt x="1966" y="1024"/>
                    </a:lnTo>
                    <a:lnTo>
                      <a:pt x="1966" y="793"/>
                    </a:lnTo>
                    <a:lnTo>
                      <a:pt x="1949" y="595"/>
                    </a:lnTo>
                    <a:lnTo>
                      <a:pt x="1933" y="496"/>
                    </a:lnTo>
                    <a:lnTo>
                      <a:pt x="1883" y="397"/>
                    </a:lnTo>
                    <a:lnTo>
                      <a:pt x="1850" y="314"/>
                    </a:lnTo>
                    <a:lnTo>
                      <a:pt x="1801" y="248"/>
                    </a:lnTo>
                    <a:lnTo>
                      <a:pt x="1735" y="166"/>
                    </a:lnTo>
                    <a:lnTo>
                      <a:pt x="1669" y="116"/>
                    </a:lnTo>
                    <a:lnTo>
                      <a:pt x="1586" y="67"/>
                    </a:lnTo>
                    <a:lnTo>
                      <a:pt x="1503" y="33"/>
                    </a:lnTo>
                    <a:lnTo>
                      <a:pt x="1421" y="0"/>
                    </a:lnTo>
                    <a:close/>
                  </a:path>
                </a:pathLst>
              </a:custGeom>
              <a:solidFill>
                <a:srgbClr val="FDC0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8"/>
              <p:cNvSpPr/>
              <p:nvPr/>
            </p:nvSpPr>
            <p:spPr>
              <a:xfrm>
                <a:off x="-1784521" y="1100720"/>
                <a:ext cx="27879" cy="39722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553" fill="none" extrusionOk="0">
                    <a:moveTo>
                      <a:pt x="1090" y="0"/>
                    </a:moveTo>
                    <a:lnTo>
                      <a:pt x="1090" y="0"/>
                    </a:lnTo>
                    <a:lnTo>
                      <a:pt x="925" y="99"/>
                    </a:lnTo>
                    <a:lnTo>
                      <a:pt x="743" y="231"/>
                    </a:lnTo>
                    <a:lnTo>
                      <a:pt x="562" y="397"/>
                    </a:lnTo>
                    <a:lnTo>
                      <a:pt x="463" y="512"/>
                    </a:lnTo>
                    <a:lnTo>
                      <a:pt x="363" y="628"/>
                    </a:lnTo>
                    <a:lnTo>
                      <a:pt x="264" y="743"/>
                    </a:lnTo>
                    <a:lnTo>
                      <a:pt x="182" y="892"/>
                    </a:lnTo>
                    <a:lnTo>
                      <a:pt x="116" y="1041"/>
                    </a:lnTo>
                    <a:lnTo>
                      <a:pt x="66" y="1206"/>
                    </a:lnTo>
                    <a:lnTo>
                      <a:pt x="17" y="1371"/>
                    </a:lnTo>
                    <a:lnTo>
                      <a:pt x="0" y="1552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38"/>
              <p:cNvSpPr/>
              <p:nvPr/>
            </p:nvSpPr>
            <p:spPr>
              <a:xfrm>
                <a:off x="-1992306" y="1130287"/>
                <a:ext cx="59570" cy="53227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081" extrusionOk="0">
                    <a:moveTo>
                      <a:pt x="710" y="0"/>
                    </a:moveTo>
                    <a:lnTo>
                      <a:pt x="611" y="17"/>
                    </a:lnTo>
                    <a:lnTo>
                      <a:pt x="512" y="33"/>
                    </a:lnTo>
                    <a:lnTo>
                      <a:pt x="430" y="66"/>
                    </a:lnTo>
                    <a:lnTo>
                      <a:pt x="347" y="99"/>
                    </a:lnTo>
                    <a:lnTo>
                      <a:pt x="265" y="149"/>
                    </a:lnTo>
                    <a:lnTo>
                      <a:pt x="199" y="215"/>
                    </a:lnTo>
                    <a:lnTo>
                      <a:pt x="133" y="281"/>
                    </a:lnTo>
                    <a:lnTo>
                      <a:pt x="83" y="347"/>
                    </a:lnTo>
                    <a:lnTo>
                      <a:pt x="50" y="429"/>
                    </a:lnTo>
                    <a:lnTo>
                      <a:pt x="33" y="528"/>
                    </a:lnTo>
                    <a:lnTo>
                      <a:pt x="17" y="611"/>
                    </a:lnTo>
                    <a:lnTo>
                      <a:pt x="0" y="710"/>
                    </a:lnTo>
                    <a:lnTo>
                      <a:pt x="17" y="809"/>
                    </a:lnTo>
                    <a:lnTo>
                      <a:pt x="33" y="908"/>
                    </a:lnTo>
                    <a:lnTo>
                      <a:pt x="100" y="1106"/>
                    </a:lnTo>
                    <a:lnTo>
                      <a:pt x="215" y="1305"/>
                    </a:lnTo>
                    <a:lnTo>
                      <a:pt x="364" y="1486"/>
                    </a:lnTo>
                    <a:lnTo>
                      <a:pt x="529" y="1668"/>
                    </a:lnTo>
                    <a:lnTo>
                      <a:pt x="743" y="1816"/>
                    </a:lnTo>
                    <a:lnTo>
                      <a:pt x="975" y="1948"/>
                    </a:lnTo>
                    <a:lnTo>
                      <a:pt x="1189" y="2031"/>
                    </a:lnTo>
                    <a:lnTo>
                      <a:pt x="1420" y="2064"/>
                    </a:lnTo>
                    <a:lnTo>
                      <a:pt x="1635" y="2081"/>
                    </a:lnTo>
                    <a:lnTo>
                      <a:pt x="1734" y="2064"/>
                    </a:lnTo>
                    <a:lnTo>
                      <a:pt x="1817" y="2048"/>
                    </a:lnTo>
                    <a:lnTo>
                      <a:pt x="1916" y="2015"/>
                    </a:lnTo>
                    <a:lnTo>
                      <a:pt x="1998" y="1982"/>
                    </a:lnTo>
                    <a:lnTo>
                      <a:pt x="2064" y="1932"/>
                    </a:lnTo>
                    <a:lnTo>
                      <a:pt x="2130" y="1866"/>
                    </a:lnTo>
                    <a:lnTo>
                      <a:pt x="2197" y="1800"/>
                    </a:lnTo>
                    <a:lnTo>
                      <a:pt x="2246" y="1717"/>
                    </a:lnTo>
                    <a:lnTo>
                      <a:pt x="2279" y="1635"/>
                    </a:lnTo>
                    <a:lnTo>
                      <a:pt x="2312" y="1552"/>
                    </a:lnTo>
                    <a:lnTo>
                      <a:pt x="2329" y="1453"/>
                    </a:lnTo>
                    <a:lnTo>
                      <a:pt x="2329" y="1371"/>
                    </a:lnTo>
                    <a:lnTo>
                      <a:pt x="2312" y="1272"/>
                    </a:lnTo>
                    <a:lnTo>
                      <a:pt x="2296" y="1172"/>
                    </a:lnTo>
                    <a:lnTo>
                      <a:pt x="2230" y="974"/>
                    </a:lnTo>
                    <a:lnTo>
                      <a:pt x="2130" y="776"/>
                    </a:lnTo>
                    <a:lnTo>
                      <a:pt x="1982" y="578"/>
                    </a:lnTo>
                    <a:lnTo>
                      <a:pt x="1800" y="413"/>
                    </a:lnTo>
                    <a:lnTo>
                      <a:pt x="1586" y="248"/>
                    </a:lnTo>
                    <a:lnTo>
                      <a:pt x="1371" y="132"/>
                    </a:lnTo>
                    <a:lnTo>
                      <a:pt x="1140" y="50"/>
                    </a:lnTo>
                    <a:lnTo>
                      <a:pt x="925" y="0"/>
                    </a:lnTo>
                    <a:close/>
                  </a:path>
                </a:pathLst>
              </a:custGeom>
              <a:solidFill>
                <a:srgbClr val="FDC0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38"/>
              <p:cNvSpPr/>
              <p:nvPr/>
            </p:nvSpPr>
            <p:spPr>
              <a:xfrm>
                <a:off x="-1981743" y="1145479"/>
                <a:ext cx="41819" cy="24094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94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182" y="34"/>
                    </a:lnTo>
                    <a:lnTo>
                      <a:pt x="397" y="67"/>
                    </a:lnTo>
                    <a:lnTo>
                      <a:pt x="644" y="149"/>
                    </a:lnTo>
                    <a:lnTo>
                      <a:pt x="776" y="199"/>
                    </a:lnTo>
                    <a:lnTo>
                      <a:pt x="925" y="265"/>
                    </a:lnTo>
                    <a:lnTo>
                      <a:pt x="1057" y="331"/>
                    </a:lnTo>
                    <a:lnTo>
                      <a:pt x="1189" y="430"/>
                    </a:lnTo>
                    <a:lnTo>
                      <a:pt x="1321" y="529"/>
                    </a:lnTo>
                    <a:lnTo>
                      <a:pt x="1437" y="644"/>
                    </a:lnTo>
                    <a:lnTo>
                      <a:pt x="1552" y="793"/>
                    </a:lnTo>
                    <a:lnTo>
                      <a:pt x="1635" y="942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38"/>
              <p:cNvSpPr/>
              <p:nvPr/>
            </p:nvSpPr>
            <p:spPr>
              <a:xfrm>
                <a:off x="-2179808" y="1183921"/>
                <a:ext cx="840451" cy="538918"/>
              </a:xfrm>
              <a:custGeom>
                <a:avLst/>
                <a:gdLst/>
                <a:ahLst/>
                <a:cxnLst/>
                <a:rect l="l" t="t" r="r" b="b"/>
                <a:pathLst>
                  <a:path w="32859" h="21070" extrusionOk="0">
                    <a:moveTo>
                      <a:pt x="29754" y="0"/>
                    </a:moveTo>
                    <a:lnTo>
                      <a:pt x="29655" y="33"/>
                    </a:lnTo>
                    <a:lnTo>
                      <a:pt x="29589" y="66"/>
                    </a:lnTo>
                    <a:lnTo>
                      <a:pt x="29523" y="116"/>
                    </a:lnTo>
                    <a:lnTo>
                      <a:pt x="29457" y="182"/>
                    </a:lnTo>
                    <a:lnTo>
                      <a:pt x="29408" y="264"/>
                    </a:lnTo>
                    <a:lnTo>
                      <a:pt x="29375" y="347"/>
                    </a:lnTo>
                    <a:lnTo>
                      <a:pt x="29358" y="429"/>
                    </a:lnTo>
                    <a:lnTo>
                      <a:pt x="28912" y="5515"/>
                    </a:lnTo>
                    <a:lnTo>
                      <a:pt x="25362" y="11773"/>
                    </a:lnTo>
                    <a:lnTo>
                      <a:pt x="21465" y="6819"/>
                    </a:lnTo>
                    <a:lnTo>
                      <a:pt x="21218" y="6539"/>
                    </a:lnTo>
                    <a:lnTo>
                      <a:pt x="20970" y="6275"/>
                    </a:lnTo>
                    <a:lnTo>
                      <a:pt x="20689" y="6027"/>
                    </a:lnTo>
                    <a:lnTo>
                      <a:pt x="20409" y="5796"/>
                    </a:lnTo>
                    <a:lnTo>
                      <a:pt x="20095" y="5581"/>
                    </a:lnTo>
                    <a:lnTo>
                      <a:pt x="19781" y="5399"/>
                    </a:lnTo>
                    <a:lnTo>
                      <a:pt x="19451" y="5234"/>
                    </a:lnTo>
                    <a:lnTo>
                      <a:pt x="19104" y="5086"/>
                    </a:lnTo>
                    <a:lnTo>
                      <a:pt x="16875" y="4227"/>
                    </a:lnTo>
                    <a:lnTo>
                      <a:pt x="16611" y="4112"/>
                    </a:lnTo>
                    <a:lnTo>
                      <a:pt x="16363" y="3963"/>
                    </a:lnTo>
                    <a:lnTo>
                      <a:pt x="16132" y="3798"/>
                    </a:lnTo>
                    <a:lnTo>
                      <a:pt x="15934" y="3600"/>
                    </a:lnTo>
                    <a:lnTo>
                      <a:pt x="15736" y="3385"/>
                    </a:lnTo>
                    <a:lnTo>
                      <a:pt x="15587" y="3154"/>
                    </a:lnTo>
                    <a:lnTo>
                      <a:pt x="15439" y="2890"/>
                    </a:lnTo>
                    <a:lnTo>
                      <a:pt x="15340" y="2625"/>
                    </a:lnTo>
                    <a:lnTo>
                      <a:pt x="14564" y="297"/>
                    </a:lnTo>
                    <a:lnTo>
                      <a:pt x="11360" y="1420"/>
                    </a:lnTo>
                    <a:lnTo>
                      <a:pt x="11509" y="3071"/>
                    </a:lnTo>
                    <a:lnTo>
                      <a:pt x="11509" y="3187"/>
                    </a:lnTo>
                    <a:lnTo>
                      <a:pt x="11509" y="3319"/>
                    </a:lnTo>
                    <a:lnTo>
                      <a:pt x="11492" y="3435"/>
                    </a:lnTo>
                    <a:lnTo>
                      <a:pt x="11459" y="3550"/>
                    </a:lnTo>
                    <a:lnTo>
                      <a:pt x="11426" y="3666"/>
                    </a:lnTo>
                    <a:lnTo>
                      <a:pt x="11377" y="3765"/>
                    </a:lnTo>
                    <a:lnTo>
                      <a:pt x="11327" y="3864"/>
                    </a:lnTo>
                    <a:lnTo>
                      <a:pt x="11261" y="3963"/>
                    </a:lnTo>
                    <a:lnTo>
                      <a:pt x="11179" y="4062"/>
                    </a:lnTo>
                    <a:lnTo>
                      <a:pt x="11113" y="4145"/>
                    </a:lnTo>
                    <a:lnTo>
                      <a:pt x="11014" y="4211"/>
                    </a:lnTo>
                    <a:lnTo>
                      <a:pt x="10931" y="4277"/>
                    </a:lnTo>
                    <a:lnTo>
                      <a:pt x="10832" y="4343"/>
                    </a:lnTo>
                    <a:lnTo>
                      <a:pt x="10716" y="4392"/>
                    </a:lnTo>
                    <a:lnTo>
                      <a:pt x="10601" y="4442"/>
                    </a:lnTo>
                    <a:lnTo>
                      <a:pt x="10485" y="4475"/>
                    </a:lnTo>
                    <a:lnTo>
                      <a:pt x="7777" y="5086"/>
                    </a:lnTo>
                    <a:lnTo>
                      <a:pt x="7530" y="5152"/>
                    </a:lnTo>
                    <a:lnTo>
                      <a:pt x="7282" y="5234"/>
                    </a:lnTo>
                    <a:lnTo>
                      <a:pt x="7034" y="5317"/>
                    </a:lnTo>
                    <a:lnTo>
                      <a:pt x="6803" y="5416"/>
                    </a:lnTo>
                    <a:lnTo>
                      <a:pt x="6572" y="5515"/>
                    </a:lnTo>
                    <a:lnTo>
                      <a:pt x="6357" y="5647"/>
                    </a:lnTo>
                    <a:lnTo>
                      <a:pt x="6126" y="5763"/>
                    </a:lnTo>
                    <a:lnTo>
                      <a:pt x="5911" y="5911"/>
                    </a:lnTo>
                    <a:lnTo>
                      <a:pt x="5713" y="6060"/>
                    </a:lnTo>
                    <a:lnTo>
                      <a:pt x="5515" y="6208"/>
                    </a:lnTo>
                    <a:lnTo>
                      <a:pt x="5334" y="6390"/>
                    </a:lnTo>
                    <a:lnTo>
                      <a:pt x="5135" y="6555"/>
                    </a:lnTo>
                    <a:lnTo>
                      <a:pt x="4970" y="6753"/>
                    </a:lnTo>
                    <a:lnTo>
                      <a:pt x="4805" y="6935"/>
                    </a:lnTo>
                    <a:lnTo>
                      <a:pt x="4640" y="7150"/>
                    </a:lnTo>
                    <a:lnTo>
                      <a:pt x="4491" y="7348"/>
                    </a:lnTo>
                    <a:lnTo>
                      <a:pt x="3980" y="8140"/>
                    </a:lnTo>
                    <a:lnTo>
                      <a:pt x="3451" y="8966"/>
                    </a:lnTo>
                    <a:lnTo>
                      <a:pt x="2939" y="9825"/>
                    </a:lnTo>
                    <a:lnTo>
                      <a:pt x="2411" y="10716"/>
                    </a:lnTo>
                    <a:lnTo>
                      <a:pt x="1899" y="11608"/>
                    </a:lnTo>
                    <a:lnTo>
                      <a:pt x="1404" y="12483"/>
                    </a:lnTo>
                    <a:lnTo>
                      <a:pt x="463" y="14233"/>
                    </a:lnTo>
                    <a:lnTo>
                      <a:pt x="347" y="14464"/>
                    </a:lnTo>
                    <a:lnTo>
                      <a:pt x="248" y="14696"/>
                    </a:lnTo>
                    <a:lnTo>
                      <a:pt x="165" y="14927"/>
                    </a:lnTo>
                    <a:lnTo>
                      <a:pt x="99" y="15158"/>
                    </a:lnTo>
                    <a:lnTo>
                      <a:pt x="66" y="15406"/>
                    </a:lnTo>
                    <a:lnTo>
                      <a:pt x="33" y="15637"/>
                    </a:lnTo>
                    <a:lnTo>
                      <a:pt x="0" y="15868"/>
                    </a:lnTo>
                    <a:lnTo>
                      <a:pt x="0" y="16099"/>
                    </a:lnTo>
                    <a:lnTo>
                      <a:pt x="17" y="16347"/>
                    </a:lnTo>
                    <a:lnTo>
                      <a:pt x="50" y="16578"/>
                    </a:lnTo>
                    <a:lnTo>
                      <a:pt x="83" y="16793"/>
                    </a:lnTo>
                    <a:lnTo>
                      <a:pt x="132" y="17024"/>
                    </a:lnTo>
                    <a:lnTo>
                      <a:pt x="198" y="17238"/>
                    </a:lnTo>
                    <a:lnTo>
                      <a:pt x="281" y="17453"/>
                    </a:lnTo>
                    <a:lnTo>
                      <a:pt x="380" y="17668"/>
                    </a:lnTo>
                    <a:lnTo>
                      <a:pt x="479" y="17882"/>
                    </a:lnTo>
                    <a:lnTo>
                      <a:pt x="595" y="18080"/>
                    </a:lnTo>
                    <a:lnTo>
                      <a:pt x="727" y="18262"/>
                    </a:lnTo>
                    <a:lnTo>
                      <a:pt x="859" y="18444"/>
                    </a:lnTo>
                    <a:lnTo>
                      <a:pt x="1007" y="18625"/>
                    </a:lnTo>
                    <a:lnTo>
                      <a:pt x="1173" y="18790"/>
                    </a:lnTo>
                    <a:lnTo>
                      <a:pt x="1338" y="18956"/>
                    </a:lnTo>
                    <a:lnTo>
                      <a:pt x="1519" y="19088"/>
                    </a:lnTo>
                    <a:lnTo>
                      <a:pt x="1717" y="19236"/>
                    </a:lnTo>
                    <a:lnTo>
                      <a:pt x="1916" y="19352"/>
                    </a:lnTo>
                    <a:lnTo>
                      <a:pt x="2114" y="19467"/>
                    </a:lnTo>
                    <a:lnTo>
                      <a:pt x="2328" y="19566"/>
                    </a:lnTo>
                    <a:lnTo>
                      <a:pt x="2560" y="19649"/>
                    </a:lnTo>
                    <a:lnTo>
                      <a:pt x="2791" y="19732"/>
                    </a:lnTo>
                    <a:lnTo>
                      <a:pt x="3038" y="19781"/>
                    </a:lnTo>
                    <a:lnTo>
                      <a:pt x="3286" y="19831"/>
                    </a:lnTo>
                    <a:lnTo>
                      <a:pt x="3534" y="19864"/>
                    </a:lnTo>
                    <a:lnTo>
                      <a:pt x="12533" y="20590"/>
                    </a:lnTo>
                    <a:lnTo>
                      <a:pt x="13028" y="20739"/>
                    </a:lnTo>
                    <a:lnTo>
                      <a:pt x="13507" y="20871"/>
                    </a:lnTo>
                    <a:lnTo>
                      <a:pt x="13986" y="20953"/>
                    </a:lnTo>
                    <a:lnTo>
                      <a:pt x="14448" y="21019"/>
                    </a:lnTo>
                    <a:lnTo>
                      <a:pt x="14894" y="21053"/>
                    </a:lnTo>
                    <a:lnTo>
                      <a:pt x="15323" y="21069"/>
                    </a:lnTo>
                    <a:lnTo>
                      <a:pt x="15736" y="21069"/>
                    </a:lnTo>
                    <a:lnTo>
                      <a:pt x="16116" y="21053"/>
                    </a:lnTo>
                    <a:lnTo>
                      <a:pt x="16462" y="21019"/>
                    </a:lnTo>
                    <a:lnTo>
                      <a:pt x="16776" y="20986"/>
                    </a:lnTo>
                    <a:lnTo>
                      <a:pt x="17288" y="20904"/>
                    </a:lnTo>
                    <a:lnTo>
                      <a:pt x="17618" y="20821"/>
                    </a:lnTo>
                    <a:lnTo>
                      <a:pt x="17734" y="20805"/>
                    </a:lnTo>
                    <a:lnTo>
                      <a:pt x="18857" y="17024"/>
                    </a:lnTo>
                    <a:lnTo>
                      <a:pt x="14531" y="17668"/>
                    </a:lnTo>
                    <a:lnTo>
                      <a:pt x="5036" y="15059"/>
                    </a:lnTo>
                    <a:lnTo>
                      <a:pt x="7612" y="10303"/>
                    </a:lnTo>
                    <a:lnTo>
                      <a:pt x="8438" y="11955"/>
                    </a:lnTo>
                    <a:lnTo>
                      <a:pt x="19633" y="11955"/>
                    </a:lnTo>
                    <a:lnTo>
                      <a:pt x="22819" y="16066"/>
                    </a:lnTo>
                    <a:lnTo>
                      <a:pt x="22951" y="16231"/>
                    </a:lnTo>
                    <a:lnTo>
                      <a:pt x="23084" y="16380"/>
                    </a:lnTo>
                    <a:lnTo>
                      <a:pt x="23232" y="16528"/>
                    </a:lnTo>
                    <a:lnTo>
                      <a:pt x="23397" y="16660"/>
                    </a:lnTo>
                    <a:lnTo>
                      <a:pt x="23562" y="16776"/>
                    </a:lnTo>
                    <a:lnTo>
                      <a:pt x="23728" y="16892"/>
                    </a:lnTo>
                    <a:lnTo>
                      <a:pt x="23893" y="17007"/>
                    </a:lnTo>
                    <a:lnTo>
                      <a:pt x="24074" y="17090"/>
                    </a:lnTo>
                    <a:lnTo>
                      <a:pt x="24272" y="17172"/>
                    </a:lnTo>
                    <a:lnTo>
                      <a:pt x="24454" y="17255"/>
                    </a:lnTo>
                    <a:lnTo>
                      <a:pt x="24652" y="17321"/>
                    </a:lnTo>
                    <a:lnTo>
                      <a:pt x="24850" y="17370"/>
                    </a:lnTo>
                    <a:lnTo>
                      <a:pt x="25048" y="17403"/>
                    </a:lnTo>
                    <a:lnTo>
                      <a:pt x="25263" y="17436"/>
                    </a:lnTo>
                    <a:lnTo>
                      <a:pt x="25461" y="17453"/>
                    </a:lnTo>
                    <a:lnTo>
                      <a:pt x="25676" y="17469"/>
                    </a:lnTo>
                    <a:lnTo>
                      <a:pt x="25891" y="17469"/>
                    </a:lnTo>
                    <a:lnTo>
                      <a:pt x="26188" y="17453"/>
                    </a:lnTo>
                    <a:lnTo>
                      <a:pt x="26501" y="17420"/>
                    </a:lnTo>
                    <a:lnTo>
                      <a:pt x="26782" y="17354"/>
                    </a:lnTo>
                    <a:lnTo>
                      <a:pt x="27079" y="17271"/>
                    </a:lnTo>
                    <a:lnTo>
                      <a:pt x="27344" y="17156"/>
                    </a:lnTo>
                    <a:lnTo>
                      <a:pt x="27608" y="17024"/>
                    </a:lnTo>
                    <a:lnTo>
                      <a:pt x="27872" y="16875"/>
                    </a:lnTo>
                    <a:lnTo>
                      <a:pt x="28103" y="16693"/>
                    </a:lnTo>
                    <a:lnTo>
                      <a:pt x="28334" y="16512"/>
                    </a:lnTo>
                    <a:lnTo>
                      <a:pt x="28549" y="16297"/>
                    </a:lnTo>
                    <a:lnTo>
                      <a:pt x="28731" y="16082"/>
                    </a:lnTo>
                    <a:lnTo>
                      <a:pt x="28912" y="15835"/>
                    </a:lnTo>
                    <a:lnTo>
                      <a:pt x="29061" y="15587"/>
                    </a:lnTo>
                    <a:lnTo>
                      <a:pt x="29193" y="15306"/>
                    </a:lnTo>
                    <a:lnTo>
                      <a:pt x="29308" y="15026"/>
                    </a:lnTo>
                    <a:lnTo>
                      <a:pt x="29391" y="14729"/>
                    </a:lnTo>
                    <a:lnTo>
                      <a:pt x="31389" y="6803"/>
                    </a:lnTo>
                    <a:lnTo>
                      <a:pt x="31587" y="6704"/>
                    </a:lnTo>
                    <a:lnTo>
                      <a:pt x="31785" y="6572"/>
                    </a:lnTo>
                    <a:lnTo>
                      <a:pt x="31967" y="6423"/>
                    </a:lnTo>
                    <a:lnTo>
                      <a:pt x="32132" y="6275"/>
                    </a:lnTo>
                    <a:lnTo>
                      <a:pt x="32281" y="6109"/>
                    </a:lnTo>
                    <a:lnTo>
                      <a:pt x="32429" y="5928"/>
                    </a:lnTo>
                    <a:lnTo>
                      <a:pt x="32545" y="5763"/>
                    </a:lnTo>
                    <a:lnTo>
                      <a:pt x="32660" y="5581"/>
                    </a:lnTo>
                    <a:lnTo>
                      <a:pt x="32726" y="5449"/>
                    </a:lnTo>
                    <a:lnTo>
                      <a:pt x="32776" y="5333"/>
                    </a:lnTo>
                    <a:lnTo>
                      <a:pt x="32825" y="5201"/>
                    </a:lnTo>
                    <a:lnTo>
                      <a:pt x="32842" y="5069"/>
                    </a:lnTo>
                    <a:lnTo>
                      <a:pt x="32858" y="4937"/>
                    </a:lnTo>
                    <a:lnTo>
                      <a:pt x="32858" y="4805"/>
                    </a:lnTo>
                    <a:lnTo>
                      <a:pt x="32842" y="4673"/>
                    </a:lnTo>
                    <a:lnTo>
                      <a:pt x="32809" y="4557"/>
                    </a:lnTo>
                    <a:lnTo>
                      <a:pt x="32776" y="4425"/>
                    </a:lnTo>
                    <a:lnTo>
                      <a:pt x="32726" y="4310"/>
                    </a:lnTo>
                    <a:lnTo>
                      <a:pt x="32660" y="4194"/>
                    </a:lnTo>
                    <a:lnTo>
                      <a:pt x="32594" y="4078"/>
                    </a:lnTo>
                    <a:lnTo>
                      <a:pt x="32495" y="3979"/>
                    </a:lnTo>
                    <a:lnTo>
                      <a:pt x="32413" y="3897"/>
                    </a:lnTo>
                    <a:lnTo>
                      <a:pt x="32297" y="3798"/>
                    </a:lnTo>
                    <a:lnTo>
                      <a:pt x="32181" y="3732"/>
                    </a:lnTo>
                    <a:lnTo>
                      <a:pt x="31521" y="3352"/>
                    </a:lnTo>
                    <a:lnTo>
                      <a:pt x="32264" y="826"/>
                    </a:lnTo>
                    <a:lnTo>
                      <a:pt x="32281" y="727"/>
                    </a:lnTo>
                    <a:lnTo>
                      <a:pt x="32281" y="628"/>
                    </a:lnTo>
                    <a:lnTo>
                      <a:pt x="32248" y="545"/>
                    </a:lnTo>
                    <a:lnTo>
                      <a:pt x="32215" y="462"/>
                    </a:lnTo>
                    <a:lnTo>
                      <a:pt x="32165" y="380"/>
                    </a:lnTo>
                    <a:lnTo>
                      <a:pt x="32099" y="314"/>
                    </a:lnTo>
                    <a:lnTo>
                      <a:pt x="32033" y="264"/>
                    </a:lnTo>
                    <a:lnTo>
                      <a:pt x="31934" y="231"/>
                    </a:lnTo>
                    <a:lnTo>
                      <a:pt x="31868" y="215"/>
                    </a:lnTo>
                    <a:lnTo>
                      <a:pt x="31785" y="198"/>
                    </a:lnTo>
                    <a:lnTo>
                      <a:pt x="31703" y="198"/>
                    </a:lnTo>
                    <a:lnTo>
                      <a:pt x="31604" y="215"/>
                    </a:lnTo>
                    <a:lnTo>
                      <a:pt x="31538" y="248"/>
                    </a:lnTo>
                    <a:lnTo>
                      <a:pt x="31455" y="281"/>
                    </a:lnTo>
                    <a:lnTo>
                      <a:pt x="31389" y="347"/>
                    </a:lnTo>
                    <a:lnTo>
                      <a:pt x="31339" y="413"/>
                    </a:lnTo>
                    <a:lnTo>
                      <a:pt x="31290" y="495"/>
                    </a:lnTo>
                    <a:lnTo>
                      <a:pt x="30316" y="2956"/>
                    </a:lnTo>
                    <a:lnTo>
                      <a:pt x="30316" y="462"/>
                    </a:lnTo>
                    <a:lnTo>
                      <a:pt x="30299" y="380"/>
                    </a:lnTo>
                    <a:lnTo>
                      <a:pt x="30283" y="281"/>
                    </a:lnTo>
                    <a:lnTo>
                      <a:pt x="30233" y="198"/>
                    </a:lnTo>
                    <a:lnTo>
                      <a:pt x="30167" y="132"/>
                    </a:lnTo>
                    <a:lnTo>
                      <a:pt x="30101" y="83"/>
                    </a:lnTo>
                    <a:lnTo>
                      <a:pt x="30018" y="33"/>
                    </a:lnTo>
                    <a:lnTo>
                      <a:pt x="29936" y="0"/>
                    </a:lnTo>
                    <a:close/>
                  </a:path>
                </a:pathLst>
              </a:custGeom>
              <a:solidFill>
                <a:srgbClr val="FDC0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38"/>
              <p:cNvSpPr/>
              <p:nvPr/>
            </p:nvSpPr>
            <p:spPr>
              <a:xfrm>
                <a:off x="-1889258" y="1191517"/>
                <a:ext cx="81950" cy="65913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577" extrusionOk="0">
                    <a:moveTo>
                      <a:pt x="3204" y="0"/>
                    </a:moveTo>
                    <a:lnTo>
                      <a:pt x="0" y="1123"/>
                    </a:lnTo>
                    <a:lnTo>
                      <a:pt x="132" y="2576"/>
                    </a:lnTo>
                    <a:lnTo>
                      <a:pt x="496" y="2527"/>
                    </a:lnTo>
                    <a:lnTo>
                      <a:pt x="892" y="2444"/>
                    </a:lnTo>
                    <a:lnTo>
                      <a:pt x="1140" y="2378"/>
                    </a:lnTo>
                    <a:lnTo>
                      <a:pt x="1354" y="2295"/>
                    </a:lnTo>
                    <a:lnTo>
                      <a:pt x="1569" y="2196"/>
                    </a:lnTo>
                    <a:lnTo>
                      <a:pt x="1767" y="2097"/>
                    </a:lnTo>
                    <a:lnTo>
                      <a:pt x="1949" y="1982"/>
                    </a:lnTo>
                    <a:lnTo>
                      <a:pt x="2130" y="1850"/>
                    </a:lnTo>
                    <a:lnTo>
                      <a:pt x="2295" y="1718"/>
                    </a:lnTo>
                    <a:lnTo>
                      <a:pt x="2444" y="1569"/>
                    </a:lnTo>
                    <a:lnTo>
                      <a:pt x="2576" y="1404"/>
                    </a:lnTo>
                    <a:lnTo>
                      <a:pt x="2692" y="1239"/>
                    </a:lnTo>
                    <a:lnTo>
                      <a:pt x="2807" y="1057"/>
                    </a:lnTo>
                    <a:lnTo>
                      <a:pt x="2906" y="859"/>
                    </a:lnTo>
                    <a:lnTo>
                      <a:pt x="3005" y="661"/>
                    </a:lnTo>
                    <a:lnTo>
                      <a:pt x="3088" y="463"/>
                    </a:lnTo>
                    <a:lnTo>
                      <a:pt x="3154" y="248"/>
                    </a:lnTo>
                    <a:lnTo>
                      <a:pt x="3204" y="33"/>
                    </a:lnTo>
                    <a:lnTo>
                      <a:pt x="3204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38"/>
              <p:cNvSpPr/>
              <p:nvPr/>
            </p:nvSpPr>
            <p:spPr>
              <a:xfrm>
                <a:off x="-1419236" y="1275127"/>
                <a:ext cx="52408" cy="63381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478" fill="none" extrusionOk="0">
                    <a:moveTo>
                      <a:pt x="1" y="1"/>
                    </a:moveTo>
                    <a:lnTo>
                      <a:pt x="1801" y="678"/>
                    </a:lnTo>
                    <a:lnTo>
                      <a:pt x="1801" y="678"/>
                    </a:lnTo>
                    <a:lnTo>
                      <a:pt x="1867" y="711"/>
                    </a:lnTo>
                    <a:lnTo>
                      <a:pt x="1933" y="760"/>
                    </a:lnTo>
                    <a:lnTo>
                      <a:pt x="1982" y="826"/>
                    </a:lnTo>
                    <a:lnTo>
                      <a:pt x="2015" y="892"/>
                    </a:lnTo>
                    <a:lnTo>
                      <a:pt x="2048" y="975"/>
                    </a:lnTo>
                    <a:lnTo>
                      <a:pt x="2048" y="1057"/>
                    </a:lnTo>
                    <a:lnTo>
                      <a:pt x="2048" y="1140"/>
                    </a:lnTo>
                    <a:lnTo>
                      <a:pt x="2015" y="1222"/>
                    </a:lnTo>
                    <a:lnTo>
                      <a:pt x="2015" y="1222"/>
                    </a:lnTo>
                    <a:lnTo>
                      <a:pt x="2015" y="1222"/>
                    </a:lnTo>
                    <a:lnTo>
                      <a:pt x="1966" y="1289"/>
                    </a:lnTo>
                    <a:lnTo>
                      <a:pt x="1933" y="1338"/>
                    </a:lnTo>
                    <a:lnTo>
                      <a:pt x="1867" y="1388"/>
                    </a:lnTo>
                    <a:lnTo>
                      <a:pt x="1801" y="1421"/>
                    </a:lnTo>
                    <a:lnTo>
                      <a:pt x="1734" y="1437"/>
                    </a:lnTo>
                    <a:lnTo>
                      <a:pt x="1668" y="1437"/>
                    </a:lnTo>
                    <a:lnTo>
                      <a:pt x="1602" y="1437"/>
                    </a:lnTo>
                    <a:lnTo>
                      <a:pt x="1520" y="1421"/>
                    </a:lnTo>
                    <a:lnTo>
                      <a:pt x="942" y="1222"/>
                    </a:lnTo>
                    <a:lnTo>
                      <a:pt x="942" y="1222"/>
                    </a:lnTo>
                    <a:lnTo>
                      <a:pt x="909" y="1404"/>
                    </a:lnTo>
                    <a:lnTo>
                      <a:pt x="859" y="1586"/>
                    </a:lnTo>
                    <a:lnTo>
                      <a:pt x="777" y="1800"/>
                    </a:lnTo>
                    <a:lnTo>
                      <a:pt x="727" y="1916"/>
                    </a:lnTo>
                    <a:lnTo>
                      <a:pt x="661" y="2015"/>
                    </a:lnTo>
                    <a:lnTo>
                      <a:pt x="595" y="2131"/>
                    </a:lnTo>
                    <a:lnTo>
                      <a:pt x="513" y="2230"/>
                    </a:lnTo>
                    <a:lnTo>
                      <a:pt x="414" y="2312"/>
                    </a:lnTo>
                    <a:lnTo>
                      <a:pt x="298" y="2378"/>
                    </a:lnTo>
                    <a:lnTo>
                      <a:pt x="182" y="2444"/>
                    </a:lnTo>
                    <a:lnTo>
                      <a:pt x="34" y="2477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38"/>
              <p:cNvSpPr/>
              <p:nvPr/>
            </p:nvSpPr>
            <p:spPr>
              <a:xfrm>
                <a:off x="-1377419" y="1289067"/>
                <a:ext cx="18186" cy="41845"/>
              </a:xfrm>
              <a:custGeom>
                <a:avLst/>
                <a:gdLst/>
                <a:ahLst/>
                <a:cxnLst/>
                <a:rect l="l" t="t" r="r" b="b"/>
                <a:pathLst>
                  <a:path w="711" h="1636" fill="none" extrusionOk="0">
                    <a:moveTo>
                      <a:pt x="677" y="1"/>
                    </a:moveTo>
                    <a:lnTo>
                      <a:pt x="677" y="1"/>
                    </a:lnTo>
                    <a:lnTo>
                      <a:pt x="710" y="182"/>
                    </a:lnTo>
                    <a:lnTo>
                      <a:pt x="710" y="397"/>
                    </a:lnTo>
                    <a:lnTo>
                      <a:pt x="694" y="644"/>
                    </a:lnTo>
                    <a:lnTo>
                      <a:pt x="661" y="777"/>
                    </a:lnTo>
                    <a:lnTo>
                      <a:pt x="628" y="909"/>
                    </a:lnTo>
                    <a:lnTo>
                      <a:pt x="562" y="1057"/>
                    </a:lnTo>
                    <a:lnTo>
                      <a:pt x="496" y="1189"/>
                    </a:lnTo>
                    <a:lnTo>
                      <a:pt x="413" y="1321"/>
                    </a:lnTo>
                    <a:lnTo>
                      <a:pt x="298" y="1437"/>
                    </a:lnTo>
                    <a:lnTo>
                      <a:pt x="166" y="1553"/>
                    </a:lnTo>
                    <a:lnTo>
                      <a:pt x="0" y="163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38"/>
              <p:cNvSpPr/>
              <p:nvPr/>
            </p:nvSpPr>
            <p:spPr>
              <a:xfrm>
                <a:off x="-1393046" y="1321165"/>
                <a:ext cx="29593" cy="16063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628" fill="none" extrusionOk="0">
                    <a:moveTo>
                      <a:pt x="0" y="0"/>
                    </a:moveTo>
                    <a:lnTo>
                      <a:pt x="1156" y="62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38"/>
              <p:cNvSpPr/>
              <p:nvPr/>
            </p:nvSpPr>
            <p:spPr>
              <a:xfrm>
                <a:off x="-2005401" y="1409430"/>
                <a:ext cx="339158" cy="260174"/>
              </a:xfrm>
              <a:custGeom>
                <a:avLst/>
                <a:gdLst/>
                <a:ahLst/>
                <a:cxnLst/>
                <a:rect l="l" t="t" r="r" b="b"/>
                <a:pathLst>
                  <a:path w="13260" h="10172" extrusionOk="0">
                    <a:moveTo>
                      <a:pt x="1156" y="0"/>
                    </a:moveTo>
                    <a:lnTo>
                      <a:pt x="1" y="2956"/>
                    </a:lnTo>
                    <a:lnTo>
                      <a:pt x="645" y="10172"/>
                    </a:lnTo>
                    <a:lnTo>
                      <a:pt x="12384" y="10172"/>
                    </a:lnTo>
                    <a:lnTo>
                      <a:pt x="13243" y="4062"/>
                    </a:lnTo>
                    <a:lnTo>
                      <a:pt x="13259" y="3831"/>
                    </a:lnTo>
                    <a:lnTo>
                      <a:pt x="13259" y="3616"/>
                    </a:lnTo>
                    <a:lnTo>
                      <a:pt x="13243" y="3385"/>
                    </a:lnTo>
                    <a:lnTo>
                      <a:pt x="13210" y="3171"/>
                    </a:lnTo>
                    <a:lnTo>
                      <a:pt x="13160" y="2956"/>
                    </a:lnTo>
                    <a:lnTo>
                      <a:pt x="13094" y="2741"/>
                    </a:lnTo>
                    <a:lnTo>
                      <a:pt x="12995" y="2543"/>
                    </a:lnTo>
                    <a:lnTo>
                      <a:pt x="12896" y="2345"/>
                    </a:lnTo>
                    <a:lnTo>
                      <a:pt x="115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38"/>
              <p:cNvSpPr/>
              <p:nvPr/>
            </p:nvSpPr>
            <p:spPr>
              <a:xfrm>
                <a:off x="-1733419" y="1303006"/>
                <a:ext cx="60823" cy="143618"/>
              </a:xfrm>
              <a:custGeom>
                <a:avLst/>
                <a:gdLst/>
                <a:ahLst/>
                <a:cxnLst/>
                <a:rect l="l" t="t" r="r" b="b"/>
                <a:pathLst>
                  <a:path w="2378" h="5615" extrusionOk="0">
                    <a:moveTo>
                      <a:pt x="1156" y="0"/>
                    </a:moveTo>
                    <a:lnTo>
                      <a:pt x="0" y="5614"/>
                    </a:lnTo>
                    <a:lnTo>
                      <a:pt x="1321" y="5614"/>
                    </a:lnTo>
                    <a:lnTo>
                      <a:pt x="2378" y="479"/>
                    </a:lnTo>
                    <a:lnTo>
                      <a:pt x="11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38"/>
              <p:cNvSpPr/>
              <p:nvPr/>
            </p:nvSpPr>
            <p:spPr>
              <a:xfrm>
                <a:off x="-1990183" y="1305538"/>
                <a:ext cx="60823" cy="141085"/>
              </a:xfrm>
              <a:custGeom>
                <a:avLst/>
                <a:gdLst/>
                <a:ahLst/>
                <a:cxnLst/>
                <a:rect l="l" t="t" r="r" b="b"/>
                <a:pathLst>
                  <a:path w="2378" h="5516" extrusionOk="0">
                    <a:moveTo>
                      <a:pt x="1238" y="0"/>
                    </a:moveTo>
                    <a:lnTo>
                      <a:pt x="0" y="380"/>
                    </a:lnTo>
                    <a:lnTo>
                      <a:pt x="1057" y="5515"/>
                    </a:lnTo>
                    <a:lnTo>
                      <a:pt x="2378" y="5515"/>
                    </a:lnTo>
                    <a:lnTo>
                      <a:pt x="12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38"/>
              <p:cNvSpPr/>
              <p:nvPr/>
            </p:nvSpPr>
            <p:spPr>
              <a:xfrm>
                <a:off x="-2179399" y="1562736"/>
                <a:ext cx="481906" cy="16009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6259" extrusionOk="0">
                    <a:moveTo>
                      <a:pt x="2907" y="0"/>
                    </a:moveTo>
                    <a:lnTo>
                      <a:pt x="2560" y="33"/>
                    </a:lnTo>
                    <a:lnTo>
                      <a:pt x="2213" y="83"/>
                    </a:lnTo>
                    <a:lnTo>
                      <a:pt x="1867" y="165"/>
                    </a:lnTo>
                    <a:lnTo>
                      <a:pt x="1536" y="281"/>
                    </a:lnTo>
                    <a:lnTo>
                      <a:pt x="1223" y="413"/>
                    </a:lnTo>
                    <a:lnTo>
                      <a:pt x="942" y="578"/>
                    </a:lnTo>
                    <a:lnTo>
                      <a:pt x="793" y="677"/>
                    </a:lnTo>
                    <a:lnTo>
                      <a:pt x="661" y="776"/>
                    </a:lnTo>
                    <a:lnTo>
                      <a:pt x="546" y="892"/>
                    </a:lnTo>
                    <a:lnTo>
                      <a:pt x="414" y="1007"/>
                    </a:lnTo>
                    <a:lnTo>
                      <a:pt x="298" y="1139"/>
                    </a:lnTo>
                    <a:lnTo>
                      <a:pt x="199" y="1271"/>
                    </a:lnTo>
                    <a:lnTo>
                      <a:pt x="100" y="1420"/>
                    </a:lnTo>
                    <a:lnTo>
                      <a:pt x="1" y="1585"/>
                    </a:lnTo>
                    <a:lnTo>
                      <a:pt x="50" y="1899"/>
                    </a:lnTo>
                    <a:lnTo>
                      <a:pt x="116" y="2229"/>
                    </a:lnTo>
                    <a:lnTo>
                      <a:pt x="232" y="2543"/>
                    </a:lnTo>
                    <a:lnTo>
                      <a:pt x="348" y="2840"/>
                    </a:lnTo>
                    <a:lnTo>
                      <a:pt x="496" y="3137"/>
                    </a:lnTo>
                    <a:lnTo>
                      <a:pt x="678" y="3402"/>
                    </a:lnTo>
                    <a:lnTo>
                      <a:pt x="876" y="3666"/>
                    </a:lnTo>
                    <a:lnTo>
                      <a:pt x="1091" y="3913"/>
                    </a:lnTo>
                    <a:lnTo>
                      <a:pt x="1338" y="4145"/>
                    </a:lnTo>
                    <a:lnTo>
                      <a:pt x="1586" y="4343"/>
                    </a:lnTo>
                    <a:lnTo>
                      <a:pt x="1867" y="4524"/>
                    </a:lnTo>
                    <a:lnTo>
                      <a:pt x="2164" y="4689"/>
                    </a:lnTo>
                    <a:lnTo>
                      <a:pt x="2478" y="4822"/>
                    </a:lnTo>
                    <a:lnTo>
                      <a:pt x="2808" y="4921"/>
                    </a:lnTo>
                    <a:lnTo>
                      <a:pt x="3155" y="5003"/>
                    </a:lnTo>
                    <a:lnTo>
                      <a:pt x="3518" y="5053"/>
                    </a:lnTo>
                    <a:lnTo>
                      <a:pt x="12517" y="5779"/>
                    </a:lnTo>
                    <a:lnTo>
                      <a:pt x="13012" y="5928"/>
                    </a:lnTo>
                    <a:lnTo>
                      <a:pt x="13491" y="6060"/>
                    </a:lnTo>
                    <a:lnTo>
                      <a:pt x="13970" y="6142"/>
                    </a:lnTo>
                    <a:lnTo>
                      <a:pt x="14432" y="6208"/>
                    </a:lnTo>
                    <a:lnTo>
                      <a:pt x="14878" y="6242"/>
                    </a:lnTo>
                    <a:lnTo>
                      <a:pt x="15307" y="6258"/>
                    </a:lnTo>
                    <a:lnTo>
                      <a:pt x="15720" y="6258"/>
                    </a:lnTo>
                    <a:lnTo>
                      <a:pt x="16100" y="6242"/>
                    </a:lnTo>
                    <a:lnTo>
                      <a:pt x="16446" y="6208"/>
                    </a:lnTo>
                    <a:lnTo>
                      <a:pt x="16760" y="6175"/>
                    </a:lnTo>
                    <a:lnTo>
                      <a:pt x="17272" y="6093"/>
                    </a:lnTo>
                    <a:lnTo>
                      <a:pt x="17602" y="6010"/>
                    </a:lnTo>
                    <a:lnTo>
                      <a:pt x="17718" y="5994"/>
                    </a:lnTo>
                    <a:lnTo>
                      <a:pt x="18841" y="2213"/>
                    </a:lnTo>
                    <a:lnTo>
                      <a:pt x="14515" y="2857"/>
                    </a:lnTo>
                    <a:lnTo>
                      <a:pt x="5020" y="248"/>
                    </a:lnTo>
                    <a:lnTo>
                      <a:pt x="4674" y="165"/>
                    </a:lnTo>
                    <a:lnTo>
                      <a:pt x="4343" y="99"/>
                    </a:lnTo>
                    <a:lnTo>
                      <a:pt x="3980" y="50"/>
                    </a:lnTo>
                    <a:lnTo>
                      <a:pt x="3633" y="17"/>
                    </a:lnTo>
                    <a:lnTo>
                      <a:pt x="3270" y="0"/>
                    </a:lnTo>
                    <a:close/>
                  </a:path>
                </a:pathLst>
              </a:custGeom>
              <a:solidFill>
                <a:srgbClr val="FDC0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38"/>
              <p:cNvSpPr/>
              <p:nvPr/>
            </p:nvSpPr>
            <p:spPr>
              <a:xfrm>
                <a:off x="-2035377" y="1325820"/>
                <a:ext cx="59570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3551" extrusionOk="0">
                    <a:moveTo>
                      <a:pt x="264" y="0"/>
                    </a:moveTo>
                    <a:lnTo>
                      <a:pt x="215" y="17"/>
                    </a:lnTo>
                    <a:lnTo>
                      <a:pt x="149" y="50"/>
                    </a:lnTo>
                    <a:lnTo>
                      <a:pt x="99" y="99"/>
                    </a:lnTo>
                    <a:lnTo>
                      <a:pt x="66" y="165"/>
                    </a:lnTo>
                    <a:lnTo>
                      <a:pt x="33" y="231"/>
                    </a:lnTo>
                    <a:lnTo>
                      <a:pt x="17" y="314"/>
                    </a:lnTo>
                    <a:lnTo>
                      <a:pt x="0" y="413"/>
                    </a:lnTo>
                    <a:lnTo>
                      <a:pt x="0" y="512"/>
                    </a:lnTo>
                    <a:lnTo>
                      <a:pt x="33" y="743"/>
                    </a:lnTo>
                    <a:lnTo>
                      <a:pt x="99" y="1007"/>
                    </a:lnTo>
                    <a:lnTo>
                      <a:pt x="182" y="1271"/>
                    </a:lnTo>
                    <a:lnTo>
                      <a:pt x="297" y="1552"/>
                    </a:lnTo>
                    <a:lnTo>
                      <a:pt x="430" y="1849"/>
                    </a:lnTo>
                    <a:lnTo>
                      <a:pt x="562" y="2130"/>
                    </a:lnTo>
                    <a:lnTo>
                      <a:pt x="859" y="2675"/>
                    </a:lnTo>
                    <a:lnTo>
                      <a:pt x="1123" y="3121"/>
                    </a:lnTo>
                    <a:lnTo>
                      <a:pt x="1371" y="3550"/>
                    </a:lnTo>
                    <a:lnTo>
                      <a:pt x="2328" y="1321"/>
                    </a:lnTo>
                    <a:lnTo>
                      <a:pt x="2031" y="1040"/>
                    </a:lnTo>
                    <a:lnTo>
                      <a:pt x="1717" y="760"/>
                    </a:lnTo>
                    <a:lnTo>
                      <a:pt x="1338" y="462"/>
                    </a:lnTo>
                    <a:lnTo>
                      <a:pt x="1156" y="330"/>
                    </a:lnTo>
                    <a:lnTo>
                      <a:pt x="958" y="198"/>
                    </a:lnTo>
                    <a:lnTo>
                      <a:pt x="760" y="99"/>
                    </a:lnTo>
                    <a:lnTo>
                      <a:pt x="578" y="33"/>
                    </a:lnTo>
                    <a:lnTo>
                      <a:pt x="4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38"/>
              <p:cNvSpPr/>
              <p:nvPr/>
            </p:nvSpPr>
            <p:spPr>
              <a:xfrm>
                <a:off x="-2021872" y="1338046"/>
                <a:ext cx="38469" cy="60440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2363" extrusionOk="0">
                    <a:moveTo>
                      <a:pt x="67" y="1"/>
                    </a:moveTo>
                    <a:lnTo>
                      <a:pt x="17" y="17"/>
                    </a:lnTo>
                    <a:lnTo>
                      <a:pt x="1" y="50"/>
                    </a:lnTo>
                    <a:lnTo>
                      <a:pt x="1" y="83"/>
                    </a:lnTo>
                    <a:lnTo>
                      <a:pt x="1" y="166"/>
                    </a:lnTo>
                    <a:lnTo>
                      <a:pt x="17" y="298"/>
                    </a:lnTo>
                    <a:lnTo>
                      <a:pt x="50" y="463"/>
                    </a:lnTo>
                    <a:lnTo>
                      <a:pt x="182" y="843"/>
                    </a:lnTo>
                    <a:lnTo>
                      <a:pt x="331" y="1256"/>
                    </a:lnTo>
                    <a:lnTo>
                      <a:pt x="661" y="2015"/>
                    </a:lnTo>
                    <a:lnTo>
                      <a:pt x="810" y="2362"/>
                    </a:lnTo>
                    <a:lnTo>
                      <a:pt x="1503" y="1074"/>
                    </a:lnTo>
                    <a:lnTo>
                      <a:pt x="1305" y="893"/>
                    </a:lnTo>
                    <a:lnTo>
                      <a:pt x="843" y="496"/>
                    </a:lnTo>
                    <a:lnTo>
                      <a:pt x="579" y="282"/>
                    </a:lnTo>
                    <a:lnTo>
                      <a:pt x="347" y="116"/>
                    </a:lnTo>
                    <a:lnTo>
                      <a:pt x="232" y="50"/>
                    </a:lnTo>
                    <a:lnTo>
                      <a:pt x="149" y="17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38"/>
              <p:cNvSpPr/>
              <p:nvPr/>
            </p:nvSpPr>
            <p:spPr>
              <a:xfrm>
                <a:off x="-2051439" y="1384084"/>
                <a:ext cx="387729" cy="484438"/>
              </a:xfrm>
              <a:custGeom>
                <a:avLst/>
                <a:gdLst/>
                <a:ahLst/>
                <a:cxnLst/>
                <a:rect l="l" t="t" r="r" b="b"/>
                <a:pathLst>
                  <a:path w="15159" h="18940" extrusionOk="0">
                    <a:moveTo>
                      <a:pt x="8273" y="1"/>
                    </a:moveTo>
                    <a:lnTo>
                      <a:pt x="2709" y="2709"/>
                    </a:lnTo>
                    <a:lnTo>
                      <a:pt x="2874" y="4591"/>
                    </a:lnTo>
                    <a:lnTo>
                      <a:pt x="2874" y="4872"/>
                    </a:lnTo>
                    <a:lnTo>
                      <a:pt x="2841" y="5136"/>
                    </a:lnTo>
                    <a:lnTo>
                      <a:pt x="2791" y="5400"/>
                    </a:lnTo>
                    <a:lnTo>
                      <a:pt x="2709" y="5648"/>
                    </a:lnTo>
                    <a:lnTo>
                      <a:pt x="2577" y="5895"/>
                    </a:lnTo>
                    <a:lnTo>
                      <a:pt x="2445" y="6110"/>
                    </a:lnTo>
                    <a:lnTo>
                      <a:pt x="2263" y="6325"/>
                    </a:lnTo>
                    <a:lnTo>
                      <a:pt x="2065" y="6506"/>
                    </a:lnTo>
                    <a:lnTo>
                      <a:pt x="1619" y="6886"/>
                    </a:lnTo>
                    <a:lnTo>
                      <a:pt x="1388" y="7117"/>
                    </a:lnTo>
                    <a:lnTo>
                      <a:pt x="1173" y="7348"/>
                    </a:lnTo>
                    <a:lnTo>
                      <a:pt x="942" y="7596"/>
                    </a:lnTo>
                    <a:lnTo>
                      <a:pt x="727" y="7844"/>
                    </a:lnTo>
                    <a:lnTo>
                      <a:pt x="546" y="8124"/>
                    </a:lnTo>
                    <a:lnTo>
                      <a:pt x="364" y="8405"/>
                    </a:lnTo>
                    <a:lnTo>
                      <a:pt x="215" y="8686"/>
                    </a:lnTo>
                    <a:lnTo>
                      <a:pt x="116" y="8967"/>
                    </a:lnTo>
                    <a:lnTo>
                      <a:pt x="50" y="9247"/>
                    </a:lnTo>
                    <a:lnTo>
                      <a:pt x="17" y="9528"/>
                    </a:lnTo>
                    <a:lnTo>
                      <a:pt x="1" y="9809"/>
                    </a:lnTo>
                    <a:lnTo>
                      <a:pt x="34" y="10073"/>
                    </a:lnTo>
                    <a:lnTo>
                      <a:pt x="83" y="10320"/>
                    </a:lnTo>
                    <a:lnTo>
                      <a:pt x="149" y="10552"/>
                    </a:lnTo>
                    <a:lnTo>
                      <a:pt x="265" y="10766"/>
                    </a:lnTo>
                    <a:lnTo>
                      <a:pt x="381" y="10948"/>
                    </a:lnTo>
                    <a:lnTo>
                      <a:pt x="529" y="11097"/>
                    </a:lnTo>
                    <a:lnTo>
                      <a:pt x="612" y="11163"/>
                    </a:lnTo>
                    <a:lnTo>
                      <a:pt x="694" y="11212"/>
                    </a:lnTo>
                    <a:lnTo>
                      <a:pt x="793" y="11262"/>
                    </a:lnTo>
                    <a:lnTo>
                      <a:pt x="876" y="11295"/>
                    </a:lnTo>
                    <a:lnTo>
                      <a:pt x="975" y="11311"/>
                    </a:lnTo>
                    <a:lnTo>
                      <a:pt x="1074" y="11328"/>
                    </a:lnTo>
                    <a:lnTo>
                      <a:pt x="1190" y="11328"/>
                    </a:lnTo>
                    <a:lnTo>
                      <a:pt x="1305" y="11311"/>
                    </a:lnTo>
                    <a:lnTo>
                      <a:pt x="1404" y="11295"/>
                    </a:lnTo>
                    <a:lnTo>
                      <a:pt x="1520" y="11245"/>
                    </a:lnTo>
                    <a:lnTo>
                      <a:pt x="1751" y="11146"/>
                    </a:lnTo>
                    <a:lnTo>
                      <a:pt x="1916" y="11030"/>
                    </a:lnTo>
                    <a:lnTo>
                      <a:pt x="2065" y="10898"/>
                    </a:lnTo>
                    <a:lnTo>
                      <a:pt x="2180" y="10750"/>
                    </a:lnTo>
                    <a:lnTo>
                      <a:pt x="2263" y="10601"/>
                    </a:lnTo>
                    <a:lnTo>
                      <a:pt x="2329" y="10453"/>
                    </a:lnTo>
                    <a:lnTo>
                      <a:pt x="2362" y="10287"/>
                    </a:lnTo>
                    <a:lnTo>
                      <a:pt x="2378" y="10139"/>
                    </a:lnTo>
                    <a:lnTo>
                      <a:pt x="2395" y="9990"/>
                    </a:lnTo>
                    <a:lnTo>
                      <a:pt x="2378" y="9858"/>
                    </a:lnTo>
                    <a:lnTo>
                      <a:pt x="2362" y="9627"/>
                    </a:lnTo>
                    <a:lnTo>
                      <a:pt x="2312" y="9462"/>
                    </a:lnTo>
                    <a:lnTo>
                      <a:pt x="2296" y="9412"/>
                    </a:lnTo>
                    <a:lnTo>
                      <a:pt x="3336" y="8339"/>
                    </a:lnTo>
                    <a:lnTo>
                      <a:pt x="3419" y="8290"/>
                    </a:lnTo>
                    <a:lnTo>
                      <a:pt x="3501" y="8240"/>
                    </a:lnTo>
                    <a:lnTo>
                      <a:pt x="3699" y="8240"/>
                    </a:lnTo>
                    <a:lnTo>
                      <a:pt x="3782" y="8273"/>
                    </a:lnTo>
                    <a:lnTo>
                      <a:pt x="3848" y="8339"/>
                    </a:lnTo>
                    <a:lnTo>
                      <a:pt x="3898" y="8405"/>
                    </a:lnTo>
                    <a:lnTo>
                      <a:pt x="3947" y="8488"/>
                    </a:lnTo>
                    <a:lnTo>
                      <a:pt x="3964" y="8570"/>
                    </a:lnTo>
                    <a:lnTo>
                      <a:pt x="3964" y="8653"/>
                    </a:lnTo>
                    <a:lnTo>
                      <a:pt x="3931" y="8735"/>
                    </a:lnTo>
                    <a:lnTo>
                      <a:pt x="3881" y="8818"/>
                    </a:lnTo>
                    <a:lnTo>
                      <a:pt x="3551" y="9313"/>
                    </a:lnTo>
                    <a:lnTo>
                      <a:pt x="3270" y="9776"/>
                    </a:lnTo>
                    <a:lnTo>
                      <a:pt x="3039" y="10188"/>
                    </a:lnTo>
                    <a:lnTo>
                      <a:pt x="2874" y="10585"/>
                    </a:lnTo>
                    <a:lnTo>
                      <a:pt x="2758" y="10964"/>
                    </a:lnTo>
                    <a:lnTo>
                      <a:pt x="2676" y="11295"/>
                    </a:lnTo>
                    <a:lnTo>
                      <a:pt x="2643" y="11608"/>
                    </a:lnTo>
                    <a:lnTo>
                      <a:pt x="2643" y="11889"/>
                    </a:lnTo>
                    <a:lnTo>
                      <a:pt x="2659" y="12038"/>
                    </a:lnTo>
                    <a:lnTo>
                      <a:pt x="2709" y="12170"/>
                    </a:lnTo>
                    <a:lnTo>
                      <a:pt x="2758" y="12302"/>
                    </a:lnTo>
                    <a:lnTo>
                      <a:pt x="2841" y="12401"/>
                    </a:lnTo>
                    <a:lnTo>
                      <a:pt x="2940" y="12500"/>
                    </a:lnTo>
                    <a:lnTo>
                      <a:pt x="3039" y="12583"/>
                    </a:lnTo>
                    <a:lnTo>
                      <a:pt x="3155" y="12632"/>
                    </a:lnTo>
                    <a:lnTo>
                      <a:pt x="3287" y="12682"/>
                    </a:lnTo>
                    <a:lnTo>
                      <a:pt x="3419" y="12715"/>
                    </a:lnTo>
                    <a:lnTo>
                      <a:pt x="3683" y="12715"/>
                    </a:lnTo>
                    <a:lnTo>
                      <a:pt x="3815" y="12682"/>
                    </a:lnTo>
                    <a:lnTo>
                      <a:pt x="3947" y="12632"/>
                    </a:lnTo>
                    <a:lnTo>
                      <a:pt x="4063" y="12550"/>
                    </a:lnTo>
                    <a:lnTo>
                      <a:pt x="4178" y="12467"/>
                    </a:lnTo>
                    <a:lnTo>
                      <a:pt x="4277" y="12351"/>
                    </a:lnTo>
                    <a:lnTo>
                      <a:pt x="6292" y="9594"/>
                    </a:lnTo>
                    <a:lnTo>
                      <a:pt x="6539" y="11344"/>
                    </a:lnTo>
                    <a:lnTo>
                      <a:pt x="6391" y="11476"/>
                    </a:lnTo>
                    <a:lnTo>
                      <a:pt x="6259" y="11608"/>
                    </a:lnTo>
                    <a:lnTo>
                      <a:pt x="6011" y="11906"/>
                    </a:lnTo>
                    <a:lnTo>
                      <a:pt x="5796" y="12219"/>
                    </a:lnTo>
                    <a:lnTo>
                      <a:pt x="5598" y="12533"/>
                    </a:lnTo>
                    <a:lnTo>
                      <a:pt x="5450" y="12847"/>
                    </a:lnTo>
                    <a:lnTo>
                      <a:pt x="5334" y="13177"/>
                    </a:lnTo>
                    <a:lnTo>
                      <a:pt x="5268" y="13491"/>
                    </a:lnTo>
                    <a:lnTo>
                      <a:pt x="5219" y="13804"/>
                    </a:lnTo>
                    <a:lnTo>
                      <a:pt x="5202" y="14085"/>
                    </a:lnTo>
                    <a:lnTo>
                      <a:pt x="5219" y="14366"/>
                    </a:lnTo>
                    <a:lnTo>
                      <a:pt x="5252" y="14481"/>
                    </a:lnTo>
                    <a:lnTo>
                      <a:pt x="5285" y="14614"/>
                    </a:lnTo>
                    <a:lnTo>
                      <a:pt x="5318" y="14729"/>
                    </a:lnTo>
                    <a:lnTo>
                      <a:pt x="5367" y="14828"/>
                    </a:lnTo>
                    <a:lnTo>
                      <a:pt x="5433" y="14927"/>
                    </a:lnTo>
                    <a:lnTo>
                      <a:pt x="5499" y="15010"/>
                    </a:lnTo>
                    <a:lnTo>
                      <a:pt x="5565" y="15092"/>
                    </a:lnTo>
                    <a:lnTo>
                      <a:pt x="5648" y="15158"/>
                    </a:lnTo>
                    <a:lnTo>
                      <a:pt x="5747" y="15208"/>
                    </a:lnTo>
                    <a:lnTo>
                      <a:pt x="5846" y="15257"/>
                    </a:lnTo>
                    <a:lnTo>
                      <a:pt x="5962" y="15290"/>
                    </a:lnTo>
                    <a:lnTo>
                      <a:pt x="6077" y="15307"/>
                    </a:lnTo>
                    <a:lnTo>
                      <a:pt x="6226" y="15307"/>
                    </a:lnTo>
                    <a:lnTo>
                      <a:pt x="6391" y="15274"/>
                    </a:lnTo>
                    <a:lnTo>
                      <a:pt x="6539" y="15224"/>
                    </a:lnTo>
                    <a:lnTo>
                      <a:pt x="6672" y="15142"/>
                    </a:lnTo>
                    <a:lnTo>
                      <a:pt x="6804" y="15043"/>
                    </a:lnTo>
                    <a:lnTo>
                      <a:pt x="6936" y="14944"/>
                    </a:lnTo>
                    <a:lnTo>
                      <a:pt x="7051" y="14812"/>
                    </a:lnTo>
                    <a:lnTo>
                      <a:pt x="7150" y="14696"/>
                    </a:lnTo>
                    <a:lnTo>
                      <a:pt x="7332" y="14448"/>
                    </a:lnTo>
                    <a:lnTo>
                      <a:pt x="7464" y="14234"/>
                    </a:lnTo>
                    <a:lnTo>
                      <a:pt x="7580" y="14019"/>
                    </a:lnTo>
                    <a:lnTo>
                      <a:pt x="11493" y="11939"/>
                    </a:lnTo>
                    <a:lnTo>
                      <a:pt x="11592" y="11906"/>
                    </a:lnTo>
                    <a:lnTo>
                      <a:pt x="11675" y="11873"/>
                    </a:lnTo>
                    <a:lnTo>
                      <a:pt x="11840" y="11873"/>
                    </a:lnTo>
                    <a:lnTo>
                      <a:pt x="11922" y="11889"/>
                    </a:lnTo>
                    <a:lnTo>
                      <a:pt x="12005" y="11906"/>
                    </a:lnTo>
                    <a:lnTo>
                      <a:pt x="12087" y="11939"/>
                    </a:lnTo>
                    <a:lnTo>
                      <a:pt x="12153" y="11988"/>
                    </a:lnTo>
                    <a:lnTo>
                      <a:pt x="12219" y="12054"/>
                    </a:lnTo>
                    <a:lnTo>
                      <a:pt x="12269" y="12104"/>
                    </a:lnTo>
                    <a:lnTo>
                      <a:pt x="12319" y="12186"/>
                    </a:lnTo>
                    <a:lnTo>
                      <a:pt x="12352" y="12252"/>
                    </a:lnTo>
                    <a:lnTo>
                      <a:pt x="12385" y="12335"/>
                    </a:lnTo>
                    <a:lnTo>
                      <a:pt x="12385" y="12434"/>
                    </a:lnTo>
                    <a:lnTo>
                      <a:pt x="12401" y="12517"/>
                    </a:lnTo>
                    <a:lnTo>
                      <a:pt x="12385" y="12616"/>
                    </a:lnTo>
                    <a:lnTo>
                      <a:pt x="12319" y="12863"/>
                    </a:lnTo>
                    <a:lnTo>
                      <a:pt x="12252" y="13094"/>
                    </a:lnTo>
                    <a:lnTo>
                      <a:pt x="12170" y="13326"/>
                    </a:lnTo>
                    <a:lnTo>
                      <a:pt x="12087" y="13557"/>
                    </a:lnTo>
                    <a:lnTo>
                      <a:pt x="11988" y="13788"/>
                    </a:lnTo>
                    <a:lnTo>
                      <a:pt x="11873" y="14003"/>
                    </a:lnTo>
                    <a:lnTo>
                      <a:pt x="11741" y="14217"/>
                    </a:lnTo>
                    <a:lnTo>
                      <a:pt x="11609" y="14432"/>
                    </a:lnTo>
                    <a:lnTo>
                      <a:pt x="11476" y="14630"/>
                    </a:lnTo>
                    <a:lnTo>
                      <a:pt x="11328" y="14812"/>
                    </a:lnTo>
                    <a:lnTo>
                      <a:pt x="11163" y="15010"/>
                    </a:lnTo>
                    <a:lnTo>
                      <a:pt x="10998" y="15175"/>
                    </a:lnTo>
                    <a:lnTo>
                      <a:pt x="10816" y="15340"/>
                    </a:lnTo>
                    <a:lnTo>
                      <a:pt x="10618" y="15505"/>
                    </a:lnTo>
                    <a:lnTo>
                      <a:pt x="10420" y="15654"/>
                    </a:lnTo>
                    <a:lnTo>
                      <a:pt x="10222" y="15786"/>
                    </a:lnTo>
                    <a:lnTo>
                      <a:pt x="10007" y="15901"/>
                    </a:lnTo>
                    <a:lnTo>
                      <a:pt x="9792" y="16017"/>
                    </a:lnTo>
                    <a:lnTo>
                      <a:pt x="9561" y="16116"/>
                    </a:lnTo>
                    <a:lnTo>
                      <a:pt x="9313" y="16199"/>
                    </a:lnTo>
                    <a:lnTo>
                      <a:pt x="9082" y="16265"/>
                    </a:lnTo>
                    <a:lnTo>
                      <a:pt x="8835" y="16331"/>
                    </a:lnTo>
                    <a:lnTo>
                      <a:pt x="8570" y="16364"/>
                    </a:lnTo>
                    <a:lnTo>
                      <a:pt x="8306" y="16397"/>
                    </a:lnTo>
                    <a:lnTo>
                      <a:pt x="7761" y="16397"/>
                    </a:lnTo>
                    <a:lnTo>
                      <a:pt x="7481" y="16364"/>
                    </a:lnTo>
                    <a:lnTo>
                      <a:pt x="7183" y="16331"/>
                    </a:lnTo>
                    <a:lnTo>
                      <a:pt x="6886" y="16265"/>
                    </a:lnTo>
                    <a:lnTo>
                      <a:pt x="6589" y="16182"/>
                    </a:lnTo>
                    <a:lnTo>
                      <a:pt x="6292" y="16083"/>
                    </a:lnTo>
                    <a:lnTo>
                      <a:pt x="5978" y="15951"/>
                    </a:lnTo>
                    <a:lnTo>
                      <a:pt x="5334" y="15703"/>
                    </a:lnTo>
                    <a:lnTo>
                      <a:pt x="4756" y="15505"/>
                    </a:lnTo>
                    <a:lnTo>
                      <a:pt x="4492" y="15423"/>
                    </a:lnTo>
                    <a:lnTo>
                      <a:pt x="4244" y="15357"/>
                    </a:lnTo>
                    <a:lnTo>
                      <a:pt x="4013" y="15324"/>
                    </a:lnTo>
                    <a:lnTo>
                      <a:pt x="3799" y="15307"/>
                    </a:lnTo>
                    <a:lnTo>
                      <a:pt x="3600" y="15290"/>
                    </a:lnTo>
                    <a:lnTo>
                      <a:pt x="3419" y="15324"/>
                    </a:lnTo>
                    <a:lnTo>
                      <a:pt x="3254" y="15357"/>
                    </a:lnTo>
                    <a:lnTo>
                      <a:pt x="3105" y="15423"/>
                    </a:lnTo>
                    <a:lnTo>
                      <a:pt x="2973" y="15505"/>
                    </a:lnTo>
                    <a:lnTo>
                      <a:pt x="2874" y="15621"/>
                    </a:lnTo>
                    <a:lnTo>
                      <a:pt x="2775" y="15753"/>
                    </a:lnTo>
                    <a:lnTo>
                      <a:pt x="2692" y="15918"/>
                    </a:lnTo>
                    <a:lnTo>
                      <a:pt x="2659" y="16000"/>
                    </a:lnTo>
                    <a:lnTo>
                      <a:pt x="2643" y="16100"/>
                    </a:lnTo>
                    <a:lnTo>
                      <a:pt x="2643" y="16199"/>
                    </a:lnTo>
                    <a:lnTo>
                      <a:pt x="2643" y="16298"/>
                    </a:lnTo>
                    <a:lnTo>
                      <a:pt x="2659" y="16413"/>
                    </a:lnTo>
                    <a:lnTo>
                      <a:pt x="2692" y="16529"/>
                    </a:lnTo>
                    <a:lnTo>
                      <a:pt x="2791" y="16760"/>
                    </a:lnTo>
                    <a:lnTo>
                      <a:pt x="2923" y="16991"/>
                    </a:lnTo>
                    <a:lnTo>
                      <a:pt x="3088" y="17239"/>
                    </a:lnTo>
                    <a:lnTo>
                      <a:pt x="3303" y="17470"/>
                    </a:lnTo>
                    <a:lnTo>
                      <a:pt x="3551" y="17701"/>
                    </a:lnTo>
                    <a:lnTo>
                      <a:pt x="3832" y="17932"/>
                    </a:lnTo>
                    <a:lnTo>
                      <a:pt x="4145" y="18147"/>
                    </a:lnTo>
                    <a:lnTo>
                      <a:pt x="4492" y="18345"/>
                    </a:lnTo>
                    <a:lnTo>
                      <a:pt x="4872" y="18510"/>
                    </a:lnTo>
                    <a:lnTo>
                      <a:pt x="5268" y="18659"/>
                    </a:lnTo>
                    <a:lnTo>
                      <a:pt x="5697" y="18791"/>
                    </a:lnTo>
                    <a:lnTo>
                      <a:pt x="6160" y="18874"/>
                    </a:lnTo>
                    <a:lnTo>
                      <a:pt x="6391" y="18907"/>
                    </a:lnTo>
                    <a:lnTo>
                      <a:pt x="6639" y="18923"/>
                    </a:lnTo>
                    <a:lnTo>
                      <a:pt x="7183" y="18940"/>
                    </a:lnTo>
                    <a:lnTo>
                      <a:pt x="7712" y="18923"/>
                    </a:lnTo>
                    <a:lnTo>
                      <a:pt x="8224" y="18890"/>
                    </a:lnTo>
                    <a:lnTo>
                      <a:pt x="8702" y="18824"/>
                    </a:lnTo>
                    <a:lnTo>
                      <a:pt x="9181" y="18725"/>
                    </a:lnTo>
                    <a:lnTo>
                      <a:pt x="9644" y="18609"/>
                    </a:lnTo>
                    <a:lnTo>
                      <a:pt x="10089" y="18461"/>
                    </a:lnTo>
                    <a:lnTo>
                      <a:pt x="10502" y="18296"/>
                    </a:lnTo>
                    <a:lnTo>
                      <a:pt x="10915" y="18114"/>
                    </a:lnTo>
                    <a:lnTo>
                      <a:pt x="11295" y="17899"/>
                    </a:lnTo>
                    <a:lnTo>
                      <a:pt x="11675" y="17668"/>
                    </a:lnTo>
                    <a:lnTo>
                      <a:pt x="12021" y="17420"/>
                    </a:lnTo>
                    <a:lnTo>
                      <a:pt x="12352" y="17140"/>
                    </a:lnTo>
                    <a:lnTo>
                      <a:pt x="12665" y="16859"/>
                    </a:lnTo>
                    <a:lnTo>
                      <a:pt x="12962" y="16545"/>
                    </a:lnTo>
                    <a:lnTo>
                      <a:pt x="13243" y="16232"/>
                    </a:lnTo>
                    <a:lnTo>
                      <a:pt x="13507" y="15885"/>
                    </a:lnTo>
                    <a:lnTo>
                      <a:pt x="13755" y="15538"/>
                    </a:lnTo>
                    <a:lnTo>
                      <a:pt x="13970" y="15175"/>
                    </a:lnTo>
                    <a:lnTo>
                      <a:pt x="14184" y="14795"/>
                    </a:lnTo>
                    <a:lnTo>
                      <a:pt x="14366" y="14415"/>
                    </a:lnTo>
                    <a:lnTo>
                      <a:pt x="14531" y="14019"/>
                    </a:lnTo>
                    <a:lnTo>
                      <a:pt x="14680" y="13623"/>
                    </a:lnTo>
                    <a:lnTo>
                      <a:pt x="14812" y="13210"/>
                    </a:lnTo>
                    <a:lnTo>
                      <a:pt x="14911" y="12781"/>
                    </a:lnTo>
                    <a:lnTo>
                      <a:pt x="15010" y="12368"/>
                    </a:lnTo>
                    <a:lnTo>
                      <a:pt x="15076" y="11939"/>
                    </a:lnTo>
                    <a:lnTo>
                      <a:pt x="15125" y="11509"/>
                    </a:lnTo>
                    <a:lnTo>
                      <a:pt x="15159" y="11063"/>
                    </a:lnTo>
                    <a:lnTo>
                      <a:pt x="15159" y="10634"/>
                    </a:lnTo>
                    <a:lnTo>
                      <a:pt x="15159" y="10188"/>
                    </a:lnTo>
                    <a:lnTo>
                      <a:pt x="15125" y="9759"/>
                    </a:lnTo>
                    <a:lnTo>
                      <a:pt x="15092" y="9462"/>
                    </a:lnTo>
                    <a:lnTo>
                      <a:pt x="15059" y="9165"/>
                    </a:lnTo>
                    <a:lnTo>
                      <a:pt x="15010" y="8900"/>
                    </a:lnTo>
                    <a:lnTo>
                      <a:pt x="14944" y="8620"/>
                    </a:lnTo>
                    <a:lnTo>
                      <a:pt x="14795" y="8108"/>
                    </a:lnTo>
                    <a:lnTo>
                      <a:pt x="14630" y="7629"/>
                    </a:lnTo>
                    <a:lnTo>
                      <a:pt x="14449" y="7183"/>
                    </a:lnTo>
                    <a:lnTo>
                      <a:pt x="14234" y="6754"/>
                    </a:lnTo>
                    <a:lnTo>
                      <a:pt x="13986" y="6374"/>
                    </a:lnTo>
                    <a:lnTo>
                      <a:pt x="13739" y="6011"/>
                    </a:lnTo>
                    <a:lnTo>
                      <a:pt x="13491" y="5681"/>
                    </a:lnTo>
                    <a:lnTo>
                      <a:pt x="13227" y="5383"/>
                    </a:lnTo>
                    <a:lnTo>
                      <a:pt x="12962" y="5103"/>
                    </a:lnTo>
                    <a:lnTo>
                      <a:pt x="12682" y="4872"/>
                    </a:lnTo>
                    <a:lnTo>
                      <a:pt x="12418" y="4640"/>
                    </a:lnTo>
                    <a:lnTo>
                      <a:pt x="12170" y="4442"/>
                    </a:lnTo>
                    <a:lnTo>
                      <a:pt x="11922" y="4277"/>
                    </a:lnTo>
                    <a:lnTo>
                      <a:pt x="11691" y="4129"/>
                    </a:lnTo>
                    <a:lnTo>
                      <a:pt x="11443" y="3963"/>
                    </a:lnTo>
                    <a:lnTo>
                      <a:pt x="11212" y="3782"/>
                    </a:lnTo>
                    <a:lnTo>
                      <a:pt x="10981" y="3600"/>
                    </a:lnTo>
                    <a:lnTo>
                      <a:pt x="10766" y="3402"/>
                    </a:lnTo>
                    <a:lnTo>
                      <a:pt x="10552" y="3204"/>
                    </a:lnTo>
                    <a:lnTo>
                      <a:pt x="10354" y="2989"/>
                    </a:lnTo>
                    <a:lnTo>
                      <a:pt x="10172" y="2758"/>
                    </a:lnTo>
                    <a:lnTo>
                      <a:pt x="9990" y="2527"/>
                    </a:lnTo>
                    <a:lnTo>
                      <a:pt x="827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8"/>
              <p:cNvSpPr/>
              <p:nvPr/>
            </p:nvSpPr>
            <p:spPr>
              <a:xfrm>
                <a:off x="-1982178" y="1388739"/>
                <a:ext cx="142364" cy="120393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4707" extrusionOk="0">
                    <a:moveTo>
                      <a:pt x="5202" y="0"/>
                    </a:moveTo>
                    <a:lnTo>
                      <a:pt x="1" y="2527"/>
                    </a:lnTo>
                    <a:lnTo>
                      <a:pt x="149" y="4326"/>
                    </a:lnTo>
                    <a:lnTo>
                      <a:pt x="480" y="4475"/>
                    </a:lnTo>
                    <a:lnTo>
                      <a:pt x="826" y="4591"/>
                    </a:lnTo>
                    <a:lnTo>
                      <a:pt x="1190" y="4657"/>
                    </a:lnTo>
                    <a:lnTo>
                      <a:pt x="1569" y="4706"/>
                    </a:lnTo>
                    <a:lnTo>
                      <a:pt x="1949" y="4706"/>
                    </a:lnTo>
                    <a:lnTo>
                      <a:pt x="2147" y="4690"/>
                    </a:lnTo>
                    <a:lnTo>
                      <a:pt x="2345" y="4673"/>
                    </a:lnTo>
                    <a:lnTo>
                      <a:pt x="2544" y="4640"/>
                    </a:lnTo>
                    <a:lnTo>
                      <a:pt x="2742" y="4591"/>
                    </a:lnTo>
                    <a:lnTo>
                      <a:pt x="2940" y="4541"/>
                    </a:lnTo>
                    <a:lnTo>
                      <a:pt x="3138" y="4475"/>
                    </a:lnTo>
                    <a:lnTo>
                      <a:pt x="3468" y="4326"/>
                    </a:lnTo>
                    <a:lnTo>
                      <a:pt x="3782" y="4178"/>
                    </a:lnTo>
                    <a:lnTo>
                      <a:pt x="4063" y="3980"/>
                    </a:lnTo>
                    <a:lnTo>
                      <a:pt x="4343" y="3781"/>
                    </a:lnTo>
                    <a:lnTo>
                      <a:pt x="4591" y="3567"/>
                    </a:lnTo>
                    <a:lnTo>
                      <a:pt x="4806" y="3319"/>
                    </a:lnTo>
                    <a:lnTo>
                      <a:pt x="5004" y="3071"/>
                    </a:lnTo>
                    <a:lnTo>
                      <a:pt x="5169" y="2807"/>
                    </a:lnTo>
                    <a:lnTo>
                      <a:pt x="5317" y="2527"/>
                    </a:lnTo>
                    <a:lnTo>
                      <a:pt x="5417" y="2229"/>
                    </a:lnTo>
                    <a:lnTo>
                      <a:pt x="5499" y="1949"/>
                    </a:lnTo>
                    <a:lnTo>
                      <a:pt x="5549" y="1651"/>
                    </a:lnTo>
                    <a:lnTo>
                      <a:pt x="5565" y="1354"/>
                    </a:lnTo>
                    <a:lnTo>
                      <a:pt x="5549" y="1057"/>
                    </a:lnTo>
                    <a:lnTo>
                      <a:pt x="5499" y="743"/>
                    </a:lnTo>
                    <a:lnTo>
                      <a:pt x="5417" y="463"/>
                    </a:lnTo>
                    <a:lnTo>
                      <a:pt x="5317" y="231"/>
                    </a:lnTo>
                    <a:lnTo>
                      <a:pt x="5202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8"/>
              <p:cNvSpPr/>
              <p:nvPr/>
            </p:nvSpPr>
            <p:spPr>
              <a:xfrm>
                <a:off x="-1759610" y="1643814"/>
                <a:ext cx="12686" cy="32969"/>
              </a:xfrm>
              <a:custGeom>
                <a:avLst/>
                <a:gdLst/>
                <a:ahLst/>
                <a:cxnLst/>
                <a:rect l="l" t="t" r="r" b="b"/>
                <a:pathLst>
                  <a:path w="496" h="128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33" y="17"/>
                    </a:lnTo>
                    <a:lnTo>
                      <a:pt x="116" y="50"/>
                    </a:lnTo>
                    <a:lnTo>
                      <a:pt x="232" y="132"/>
                    </a:lnTo>
                    <a:lnTo>
                      <a:pt x="298" y="182"/>
                    </a:lnTo>
                    <a:lnTo>
                      <a:pt x="347" y="248"/>
                    </a:lnTo>
                    <a:lnTo>
                      <a:pt x="397" y="331"/>
                    </a:lnTo>
                    <a:lnTo>
                      <a:pt x="446" y="413"/>
                    </a:lnTo>
                    <a:lnTo>
                      <a:pt x="479" y="529"/>
                    </a:lnTo>
                    <a:lnTo>
                      <a:pt x="496" y="644"/>
                    </a:lnTo>
                    <a:lnTo>
                      <a:pt x="479" y="776"/>
                    </a:lnTo>
                    <a:lnTo>
                      <a:pt x="463" y="942"/>
                    </a:lnTo>
                    <a:lnTo>
                      <a:pt x="413" y="1107"/>
                    </a:lnTo>
                    <a:lnTo>
                      <a:pt x="331" y="1288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8"/>
              <p:cNvSpPr/>
              <p:nvPr/>
            </p:nvSpPr>
            <p:spPr>
              <a:xfrm>
                <a:off x="-1887160" y="1529359"/>
                <a:ext cx="70568" cy="84917"/>
              </a:xfrm>
              <a:custGeom>
                <a:avLst/>
                <a:gdLst/>
                <a:ahLst/>
                <a:cxnLst/>
                <a:rect l="l" t="t" r="r" b="b"/>
                <a:pathLst>
                  <a:path w="2759" h="3320" fill="none" extrusionOk="0">
                    <a:moveTo>
                      <a:pt x="1" y="3320"/>
                    </a:moveTo>
                    <a:lnTo>
                      <a:pt x="1" y="3320"/>
                    </a:lnTo>
                    <a:lnTo>
                      <a:pt x="1" y="3055"/>
                    </a:lnTo>
                    <a:lnTo>
                      <a:pt x="17" y="2808"/>
                    </a:lnTo>
                    <a:lnTo>
                      <a:pt x="67" y="2560"/>
                    </a:lnTo>
                    <a:lnTo>
                      <a:pt x="149" y="2312"/>
                    </a:lnTo>
                    <a:lnTo>
                      <a:pt x="249" y="2081"/>
                    </a:lnTo>
                    <a:lnTo>
                      <a:pt x="364" y="1850"/>
                    </a:lnTo>
                    <a:lnTo>
                      <a:pt x="513" y="1619"/>
                    </a:lnTo>
                    <a:lnTo>
                      <a:pt x="678" y="1404"/>
                    </a:lnTo>
                    <a:lnTo>
                      <a:pt x="859" y="1190"/>
                    </a:lnTo>
                    <a:lnTo>
                      <a:pt x="1074" y="991"/>
                    </a:lnTo>
                    <a:lnTo>
                      <a:pt x="1305" y="810"/>
                    </a:lnTo>
                    <a:lnTo>
                      <a:pt x="1553" y="628"/>
                    </a:lnTo>
                    <a:lnTo>
                      <a:pt x="1834" y="446"/>
                    </a:lnTo>
                    <a:lnTo>
                      <a:pt x="2114" y="281"/>
                    </a:lnTo>
                    <a:lnTo>
                      <a:pt x="2428" y="133"/>
                    </a:lnTo>
                    <a:lnTo>
                      <a:pt x="2758" y="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38"/>
              <p:cNvSpPr/>
              <p:nvPr/>
            </p:nvSpPr>
            <p:spPr>
              <a:xfrm>
                <a:off x="-1944580" y="1536955"/>
                <a:ext cx="38443" cy="57473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2247" fill="none" extrusionOk="0">
                    <a:moveTo>
                      <a:pt x="0" y="2246"/>
                    </a:moveTo>
                    <a:lnTo>
                      <a:pt x="0" y="2246"/>
                    </a:lnTo>
                    <a:lnTo>
                      <a:pt x="149" y="1999"/>
                    </a:lnTo>
                    <a:lnTo>
                      <a:pt x="512" y="1404"/>
                    </a:lnTo>
                    <a:lnTo>
                      <a:pt x="743" y="1041"/>
                    </a:lnTo>
                    <a:lnTo>
                      <a:pt x="991" y="678"/>
                    </a:lnTo>
                    <a:lnTo>
                      <a:pt x="1255" y="315"/>
                    </a:lnTo>
                    <a:lnTo>
                      <a:pt x="1503" y="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38"/>
              <p:cNvSpPr/>
              <p:nvPr/>
            </p:nvSpPr>
            <p:spPr>
              <a:xfrm>
                <a:off x="-1904476" y="1273439"/>
                <a:ext cx="46909" cy="70134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2742" extrusionOk="0">
                    <a:moveTo>
                      <a:pt x="1058" y="1"/>
                    </a:moveTo>
                    <a:lnTo>
                      <a:pt x="992" y="17"/>
                    </a:lnTo>
                    <a:lnTo>
                      <a:pt x="893" y="83"/>
                    </a:lnTo>
                    <a:lnTo>
                      <a:pt x="777" y="199"/>
                    </a:lnTo>
                    <a:lnTo>
                      <a:pt x="678" y="347"/>
                    </a:lnTo>
                    <a:lnTo>
                      <a:pt x="579" y="512"/>
                    </a:lnTo>
                    <a:lnTo>
                      <a:pt x="496" y="694"/>
                    </a:lnTo>
                    <a:lnTo>
                      <a:pt x="331" y="1107"/>
                    </a:lnTo>
                    <a:lnTo>
                      <a:pt x="199" y="1520"/>
                    </a:lnTo>
                    <a:lnTo>
                      <a:pt x="83" y="1883"/>
                    </a:lnTo>
                    <a:lnTo>
                      <a:pt x="1" y="2230"/>
                    </a:lnTo>
                    <a:lnTo>
                      <a:pt x="1834" y="2742"/>
                    </a:lnTo>
                    <a:lnTo>
                      <a:pt x="1817" y="2312"/>
                    </a:lnTo>
                    <a:lnTo>
                      <a:pt x="1768" y="1866"/>
                    </a:lnTo>
                    <a:lnTo>
                      <a:pt x="1702" y="1371"/>
                    </a:lnTo>
                    <a:lnTo>
                      <a:pt x="1603" y="859"/>
                    </a:lnTo>
                    <a:lnTo>
                      <a:pt x="1553" y="628"/>
                    </a:lnTo>
                    <a:lnTo>
                      <a:pt x="1487" y="430"/>
                    </a:lnTo>
                    <a:lnTo>
                      <a:pt x="1404" y="248"/>
                    </a:lnTo>
                    <a:lnTo>
                      <a:pt x="1322" y="116"/>
                    </a:lnTo>
                    <a:lnTo>
                      <a:pt x="1272" y="67"/>
                    </a:lnTo>
                    <a:lnTo>
                      <a:pt x="1223" y="17"/>
                    </a:lnTo>
                    <a:lnTo>
                      <a:pt x="117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38"/>
              <p:cNvSpPr/>
              <p:nvPr/>
            </p:nvSpPr>
            <p:spPr>
              <a:xfrm>
                <a:off x="-1895166" y="1286534"/>
                <a:ext cx="31256" cy="57038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2230" extrusionOk="0">
                    <a:moveTo>
                      <a:pt x="644" y="0"/>
                    </a:moveTo>
                    <a:lnTo>
                      <a:pt x="578" y="50"/>
                    </a:lnTo>
                    <a:lnTo>
                      <a:pt x="529" y="116"/>
                    </a:lnTo>
                    <a:lnTo>
                      <a:pt x="462" y="232"/>
                    </a:lnTo>
                    <a:lnTo>
                      <a:pt x="347" y="496"/>
                    </a:lnTo>
                    <a:lnTo>
                      <a:pt x="231" y="826"/>
                    </a:lnTo>
                    <a:lnTo>
                      <a:pt x="149" y="1140"/>
                    </a:lnTo>
                    <a:lnTo>
                      <a:pt x="66" y="1437"/>
                    </a:lnTo>
                    <a:lnTo>
                      <a:pt x="0" y="1718"/>
                    </a:lnTo>
                    <a:lnTo>
                      <a:pt x="1222" y="2230"/>
                    </a:lnTo>
                    <a:lnTo>
                      <a:pt x="1222" y="2230"/>
                    </a:lnTo>
                    <a:lnTo>
                      <a:pt x="1172" y="1883"/>
                    </a:lnTo>
                    <a:lnTo>
                      <a:pt x="1057" y="1140"/>
                    </a:lnTo>
                    <a:lnTo>
                      <a:pt x="991" y="743"/>
                    </a:lnTo>
                    <a:lnTo>
                      <a:pt x="892" y="380"/>
                    </a:lnTo>
                    <a:lnTo>
                      <a:pt x="859" y="232"/>
                    </a:lnTo>
                    <a:lnTo>
                      <a:pt x="809" y="116"/>
                    </a:lnTo>
                    <a:lnTo>
                      <a:pt x="743" y="33"/>
                    </a:lnTo>
                    <a:lnTo>
                      <a:pt x="694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38"/>
              <p:cNvSpPr/>
              <p:nvPr/>
            </p:nvSpPr>
            <p:spPr>
              <a:xfrm>
                <a:off x="-2006245" y="1323697"/>
                <a:ext cx="176971" cy="156713"/>
              </a:xfrm>
              <a:custGeom>
                <a:avLst/>
                <a:gdLst/>
                <a:ahLst/>
                <a:cxnLst/>
                <a:rect l="l" t="t" r="r" b="b"/>
                <a:pathLst>
                  <a:path w="6919" h="6127" extrusionOk="0">
                    <a:moveTo>
                      <a:pt x="3468" y="0"/>
                    </a:moveTo>
                    <a:lnTo>
                      <a:pt x="3121" y="50"/>
                    </a:lnTo>
                    <a:lnTo>
                      <a:pt x="2791" y="133"/>
                    </a:lnTo>
                    <a:lnTo>
                      <a:pt x="2444" y="232"/>
                    </a:lnTo>
                    <a:lnTo>
                      <a:pt x="2114" y="364"/>
                    </a:lnTo>
                    <a:lnTo>
                      <a:pt x="1800" y="529"/>
                    </a:lnTo>
                    <a:lnTo>
                      <a:pt x="1503" y="710"/>
                    </a:lnTo>
                    <a:lnTo>
                      <a:pt x="1239" y="925"/>
                    </a:lnTo>
                    <a:lnTo>
                      <a:pt x="991" y="1140"/>
                    </a:lnTo>
                    <a:lnTo>
                      <a:pt x="760" y="1387"/>
                    </a:lnTo>
                    <a:lnTo>
                      <a:pt x="578" y="1635"/>
                    </a:lnTo>
                    <a:lnTo>
                      <a:pt x="397" y="1899"/>
                    </a:lnTo>
                    <a:lnTo>
                      <a:pt x="265" y="2180"/>
                    </a:lnTo>
                    <a:lnTo>
                      <a:pt x="149" y="2461"/>
                    </a:lnTo>
                    <a:lnTo>
                      <a:pt x="67" y="2758"/>
                    </a:lnTo>
                    <a:lnTo>
                      <a:pt x="17" y="3055"/>
                    </a:lnTo>
                    <a:lnTo>
                      <a:pt x="1" y="3352"/>
                    </a:lnTo>
                    <a:lnTo>
                      <a:pt x="17" y="3650"/>
                    </a:lnTo>
                    <a:lnTo>
                      <a:pt x="67" y="3947"/>
                    </a:lnTo>
                    <a:lnTo>
                      <a:pt x="149" y="4244"/>
                    </a:lnTo>
                    <a:lnTo>
                      <a:pt x="281" y="4525"/>
                    </a:lnTo>
                    <a:lnTo>
                      <a:pt x="430" y="4789"/>
                    </a:lnTo>
                    <a:lnTo>
                      <a:pt x="611" y="5037"/>
                    </a:lnTo>
                    <a:lnTo>
                      <a:pt x="810" y="5251"/>
                    </a:lnTo>
                    <a:lnTo>
                      <a:pt x="1041" y="5449"/>
                    </a:lnTo>
                    <a:lnTo>
                      <a:pt x="1288" y="5614"/>
                    </a:lnTo>
                    <a:lnTo>
                      <a:pt x="1553" y="5763"/>
                    </a:lnTo>
                    <a:lnTo>
                      <a:pt x="1833" y="5895"/>
                    </a:lnTo>
                    <a:lnTo>
                      <a:pt x="2147" y="5994"/>
                    </a:lnTo>
                    <a:lnTo>
                      <a:pt x="2461" y="6060"/>
                    </a:lnTo>
                    <a:lnTo>
                      <a:pt x="2775" y="6110"/>
                    </a:lnTo>
                    <a:lnTo>
                      <a:pt x="3105" y="6126"/>
                    </a:lnTo>
                    <a:lnTo>
                      <a:pt x="3452" y="6110"/>
                    </a:lnTo>
                    <a:lnTo>
                      <a:pt x="3782" y="6060"/>
                    </a:lnTo>
                    <a:lnTo>
                      <a:pt x="4128" y="5994"/>
                    </a:lnTo>
                    <a:lnTo>
                      <a:pt x="4475" y="5879"/>
                    </a:lnTo>
                    <a:lnTo>
                      <a:pt x="4805" y="5747"/>
                    </a:lnTo>
                    <a:lnTo>
                      <a:pt x="5119" y="5581"/>
                    </a:lnTo>
                    <a:lnTo>
                      <a:pt x="5416" y="5400"/>
                    </a:lnTo>
                    <a:lnTo>
                      <a:pt x="5681" y="5202"/>
                    </a:lnTo>
                    <a:lnTo>
                      <a:pt x="5928" y="4970"/>
                    </a:lnTo>
                    <a:lnTo>
                      <a:pt x="6143" y="4739"/>
                    </a:lnTo>
                    <a:lnTo>
                      <a:pt x="6341" y="4475"/>
                    </a:lnTo>
                    <a:lnTo>
                      <a:pt x="6506" y="4211"/>
                    </a:lnTo>
                    <a:lnTo>
                      <a:pt x="6655" y="3930"/>
                    </a:lnTo>
                    <a:lnTo>
                      <a:pt x="6770" y="3650"/>
                    </a:lnTo>
                    <a:lnTo>
                      <a:pt x="6853" y="3352"/>
                    </a:lnTo>
                    <a:lnTo>
                      <a:pt x="6902" y="3055"/>
                    </a:lnTo>
                    <a:lnTo>
                      <a:pt x="6919" y="2758"/>
                    </a:lnTo>
                    <a:lnTo>
                      <a:pt x="6902" y="2461"/>
                    </a:lnTo>
                    <a:lnTo>
                      <a:pt x="6853" y="2164"/>
                    </a:lnTo>
                    <a:lnTo>
                      <a:pt x="6754" y="1866"/>
                    </a:lnTo>
                    <a:lnTo>
                      <a:pt x="6638" y="1586"/>
                    </a:lnTo>
                    <a:lnTo>
                      <a:pt x="6490" y="1321"/>
                    </a:lnTo>
                    <a:lnTo>
                      <a:pt x="6308" y="1090"/>
                    </a:lnTo>
                    <a:lnTo>
                      <a:pt x="6110" y="859"/>
                    </a:lnTo>
                    <a:lnTo>
                      <a:pt x="5879" y="661"/>
                    </a:lnTo>
                    <a:lnTo>
                      <a:pt x="5631" y="496"/>
                    </a:lnTo>
                    <a:lnTo>
                      <a:pt x="5367" y="347"/>
                    </a:lnTo>
                    <a:lnTo>
                      <a:pt x="5070" y="215"/>
                    </a:lnTo>
                    <a:lnTo>
                      <a:pt x="4772" y="116"/>
                    </a:lnTo>
                    <a:lnTo>
                      <a:pt x="4459" y="50"/>
                    </a:lnTo>
                    <a:lnTo>
                      <a:pt x="4145" y="17"/>
                    </a:lnTo>
                    <a:lnTo>
                      <a:pt x="379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38"/>
              <p:cNvSpPr/>
              <p:nvPr/>
            </p:nvSpPr>
            <p:spPr>
              <a:xfrm>
                <a:off x="-1983866" y="1775150"/>
                <a:ext cx="144462" cy="93358"/>
              </a:xfrm>
              <a:custGeom>
                <a:avLst/>
                <a:gdLst/>
                <a:ahLst/>
                <a:cxnLst/>
                <a:rect l="l" t="t" r="r" b="b"/>
                <a:pathLst>
                  <a:path w="5648" h="3650" extrusionOk="0">
                    <a:moveTo>
                      <a:pt x="958" y="0"/>
                    </a:moveTo>
                    <a:lnTo>
                      <a:pt x="777" y="34"/>
                    </a:lnTo>
                    <a:lnTo>
                      <a:pt x="612" y="67"/>
                    </a:lnTo>
                    <a:lnTo>
                      <a:pt x="463" y="133"/>
                    </a:lnTo>
                    <a:lnTo>
                      <a:pt x="331" y="215"/>
                    </a:lnTo>
                    <a:lnTo>
                      <a:pt x="232" y="331"/>
                    </a:lnTo>
                    <a:lnTo>
                      <a:pt x="133" y="463"/>
                    </a:lnTo>
                    <a:lnTo>
                      <a:pt x="50" y="628"/>
                    </a:lnTo>
                    <a:lnTo>
                      <a:pt x="17" y="710"/>
                    </a:lnTo>
                    <a:lnTo>
                      <a:pt x="1" y="810"/>
                    </a:lnTo>
                    <a:lnTo>
                      <a:pt x="1" y="909"/>
                    </a:lnTo>
                    <a:lnTo>
                      <a:pt x="1" y="1008"/>
                    </a:lnTo>
                    <a:lnTo>
                      <a:pt x="17" y="1123"/>
                    </a:lnTo>
                    <a:lnTo>
                      <a:pt x="50" y="1239"/>
                    </a:lnTo>
                    <a:lnTo>
                      <a:pt x="149" y="1470"/>
                    </a:lnTo>
                    <a:lnTo>
                      <a:pt x="281" y="1701"/>
                    </a:lnTo>
                    <a:lnTo>
                      <a:pt x="446" y="1949"/>
                    </a:lnTo>
                    <a:lnTo>
                      <a:pt x="661" y="2180"/>
                    </a:lnTo>
                    <a:lnTo>
                      <a:pt x="909" y="2411"/>
                    </a:lnTo>
                    <a:lnTo>
                      <a:pt x="1190" y="2642"/>
                    </a:lnTo>
                    <a:lnTo>
                      <a:pt x="1503" y="2857"/>
                    </a:lnTo>
                    <a:lnTo>
                      <a:pt x="1850" y="3055"/>
                    </a:lnTo>
                    <a:lnTo>
                      <a:pt x="2230" y="3220"/>
                    </a:lnTo>
                    <a:lnTo>
                      <a:pt x="2626" y="3369"/>
                    </a:lnTo>
                    <a:lnTo>
                      <a:pt x="3055" y="3501"/>
                    </a:lnTo>
                    <a:lnTo>
                      <a:pt x="3518" y="3584"/>
                    </a:lnTo>
                    <a:lnTo>
                      <a:pt x="3749" y="3617"/>
                    </a:lnTo>
                    <a:lnTo>
                      <a:pt x="3997" y="3633"/>
                    </a:lnTo>
                    <a:lnTo>
                      <a:pt x="4393" y="3650"/>
                    </a:lnTo>
                    <a:lnTo>
                      <a:pt x="4789" y="3650"/>
                    </a:lnTo>
                    <a:lnTo>
                      <a:pt x="5169" y="3633"/>
                    </a:lnTo>
                    <a:lnTo>
                      <a:pt x="5532" y="3600"/>
                    </a:lnTo>
                    <a:lnTo>
                      <a:pt x="5615" y="3435"/>
                    </a:lnTo>
                    <a:lnTo>
                      <a:pt x="5648" y="3336"/>
                    </a:lnTo>
                    <a:lnTo>
                      <a:pt x="5648" y="3237"/>
                    </a:lnTo>
                    <a:lnTo>
                      <a:pt x="5648" y="3121"/>
                    </a:lnTo>
                    <a:lnTo>
                      <a:pt x="5631" y="3022"/>
                    </a:lnTo>
                    <a:lnTo>
                      <a:pt x="5598" y="2907"/>
                    </a:lnTo>
                    <a:lnTo>
                      <a:pt x="5532" y="2791"/>
                    </a:lnTo>
                    <a:lnTo>
                      <a:pt x="5565" y="2741"/>
                    </a:lnTo>
                    <a:lnTo>
                      <a:pt x="5582" y="2659"/>
                    </a:lnTo>
                    <a:lnTo>
                      <a:pt x="5598" y="2510"/>
                    </a:lnTo>
                    <a:lnTo>
                      <a:pt x="5615" y="2329"/>
                    </a:lnTo>
                    <a:lnTo>
                      <a:pt x="5598" y="2164"/>
                    </a:lnTo>
                    <a:lnTo>
                      <a:pt x="5549" y="1866"/>
                    </a:lnTo>
                    <a:lnTo>
                      <a:pt x="5516" y="1734"/>
                    </a:lnTo>
                    <a:lnTo>
                      <a:pt x="5532" y="1685"/>
                    </a:lnTo>
                    <a:lnTo>
                      <a:pt x="5532" y="1520"/>
                    </a:lnTo>
                    <a:lnTo>
                      <a:pt x="5516" y="1321"/>
                    </a:lnTo>
                    <a:lnTo>
                      <a:pt x="5499" y="1206"/>
                    </a:lnTo>
                    <a:lnTo>
                      <a:pt x="5466" y="1107"/>
                    </a:lnTo>
                    <a:lnTo>
                      <a:pt x="5218" y="1107"/>
                    </a:lnTo>
                    <a:lnTo>
                      <a:pt x="4954" y="1090"/>
                    </a:lnTo>
                    <a:lnTo>
                      <a:pt x="4707" y="1057"/>
                    </a:lnTo>
                    <a:lnTo>
                      <a:pt x="4442" y="1008"/>
                    </a:lnTo>
                    <a:lnTo>
                      <a:pt x="4162" y="942"/>
                    </a:lnTo>
                    <a:lnTo>
                      <a:pt x="3897" y="876"/>
                    </a:lnTo>
                    <a:lnTo>
                      <a:pt x="3617" y="777"/>
                    </a:lnTo>
                    <a:lnTo>
                      <a:pt x="3336" y="661"/>
                    </a:lnTo>
                    <a:lnTo>
                      <a:pt x="2692" y="413"/>
                    </a:lnTo>
                    <a:lnTo>
                      <a:pt x="2114" y="215"/>
                    </a:lnTo>
                    <a:lnTo>
                      <a:pt x="1850" y="133"/>
                    </a:lnTo>
                    <a:lnTo>
                      <a:pt x="1602" y="67"/>
                    </a:lnTo>
                    <a:lnTo>
                      <a:pt x="1371" y="34"/>
                    </a:lnTo>
                    <a:lnTo>
                      <a:pt x="1157" y="17"/>
                    </a:lnTo>
                    <a:lnTo>
                      <a:pt x="958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38"/>
              <p:cNvSpPr/>
              <p:nvPr/>
            </p:nvSpPr>
            <p:spPr>
              <a:xfrm>
                <a:off x="-1967394" y="1385772"/>
                <a:ext cx="34248" cy="8057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315" extrusionOk="0">
                    <a:moveTo>
                      <a:pt x="645" y="1"/>
                    </a:moveTo>
                    <a:lnTo>
                      <a:pt x="479" y="34"/>
                    </a:lnTo>
                    <a:lnTo>
                      <a:pt x="314" y="83"/>
                    </a:lnTo>
                    <a:lnTo>
                      <a:pt x="166" y="166"/>
                    </a:lnTo>
                    <a:lnTo>
                      <a:pt x="17" y="265"/>
                    </a:lnTo>
                    <a:lnTo>
                      <a:pt x="1" y="298"/>
                    </a:lnTo>
                    <a:lnTo>
                      <a:pt x="17" y="298"/>
                    </a:lnTo>
                    <a:lnTo>
                      <a:pt x="34" y="314"/>
                    </a:lnTo>
                    <a:lnTo>
                      <a:pt x="50" y="298"/>
                    </a:lnTo>
                    <a:lnTo>
                      <a:pt x="182" y="199"/>
                    </a:lnTo>
                    <a:lnTo>
                      <a:pt x="331" y="116"/>
                    </a:lnTo>
                    <a:lnTo>
                      <a:pt x="496" y="67"/>
                    </a:lnTo>
                    <a:lnTo>
                      <a:pt x="661" y="34"/>
                    </a:lnTo>
                    <a:lnTo>
                      <a:pt x="826" y="34"/>
                    </a:lnTo>
                    <a:lnTo>
                      <a:pt x="991" y="67"/>
                    </a:lnTo>
                    <a:lnTo>
                      <a:pt x="1140" y="116"/>
                    </a:lnTo>
                    <a:lnTo>
                      <a:pt x="1289" y="199"/>
                    </a:lnTo>
                    <a:lnTo>
                      <a:pt x="1322" y="215"/>
                    </a:lnTo>
                    <a:lnTo>
                      <a:pt x="1322" y="199"/>
                    </a:lnTo>
                    <a:lnTo>
                      <a:pt x="1338" y="182"/>
                    </a:lnTo>
                    <a:lnTo>
                      <a:pt x="1322" y="166"/>
                    </a:lnTo>
                    <a:lnTo>
                      <a:pt x="1156" y="83"/>
                    </a:lnTo>
                    <a:lnTo>
                      <a:pt x="991" y="34"/>
                    </a:lnTo>
                    <a:lnTo>
                      <a:pt x="82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38"/>
              <p:cNvSpPr/>
              <p:nvPr/>
            </p:nvSpPr>
            <p:spPr>
              <a:xfrm>
                <a:off x="-1913760" y="1357484"/>
                <a:ext cx="24529" cy="24094"/>
              </a:xfrm>
              <a:custGeom>
                <a:avLst/>
                <a:gdLst/>
                <a:ahLst/>
                <a:cxnLst/>
                <a:rect l="l" t="t" r="r" b="b"/>
                <a:pathLst>
                  <a:path w="959" h="942" extrusionOk="0">
                    <a:moveTo>
                      <a:pt x="942" y="0"/>
                    </a:moveTo>
                    <a:lnTo>
                      <a:pt x="760" y="33"/>
                    </a:lnTo>
                    <a:lnTo>
                      <a:pt x="595" y="99"/>
                    </a:lnTo>
                    <a:lnTo>
                      <a:pt x="446" y="182"/>
                    </a:lnTo>
                    <a:lnTo>
                      <a:pt x="314" y="298"/>
                    </a:lnTo>
                    <a:lnTo>
                      <a:pt x="199" y="430"/>
                    </a:lnTo>
                    <a:lnTo>
                      <a:pt x="116" y="578"/>
                    </a:lnTo>
                    <a:lnTo>
                      <a:pt x="50" y="743"/>
                    </a:lnTo>
                    <a:lnTo>
                      <a:pt x="1" y="909"/>
                    </a:lnTo>
                    <a:lnTo>
                      <a:pt x="17" y="942"/>
                    </a:lnTo>
                    <a:lnTo>
                      <a:pt x="34" y="942"/>
                    </a:lnTo>
                    <a:lnTo>
                      <a:pt x="50" y="925"/>
                    </a:lnTo>
                    <a:lnTo>
                      <a:pt x="83" y="760"/>
                    </a:lnTo>
                    <a:lnTo>
                      <a:pt x="149" y="595"/>
                    </a:lnTo>
                    <a:lnTo>
                      <a:pt x="232" y="446"/>
                    </a:lnTo>
                    <a:lnTo>
                      <a:pt x="331" y="331"/>
                    </a:lnTo>
                    <a:lnTo>
                      <a:pt x="463" y="215"/>
                    </a:lnTo>
                    <a:lnTo>
                      <a:pt x="612" y="133"/>
                    </a:lnTo>
                    <a:lnTo>
                      <a:pt x="777" y="66"/>
                    </a:lnTo>
                    <a:lnTo>
                      <a:pt x="942" y="33"/>
                    </a:lnTo>
                    <a:lnTo>
                      <a:pt x="958" y="33"/>
                    </a:lnTo>
                    <a:lnTo>
                      <a:pt x="958" y="17"/>
                    </a:lnTo>
                    <a:lnTo>
                      <a:pt x="9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38"/>
              <p:cNvSpPr/>
              <p:nvPr/>
            </p:nvSpPr>
            <p:spPr>
              <a:xfrm>
                <a:off x="-1926855" y="1393368"/>
                <a:ext cx="19874" cy="16932"/>
              </a:xfrm>
              <a:custGeom>
                <a:avLst/>
                <a:gdLst/>
                <a:ahLst/>
                <a:cxnLst/>
                <a:rect l="l" t="t" r="r" b="b"/>
                <a:pathLst>
                  <a:path w="777" h="662" extrusionOk="0">
                    <a:moveTo>
                      <a:pt x="579" y="1"/>
                    </a:moveTo>
                    <a:lnTo>
                      <a:pt x="67" y="249"/>
                    </a:lnTo>
                    <a:lnTo>
                      <a:pt x="17" y="282"/>
                    </a:lnTo>
                    <a:lnTo>
                      <a:pt x="1" y="348"/>
                    </a:lnTo>
                    <a:lnTo>
                      <a:pt x="1" y="397"/>
                    </a:lnTo>
                    <a:lnTo>
                      <a:pt x="34" y="463"/>
                    </a:lnTo>
                    <a:lnTo>
                      <a:pt x="133" y="546"/>
                    </a:lnTo>
                    <a:lnTo>
                      <a:pt x="265" y="628"/>
                    </a:lnTo>
                    <a:lnTo>
                      <a:pt x="331" y="661"/>
                    </a:lnTo>
                    <a:lnTo>
                      <a:pt x="480" y="661"/>
                    </a:lnTo>
                    <a:lnTo>
                      <a:pt x="562" y="645"/>
                    </a:lnTo>
                    <a:lnTo>
                      <a:pt x="628" y="595"/>
                    </a:lnTo>
                    <a:lnTo>
                      <a:pt x="678" y="546"/>
                    </a:lnTo>
                    <a:lnTo>
                      <a:pt x="727" y="480"/>
                    </a:lnTo>
                    <a:lnTo>
                      <a:pt x="744" y="414"/>
                    </a:lnTo>
                    <a:lnTo>
                      <a:pt x="777" y="265"/>
                    </a:lnTo>
                    <a:lnTo>
                      <a:pt x="777" y="116"/>
                    </a:lnTo>
                    <a:lnTo>
                      <a:pt x="744" y="50"/>
                    </a:lnTo>
                    <a:lnTo>
                      <a:pt x="711" y="17"/>
                    </a:lnTo>
                    <a:lnTo>
                      <a:pt x="64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38"/>
              <p:cNvSpPr/>
              <p:nvPr/>
            </p:nvSpPr>
            <p:spPr>
              <a:xfrm>
                <a:off x="-1917136" y="1415773"/>
                <a:ext cx="18186" cy="14784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78" extrusionOk="0">
                    <a:moveTo>
                      <a:pt x="694" y="0"/>
                    </a:moveTo>
                    <a:lnTo>
                      <a:pt x="298" y="17"/>
                    </a:lnTo>
                    <a:lnTo>
                      <a:pt x="1" y="314"/>
                    </a:lnTo>
                    <a:lnTo>
                      <a:pt x="50" y="363"/>
                    </a:lnTo>
                    <a:lnTo>
                      <a:pt x="166" y="479"/>
                    </a:lnTo>
                    <a:lnTo>
                      <a:pt x="248" y="528"/>
                    </a:lnTo>
                    <a:lnTo>
                      <a:pt x="347" y="578"/>
                    </a:lnTo>
                    <a:lnTo>
                      <a:pt x="496" y="578"/>
                    </a:lnTo>
                    <a:lnTo>
                      <a:pt x="545" y="561"/>
                    </a:lnTo>
                    <a:lnTo>
                      <a:pt x="578" y="528"/>
                    </a:lnTo>
                    <a:lnTo>
                      <a:pt x="611" y="495"/>
                    </a:lnTo>
                    <a:lnTo>
                      <a:pt x="678" y="429"/>
                    </a:lnTo>
                    <a:lnTo>
                      <a:pt x="711" y="330"/>
                    </a:lnTo>
                    <a:lnTo>
                      <a:pt x="711" y="231"/>
                    </a:lnTo>
                    <a:lnTo>
                      <a:pt x="711" y="66"/>
                    </a:lnTo>
                    <a:lnTo>
                      <a:pt x="69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38"/>
              <p:cNvSpPr/>
              <p:nvPr/>
            </p:nvSpPr>
            <p:spPr>
              <a:xfrm>
                <a:off x="-1936984" y="1414929"/>
                <a:ext cx="26626" cy="10998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430" fill="none" extrusionOk="0">
                    <a:moveTo>
                      <a:pt x="0" y="297"/>
                    </a:moveTo>
                    <a:lnTo>
                      <a:pt x="0" y="297"/>
                    </a:lnTo>
                    <a:lnTo>
                      <a:pt x="83" y="363"/>
                    </a:lnTo>
                    <a:lnTo>
                      <a:pt x="199" y="396"/>
                    </a:lnTo>
                    <a:lnTo>
                      <a:pt x="331" y="429"/>
                    </a:lnTo>
                    <a:lnTo>
                      <a:pt x="413" y="429"/>
                    </a:lnTo>
                    <a:lnTo>
                      <a:pt x="496" y="429"/>
                    </a:lnTo>
                    <a:lnTo>
                      <a:pt x="578" y="396"/>
                    </a:lnTo>
                    <a:lnTo>
                      <a:pt x="661" y="363"/>
                    </a:lnTo>
                    <a:lnTo>
                      <a:pt x="760" y="314"/>
                    </a:lnTo>
                    <a:lnTo>
                      <a:pt x="859" y="231"/>
                    </a:lnTo>
                    <a:lnTo>
                      <a:pt x="942" y="132"/>
                    </a:lnTo>
                    <a:lnTo>
                      <a:pt x="1041" y="0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38"/>
              <p:cNvSpPr/>
              <p:nvPr/>
            </p:nvSpPr>
            <p:spPr>
              <a:xfrm>
                <a:off x="-1910384" y="1399711"/>
                <a:ext cx="23250" cy="1565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612" fill="none" extrusionOk="0">
                    <a:moveTo>
                      <a:pt x="909" y="1"/>
                    </a:moveTo>
                    <a:lnTo>
                      <a:pt x="909" y="1"/>
                    </a:lnTo>
                    <a:lnTo>
                      <a:pt x="892" y="100"/>
                    </a:lnTo>
                    <a:lnTo>
                      <a:pt x="859" y="215"/>
                    </a:lnTo>
                    <a:lnTo>
                      <a:pt x="793" y="331"/>
                    </a:lnTo>
                    <a:lnTo>
                      <a:pt x="744" y="397"/>
                    </a:lnTo>
                    <a:lnTo>
                      <a:pt x="678" y="446"/>
                    </a:lnTo>
                    <a:lnTo>
                      <a:pt x="612" y="512"/>
                    </a:lnTo>
                    <a:lnTo>
                      <a:pt x="529" y="545"/>
                    </a:lnTo>
                    <a:lnTo>
                      <a:pt x="414" y="578"/>
                    </a:lnTo>
                    <a:lnTo>
                      <a:pt x="298" y="612"/>
                    </a:lnTo>
                    <a:lnTo>
                      <a:pt x="166" y="612"/>
                    </a:lnTo>
                    <a:lnTo>
                      <a:pt x="1" y="595"/>
                    </a:lnTo>
                  </a:path>
                </a:pathLst>
              </a:custGeom>
              <a:solidFill>
                <a:srgbClr val="000000"/>
              </a:solidFill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38"/>
              <p:cNvSpPr/>
              <p:nvPr/>
            </p:nvSpPr>
            <p:spPr>
              <a:xfrm>
                <a:off x="-1979211" y="1424213"/>
                <a:ext cx="25782" cy="20718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10" fill="none" extrusionOk="0">
                    <a:moveTo>
                      <a:pt x="1008" y="0"/>
                    </a:moveTo>
                    <a:lnTo>
                      <a:pt x="0" y="809"/>
                    </a:lnTo>
                  </a:path>
                </a:pathLst>
              </a:custGeom>
              <a:solidFill>
                <a:srgbClr val="000000"/>
              </a:solidFill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38"/>
              <p:cNvSpPr/>
              <p:nvPr/>
            </p:nvSpPr>
            <p:spPr>
              <a:xfrm>
                <a:off x="-1966115" y="1429687"/>
                <a:ext cx="19874" cy="2412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943" fill="none" extrusionOk="0">
                    <a:moveTo>
                      <a:pt x="776" y="1"/>
                    </a:moveTo>
                    <a:lnTo>
                      <a:pt x="0" y="942"/>
                    </a:lnTo>
                  </a:path>
                </a:pathLst>
              </a:custGeom>
              <a:solidFill>
                <a:srgbClr val="000000"/>
              </a:solidFill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38"/>
              <p:cNvSpPr/>
              <p:nvPr/>
            </p:nvSpPr>
            <p:spPr>
              <a:xfrm>
                <a:off x="-1950079" y="1432654"/>
                <a:ext cx="11842" cy="2706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1058" fill="none" extrusionOk="0">
                    <a:moveTo>
                      <a:pt x="463" y="0"/>
                    </a:moveTo>
                    <a:lnTo>
                      <a:pt x="1" y="1057"/>
                    </a:lnTo>
                  </a:path>
                </a:pathLst>
              </a:custGeom>
              <a:solidFill>
                <a:srgbClr val="000000"/>
              </a:solidFill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38"/>
              <p:cNvSpPr/>
              <p:nvPr/>
            </p:nvSpPr>
            <p:spPr>
              <a:xfrm>
                <a:off x="-1875318" y="1382396"/>
                <a:ext cx="32535" cy="5934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232" fill="none" extrusionOk="0">
                    <a:moveTo>
                      <a:pt x="0" y="232"/>
                    </a:moveTo>
                    <a:lnTo>
                      <a:pt x="1272" y="1"/>
                    </a:lnTo>
                  </a:path>
                </a:pathLst>
              </a:custGeom>
              <a:solidFill>
                <a:srgbClr val="000000"/>
              </a:solidFill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38"/>
              <p:cNvSpPr/>
              <p:nvPr/>
            </p:nvSpPr>
            <p:spPr>
              <a:xfrm>
                <a:off x="-1875753" y="1397179"/>
                <a:ext cx="31281" cy="870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34" fill="none" extrusionOk="0">
                    <a:moveTo>
                      <a:pt x="1" y="1"/>
                    </a:moveTo>
                    <a:lnTo>
                      <a:pt x="1223" y="34"/>
                    </a:lnTo>
                  </a:path>
                </a:pathLst>
              </a:custGeom>
              <a:solidFill>
                <a:srgbClr val="000000"/>
              </a:solidFill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38"/>
              <p:cNvSpPr/>
              <p:nvPr/>
            </p:nvSpPr>
            <p:spPr>
              <a:xfrm>
                <a:off x="-1878695" y="1405210"/>
                <a:ext cx="28314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347" fill="none" extrusionOk="0">
                    <a:moveTo>
                      <a:pt x="0" y="0"/>
                    </a:moveTo>
                    <a:lnTo>
                      <a:pt x="1106" y="347"/>
                    </a:lnTo>
                  </a:path>
                </a:pathLst>
              </a:custGeom>
              <a:solidFill>
                <a:srgbClr val="000000"/>
              </a:solidFill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38"/>
              <p:cNvSpPr/>
              <p:nvPr/>
            </p:nvSpPr>
            <p:spPr>
              <a:xfrm>
                <a:off x="-1977113" y="1323697"/>
                <a:ext cx="64660" cy="50285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1966" extrusionOk="0">
                    <a:moveTo>
                      <a:pt x="2527" y="0"/>
                    </a:moveTo>
                    <a:lnTo>
                      <a:pt x="2213" y="17"/>
                    </a:lnTo>
                    <a:lnTo>
                      <a:pt x="1916" y="67"/>
                    </a:lnTo>
                    <a:lnTo>
                      <a:pt x="1603" y="133"/>
                    </a:lnTo>
                    <a:lnTo>
                      <a:pt x="1305" y="232"/>
                    </a:lnTo>
                    <a:lnTo>
                      <a:pt x="942" y="380"/>
                    </a:lnTo>
                    <a:lnTo>
                      <a:pt x="595" y="562"/>
                    </a:lnTo>
                    <a:lnTo>
                      <a:pt x="282" y="777"/>
                    </a:lnTo>
                    <a:lnTo>
                      <a:pt x="1" y="1008"/>
                    </a:lnTo>
                    <a:lnTo>
                      <a:pt x="232" y="1255"/>
                    </a:lnTo>
                    <a:lnTo>
                      <a:pt x="463" y="1487"/>
                    </a:lnTo>
                    <a:lnTo>
                      <a:pt x="694" y="1668"/>
                    </a:lnTo>
                    <a:lnTo>
                      <a:pt x="926" y="1817"/>
                    </a:lnTo>
                    <a:lnTo>
                      <a:pt x="1058" y="1866"/>
                    </a:lnTo>
                    <a:lnTo>
                      <a:pt x="1173" y="1916"/>
                    </a:lnTo>
                    <a:lnTo>
                      <a:pt x="1289" y="1949"/>
                    </a:lnTo>
                    <a:lnTo>
                      <a:pt x="1404" y="1965"/>
                    </a:lnTo>
                    <a:lnTo>
                      <a:pt x="1520" y="1949"/>
                    </a:lnTo>
                    <a:lnTo>
                      <a:pt x="1636" y="1932"/>
                    </a:lnTo>
                    <a:lnTo>
                      <a:pt x="1751" y="1899"/>
                    </a:lnTo>
                    <a:lnTo>
                      <a:pt x="1867" y="1850"/>
                    </a:lnTo>
                    <a:lnTo>
                      <a:pt x="1999" y="1767"/>
                    </a:lnTo>
                    <a:lnTo>
                      <a:pt x="2098" y="1685"/>
                    </a:lnTo>
                    <a:lnTo>
                      <a:pt x="2197" y="1586"/>
                    </a:lnTo>
                    <a:lnTo>
                      <a:pt x="2279" y="1470"/>
                    </a:lnTo>
                    <a:lnTo>
                      <a:pt x="2346" y="1354"/>
                    </a:lnTo>
                    <a:lnTo>
                      <a:pt x="2395" y="1222"/>
                    </a:lnTo>
                    <a:lnTo>
                      <a:pt x="2445" y="1107"/>
                    </a:lnTo>
                    <a:lnTo>
                      <a:pt x="2478" y="975"/>
                    </a:lnTo>
                    <a:lnTo>
                      <a:pt x="2511" y="710"/>
                    </a:lnTo>
                    <a:lnTo>
                      <a:pt x="2527" y="446"/>
                    </a:lnTo>
                    <a:lnTo>
                      <a:pt x="2527" y="215"/>
                    </a:lnTo>
                    <a:lnTo>
                      <a:pt x="2527" y="0"/>
                    </a:lnTo>
                    <a:close/>
                  </a:path>
                </a:pathLst>
              </a:custGeom>
              <a:solidFill>
                <a:srgbClr val="000000">
                  <a:alpha val="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38"/>
              <p:cNvSpPr/>
              <p:nvPr/>
            </p:nvSpPr>
            <p:spPr>
              <a:xfrm>
                <a:off x="-1832247" y="1428843"/>
                <a:ext cx="51129" cy="85352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3337" extrusionOk="0">
                    <a:moveTo>
                      <a:pt x="892" y="1"/>
                    </a:moveTo>
                    <a:lnTo>
                      <a:pt x="842" y="232"/>
                    </a:lnTo>
                    <a:lnTo>
                      <a:pt x="776" y="496"/>
                    </a:lnTo>
                    <a:lnTo>
                      <a:pt x="694" y="744"/>
                    </a:lnTo>
                    <a:lnTo>
                      <a:pt x="595" y="1008"/>
                    </a:lnTo>
                    <a:lnTo>
                      <a:pt x="380" y="1520"/>
                    </a:lnTo>
                    <a:lnTo>
                      <a:pt x="182" y="2015"/>
                    </a:lnTo>
                    <a:lnTo>
                      <a:pt x="99" y="2246"/>
                    </a:lnTo>
                    <a:lnTo>
                      <a:pt x="33" y="2461"/>
                    </a:lnTo>
                    <a:lnTo>
                      <a:pt x="0" y="2659"/>
                    </a:lnTo>
                    <a:lnTo>
                      <a:pt x="0" y="2841"/>
                    </a:lnTo>
                    <a:lnTo>
                      <a:pt x="0" y="2923"/>
                    </a:lnTo>
                    <a:lnTo>
                      <a:pt x="33" y="3006"/>
                    </a:lnTo>
                    <a:lnTo>
                      <a:pt x="50" y="3072"/>
                    </a:lnTo>
                    <a:lnTo>
                      <a:pt x="99" y="3138"/>
                    </a:lnTo>
                    <a:lnTo>
                      <a:pt x="149" y="3188"/>
                    </a:lnTo>
                    <a:lnTo>
                      <a:pt x="215" y="3237"/>
                    </a:lnTo>
                    <a:lnTo>
                      <a:pt x="298" y="3270"/>
                    </a:lnTo>
                    <a:lnTo>
                      <a:pt x="380" y="3303"/>
                    </a:lnTo>
                    <a:lnTo>
                      <a:pt x="545" y="3336"/>
                    </a:lnTo>
                    <a:lnTo>
                      <a:pt x="694" y="3336"/>
                    </a:lnTo>
                    <a:lnTo>
                      <a:pt x="842" y="3303"/>
                    </a:lnTo>
                    <a:lnTo>
                      <a:pt x="975" y="3237"/>
                    </a:lnTo>
                    <a:lnTo>
                      <a:pt x="1090" y="3138"/>
                    </a:lnTo>
                    <a:lnTo>
                      <a:pt x="1222" y="3039"/>
                    </a:lnTo>
                    <a:lnTo>
                      <a:pt x="1321" y="2907"/>
                    </a:lnTo>
                    <a:lnTo>
                      <a:pt x="1437" y="2758"/>
                    </a:lnTo>
                    <a:lnTo>
                      <a:pt x="1536" y="2610"/>
                    </a:lnTo>
                    <a:lnTo>
                      <a:pt x="1619" y="2445"/>
                    </a:lnTo>
                    <a:lnTo>
                      <a:pt x="1767" y="2098"/>
                    </a:lnTo>
                    <a:lnTo>
                      <a:pt x="1899" y="1768"/>
                    </a:lnTo>
                    <a:lnTo>
                      <a:pt x="1998" y="1454"/>
                    </a:lnTo>
                    <a:lnTo>
                      <a:pt x="1701" y="1124"/>
                    </a:lnTo>
                    <a:lnTo>
                      <a:pt x="1552" y="959"/>
                    </a:lnTo>
                    <a:lnTo>
                      <a:pt x="1420" y="777"/>
                    </a:lnTo>
                    <a:lnTo>
                      <a:pt x="892" y="1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38"/>
              <p:cNvSpPr/>
              <p:nvPr/>
            </p:nvSpPr>
            <p:spPr>
              <a:xfrm>
                <a:off x="-1786210" y="1483756"/>
                <a:ext cx="60823" cy="68445"/>
              </a:xfrm>
              <a:custGeom>
                <a:avLst/>
                <a:gdLst/>
                <a:ahLst/>
                <a:cxnLst/>
                <a:rect l="l" t="t" r="r" b="b"/>
                <a:pathLst>
                  <a:path w="2378" h="2676" extrusionOk="0">
                    <a:moveTo>
                      <a:pt x="1007" y="0"/>
                    </a:moveTo>
                    <a:lnTo>
                      <a:pt x="958" y="182"/>
                    </a:lnTo>
                    <a:lnTo>
                      <a:pt x="875" y="347"/>
                    </a:lnTo>
                    <a:lnTo>
                      <a:pt x="710" y="677"/>
                    </a:lnTo>
                    <a:lnTo>
                      <a:pt x="297" y="1338"/>
                    </a:lnTo>
                    <a:lnTo>
                      <a:pt x="132" y="1668"/>
                    </a:lnTo>
                    <a:lnTo>
                      <a:pt x="66" y="1817"/>
                    </a:lnTo>
                    <a:lnTo>
                      <a:pt x="17" y="1965"/>
                    </a:lnTo>
                    <a:lnTo>
                      <a:pt x="0" y="2114"/>
                    </a:lnTo>
                    <a:lnTo>
                      <a:pt x="0" y="2246"/>
                    </a:lnTo>
                    <a:lnTo>
                      <a:pt x="33" y="2378"/>
                    </a:lnTo>
                    <a:lnTo>
                      <a:pt x="83" y="2494"/>
                    </a:lnTo>
                    <a:lnTo>
                      <a:pt x="132" y="2543"/>
                    </a:lnTo>
                    <a:lnTo>
                      <a:pt x="182" y="2593"/>
                    </a:lnTo>
                    <a:lnTo>
                      <a:pt x="231" y="2626"/>
                    </a:lnTo>
                    <a:lnTo>
                      <a:pt x="297" y="2659"/>
                    </a:lnTo>
                    <a:lnTo>
                      <a:pt x="363" y="2675"/>
                    </a:lnTo>
                    <a:lnTo>
                      <a:pt x="429" y="2675"/>
                    </a:lnTo>
                    <a:lnTo>
                      <a:pt x="562" y="2659"/>
                    </a:lnTo>
                    <a:lnTo>
                      <a:pt x="727" y="2609"/>
                    </a:lnTo>
                    <a:lnTo>
                      <a:pt x="892" y="2527"/>
                    </a:lnTo>
                    <a:lnTo>
                      <a:pt x="1057" y="2428"/>
                    </a:lnTo>
                    <a:lnTo>
                      <a:pt x="1222" y="2312"/>
                    </a:lnTo>
                    <a:lnTo>
                      <a:pt x="1404" y="2163"/>
                    </a:lnTo>
                    <a:lnTo>
                      <a:pt x="1569" y="2015"/>
                    </a:lnTo>
                    <a:lnTo>
                      <a:pt x="1734" y="1850"/>
                    </a:lnTo>
                    <a:lnTo>
                      <a:pt x="1882" y="1685"/>
                    </a:lnTo>
                    <a:lnTo>
                      <a:pt x="2031" y="1519"/>
                    </a:lnTo>
                    <a:lnTo>
                      <a:pt x="2163" y="1338"/>
                    </a:lnTo>
                    <a:lnTo>
                      <a:pt x="2279" y="1173"/>
                    </a:lnTo>
                    <a:lnTo>
                      <a:pt x="2378" y="1024"/>
                    </a:lnTo>
                    <a:lnTo>
                      <a:pt x="2097" y="776"/>
                    </a:lnTo>
                    <a:lnTo>
                      <a:pt x="1816" y="562"/>
                    </a:lnTo>
                    <a:lnTo>
                      <a:pt x="1569" y="380"/>
                    </a:lnTo>
                    <a:lnTo>
                      <a:pt x="1321" y="232"/>
                    </a:lnTo>
                    <a:lnTo>
                      <a:pt x="1007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38"/>
              <p:cNvSpPr/>
              <p:nvPr/>
            </p:nvSpPr>
            <p:spPr>
              <a:xfrm>
                <a:off x="-1757078" y="1528106"/>
                <a:ext cx="81541" cy="89547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3501" extrusionOk="0">
                    <a:moveTo>
                      <a:pt x="1932" y="0"/>
                    </a:moveTo>
                    <a:lnTo>
                      <a:pt x="1850" y="198"/>
                    </a:lnTo>
                    <a:lnTo>
                      <a:pt x="1718" y="380"/>
                    </a:lnTo>
                    <a:lnTo>
                      <a:pt x="1569" y="562"/>
                    </a:lnTo>
                    <a:lnTo>
                      <a:pt x="1404" y="760"/>
                    </a:lnTo>
                    <a:lnTo>
                      <a:pt x="1024" y="1139"/>
                    </a:lnTo>
                    <a:lnTo>
                      <a:pt x="644" y="1536"/>
                    </a:lnTo>
                    <a:lnTo>
                      <a:pt x="463" y="1734"/>
                    </a:lnTo>
                    <a:lnTo>
                      <a:pt x="314" y="1932"/>
                    </a:lnTo>
                    <a:lnTo>
                      <a:pt x="182" y="2130"/>
                    </a:lnTo>
                    <a:lnTo>
                      <a:pt x="83" y="2345"/>
                    </a:lnTo>
                    <a:lnTo>
                      <a:pt x="50" y="2444"/>
                    </a:lnTo>
                    <a:lnTo>
                      <a:pt x="17" y="2543"/>
                    </a:lnTo>
                    <a:lnTo>
                      <a:pt x="0" y="2642"/>
                    </a:lnTo>
                    <a:lnTo>
                      <a:pt x="0" y="2758"/>
                    </a:lnTo>
                    <a:lnTo>
                      <a:pt x="17" y="2857"/>
                    </a:lnTo>
                    <a:lnTo>
                      <a:pt x="50" y="2956"/>
                    </a:lnTo>
                    <a:lnTo>
                      <a:pt x="83" y="3071"/>
                    </a:lnTo>
                    <a:lnTo>
                      <a:pt x="149" y="3170"/>
                    </a:lnTo>
                    <a:lnTo>
                      <a:pt x="199" y="3253"/>
                    </a:lnTo>
                    <a:lnTo>
                      <a:pt x="265" y="3319"/>
                    </a:lnTo>
                    <a:lnTo>
                      <a:pt x="331" y="3369"/>
                    </a:lnTo>
                    <a:lnTo>
                      <a:pt x="397" y="3418"/>
                    </a:lnTo>
                    <a:lnTo>
                      <a:pt x="479" y="3451"/>
                    </a:lnTo>
                    <a:lnTo>
                      <a:pt x="562" y="3484"/>
                    </a:lnTo>
                    <a:lnTo>
                      <a:pt x="727" y="3501"/>
                    </a:lnTo>
                    <a:lnTo>
                      <a:pt x="925" y="3484"/>
                    </a:lnTo>
                    <a:lnTo>
                      <a:pt x="1123" y="3451"/>
                    </a:lnTo>
                    <a:lnTo>
                      <a:pt x="1338" y="3369"/>
                    </a:lnTo>
                    <a:lnTo>
                      <a:pt x="1553" y="3286"/>
                    </a:lnTo>
                    <a:lnTo>
                      <a:pt x="1767" y="3170"/>
                    </a:lnTo>
                    <a:lnTo>
                      <a:pt x="1998" y="3055"/>
                    </a:lnTo>
                    <a:lnTo>
                      <a:pt x="2428" y="2774"/>
                    </a:lnTo>
                    <a:lnTo>
                      <a:pt x="2840" y="2477"/>
                    </a:lnTo>
                    <a:lnTo>
                      <a:pt x="3187" y="2180"/>
                    </a:lnTo>
                    <a:lnTo>
                      <a:pt x="3072" y="1866"/>
                    </a:lnTo>
                    <a:lnTo>
                      <a:pt x="2923" y="1552"/>
                    </a:lnTo>
                    <a:lnTo>
                      <a:pt x="2791" y="1255"/>
                    </a:lnTo>
                    <a:lnTo>
                      <a:pt x="2626" y="974"/>
                    </a:lnTo>
                    <a:lnTo>
                      <a:pt x="2461" y="710"/>
                    </a:lnTo>
                    <a:lnTo>
                      <a:pt x="2296" y="462"/>
                    </a:lnTo>
                    <a:lnTo>
                      <a:pt x="2114" y="231"/>
                    </a:lnTo>
                    <a:lnTo>
                      <a:pt x="1932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38"/>
              <p:cNvSpPr/>
              <p:nvPr/>
            </p:nvSpPr>
            <p:spPr>
              <a:xfrm>
                <a:off x="-1802681" y="1323697"/>
                <a:ext cx="52818" cy="44786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751" fill="none" extrusionOk="0">
                    <a:moveTo>
                      <a:pt x="2064" y="0"/>
                    </a:moveTo>
                    <a:lnTo>
                      <a:pt x="0" y="175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38"/>
              <p:cNvSpPr/>
              <p:nvPr/>
            </p:nvSpPr>
            <p:spPr>
              <a:xfrm>
                <a:off x="-1955143" y="1043710"/>
                <a:ext cx="173594" cy="185002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7233" extrusionOk="0">
                    <a:moveTo>
                      <a:pt x="3253" y="0"/>
                    </a:moveTo>
                    <a:lnTo>
                      <a:pt x="3154" y="17"/>
                    </a:lnTo>
                    <a:lnTo>
                      <a:pt x="3072" y="66"/>
                    </a:lnTo>
                    <a:lnTo>
                      <a:pt x="3006" y="132"/>
                    </a:lnTo>
                    <a:lnTo>
                      <a:pt x="2956" y="231"/>
                    </a:lnTo>
                    <a:lnTo>
                      <a:pt x="2807" y="562"/>
                    </a:lnTo>
                    <a:lnTo>
                      <a:pt x="2609" y="925"/>
                    </a:lnTo>
                    <a:lnTo>
                      <a:pt x="2395" y="1305"/>
                    </a:lnTo>
                    <a:lnTo>
                      <a:pt x="2263" y="1486"/>
                    </a:lnTo>
                    <a:lnTo>
                      <a:pt x="2114" y="1684"/>
                    </a:lnTo>
                    <a:lnTo>
                      <a:pt x="1949" y="1866"/>
                    </a:lnTo>
                    <a:lnTo>
                      <a:pt x="1784" y="2048"/>
                    </a:lnTo>
                    <a:lnTo>
                      <a:pt x="1602" y="2213"/>
                    </a:lnTo>
                    <a:lnTo>
                      <a:pt x="1420" y="2378"/>
                    </a:lnTo>
                    <a:lnTo>
                      <a:pt x="1206" y="2527"/>
                    </a:lnTo>
                    <a:lnTo>
                      <a:pt x="991" y="2659"/>
                    </a:lnTo>
                    <a:lnTo>
                      <a:pt x="744" y="2774"/>
                    </a:lnTo>
                    <a:lnTo>
                      <a:pt x="496" y="2890"/>
                    </a:lnTo>
                    <a:lnTo>
                      <a:pt x="364" y="2956"/>
                    </a:lnTo>
                    <a:lnTo>
                      <a:pt x="248" y="3038"/>
                    </a:lnTo>
                    <a:lnTo>
                      <a:pt x="149" y="3154"/>
                    </a:lnTo>
                    <a:lnTo>
                      <a:pt x="83" y="3270"/>
                    </a:lnTo>
                    <a:lnTo>
                      <a:pt x="34" y="3418"/>
                    </a:lnTo>
                    <a:lnTo>
                      <a:pt x="0" y="3567"/>
                    </a:lnTo>
                    <a:lnTo>
                      <a:pt x="0" y="3715"/>
                    </a:lnTo>
                    <a:lnTo>
                      <a:pt x="34" y="3864"/>
                    </a:lnTo>
                    <a:lnTo>
                      <a:pt x="215" y="4409"/>
                    </a:lnTo>
                    <a:lnTo>
                      <a:pt x="397" y="4904"/>
                    </a:lnTo>
                    <a:lnTo>
                      <a:pt x="595" y="5333"/>
                    </a:lnTo>
                    <a:lnTo>
                      <a:pt x="810" y="5730"/>
                    </a:lnTo>
                    <a:lnTo>
                      <a:pt x="1024" y="6060"/>
                    </a:lnTo>
                    <a:lnTo>
                      <a:pt x="1272" y="6357"/>
                    </a:lnTo>
                    <a:lnTo>
                      <a:pt x="1387" y="6489"/>
                    </a:lnTo>
                    <a:lnTo>
                      <a:pt x="1503" y="6605"/>
                    </a:lnTo>
                    <a:lnTo>
                      <a:pt x="1635" y="6704"/>
                    </a:lnTo>
                    <a:lnTo>
                      <a:pt x="1767" y="6803"/>
                    </a:lnTo>
                    <a:lnTo>
                      <a:pt x="1899" y="6886"/>
                    </a:lnTo>
                    <a:lnTo>
                      <a:pt x="2031" y="6968"/>
                    </a:lnTo>
                    <a:lnTo>
                      <a:pt x="2180" y="7034"/>
                    </a:lnTo>
                    <a:lnTo>
                      <a:pt x="2329" y="7084"/>
                    </a:lnTo>
                    <a:lnTo>
                      <a:pt x="2477" y="7133"/>
                    </a:lnTo>
                    <a:lnTo>
                      <a:pt x="2626" y="7183"/>
                    </a:lnTo>
                    <a:lnTo>
                      <a:pt x="2940" y="7216"/>
                    </a:lnTo>
                    <a:lnTo>
                      <a:pt x="3270" y="7232"/>
                    </a:lnTo>
                    <a:lnTo>
                      <a:pt x="3600" y="7216"/>
                    </a:lnTo>
                    <a:lnTo>
                      <a:pt x="3963" y="7166"/>
                    </a:lnTo>
                    <a:lnTo>
                      <a:pt x="4343" y="7084"/>
                    </a:lnTo>
                    <a:lnTo>
                      <a:pt x="4525" y="7034"/>
                    </a:lnTo>
                    <a:lnTo>
                      <a:pt x="4706" y="6968"/>
                    </a:lnTo>
                    <a:lnTo>
                      <a:pt x="4888" y="6902"/>
                    </a:lnTo>
                    <a:lnTo>
                      <a:pt x="5053" y="6836"/>
                    </a:lnTo>
                    <a:lnTo>
                      <a:pt x="5218" y="6754"/>
                    </a:lnTo>
                    <a:lnTo>
                      <a:pt x="5367" y="6654"/>
                    </a:lnTo>
                    <a:lnTo>
                      <a:pt x="5499" y="6555"/>
                    </a:lnTo>
                    <a:lnTo>
                      <a:pt x="5631" y="6456"/>
                    </a:lnTo>
                    <a:lnTo>
                      <a:pt x="5763" y="6341"/>
                    </a:lnTo>
                    <a:lnTo>
                      <a:pt x="5879" y="6209"/>
                    </a:lnTo>
                    <a:lnTo>
                      <a:pt x="5994" y="6093"/>
                    </a:lnTo>
                    <a:lnTo>
                      <a:pt x="6093" y="5961"/>
                    </a:lnTo>
                    <a:lnTo>
                      <a:pt x="6275" y="5664"/>
                    </a:lnTo>
                    <a:lnTo>
                      <a:pt x="6440" y="5367"/>
                    </a:lnTo>
                    <a:lnTo>
                      <a:pt x="6556" y="5036"/>
                    </a:lnTo>
                    <a:lnTo>
                      <a:pt x="6655" y="4690"/>
                    </a:lnTo>
                    <a:lnTo>
                      <a:pt x="6721" y="4326"/>
                    </a:lnTo>
                    <a:lnTo>
                      <a:pt x="6770" y="3947"/>
                    </a:lnTo>
                    <a:lnTo>
                      <a:pt x="6787" y="3550"/>
                    </a:lnTo>
                    <a:lnTo>
                      <a:pt x="6787" y="3137"/>
                    </a:lnTo>
                    <a:lnTo>
                      <a:pt x="6737" y="2725"/>
                    </a:lnTo>
                    <a:lnTo>
                      <a:pt x="6688" y="2295"/>
                    </a:lnTo>
                    <a:lnTo>
                      <a:pt x="6671" y="2196"/>
                    </a:lnTo>
                    <a:lnTo>
                      <a:pt x="6622" y="2114"/>
                    </a:lnTo>
                    <a:lnTo>
                      <a:pt x="6589" y="2031"/>
                    </a:lnTo>
                    <a:lnTo>
                      <a:pt x="6523" y="1949"/>
                    </a:lnTo>
                    <a:lnTo>
                      <a:pt x="6457" y="1883"/>
                    </a:lnTo>
                    <a:lnTo>
                      <a:pt x="6374" y="1833"/>
                    </a:lnTo>
                    <a:lnTo>
                      <a:pt x="6291" y="1783"/>
                    </a:lnTo>
                    <a:lnTo>
                      <a:pt x="6209" y="1750"/>
                    </a:lnTo>
                    <a:lnTo>
                      <a:pt x="5945" y="1684"/>
                    </a:lnTo>
                    <a:lnTo>
                      <a:pt x="5647" y="1585"/>
                    </a:lnTo>
                    <a:lnTo>
                      <a:pt x="5317" y="1453"/>
                    </a:lnTo>
                    <a:lnTo>
                      <a:pt x="4970" y="1272"/>
                    </a:lnTo>
                    <a:lnTo>
                      <a:pt x="4607" y="1057"/>
                    </a:lnTo>
                    <a:lnTo>
                      <a:pt x="4426" y="941"/>
                    </a:lnTo>
                    <a:lnTo>
                      <a:pt x="4260" y="809"/>
                    </a:lnTo>
                    <a:lnTo>
                      <a:pt x="4079" y="661"/>
                    </a:lnTo>
                    <a:lnTo>
                      <a:pt x="3914" y="496"/>
                    </a:lnTo>
                    <a:lnTo>
                      <a:pt x="3749" y="314"/>
                    </a:lnTo>
                    <a:lnTo>
                      <a:pt x="3600" y="132"/>
                    </a:lnTo>
                    <a:lnTo>
                      <a:pt x="3517" y="66"/>
                    </a:lnTo>
                    <a:lnTo>
                      <a:pt x="3435" y="17"/>
                    </a:lnTo>
                    <a:lnTo>
                      <a:pt x="3336" y="0"/>
                    </a:lnTo>
                    <a:close/>
                  </a:path>
                </a:pathLst>
              </a:custGeom>
              <a:solidFill>
                <a:srgbClr val="FDC0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38"/>
              <p:cNvSpPr/>
              <p:nvPr/>
            </p:nvSpPr>
            <p:spPr>
              <a:xfrm>
                <a:off x="-1914169" y="1159419"/>
                <a:ext cx="29158" cy="29158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140" extrusionOk="0">
                    <a:moveTo>
                      <a:pt x="446" y="0"/>
                    </a:moveTo>
                    <a:lnTo>
                      <a:pt x="347" y="50"/>
                    </a:lnTo>
                    <a:lnTo>
                      <a:pt x="248" y="99"/>
                    </a:lnTo>
                    <a:lnTo>
                      <a:pt x="165" y="166"/>
                    </a:lnTo>
                    <a:lnTo>
                      <a:pt x="99" y="248"/>
                    </a:lnTo>
                    <a:lnTo>
                      <a:pt x="33" y="347"/>
                    </a:lnTo>
                    <a:lnTo>
                      <a:pt x="0" y="446"/>
                    </a:lnTo>
                    <a:lnTo>
                      <a:pt x="0" y="562"/>
                    </a:lnTo>
                    <a:lnTo>
                      <a:pt x="0" y="677"/>
                    </a:lnTo>
                    <a:lnTo>
                      <a:pt x="33" y="793"/>
                    </a:lnTo>
                    <a:lnTo>
                      <a:pt x="99" y="892"/>
                    </a:lnTo>
                    <a:lnTo>
                      <a:pt x="165" y="975"/>
                    </a:lnTo>
                    <a:lnTo>
                      <a:pt x="248" y="1041"/>
                    </a:lnTo>
                    <a:lnTo>
                      <a:pt x="347" y="1090"/>
                    </a:lnTo>
                    <a:lnTo>
                      <a:pt x="446" y="1123"/>
                    </a:lnTo>
                    <a:lnTo>
                      <a:pt x="562" y="1140"/>
                    </a:lnTo>
                    <a:lnTo>
                      <a:pt x="677" y="1123"/>
                    </a:lnTo>
                    <a:lnTo>
                      <a:pt x="793" y="1090"/>
                    </a:lnTo>
                    <a:lnTo>
                      <a:pt x="892" y="1041"/>
                    </a:lnTo>
                    <a:lnTo>
                      <a:pt x="974" y="975"/>
                    </a:lnTo>
                    <a:lnTo>
                      <a:pt x="1040" y="892"/>
                    </a:lnTo>
                    <a:lnTo>
                      <a:pt x="1090" y="793"/>
                    </a:lnTo>
                    <a:lnTo>
                      <a:pt x="1123" y="677"/>
                    </a:lnTo>
                    <a:lnTo>
                      <a:pt x="1139" y="562"/>
                    </a:lnTo>
                    <a:lnTo>
                      <a:pt x="1123" y="446"/>
                    </a:lnTo>
                    <a:lnTo>
                      <a:pt x="1090" y="347"/>
                    </a:lnTo>
                    <a:lnTo>
                      <a:pt x="1040" y="248"/>
                    </a:lnTo>
                    <a:lnTo>
                      <a:pt x="974" y="166"/>
                    </a:lnTo>
                    <a:lnTo>
                      <a:pt x="892" y="99"/>
                    </a:lnTo>
                    <a:lnTo>
                      <a:pt x="793" y="50"/>
                    </a:lnTo>
                    <a:lnTo>
                      <a:pt x="677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38"/>
              <p:cNvSpPr/>
              <p:nvPr/>
            </p:nvSpPr>
            <p:spPr>
              <a:xfrm>
                <a:off x="-1835624" y="1136195"/>
                <a:ext cx="29158" cy="29158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140" extrusionOk="0">
                    <a:moveTo>
                      <a:pt x="562" y="0"/>
                    </a:moveTo>
                    <a:lnTo>
                      <a:pt x="446" y="17"/>
                    </a:lnTo>
                    <a:lnTo>
                      <a:pt x="347" y="50"/>
                    </a:lnTo>
                    <a:lnTo>
                      <a:pt x="248" y="99"/>
                    </a:lnTo>
                    <a:lnTo>
                      <a:pt x="165" y="165"/>
                    </a:lnTo>
                    <a:lnTo>
                      <a:pt x="99" y="248"/>
                    </a:lnTo>
                    <a:lnTo>
                      <a:pt x="50" y="347"/>
                    </a:lnTo>
                    <a:lnTo>
                      <a:pt x="17" y="446"/>
                    </a:lnTo>
                    <a:lnTo>
                      <a:pt x="0" y="562"/>
                    </a:lnTo>
                    <a:lnTo>
                      <a:pt x="17" y="677"/>
                    </a:lnTo>
                    <a:lnTo>
                      <a:pt x="50" y="793"/>
                    </a:lnTo>
                    <a:lnTo>
                      <a:pt x="99" y="892"/>
                    </a:lnTo>
                    <a:lnTo>
                      <a:pt x="165" y="974"/>
                    </a:lnTo>
                    <a:lnTo>
                      <a:pt x="248" y="1041"/>
                    </a:lnTo>
                    <a:lnTo>
                      <a:pt x="347" y="1090"/>
                    </a:lnTo>
                    <a:lnTo>
                      <a:pt x="446" y="1123"/>
                    </a:lnTo>
                    <a:lnTo>
                      <a:pt x="562" y="1140"/>
                    </a:lnTo>
                    <a:lnTo>
                      <a:pt x="677" y="1123"/>
                    </a:lnTo>
                    <a:lnTo>
                      <a:pt x="793" y="1090"/>
                    </a:lnTo>
                    <a:lnTo>
                      <a:pt x="892" y="1041"/>
                    </a:lnTo>
                    <a:lnTo>
                      <a:pt x="974" y="974"/>
                    </a:lnTo>
                    <a:lnTo>
                      <a:pt x="1041" y="892"/>
                    </a:lnTo>
                    <a:lnTo>
                      <a:pt x="1090" y="793"/>
                    </a:lnTo>
                    <a:lnTo>
                      <a:pt x="1123" y="677"/>
                    </a:lnTo>
                    <a:lnTo>
                      <a:pt x="1140" y="562"/>
                    </a:lnTo>
                    <a:lnTo>
                      <a:pt x="1123" y="446"/>
                    </a:lnTo>
                    <a:lnTo>
                      <a:pt x="1090" y="347"/>
                    </a:lnTo>
                    <a:lnTo>
                      <a:pt x="1041" y="248"/>
                    </a:lnTo>
                    <a:lnTo>
                      <a:pt x="974" y="165"/>
                    </a:lnTo>
                    <a:lnTo>
                      <a:pt x="892" y="99"/>
                    </a:lnTo>
                    <a:lnTo>
                      <a:pt x="793" y="50"/>
                    </a:lnTo>
                    <a:lnTo>
                      <a:pt x="677" y="17"/>
                    </a:lnTo>
                    <a:lnTo>
                      <a:pt x="562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38"/>
              <p:cNvSpPr/>
              <p:nvPr/>
            </p:nvSpPr>
            <p:spPr>
              <a:xfrm>
                <a:off x="-1923888" y="1120133"/>
                <a:ext cx="38878" cy="15653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612" fill="none" extrusionOk="0">
                    <a:moveTo>
                      <a:pt x="0" y="612"/>
                    </a:moveTo>
                    <a:lnTo>
                      <a:pt x="0" y="612"/>
                    </a:lnTo>
                    <a:lnTo>
                      <a:pt x="17" y="496"/>
                    </a:lnTo>
                    <a:lnTo>
                      <a:pt x="66" y="397"/>
                    </a:lnTo>
                    <a:lnTo>
                      <a:pt x="132" y="298"/>
                    </a:lnTo>
                    <a:lnTo>
                      <a:pt x="215" y="215"/>
                    </a:lnTo>
                    <a:lnTo>
                      <a:pt x="314" y="149"/>
                    </a:lnTo>
                    <a:lnTo>
                      <a:pt x="413" y="100"/>
                    </a:lnTo>
                    <a:lnTo>
                      <a:pt x="529" y="50"/>
                    </a:lnTo>
                    <a:lnTo>
                      <a:pt x="661" y="17"/>
                    </a:lnTo>
                    <a:lnTo>
                      <a:pt x="776" y="1"/>
                    </a:lnTo>
                    <a:lnTo>
                      <a:pt x="908" y="1"/>
                    </a:lnTo>
                    <a:lnTo>
                      <a:pt x="1024" y="17"/>
                    </a:lnTo>
                    <a:lnTo>
                      <a:pt x="1156" y="50"/>
                    </a:lnTo>
                    <a:lnTo>
                      <a:pt x="1255" y="100"/>
                    </a:lnTo>
                    <a:lnTo>
                      <a:pt x="1354" y="182"/>
                    </a:lnTo>
                    <a:lnTo>
                      <a:pt x="1453" y="265"/>
                    </a:lnTo>
                    <a:lnTo>
                      <a:pt x="1519" y="38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38"/>
              <p:cNvSpPr/>
              <p:nvPr/>
            </p:nvSpPr>
            <p:spPr>
              <a:xfrm>
                <a:off x="-1846187" y="1105350"/>
                <a:ext cx="21153" cy="21153"/>
              </a:xfrm>
              <a:custGeom>
                <a:avLst/>
                <a:gdLst/>
                <a:ahLst/>
                <a:cxnLst/>
                <a:rect l="l" t="t" r="r" b="b"/>
                <a:pathLst>
                  <a:path w="827" h="827" extrusionOk="0">
                    <a:moveTo>
                      <a:pt x="331" y="1"/>
                    </a:moveTo>
                    <a:lnTo>
                      <a:pt x="248" y="34"/>
                    </a:lnTo>
                    <a:lnTo>
                      <a:pt x="182" y="67"/>
                    </a:lnTo>
                    <a:lnTo>
                      <a:pt x="116" y="117"/>
                    </a:lnTo>
                    <a:lnTo>
                      <a:pt x="67" y="183"/>
                    </a:lnTo>
                    <a:lnTo>
                      <a:pt x="34" y="249"/>
                    </a:lnTo>
                    <a:lnTo>
                      <a:pt x="0" y="331"/>
                    </a:lnTo>
                    <a:lnTo>
                      <a:pt x="0" y="414"/>
                    </a:lnTo>
                    <a:lnTo>
                      <a:pt x="0" y="496"/>
                    </a:lnTo>
                    <a:lnTo>
                      <a:pt x="34" y="562"/>
                    </a:lnTo>
                    <a:lnTo>
                      <a:pt x="67" y="645"/>
                    </a:lnTo>
                    <a:lnTo>
                      <a:pt x="116" y="694"/>
                    </a:lnTo>
                    <a:lnTo>
                      <a:pt x="182" y="744"/>
                    </a:lnTo>
                    <a:lnTo>
                      <a:pt x="248" y="793"/>
                    </a:lnTo>
                    <a:lnTo>
                      <a:pt x="331" y="810"/>
                    </a:lnTo>
                    <a:lnTo>
                      <a:pt x="413" y="827"/>
                    </a:lnTo>
                    <a:lnTo>
                      <a:pt x="496" y="810"/>
                    </a:lnTo>
                    <a:lnTo>
                      <a:pt x="578" y="793"/>
                    </a:lnTo>
                    <a:lnTo>
                      <a:pt x="644" y="744"/>
                    </a:lnTo>
                    <a:lnTo>
                      <a:pt x="694" y="694"/>
                    </a:lnTo>
                    <a:lnTo>
                      <a:pt x="744" y="645"/>
                    </a:lnTo>
                    <a:lnTo>
                      <a:pt x="793" y="562"/>
                    </a:lnTo>
                    <a:lnTo>
                      <a:pt x="810" y="496"/>
                    </a:lnTo>
                    <a:lnTo>
                      <a:pt x="826" y="414"/>
                    </a:lnTo>
                    <a:lnTo>
                      <a:pt x="810" y="331"/>
                    </a:lnTo>
                    <a:lnTo>
                      <a:pt x="793" y="249"/>
                    </a:lnTo>
                    <a:lnTo>
                      <a:pt x="744" y="183"/>
                    </a:lnTo>
                    <a:lnTo>
                      <a:pt x="694" y="117"/>
                    </a:lnTo>
                    <a:lnTo>
                      <a:pt x="644" y="67"/>
                    </a:lnTo>
                    <a:lnTo>
                      <a:pt x="578" y="34"/>
                    </a:lnTo>
                    <a:lnTo>
                      <a:pt x="49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38"/>
              <p:cNvSpPr/>
              <p:nvPr/>
            </p:nvSpPr>
            <p:spPr>
              <a:xfrm>
                <a:off x="-1854627" y="1088878"/>
                <a:ext cx="36346" cy="6369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249" fill="none" extrusionOk="0">
                    <a:moveTo>
                      <a:pt x="0" y="249"/>
                    </a:moveTo>
                    <a:lnTo>
                      <a:pt x="0" y="249"/>
                    </a:lnTo>
                    <a:lnTo>
                      <a:pt x="116" y="199"/>
                    </a:lnTo>
                    <a:lnTo>
                      <a:pt x="231" y="133"/>
                    </a:lnTo>
                    <a:lnTo>
                      <a:pt x="413" y="67"/>
                    </a:lnTo>
                    <a:lnTo>
                      <a:pt x="628" y="17"/>
                    </a:lnTo>
                    <a:lnTo>
                      <a:pt x="859" y="1"/>
                    </a:lnTo>
                    <a:lnTo>
                      <a:pt x="991" y="17"/>
                    </a:lnTo>
                    <a:lnTo>
                      <a:pt x="1140" y="17"/>
                    </a:lnTo>
                    <a:lnTo>
                      <a:pt x="1272" y="51"/>
                    </a:lnTo>
                    <a:lnTo>
                      <a:pt x="1420" y="10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38"/>
              <p:cNvSpPr/>
              <p:nvPr/>
            </p:nvSpPr>
            <p:spPr>
              <a:xfrm>
                <a:off x="-1931485" y="1103252"/>
                <a:ext cx="44351" cy="12686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496" fill="none" extrusionOk="0">
                    <a:moveTo>
                      <a:pt x="0" y="496"/>
                    </a:moveTo>
                    <a:lnTo>
                      <a:pt x="0" y="496"/>
                    </a:lnTo>
                    <a:lnTo>
                      <a:pt x="231" y="347"/>
                    </a:lnTo>
                    <a:lnTo>
                      <a:pt x="429" y="215"/>
                    </a:lnTo>
                    <a:lnTo>
                      <a:pt x="628" y="132"/>
                    </a:lnTo>
                    <a:lnTo>
                      <a:pt x="826" y="50"/>
                    </a:lnTo>
                    <a:lnTo>
                      <a:pt x="1024" y="17"/>
                    </a:lnTo>
                    <a:lnTo>
                      <a:pt x="1239" y="0"/>
                    </a:lnTo>
                    <a:lnTo>
                      <a:pt x="1470" y="17"/>
                    </a:lnTo>
                    <a:lnTo>
                      <a:pt x="1734" y="8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38"/>
              <p:cNvSpPr/>
              <p:nvPr/>
            </p:nvSpPr>
            <p:spPr>
              <a:xfrm>
                <a:off x="-1877441" y="1129443"/>
                <a:ext cx="18620" cy="25782"/>
              </a:xfrm>
              <a:custGeom>
                <a:avLst/>
                <a:gdLst/>
                <a:ahLst/>
                <a:cxnLst/>
                <a:rect l="l" t="t" r="r" b="b"/>
                <a:pathLst>
                  <a:path w="728" h="1008" fill="none" extrusionOk="0">
                    <a:moveTo>
                      <a:pt x="298" y="0"/>
                    </a:moveTo>
                    <a:lnTo>
                      <a:pt x="413" y="281"/>
                    </a:lnTo>
                    <a:lnTo>
                      <a:pt x="413" y="281"/>
                    </a:lnTo>
                    <a:lnTo>
                      <a:pt x="314" y="347"/>
                    </a:lnTo>
                    <a:lnTo>
                      <a:pt x="232" y="413"/>
                    </a:lnTo>
                    <a:lnTo>
                      <a:pt x="149" y="479"/>
                    </a:lnTo>
                    <a:lnTo>
                      <a:pt x="67" y="578"/>
                    </a:lnTo>
                    <a:lnTo>
                      <a:pt x="1" y="677"/>
                    </a:lnTo>
                    <a:lnTo>
                      <a:pt x="1" y="727"/>
                    </a:lnTo>
                    <a:lnTo>
                      <a:pt x="1" y="776"/>
                    </a:lnTo>
                    <a:lnTo>
                      <a:pt x="17" y="842"/>
                    </a:lnTo>
                    <a:lnTo>
                      <a:pt x="50" y="892"/>
                    </a:lnTo>
                    <a:lnTo>
                      <a:pt x="50" y="892"/>
                    </a:lnTo>
                    <a:lnTo>
                      <a:pt x="83" y="925"/>
                    </a:lnTo>
                    <a:lnTo>
                      <a:pt x="133" y="958"/>
                    </a:lnTo>
                    <a:lnTo>
                      <a:pt x="248" y="991"/>
                    </a:lnTo>
                    <a:lnTo>
                      <a:pt x="364" y="1007"/>
                    </a:lnTo>
                    <a:lnTo>
                      <a:pt x="463" y="991"/>
                    </a:lnTo>
                    <a:lnTo>
                      <a:pt x="562" y="958"/>
                    </a:lnTo>
                    <a:lnTo>
                      <a:pt x="645" y="925"/>
                    </a:lnTo>
                    <a:lnTo>
                      <a:pt x="727" y="892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38"/>
              <p:cNvSpPr/>
              <p:nvPr/>
            </p:nvSpPr>
            <p:spPr>
              <a:xfrm>
                <a:off x="-1890946" y="1153920"/>
                <a:ext cx="64225" cy="46500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1818" extrusionOk="0">
                    <a:moveTo>
                      <a:pt x="2477" y="1"/>
                    </a:moveTo>
                    <a:lnTo>
                      <a:pt x="0" y="793"/>
                    </a:lnTo>
                    <a:lnTo>
                      <a:pt x="17" y="859"/>
                    </a:lnTo>
                    <a:lnTo>
                      <a:pt x="83" y="1008"/>
                    </a:lnTo>
                    <a:lnTo>
                      <a:pt x="198" y="1206"/>
                    </a:lnTo>
                    <a:lnTo>
                      <a:pt x="264" y="1322"/>
                    </a:lnTo>
                    <a:lnTo>
                      <a:pt x="347" y="1437"/>
                    </a:lnTo>
                    <a:lnTo>
                      <a:pt x="446" y="1536"/>
                    </a:lnTo>
                    <a:lnTo>
                      <a:pt x="562" y="1635"/>
                    </a:lnTo>
                    <a:lnTo>
                      <a:pt x="694" y="1718"/>
                    </a:lnTo>
                    <a:lnTo>
                      <a:pt x="842" y="1784"/>
                    </a:lnTo>
                    <a:lnTo>
                      <a:pt x="1007" y="1817"/>
                    </a:lnTo>
                    <a:lnTo>
                      <a:pt x="1189" y="1817"/>
                    </a:lnTo>
                    <a:lnTo>
                      <a:pt x="1387" y="1801"/>
                    </a:lnTo>
                    <a:lnTo>
                      <a:pt x="1602" y="1734"/>
                    </a:lnTo>
                    <a:lnTo>
                      <a:pt x="1800" y="1635"/>
                    </a:lnTo>
                    <a:lnTo>
                      <a:pt x="1965" y="1520"/>
                    </a:lnTo>
                    <a:lnTo>
                      <a:pt x="2114" y="1404"/>
                    </a:lnTo>
                    <a:lnTo>
                      <a:pt x="2229" y="1256"/>
                    </a:lnTo>
                    <a:lnTo>
                      <a:pt x="2328" y="1124"/>
                    </a:lnTo>
                    <a:lnTo>
                      <a:pt x="2394" y="975"/>
                    </a:lnTo>
                    <a:lnTo>
                      <a:pt x="2444" y="826"/>
                    </a:lnTo>
                    <a:lnTo>
                      <a:pt x="2477" y="694"/>
                    </a:lnTo>
                    <a:lnTo>
                      <a:pt x="2510" y="546"/>
                    </a:lnTo>
                    <a:lnTo>
                      <a:pt x="2510" y="430"/>
                    </a:lnTo>
                    <a:lnTo>
                      <a:pt x="2510" y="199"/>
                    </a:lnTo>
                    <a:lnTo>
                      <a:pt x="2494" y="50"/>
                    </a:lnTo>
                    <a:lnTo>
                      <a:pt x="247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38"/>
              <p:cNvSpPr/>
              <p:nvPr/>
            </p:nvSpPr>
            <p:spPr>
              <a:xfrm>
                <a:off x="-1769329" y="1140415"/>
                <a:ext cx="14809" cy="14809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9" extrusionOk="0">
                    <a:moveTo>
                      <a:pt x="232" y="0"/>
                    </a:moveTo>
                    <a:lnTo>
                      <a:pt x="166" y="17"/>
                    </a:lnTo>
                    <a:lnTo>
                      <a:pt x="116" y="50"/>
                    </a:lnTo>
                    <a:lnTo>
                      <a:pt x="83" y="83"/>
                    </a:lnTo>
                    <a:lnTo>
                      <a:pt x="50" y="132"/>
                    </a:lnTo>
                    <a:lnTo>
                      <a:pt x="17" y="166"/>
                    </a:lnTo>
                    <a:lnTo>
                      <a:pt x="1" y="232"/>
                    </a:lnTo>
                    <a:lnTo>
                      <a:pt x="1" y="281"/>
                    </a:lnTo>
                    <a:lnTo>
                      <a:pt x="1" y="347"/>
                    </a:lnTo>
                    <a:lnTo>
                      <a:pt x="17" y="397"/>
                    </a:lnTo>
                    <a:lnTo>
                      <a:pt x="50" y="446"/>
                    </a:lnTo>
                    <a:lnTo>
                      <a:pt x="83" y="496"/>
                    </a:lnTo>
                    <a:lnTo>
                      <a:pt x="116" y="529"/>
                    </a:lnTo>
                    <a:lnTo>
                      <a:pt x="166" y="545"/>
                    </a:lnTo>
                    <a:lnTo>
                      <a:pt x="232" y="562"/>
                    </a:lnTo>
                    <a:lnTo>
                      <a:pt x="281" y="578"/>
                    </a:lnTo>
                    <a:lnTo>
                      <a:pt x="347" y="562"/>
                    </a:lnTo>
                    <a:lnTo>
                      <a:pt x="397" y="545"/>
                    </a:lnTo>
                    <a:lnTo>
                      <a:pt x="446" y="529"/>
                    </a:lnTo>
                    <a:lnTo>
                      <a:pt x="479" y="496"/>
                    </a:lnTo>
                    <a:lnTo>
                      <a:pt x="529" y="446"/>
                    </a:lnTo>
                    <a:lnTo>
                      <a:pt x="545" y="397"/>
                    </a:lnTo>
                    <a:lnTo>
                      <a:pt x="562" y="347"/>
                    </a:lnTo>
                    <a:lnTo>
                      <a:pt x="579" y="281"/>
                    </a:lnTo>
                    <a:lnTo>
                      <a:pt x="562" y="232"/>
                    </a:lnTo>
                    <a:lnTo>
                      <a:pt x="545" y="166"/>
                    </a:lnTo>
                    <a:lnTo>
                      <a:pt x="529" y="132"/>
                    </a:lnTo>
                    <a:lnTo>
                      <a:pt x="479" y="83"/>
                    </a:lnTo>
                    <a:lnTo>
                      <a:pt x="446" y="50"/>
                    </a:lnTo>
                    <a:lnTo>
                      <a:pt x="397" y="17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38"/>
              <p:cNvSpPr/>
              <p:nvPr/>
            </p:nvSpPr>
            <p:spPr>
              <a:xfrm>
                <a:off x="-1968238" y="1176299"/>
                <a:ext cx="14809" cy="14809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9" extrusionOk="0">
                    <a:moveTo>
                      <a:pt x="281" y="1"/>
                    </a:moveTo>
                    <a:lnTo>
                      <a:pt x="232" y="17"/>
                    </a:lnTo>
                    <a:lnTo>
                      <a:pt x="182" y="34"/>
                    </a:lnTo>
                    <a:lnTo>
                      <a:pt x="133" y="50"/>
                    </a:lnTo>
                    <a:lnTo>
                      <a:pt x="83" y="83"/>
                    </a:lnTo>
                    <a:lnTo>
                      <a:pt x="50" y="133"/>
                    </a:lnTo>
                    <a:lnTo>
                      <a:pt x="17" y="183"/>
                    </a:lnTo>
                    <a:lnTo>
                      <a:pt x="1" y="232"/>
                    </a:lnTo>
                    <a:lnTo>
                      <a:pt x="1" y="298"/>
                    </a:lnTo>
                    <a:lnTo>
                      <a:pt x="1" y="348"/>
                    </a:lnTo>
                    <a:lnTo>
                      <a:pt x="17" y="397"/>
                    </a:lnTo>
                    <a:lnTo>
                      <a:pt x="50" y="447"/>
                    </a:lnTo>
                    <a:lnTo>
                      <a:pt x="83" y="496"/>
                    </a:lnTo>
                    <a:lnTo>
                      <a:pt x="133" y="529"/>
                    </a:lnTo>
                    <a:lnTo>
                      <a:pt x="182" y="562"/>
                    </a:lnTo>
                    <a:lnTo>
                      <a:pt x="232" y="579"/>
                    </a:lnTo>
                    <a:lnTo>
                      <a:pt x="347" y="579"/>
                    </a:lnTo>
                    <a:lnTo>
                      <a:pt x="397" y="562"/>
                    </a:lnTo>
                    <a:lnTo>
                      <a:pt x="446" y="529"/>
                    </a:lnTo>
                    <a:lnTo>
                      <a:pt x="496" y="496"/>
                    </a:lnTo>
                    <a:lnTo>
                      <a:pt x="529" y="447"/>
                    </a:lnTo>
                    <a:lnTo>
                      <a:pt x="562" y="397"/>
                    </a:lnTo>
                    <a:lnTo>
                      <a:pt x="579" y="348"/>
                    </a:lnTo>
                    <a:lnTo>
                      <a:pt x="579" y="298"/>
                    </a:lnTo>
                    <a:lnTo>
                      <a:pt x="579" y="232"/>
                    </a:lnTo>
                    <a:lnTo>
                      <a:pt x="562" y="183"/>
                    </a:lnTo>
                    <a:lnTo>
                      <a:pt x="529" y="133"/>
                    </a:lnTo>
                    <a:lnTo>
                      <a:pt x="496" y="83"/>
                    </a:lnTo>
                    <a:lnTo>
                      <a:pt x="446" y="50"/>
                    </a:lnTo>
                    <a:lnTo>
                      <a:pt x="397" y="34"/>
                    </a:lnTo>
                    <a:lnTo>
                      <a:pt x="347" y="17"/>
                    </a:lnTo>
                    <a:lnTo>
                      <a:pt x="28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0" name="Google Shape;1830;p38"/>
            <p:cNvGrpSpPr/>
            <p:nvPr/>
          </p:nvGrpSpPr>
          <p:grpSpPr>
            <a:xfrm>
              <a:off x="7259639" y="3150048"/>
              <a:ext cx="747958" cy="1136070"/>
              <a:chOff x="-2667711" y="1779584"/>
              <a:chExt cx="747958" cy="1136070"/>
            </a:xfrm>
          </p:grpSpPr>
          <p:sp>
            <p:nvSpPr>
              <p:cNvPr id="1831" name="Google Shape;1831;p38"/>
              <p:cNvSpPr/>
              <p:nvPr/>
            </p:nvSpPr>
            <p:spPr>
              <a:xfrm>
                <a:off x="-2504277" y="1837438"/>
                <a:ext cx="159680" cy="401234"/>
              </a:xfrm>
              <a:custGeom>
                <a:avLst/>
                <a:gdLst/>
                <a:ahLst/>
                <a:cxnLst/>
                <a:rect l="l" t="t" r="r" b="b"/>
                <a:pathLst>
                  <a:path w="6243" h="15687" extrusionOk="0">
                    <a:moveTo>
                      <a:pt x="4244" y="1"/>
                    </a:moveTo>
                    <a:lnTo>
                      <a:pt x="3964" y="529"/>
                    </a:lnTo>
                    <a:lnTo>
                      <a:pt x="3699" y="1074"/>
                    </a:lnTo>
                    <a:lnTo>
                      <a:pt x="3452" y="1619"/>
                    </a:lnTo>
                    <a:lnTo>
                      <a:pt x="3204" y="2164"/>
                    </a:lnTo>
                    <a:lnTo>
                      <a:pt x="2742" y="3286"/>
                    </a:lnTo>
                    <a:lnTo>
                      <a:pt x="2329" y="4409"/>
                    </a:lnTo>
                    <a:lnTo>
                      <a:pt x="1503" y="6638"/>
                    </a:lnTo>
                    <a:lnTo>
                      <a:pt x="1107" y="7711"/>
                    </a:lnTo>
                    <a:lnTo>
                      <a:pt x="892" y="8223"/>
                    </a:lnTo>
                    <a:lnTo>
                      <a:pt x="678" y="8735"/>
                    </a:lnTo>
                    <a:lnTo>
                      <a:pt x="496" y="9181"/>
                    </a:lnTo>
                    <a:lnTo>
                      <a:pt x="331" y="9643"/>
                    </a:lnTo>
                    <a:lnTo>
                      <a:pt x="199" y="10106"/>
                    </a:lnTo>
                    <a:lnTo>
                      <a:pt x="83" y="10585"/>
                    </a:lnTo>
                    <a:lnTo>
                      <a:pt x="50" y="10816"/>
                    </a:lnTo>
                    <a:lnTo>
                      <a:pt x="17" y="11063"/>
                    </a:lnTo>
                    <a:lnTo>
                      <a:pt x="1" y="11295"/>
                    </a:lnTo>
                    <a:lnTo>
                      <a:pt x="1" y="11542"/>
                    </a:lnTo>
                    <a:lnTo>
                      <a:pt x="1" y="11773"/>
                    </a:lnTo>
                    <a:lnTo>
                      <a:pt x="17" y="12005"/>
                    </a:lnTo>
                    <a:lnTo>
                      <a:pt x="50" y="12252"/>
                    </a:lnTo>
                    <a:lnTo>
                      <a:pt x="100" y="12483"/>
                    </a:lnTo>
                    <a:lnTo>
                      <a:pt x="166" y="12715"/>
                    </a:lnTo>
                    <a:lnTo>
                      <a:pt x="265" y="12929"/>
                    </a:lnTo>
                    <a:lnTo>
                      <a:pt x="364" y="13160"/>
                    </a:lnTo>
                    <a:lnTo>
                      <a:pt x="480" y="13375"/>
                    </a:lnTo>
                    <a:lnTo>
                      <a:pt x="612" y="13590"/>
                    </a:lnTo>
                    <a:lnTo>
                      <a:pt x="777" y="13804"/>
                    </a:lnTo>
                    <a:lnTo>
                      <a:pt x="958" y="14019"/>
                    </a:lnTo>
                    <a:lnTo>
                      <a:pt x="1157" y="14217"/>
                    </a:lnTo>
                    <a:lnTo>
                      <a:pt x="1388" y="14415"/>
                    </a:lnTo>
                    <a:lnTo>
                      <a:pt x="1635" y="14597"/>
                    </a:lnTo>
                    <a:lnTo>
                      <a:pt x="1900" y="14779"/>
                    </a:lnTo>
                    <a:lnTo>
                      <a:pt x="2197" y="14960"/>
                    </a:lnTo>
                    <a:lnTo>
                      <a:pt x="2527" y="15125"/>
                    </a:lnTo>
                    <a:lnTo>
                      <a:pt x="2874" y="15290"/>
                    </a:lnTo>
                    <a:lnTo>
                      <a:pt x="3254" y="15439"/>
                    </a:lnTo>
                    <a:lnTo>
                      <a:pt x="3666" y="15588"/>
                    </a:lnTo>
                    <a:lnTo>
                      <a:pt x="3881" y="15654"/>
                    </a:lnTo>
                    <a:lnTo>
                      <a:pt x="4096" y="15670"/>
                    </a:lnTo>
                    <a:lnTo>
                      <a:pt x="4327" y="15687"/>
                    </a:lnTo>
                    <a:lnTo>
                      <a:pt x="4525" y="15670"/>
                    </a:lnTo>
                    <a:lnTo>
                      <a:pt x="4740" y="15621"/>
                    </a:lnTo>
                    <a:lnTo>
                      <a:pt x="4938" y="15555"/>
                    </a:lnTo>
                    <a:lnTo>
                      <a:pt x="5136" y="15472"/>
                    </a:lnTo>
                    <a:lnTo>
                      <a:pt x="5318" y="15356"/>
                    </a:lnTo>
                    <a:lnTo>
                      <a:pt x="5483" y="15241"/>
                    </a:lnTo>
                    <a:lnTo>
                      <a:pt x="5631" y="15092"/>
                    </a:lnTo>
                    <a:lnTo>
                      <a:pt x="5763" y="14927"/>
                    </a:lnTo>
                    <a:lnTo>
                      <a:pt x="5895" y="14745"/>
                    </a:lnTo>
                    <a:lnTo>
                      <a:pt x="5995" y="14564"/>
                    </a:lnTo>
                    <a:lnTo>
                      <a:pt x="6061" y="14366"/>
                    </a:lnTo>
                    <a:lnTo>
                      <a:pt x="6127" y="14151"/>
                    </a:lnTo>
                    <a:lnTo>
                      <a:pt x="6160" y="13920"/>
                    </a:lnTo>
                    <a:lnTo>
                      <a:pt x="6209" y="13210"/>
                    </a:lnTo>
                    <a:lnTo>
                      <a:pt x="6242" y="12467"/>
                    </a:lnTo>
                    <a:lnTo>
                      <a:pt x="6226" y="11658"/>
                    </a:lnTo>
                    <a:lnTo>
                      <a:pt x="6226" y="11262"/>
                    </a:lnTo>
                    <a:lnTo>
                      <a:pt x="6193" y="10849"/>
                    </a:lnTo>
                    <a:lnTo>
                      <a:pt x="6160" y="10419"/>
                    </a:lnTo>
                    <a:lnTo>
                      <a:pt x="6110" y="10007"/>
                    </a:lnTo>
                    <a:lnTo>
                      <a:pt x="6044" y="9594"/>
                    </a:lnTo>
                    <a:lnTo>
                      <a:pt x="5978" y="9181"/>
                    </a:lnTo>
                    <a:lnTo>
                      <a:pt x="5879" y="8785"/>
                    </a:lnTo>
                    <a:lnTo>
                      <a:pt x="5780" y="8388"/>
                    </a:lnTo>
                    <a:lnTo>
                      <a:pt x="5648" y="7992"/>
                    </a:lnTo>
                    <a:lnTo>
                      <a:pt x="5516" y="7612"/>
                    </a:lnTo>
                    <a:lnTo>
                      <a:pt x="5268" y="6968"/>
                    </a:lnTo>
                    <a:lnTo>
                      <a:pt x="5053" y="6308"/>
                    </a:lnTo>
                    <a:lnTo>
                      <a:pt x="4872" y="5648"/>
                    </a:lnTo>
                    <a:lnTo>
                      <a:pt x="4723" y="4987"/>
                    </a:lnTo>
                    <a:lnTo>
                      <a:pt x="4591" y="4327"/>
                    </a:lnTo>
                    <a:lnTo>
                      <a:pt x="4492" y="3699"/>
                    </a:lnTo>
                    <a:lnTo>
                      <a:pt x="4409" y="3088"/>
                    </a:lnTo>
                    <a:lnTo>
                      <a:pt x="4343" y="2527"/>
                    </a:lnTo>
                    <a:lnTo>
                      <a:pt x="4310" y="1998"/>
                    </a:lnTo>
                    <a:lnTo>
                      <a:pt x="4277" y="1503"/>
                    </a:lnTo>
                    <a:lnTo>
                      <a:pt x="4244" y="711"/>
                    </a:lnTo>
                    <a:lnTo>
                      <a:pt x="4244" y="182"/>
                    </a:lnTo>
                    <a:lnTo>
                      <a:pt x="424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38"/>
              <p:cNvSpPr/>
              <p:nvPr/>
            </p:nvSpPr>
            <p:spPr>
              <a:xfrm>
                <a:off x="-2427419" y="1852221"/>
                <a:ext cx="81132" cy="258077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10090" extrusionOk="0">
                    <a:moveTo>
                      <a:pt x="1239" y="0"/>
                    </a:moveTo>
                    <a:lnTo>
                      <a:pt x="1091" y="182"/>
                    </a:lnTo>
                    <a:lnTo>
                      <a:pt x="959" y="364"/>
                    </a:lnTo>
                    <a:lnTo>
                      <a:pt x="843" y="545"/>
                    </a:lnTo>
                    <a:lnTo>
                      <a:pt x="727" y="743"/>
                    </a:lnTo>
                    <a:lnTo>
                      <a:pt x="612" y="942"/>
                    </a:lnTo>
                    <a:lnTo>
                      <a:pt x="529" y="1140"/>
                    </a:lnTo>
                    <a:lnTo>
                      <a:pt x="364" y="1569"/>
                    </a:lnTo>
                    <a:lnTo>
                      <a:pt x="232" y="2015"/>
                    </a:lnTo>
                    <a:lnTo>
                      <a:pt x="133" y="2461"/>
                    </a:lnTo>
                    <a:lnTo>
                      <a:pt x="67" y="2923"/>
                    </a:lnTo>
                    <a:lnTo>
                      <a:pt x="17" y="3402"/>
                    </a:lnTo>
                    <a:lnTo>
                      <a:pt x="1" y="3864"/>
                    </a:lnTo>
                    <a:lnTo>
                      <a:pt x="17" y="4327"/>
                    </a:lnTo>
                    <a:lnTo>
                      <a:pt x="67" y="4789"/>
                    </a:lnTo>
                    <a:lnTo>
                      <a:pt x="133" y="5251"/>
                    </a:lnTo>
                    <a:lnTo>
                      <a:pt x="216" y="5697"/>
                    </a:lnTo>
                    <a:lnTo>
                      <a:pt x="315" y="6126"/>
                    </a:lnTo>
                    <a:lnTo>
                      <a:pt x="447" y="6539"/>
                    </a:lnTo>
                    <a:lnTo>
                      <a:pt x="595" y="6919"/>
                    </a:lnTo>
                    <a:lnTo>
                      <a:pt x="810" y="7431"/>
                    </a:lnTo>
                    <a:lnTo>
                      <a:pt x="1074" y="7910"/>
                    </a:lnTo>
                    <a:lnTo>
                      <a:pt x="1206" y="8141"/>
                    </a:lnTo>
                    <a:lnTo>
                      <a:pt x="1355" y="8372"/>
                    </a:lnTo>
                    <a:lnTo>
                      <a:pt x="1503" y="8570"/>
                    </a:lnTo>
                    <a:lnTo>
                      <a:pt x="1669" y="8785"/>
                    </a:lnTo>
                    <a:lnTo>
                      <a:pt x="1834" y="8983"/>
                    </a:lnTo>
                    <a:lnTo>
                      <a:pt x="2015" y="9164"/>
                    </a:lnTo>
                    <a:lnTo>
                      <a:pt x="2180" y="9346"/>
                    </a:lnTo>
                    <a:lnTo>
                      <a:pt x="2379" y="9511"/>
                    </a:lnTo>
                    <a:lnTo>
                      <a:pt x="2560" y="9676"/>
                    </a:lnTo>
                    <a:lnTo>
                      <a:pt x="2758" y="9825"/>
                    </a:lnTo>
                    <a:lnTo>
                      <a:pt x="2973" y="9957"/>
                    </a:lnTo>
                    <a:lnTo>
                      <a:pt x="3171" y="10089"/>
                    </a:lnTo>
                    <a:lnTo>
                      <a:pt x="3138" y="9693"/>
                    </a:lnTo>
                    <a:lnTo>
                      <a:pt x="3089" y="9297"/>
                    </a:lnTo>
                    <a:lnTo>
                      <a:pt x="3023" y="8917"/>
                    </a:lnTo>
                    <a:lnTo>
                      <a:pt x="2957" y="8520"/>
                    </a:lnTo>
                    <a:lnTo>
                      <a:pt x="2857" y="8141"/>
                    </a:lnTo>
                    <a:lnTo>
                      <a:pt x="2758" y="7761"/>
                    </a:lnTo>
                    <a:lnTo>
                      <a:pt x="2643" y="7398"/>
                    </a:lnTo>
                    <a:lnTo>
                      <a:pt x="2511" y="7034"/>
                    </a:lnTo>
                    <a:lnTo>
                      <a:pt x="2313" y="6539"/>
                    </a:lnTo>
                    <a:lnTo>
                      <a:pt x="2147" y="6027"/>
                    </a:lnTo>
                    <a:lnTo>
                      <a:pt x="1982" y="5515"/>
                    </a:lnTo>
                    <a:lnTo>
                      <a:pt x="1850" y="4987"/>
                    </a:lnTo>
                    <a:lnTo>
                      <a:pt x="1735" y="4475"/>
                    </a:lnTo>
                    <a:lnTo>
                      <a:pt x="1636" y="3980"/>
                    </a:lnTo>
                    <a:lnTo>
                      <a:pt x="1553" y="3484"/>
                    </a:lnTo>
                    <a:lnTo>
                      <a:pt x="1470" y="3006"/>
                    </a:lnTo>
                    <a:lnTo>
                      <a:pt x="1355" y="2081"/>
                    </a:lnTo>
                    <a:lnTo>
                      <a:pt x="1289" y="1255"/>
                    </a:lnTo>
                    <a:lnTo>
                      <a:pt x="1256" y="562"/>
                    </a:lnTo>
                    <a:lnTo>
                      <a:pt x="1239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38"/>
              <p:cNvSpPr/>
              <p:nvPr/>
            </p:nvSpPr>
            <p:spPr>
              <a:xfrm>
                <a:off x="-2667711" y="2253007"/>
                <a:ext cx="205285" cy="460344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7998" extrusionOk="0">
                    <a:moveTo>
                      <a:pt x="2725" y="0"/>
                    </a:moveTo>
                    <a:lnTo>
                      <a:pt x="2626" y="17"/>
                    </a:lnTo>
                    <a:lnTo>
                      <a:pt x="2577" y="33"/>
                    </a:lnTo>
                    <a:lnTo>
                      <a:pt x="2544" y="66"/>
                    </a:lnTo>
                    <a:lnTo>
                      <a:pt x="2329" y="297"/>
                    </a:lnTo>
                    <a:lnTo>
                      <a:pt x="2131" y="528"/>
                    </a:lnTo>
                    <a:lnTo>
                      <a:pt x="1933" y="760"/>
                    </a:lnTo>
                    <a:lnTo>
                      <a:pt x="1751" y="1007"/>
                    </a:lnTo>
                    <a:lnTo>
                      <a:pt x="1569" y="1271"/>
                    </a:lnTo>
                    <a:lnTo>
                      <a:pt x="1404" y="1536"/>
                    </a:lnTo>
                    <a:lnTo>
                      <a:pt x="1239" y="1800"/>
                    </a:lnTo>
                    <a:lnTo>
                      <a:pt x="1107" y="2081"/>
                    </a:lnTo>
                    <a:lnTo>
                      <a:pt x="958" y="2361"/>
                    </a:lnTo>
                    <a:lnTo>
                      <a:pt x="826" y="2658"/>
                    </a:lnTo>
                    <a:lnTo>
                      <a:pt x="711" y="2956"/>
                    </a:lnTo>
                    <a:lnTo>
                      <a:pt x="612" y="3253"/>
                    </a:lnTo>
                    <a:lnTo>
                      <a:pt x="496" y="3567"/>
                    </a:lnTo>
                    <a:lnTo>
                      <a:pt x="414" y="3880"/>
                    </a:lnTo>
                    <a:lnTo>
                      <a:pt x="331" y="4194"/>
                    </a:lnTo>
                    <a:lnTo>
                      <a:pt x="265" y="4524"/>
                    </a:lnTo>
                    <a:lnTo>
                      <a:pt x="133" y="5168"/>
                    </a:lnTo>
                    <a:lnTo>
                      <a:pt x="50" y="5845"/>
                    </a:lnTo>
                    <a:lnTo>
                      <a:pt x="17" y="6522"/>
                    </a:lnTo>
                    <a:lnTo>
                      <a:pt x="1" y="7199"/>
                    </a:lnTo>
                    <a:lnTo>
                      <a:pt x="34" y="7893"/>
                    </a:lnTo>
                    <a:lnTo>
                      <a:pt x="83" y="8586"/>
                    </a:lnTo>
                    <a:lnTo>
                      <a:pt x="182" y="9263"/>
                    </a:lnTo>
                    <a:lnTo>
                      <a:pt x="315" y="9957"/>
                    </a:lnTo>
                    <a:lnTo>
                      <a:pt x="480" y="10634"/>
                    </a:lnTo>
                    <a:lnTo>
                      <a:pt x="678" y="11294"/>
                    </a:lnTo>
                    <a:lnTo>
                      <a:pt x="909" y="11955"/>
                    </a:lnTo>
                    <a:lnTo>
                      <a:pt x="1173" y="12582"/>
                    </a:lnTo>
                    <a:lnTo>
                      <a:pt x="1487" y="13209"/>
                    </a:lnTo>
                    <a:lnTo>
                      <a:pt x="1652" y="13507"/>
                    </a:lnTo>
                    <a:lnTo>
                      <a:pt x="1817" y="13804"/>
                    </a:lnTo>
                    <a:lnTo>
                      <a:pt x="1999" y="14101"/>
                    </a:lnTo>
                    <a:lnTo>
                      <a:pt x="2180" y="14382"/>
                    </a:lnTo>
                    <a:lnTo>
                      <a:pt x="2378" y="14662"/>
                    </a:lnTo>
                    <a:lnTo>
                      <a:pt x="2577" y="14927"/>
                    </a:lnTo>
                    <a:lnTo>
                      <a:pt x="2791" y="15191"/>
                    </a:lnTo>
                    <a:lnTo>
                      <a:pt x="3022" y="15438"/>
                    </a:lnTo>
                    <a:lnTo>
                      <a:pt x="3237" y="15686"/>
                    </a:lnTo>
                    <a:lnTo>
                      <a:pt x="3485" y="15934"/>
                    </a:lnTo>
                    <a:lnTo>
                      <a:pt x="3732" y="16165"/>
                    </a:lnTo>
                    <a:lnTo>
                      <a:pt x="3980" y="16380"/>
                    </a:lnTo>
                    <a:lnTo>
                      <a:pt x="4244" y="16594"/>
                    </a:lnTo>
                    <a:lnTo>
                      <a:pt x="4508" y="16792"/>
                    </a:lnTo>
                    <a:lnTo>
                      <a:pt x="4789" y="16974"/>
                    </a:lnTo>
                    <a:lnTo>
                      <a:pt x="5070" y="17156"/>
                    </a:lnTo>
                    <a:lnTo>
                      <a:pt x="5351" y="17321"/>
                    </a:lnTo>
                    <a:lnTo>
                      <a:pt x="5664" y="17486"/>
                    </a:lnTo>
                    <a:lnTo>
                      <a:pt x="5961" y="17635"/>
                    </a:lnTo>
                    <a:lnTo>
                      <a:pt x="6275" y="17767"/>
                    </a:lnTo>
                    <a:lnTo>
                      <a:pt x="6605" y="17882"/>
                    </a:lnTo>
                    <a:lnTo>
                      <a:pt x="6936" y="17998"/>
                    </a:lnTo>
                    <a:lnTo>
                      <a:pt x="8025" y="13820"/>
                    </a:lnTo>
                    <a:lnTo>
                      <a:pt x="7530" y="13688"/>
                    </a:lnTo>
                    <a:lnTo>
                      <a:pt x="7051" y="13507"/>
                    </a:lnTo>
                    <a:lnTo>
                      <a:pt x="6605" y="13308"/>
                    </a:lnTo>
                    <a:lnTo>
                      <a:pt x="6176" y="13077"/>
                    </a:lnTo>
                    <a:lnTo>
                      <a:pt x="5763" y="12813"/>
                    </a:lnTo>
                    <a:lnTo>
                      <a:pt x="5367" y="12516"/>
                    </a:lnTo>
                    <a:lnTo>
                      <a:pt x="4987" y="12202"/>
                    </a:lnTo>
                    <a:lnTo>
                      <a:pt x="4641" y="11855"/>
                    </a:lnTo>
                    <a:lnTo>
                      <a:pt x="4310" y="11492"/>
                    </a:lnTo>
                    <a:lnTo>
                      <a:pt x="3997" y="11112"/>
                    </a:lnTo>
                    <a:lnTo>
                      <a:pt x="3716" y="10700"/>
                    </a:lnTo>
                    <a:lnTo>
                      <a:pt x="3435" y="10287"/>
                    </a:lnTo>
                    <a:lnTo>
                      <a:pt x="3204" y="9841"/>
                    </a:lnTo>
                    <a:lnTo>
                      <a:pt x="2973" y="9395"/>
                    </a:lnTo>
                    <a:lnTo>
                      <a:pt x="2775" y="8933"/>
                    </a:lnTo>
                    <a:lnTo>
                      <a:pt x="2593" y="8438"/>
                    </a:lnTo>
                    <a:lnTo>
                      <a:pt x="2445" y="7959"/>
                    </a:lnTo>
                    <a:lnTo>
                      <a:pt x="2312" y="7463"/>
                    </a:lnTo>
                    <a:lnTo>
                      <a:pt x="2197" y="6951"/>
                    </a:lnTo>
                    <a:lnTo>
                      <a:pt x="2114" y="6440"/>
                    </a:lnTo>
                    <a:lnTo>
                      <a:pt x="2048" y="5928"/>
                    </a:lnTo>
                    <a:lnTo>
                      <a:pt x="2015" y="5399"/>
                    </a:lnTo>
                    <a:lnTo>
                      <a:pt x="1999" y="4888"/>
                    </a:lnTo>
                    <a:lnTo>
                      <a:pt x="1999" y="4359"/>
                    </a:lnTo>
                    <a:lnTo>
                      <a:pt x="2048" y="3847"/>
                    </a:lnTo>
                    <a:lnTo>
                      <a:pt x="2098" y="3335"/>
                    </a:lnTo>
                    <a:lnTo>
                      <a:pt x="2180" y="2824"/>
                    </a:lnTo>
                    <a:lnTo>
                      <a:pt x="2296" y="2312"/>
                    </a:lnTo>
                    <a:lnTo>
                      <a:pt x="2428" y="1816"/>
                    </a:lnTo>
                    <a:lnTo>
                      <a:pt x="2593" y="1337"/>
                    </a:lnTo>
                    <a:lnTo>
                      <a:pt x="2775" y="859"/>
                    </a:lnTo>
                    <a:lnTo>
                      <a:pt x="2989" y="396"/>
                    </a:lnTo>
                    <a:lnTo>
                      <a:pt x="3006" y="347"/>
                    </a:lnTo>
                    <a:lnTo>
                      <a:pt x="3022" y="297"/>
                    </a:lnTo>
                    <a:lnTo>
                      <a:pt x="3006" y="198"/>
                    </a:lnTo>
                    <a:lnTo>
                      <a:pt x="2973" y="116"/>
                    </a:lnTo>
                    <a:lnTo>
                      <a:pt x="2907" y="50"/>
                    </a:lnTo>
                    <a:lnTo>
                      <a:pt x="282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38"/>
              <p:cNvSpPr/>
              <p:nvPr/>
            </p:nvSpPr>
            <p:spPr>
              <a:xfrm>
                <a:off x="-2528345" y="1937954"/>
                <a:ext cx="608591" cy="977700"/>
              </a:xfrm>
              <a:custGeom>
                <a:avLst/>
                <a:gdLst/>
                <a:ahLst/>
                <a:cxnLst/>
                <a:rect l="l" t="t" r="r" b="b"/>
                <a:pathLst>
                  <a:path w="23794" h="38225" extrusionOk="0">
                    <a:moveTo>
                      <a:pt x="14944" y="0"/>
                    </a:moveTo>
                    <a:lnTo>
                      <a:pt x="6457" y="2593"/>
                    </a:lnTo>
                    <a:lnTo>
                      <a:pt x="6539" y="3154"/>
                    </a:lnTo>
                    <a:lnTo>
                      <a:pt x="6622" y="3699"/>
                    </a:lnTo>
                    <a:lnTo>
                      <a:pt x="6655" y="4260"/>
                    </a:lnTo>
                    <a:lnTo>
                      <a:pt x="6671" y="4805"/>
                    </a:lnTo>
                    <a:lnTo>
                      <a:pt x="6671" y="5350"/>
                    </a:lnTo>
                    <a:lnTo>
                      <a:pt x="6655" y="5895"/>
                    </a:lnTo>
                    <a:lnTo>
                      <a:pt x="6605" y="6440"/>
                    </a:lnTo>
                    <a:lnTo>
                      <a:pt x="6539" y="6985"/>
                    </a:lnTo>
                    <a:lnTo>
                      <a:pt x="6473" y="7530"/>
                    </a:lnTo>
                    <a:lnTo>
                      <a:pt x="6374" y="8075"/>
                    </a:lnTo>
                    <a:lnTo>
                      <a:pt x="6275" y="8636"/>
                    </a:lnTo>
                    <a:lnTo>
                      <a:pt x="6143" y="9181"/>
                    </a:lnTo>
                    <a:lnTo>
                      <a:pt x="5879" y="10304"/>
                    </a:lnTo>
                    <a:lnTo>
                      <a:pt x="5582" y="11443"/>
                    </a:lnTo>
                    <a:lnTo>
                      <a:pt x="4954" y="13788"/>
                    </a:lnTo>
                    <a:lnTo>
                      <a:pt x="4624" y="14993"/>
                    </a:lnTo>
                    <a:lnTo>
                      <a:pt x="4327" y="16231"/>
                    </a:lnTo>
                    <a:lnTo>
                      <a:pt x="4178" y="16875"/>
                    </a:lnTo>
                    <a:lnTo>
                      <a:pt x="4046" y="17519"/>
                    </a:lnTo>
                    <a:lnTo>
                      <a:pt x="3930" y="18163"/>
                    </a:lnTo>
                    <a:lnTo>
                      <a:pt x="3815" y="18840"/>
                    </a:lnTo>
                    <a:lnTo>
                      <a:pt x="3716" y="19517"/>
                    </a:lnTo>
                    <a:lnTo>
                      <a:pt x="3633" y="20211"/>
                    </a:lnTo>
                    <a:lnTo>
                      <a:pt x="3551" y="20904"/>
                    </a:lnTo>
                    <a:lnTo>
                      <a:pt x="3501" y="21614"/>
                    </a:lnTo>
                    <a:lnTo>
                      <a:pt x="3336" y="21862"/>
                    </a:lnTo>
                    <a:lnTo>
                      <a:pt x="3154" y="22176"/>
                    </a:lnTo>
                    <a:lnTo>
                      <a:pt x="2907" y="22588"/>
                    </a:lnTo>
                    <a:lnTo>
                      <a:pt x="2626" y="23117"/>
                    </a:lnTo>
                    <a:lnTo>
                      <a:pt x="2296" y="23761"/>
                    </a:lnTo>
                    <a:lnTo>
                      <a:pt x="1966" y="24520"/>
                    </a:lnTo>
                    <a:lnTo>
                      <a:pt x="1619" y="25362"/>
                    </a:lnTo>
                    <a:lnTo>
                      <a:pt x="1454" y="25825"/>
                    </a:lnTo>
                    <a:lnTo>
                      <a:pt x="1272" y="26320"/>
                    </a:lnTo>
                    <a:lnTo>
                      <a:pt x="1107" y="26832"/>
                    </a:lnTo>
                    <a:lnTo>
                      <a:pt x="958" y="27360"/>
                    </a:lnTo>
                    <a:lnTo>
                      <a:pt x="810" y="27922"/>
                    </a:lnTo>
                    <a:lnTo>
                      <a:pt x="661" y="28500"/>
                    </a:lnTo>
                    <a:lnTo>
                      <a:pt x="529" y="29110"/>
                    </a:lnTo>
                    <a:lnTo>
                      <a:pt x="397" y="29738"/>
                    </a:lnTo>
                    <a:lnTo>
                      <a:pt x="298" y="30382"/>
                    </a:lnTo>
                    <a:lnTo>
                      <a:pt x="199" y="31042"/>
                    </a:lnTo>
                    <a:lnTo>
                      <a:pt x="116" y="31736"/>
                    </a:lnTo>
                    <a:lnTo>
                      <a:pt x="67" y="32446"/>
                    </a:lnTo>
                    <a:lnTo>
                      <a:pt x="17" y="33172"/>
                    </a:lnTo>
                    <a:lnTo>
                      <a:pt x="1" y="33932"/>
                    </a:lnTo>
                    <a:lnTo>
                      <a:pt x="1" y="34691"/>
                    </a:lnTo>
                    <a:lnTo>
                      <a:pt x="17" y="35484"/>
                    </a:lnTo>
                    <a:lnTo>
                      <a:pt x="50" y="35765"/>
                    </a:lnTo>
                    <a:lnTo>
                      <a:pt x="100" y="36045"/>
                    </a:lnTo>
                    <a:lnTo>
                      <a:pt x="182" y="36310"/>
                    </a:lnTo>
                    <a:lnTo>
                      <a:pt x="281" y="36557"/>
                    </a:lnTo>
                    <a:lnTo>
                      <a:pt x="413" y="36805"/>
                    </a:lnTo>
                    <a:lnTo>
                      <a:pt x="562" y="37020"/>
                    </a:lnTo>
                    <a:lnTo>
                      <a:pt x="727" y="37234"/>
                    </a:lnTo>
                    <a:lnTo>
                      <a:pt x="909" y="37432"/>
                    </a:lnTo>
                    <a:lnTo>
                      <a:pt x="1107" y="37614"/>
                    </a:lnTo>
                    <a:lnTo>
                      <a:pt x="1322" y="37763"/>
                    </a:lnTo>
                    <a:lnTo>
                      <a:pt x="1569" y="37895"/>
                    </a:lnTo>
                    <a:lnTo>
                      <a:pt x="1800" y="38010"/>
                    </a:lnTo>
                    <a:lnTo>
                      <a:pt x="2065" y="38109"/>
                    </a:lnTo>
                    <a:lnTo>
                      <a:pt x="2329" y="38175"/>
                    </a:lnTo>
                    <a:lnTo>
                      <a:pt x="2609" y="38208"/>
                    </a:lnTo>
                    <a:lnTo>
                      <a:pt x="2890" y="38225"/>
                    </a:lnTo>
                    <a:lnTo>
                      <a:pt x="20888" y="38225"/>
                    </a:lnTo>
                    <a:lnTo>
                      <a:pt x="21185" y="38208"/>
                    </a:lnTo>
                    <a:lnTo>
                      <a:pt x="21449" y="38175"/>
                    </a:lnTo>
                    <a:lnTo>
                      <a:pt x="21730" y="38109"/>
                    </a:lnTo>
                    <a:lnTo>
                      <a:pt x="21978" y="38010"/>
                    </a:lnTo>
                    <a:lnTo>
                      <a:pt x="22225" y="37895"/>
                    </a:lnTo>
                    <a:lnTo>
                      <a:pt x="22456" y="37763"/>
                    </a:lnTo>
                    <a:lnTo>
                      <a:pt x="22671" y="37614"/>
                    </a:lnTo>
                    <a:lnTo>
                      <a:pt x="22886" y="37432"/>
                    </a:lnTo>
                    <a:lnTo>
                      <a:pt x="23067" y="37234"/>
                    </a:lnTo>
                    <a:lnTo>
                      <a:pt x="23233" y="37020"/>
                    </a:lnTo>
                    <a:lnTo>
                      <a:pt x="23381" y="36805"/>
                    </a:lnTo>
                    <a:lnTo>
                      <a:pt x="23497" y="36557"/>
                    </a:lnTo>
                    <a:lnTo>
                      <a:pt x="23612" y="36310"/>
                    </a:lnTo>
                    <a:lnTo>
                      <a:pt x="23678" y="36045"/>
                    </a:lnTo>
                    <a:lnTo>
                      <a:pt x="23744" y="35765"/>
                    </a:lnTo>
                    <a:lnTo>
                      <a:pt x="23761" y="35484"/>
                    </a:lnTo>
                    <a:lnTo>
                      <a:pt x="23794" y="34691"/>
                    </a:lnTo>
                    <a:lnTo>
                      <a:pt x="23794" y="33932"/>
                    </a:lnTo>
                    <a:lnTo>
                      <a:pt x="23761" y="33172"/>
                    </a:lnTo>
                    <a:lnTo>
                      <a:pt x="23728" y="32446"/>
                    </a:lnTo>
                    <a:lnTo>
                      <a:pt x="23662" y="31736"/>
                    </a:lnTo>
                    <a:lnTo>
                      <a:pt x="23579" y="31042"/>
                    </a:lnTo>
                    <a:lnTo>
                      <a:pt x="23497" y="30382"/>
                    </a:lnTo>
                    <a:lnTo>
                      <a:pt x="23381" y="29738"/>
                    </a:lnTo>
                    <a:lnTo>
                      <a:pt x="23266" y="29110"/>
                    </a:lnTo>
                    <a:lnTo>
                      <a:pt x="23133" y="28500"/>
                    </a:lnTo>
                    <a:lnTo>
                      <a:pt x="22985" y="27922"/>
                    </a:lnTo>
                    <a:lnTo>
                      <a:pt x="22836" y="27360"/>
                    </a:lnTo>
                    <a:lnTo>
                      <a:pt x="22671" y="26832"/>
                    </a:lnTo>
                    <a:lnTo>
                      <a:pt x="22506" y="26320"/>
                    </a:lnTo>
                    <a:lnTo>
                      <a:pt x="22341" y="25825"/>
                    </a:lnTo>
                    <a:lnTo>
                      <a:pt x="22176" y="25362"/>
                    </a:lnTo>
                    <a:lnTo>
                      <a:pt x="21829" y="24520"/>
                    </a:lnTo>
                    <a:lnTo>
                      <a:pt x="21482" y="23761"/>
                    </a:lnTo>
                    <a:lnTo>
                      <a:pt x="21169" y="23117"/>
                    </a:lnTo>
                    <a:lnTo>
                      <a:pt x="20888" y="22588"/>
                    </a:lnTo>
                    <a:lnTo>
                      <a:pt x="20640" y="22176"/>
                    </a:lnTo>
                    <a:lnTo>
                      <a:pt x="20442" y="21862"/>
                    </a:lnTo>
                    <a:lnTo>
                      <a:pt x="20277" y="21614"/>
                    </a:lnTo>
                    <a:lnTo>
                      <a:pt x="20227" y="20888"/>
                    </a:lnTo>
                    <a:lnTo>
                      <a:pt x="20161" y="20145"/>
                    </a:lnTo>
                    <a:lnTo>
                      <a:pt x="20062" y="19385"/>
                    </a:lnTo>
                    <a:lnTo>
                      <a:pt x="19947" y="18609"/>
                    </a:lnTo>
                    <a:lnTo>
                      <a:pt x="19831" y="17833"/>
                    </a:lnTo>
                    <a:lnTo>
                      <a:pt x="19683" y="17040"/>
                    </a:lnTo>
                    <a:lnTo>
                      <a:pt x="19534" y="16248"/>
                    </a:lnTo>
                    <a:lnTo>
                      <a:pt x="19352" y="15455"/>
                    </a:lnTo>
                    <a:lnTo>
                      <a:pt x="18989" y="13854"/>
                    </a:lnTo>
                    <a:lnTo>
                      <a:pt x="18593" y="12252"/>
                    </a:lnTo>
                    <a:lnTo>
                      <a:pt x="18163" y="10683"/>
                    </a:lnTo>
                    <a:lnTo>
                      <a:pt x="17718" y="9131"/>
                    </a:lnTo>
                    <a:lnTo>
                      <a:pt x="17288" y="7645"/>
                    </a:lnTo>
                    <a:lnTo>
                      <a:pt x="16843" y="6242"/>
                    </a:lnTo>
                    <a:lnTo>
                      <a:pt x="16033" y="3666"/>
                    </a:lnTo>
                    <a:lnTo>
                      <a:pt x="15373" y="1536"/>
                    </a:lnTo>
                    <a:lnTo>
                      <a:pt x="15125" y="694"/>
                    </a:lnTo>
                    <a:lnTo>
                      <a:pt x="1494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38"/>
              <p:cNvSpPr/>
              <p:nvPr/>
            </p:nvSpPr>
            <p:spPr>
              <a:xfrm>
                <a:off x="-2363222" y="1943428"/>
                <a:ext cx="204850" cy="179938"/>
              </a:xfrm>
              <a:custGeom>
                <a:avLst/>
                <a:gdLst/>
                <a:ahLst/>
                <a:cxnLst/>
                <a:rect l="l" t="t" r="r" b="b"/>
                <a:pathLst>
                  <a:path w="8009" h="7035" extrusionOk="0">
                    <a:moveTo>
                      <a:pt x="7745" y="1"/>
                    </a:moveTo>
                    <a:lnTo>
                      <a:pt x="1" y="2379"/>
                    </a:lnTo>
                    <a:lnTo>
                      <a:pt x="83" y="2857"/>
                    </a:lnTo>
                    <a:lnTo>
                      <a:pt x="133" y="3320"/>
                    </a:lnTo>
                    <a:lnTo>
                      <a:pt x="182" y="3782"/>
                    </a:lnTo>
                    <a:lnTo>
                      <a:pt x="215" y="4244"/>
                    </a:lnTo>
                    <a:lnTo>
                      <a:pt x="215" y="4707"/>
                    </a:lnTo>
                    <a:lnTo>
                      <a:pt x="215" y="5169"/>
                    </a:lnTo>
                    <a:lnTo>
                      <a:pt x="199" y="5631"/>
                    </a:lnTo>
                    <a:lnTo>
                      <a:pt x="166" y="6077"/>
                    </a:lnTo>
                    <a:lnTo>
                      <a:pt x="364" y="6226"/>
                    </a:lnTo>
                    <a:lnTo>
                      <a:pt x="579" y="6358"/>
                    </a:lnTo>
                    <a:lnTo>
                      <a:pt x="810" y="6490"/>
                    </a:lnTo>
                    <a:lnTo>
                      <a:pt x="1041" y="6589"/>
                    </a:lnTo>
                    <a:lnTo>
                      <a:pt x="1272" y="6688"/>
                    </a:lnTo>
                    <a:lnTo>
                      <a:pt x="1503" y="6787"/>
                    </a:lnTo>
                    <a:lnTo>
                      <a:pt x="1751" y="6853"/>
                    </a:lnTo>
                    <a:lnTo>
                      <a:pt x="1999" y="6919"/>
                    </a:lnTo>
                    <a:lnTo>
                      <a:pt x="2263" y="6969"/>
                    </a:lnTo>
                    <a:lnTo>
                      <a:pt x="2527" y="7002"/>
                    </a:lnTo>
                    <a:lnTo>
                      <a:pt x="2791" y="7018"/>
                    </a:lnTo>
                    <a:lnTo>
                      <a:pt x="3055" y="7035"/>
                    </a:lnTo>
                    <a:lnTo>
                      <a:pt x="3336" y="7018"/>
                    </a:lnTo>
                    <a:lnTo>
                      <a:pt x="3617" y="7002"/>
                    </a:lnTo>
                    <a:lnTo>
                      <a:pt x="3897" y="6952"/>
                    </a:lnTo>
                    <a:lnTo>
                      <a:pt x="4195" y="6903"/>
                    </a:lnTo>
                    <a:lnTo>
                      <a:pt x="4442" y="6837"/>
                    </a:lnTo>
                    <a:lnTo>
                      <a:pt x="4707" y="6754"/>
                    </a:lnTo>
                    <a:lnTo>
                      <a:pt x="4954" y="6672"/>
                    </a:lnTo>
                    <a:lnTo>
                      <a:pt x="5185" y="6556"/>
                    </a:lnTo>
                    <a:lnTo>
                      <a:pt x="5417" y="6441"/>
                    </a:lnTo>
                    <a:lnTo>
                      <a:pt x="5631" y="6292"/>
                    </a:lnTo>
                    <a:lnTo>
                      <a:pt x="5829" y="6160"/>
                    </a:lnTo>
                    <a:lnTo>
                      <a:pt x="6027" y="5995"/>
                    </a:lnTo>
                    <a:lnTo>
                      <a:pt x="6341" y="5731"/>
                    </a:lnTo>
                    <a:lnTo>
                      <a:pt x="6605" y="5450"/>
                    </a:lnTo>
                    <a:lnTo>
                      <a:pt x="6853" y="5153"/>
                    </a:lnTo>
                    <a:lnTo>
                      <a:pt x="7084" y="4839"/>
                    </a:lnTo>
                    <a:lnTo>
                      <a:pt x="7282" y="4509"/>
                    </a:lnTo>
                    <a:lnTo>
                      <a:pt x="7464" y="4162"/>
                    </a:lnTo>
                    <a:lnTo>
                      <a:pt x="7613" y="3815"/>
                    </a:lnTo>
                    <a:lnTo>
                      <a:pt x="7745" y="3452"/>
                    </a:lnTo>
                    <a:lnTo>
                      <a:pt x="7844" y="3072"/>
                    </a:lnTo>
                    <a:lnTo>
                      <a:pt x="7926" y="2692"/>
                    </a:lnTo>
                    <a:lnTo>
                      <a:pt x="7976" y="2313"/>
                    </a:lnTo>
                    <a:lnTo>
                      <a:pt x="8009" y="1916"/>
                    </a:lnTo>
                    <a:lnTo>
                      <a:pt x="7992" y="1520"/>
                    </a:lnTo>
                    <a:lnTo>
                      <a:pt x="7976" y="1124"/>
                    </a:lnTo>
                    <a:lnTo>
                      <a:pt x="7926" y="727"/>
                    </a:lnTo>
                    <a:lnTo>
                      <a:pt x="7844" y="348"/>
                    </a:lnTo>
                    <a:lnTo>
                      <a:pt x="7745" y="1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38"/>
              <p:cNvSpPr/>
              <p:nvPr/>
            </p:nvSpPr>
            <p:spPr>
              <a:xfrm>
                <a:off x="-2368695" y="2088293"/>
                <a:ext cx="281711" cy="89547"/>
              </a:xfrm>
              <a:custGeom>
                <a:avLst/>
                <a:gdLst/>
                <a:ahLst/>
                <a:cxnLst/>
                <a:rect l="l" t="t" r="r" b="b"/>
                <a:pathLst>
                  <a:path w="11014" h="3501" extrusionOk="0">
                    <a:moveTo>
                      <a:pt x="10501" y="0"/>
                    </a:moveTo>
                    <a:lnTo>
                      <a:pt x="9907" y="331"/>
                    </a:lnTo>
                    <a:lnTo>
                      <a:pt x="9313" y="628"/>
                    </a:lnTo>
                    <a:lnTo>
                      <a:pt x="8702" y="892"/>
                    </a:lnTo>
                    <a:lnTo>
                      <a:pt x="8074" y="1123"/>
                    </a:lnTo>
                    <a:lnTo>
                      <a:pt x="7447" y="1321"/>
                    </a:lnTo>
                    <a:lnTo>
                      <a:pt x="6819" y="1487"/>
                    </a:lnTo>
                    <a:lnTo>
                      <a:pt x="6159" y="1619"/>
                    </a:lnTo>
                    <a:lnTo>
                      <a:pt x="5515" y="1701"/>
                    </a:lnTo>
                    <a:lnTo>
                      <a:pt x="4854" y="1767"/>
                    </a:lnTo>
                    <a:lnTo>
                      <a:pt x="4211" y="1784"/>
                    </a:lnTo>
                    <a:lnTo>
                      <a:pt x="3550" y="1784"/>
                    </a:lnTo>
                    <a:lnTo>
                      <a:pt x="2890" y="1734"/>
                    </a:lnTo>
                    <a:lnTo>
                      <a:pt x="2229" y="1652"/>
                    </a:lnTo>
                    <a:lnTo>
                      <a:pt x="1585" y="1553"/>
                    </a:lnTo>
                    <a:lnTo>
                      <a:pt x="925" y="1387"/>
                    </a:lnTo>
                    <a:lnTo>
                      <a:pt x="281" y="1206"/>
                    </a:lnTo>
                    <a:lnTo>
                      <a:pt x="149" y="2064"/>
                    </a:lnTo>
                    <a:lnTo>
                      <a:pt x="0" y="2907"/>
                    </a:lnTo>
                    <a:lnTo>
                      <a:pt x="694" y="3105"/>
                    </a:lnTo>
                    <a:lnTo>
                      <a:pt x="1387" y="3253"/>
                    </a:lnTo>
                    <a:lnTo>
                      <a:pt x="2081" y="3369"/>
                    </a:lnTo>
                    <a:lnTo>
                      <a:pt x="2791" y="3451"/>
                    </a:lnTo>
                    <a:lnTo>
                      <a:pt x="3501" y="3501"/>
                    </a:lnTo>
                    <a:lnTo>
                      <a:pt x="4211" y="3501"/>
                    </a:lnTo>
                    <a:lnTo>
                      <a:pt x="4921" y="3484"/>
                    </a:lnTo>
                    <a:lnTo>
                      <a:pt x="5631" y="3418"/>
                    </a:lnTo>
                    <a:lnTo>
                      <a:pt x="6324" y="3319"/>
                    </a:lnTo>
                    <a:lnTo>
                      <a:pt x="7017" y="3187"/>
                    </a:lnTo>
                    <a:lnTo>
                      <a:pt x="7711" y="3022"/>
                    </a:lnTo>
                    <a:lnTo>
                      <a:pt x="8388" y="2824"/>
                    </a:lnTo>
                    <a:lnTo>
                      <a:pt x="9065" y="2593"/>
                    </a:lnTo>
                    <a:lnTo>
                      <a:pt x="9725" y="2329"/>
                    </a:lnTo>
                    <a:lnTo>
                      <a:pt x="10369" y="2015"/>
                    </a:lnTo>
                    <a:lnTo>
                      <a:pt x="11013" y="1685"/>
                    </a:lnTo>
                    <a:lnTo>
                      <a:pt x="105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38"/>
              <p:cNvSpPr/>
              <p:nvPr/>
            </p:nvSpPr>
            <p:spPr>
              <a:xfrm>
                <a:off x="-2245390" y="1784648"/>
                <a:ext cx="239073" cy="418985"/>
              </a:xfrm>
              <a:custGeom>
                <a:avLst/>
                <a:gdLst/>
                <a:ahLst/>
                <a:cxnLst/>
                <a:rect l="l" t="t" r="r" b="b"/>
                <a:pathLst>
                  <a:path w="9347" h="16381" extrusionOk="0">
                    <a:moveTo>
                      <a:pt x="0" y="1"/>
                    </a:moveTo>
                    <a:lnTo>
                      <a:pt x="331" y="430"/>
                    </a:lnTo>
                    <a:lnTo>
                      <a:pt x="661" y="876"/>
                    </a:lnTo>
                    <a:lnTo>
                      <a:pt x="958" y="1338"/>
                    </a:lnTo>
                    <a:lnTo>
                      <a:pt x="1255" y="1800"/>
                    </a:lnTo>
                    <a:lnTo>
                      <a:pt x="1520" y="2296"/>
                    </a:lnTo>
                    <a:lnTo>
                      <a:pt x="1784" y="2791"/>
                    </a:lnTo>
                    <a:lnTo>
                      <a:pt x="2031" y="3286"/>
                    </a:lnTo>
                    <a:lnTo>
                      <a:pt x="2263" y="3798"/>
                    </a:lnTo>
                    <a:lnTo>
                      <a:pt x="2477" y="4327"/>
                    </a:lnTo>
                    <a:lnTo>
                      <a:pt x="2692" y="4855"/>
                    </a:lnTo>
                    <a:lnTo>
                      <a:pt x="2873" y="5383"/>
                    </a:lnTo>
                    <a:lnTo>
                      <a:pt x="3055" y="5928"/>
                    </a:lnTo>
                    <a:lnTo>
                      <a:pt x="3237" y="6457"/>
                    </a:lnTo>
                    <a:lnTo>
                      <a:pt x="3385" y="7002"/>
                    </a:lnTo>
                    <a:lnTo>
                      <a:pt x="3534" y="7530"/>
                    </a:lnTo>
                    <a:lnTo>
                      <a:pt x="3666" y="8058"/>
                    </a:lnTo>
                    <a:lnTo>
                      <a:pt x="3914" y="9115"/>
                    </a:lnTo>
                    <a:lnTo>
                      <a:pt x="4112" y="10155"/>
                    </a:lnTo>
                    <a:lnTo>
                      <a:pt x="4277" y="11146"/>
                    </a:lnTo>
                    <a:lnTo>
                      <a:pt x="4409" y="12087"/>
                    </a:lnTo>
                    <a:lnTo>
                      <a:pt x="4525" y="12979"/>
                    </a:lnTo>
                    <a:lnTo>
                      <a:pt x="4607" y="13788"/>
                    </a:lnTo>
                    <a:lnTo>
                      <a:pt x="4673" y="14531"/>
                    </a:lnTo>
                    <a:lnTo>
                      <a:pt x="4723" y="15175"/>
                    </a:lnTo>
                    <a:lnTo>
                      <a:pt x="4739" y="15340"/>
                    </a:lnTo>
                    <a:lnTo>
                      <a:pt x="4772" y="15489"/>
                    </a:lnTo>
                    <a:lnTo>
                      <a:pt x="4822" y="15621"/>
                    </a:lnTo>
                    <a:lnTo>
                      <a:pt x="4888" y="15753"/>
                    </a:lnTo>
                    <a:lnTo>
                      <a:pt x="4970" y="15868"/>
                    </a:lnTo>
                    <a:lnTo>
                      <a:pt x="5070" y="15984"/>
                    </a:lnTo>
                    <a:lnTo>
                      <a:pt x="5169" y="16083"/>
                    </a:lnTo>
                    <a:lnTo>
                      <a:pt x="5284" y="16166"/>
                    </a:lnTo>
                    <a:lnTo>
                      <a:pt x="5400" y="16232"/>
                    </a:lnTo>
                    <a:lnTo>
                      <a:pt x="5532" y="16298"/>
                    </a:lnTo>
                    <a:lnTo>
                      <a:pt x="5664" y="16331"/>
                    </a:lnTo>
                    <a:lnTo>
                      <a:pt x="5813" y="16364"/>
                    </a:lnTo>
                    <a:lnTo>
                      <a:pt x="5945" y="16380"/>
                    </a:lnTo>
                    <a:lnTo>
                      <a:pt x="6093" y="16364"/>
                    </a:lnTo>
                    <a:lnTo>
                      <a:pt x="6242" y="16347"/>
                    </a:lnTo>
                    <a:lnTo>
                      <a:pt x="6390" y="16298"/>
                    </a:lnTo>
                    <a:lnTo>
                      <a:pt x="6688" y="16182"/>
                    </a:lnTo>
                    <a:lnTo>
                      <a:pt x="6952" y="16066"/>
                    </a:lnTo>
                    <a:lnTo>
                      <a:pt x="7216" y="15934"/>
                    </a:lnTo>
                    <a:lnTo>
                      <a:pt x="7447" y="15802"/>
                    </a:lnTo>
                    <a:lnTo>
                      <a:pt x="7678" y="15670"/>
                    </a:lnTo>
                    <a:lnTo>
                      <a:pt x="7893" y="15522"/>
                    </a:lnTo>
                    <a:lnTo>
                      <a:pt x="8091" y="15389"/>
                    </a:lnTo>
                    <a:lnTo>
                      <a:pt x="8273" y="15241"/>
                    </a:lnTo>
                    <a:lnTo>
                      <a:pt x="8421" y="15109"/>
                    </a:lnTo>
                    <a:lnTo>
                      <a:pt x="8570" y="14944"/>
                    </a:lnTo>
                    <a:lnTo>
                      <a:pt x="8702" y="14795"/>
                    </a:lnTo>
                    <a:lnTo>
                      <a:pt x="8818" y="14630"/>
                    </a:lnTo>
                    <a:lnTo>
                      <a:pt x="8933" y="14448"/>
                    </a:lnTo>
                    <a:lnTo>
                      <a:pt x="9032" y="14267"/>
                    </a:lnTo>
                    <a:lnTo>
                      <a:pt x="9115" y="14085"/>
                    </a:lnTo>
                    <a:lnTo>
                      <a:pt x="9181" y="13887"/>
                    </a:lnTo>
                    <a:lnTo>
                      <a:pt x="9247" y="13689"/>
                    </a:lnTo>
                    <a:lnTo>
                      <a:pt x="9280" y="13491"/>
                    </a:lnTo>
                    <a:lnTo>
                      <a:pt x="9313" y="13292"/>
                    </a:lnTo>
                    <a:lnTo>
                      <a:pt x="9346" y="13078"/>
                    </a:lnTo>
                    <a:lnTo>
                      <a:pt x="9346" y="12880"/>
                    </a:lnTo>
                    <a:lnTo>
                      <a:pt x="9330" y="12665"/>
                    </a:lnTo>
                    <a:lnTo>
                      <a:pt x="9313" y="12450"/>
                    </a:lnTo>
                    <a:lnTo>
                      <a:pt x="9280" y="12252"/>
                    </a:lnTo>
                    <a:lnTo>
                      <a:pt x="9148" y="11658"/>
                    </a:lnTo>
                    <a:lnTo>
                      <a:pt x="8999" y="11080"/>
                    </a:lnTo>
                    <a:lnTo>
                      <a:pt x="8851" y="10519"/>
                    </a:lnTo>
                    <a:lnTo>
                      <a:pt x="8702" y="9974"/>
                    </a:lnTo>
                    <a:lnTo>
                      <a:pt x="8553" y="9462"/>
                    </a:lnTo>
                    <a:lnTo>
                      <a:pt x="8388" y="8950"/>
                    </a:lnTo>
                    <a:lnTo>
                      <a:pt x="8207" y="8455"/>
                    </a:lnTo>
                    <a:lnTo>
                      <a:pt x="8025" y="7992"/>
                    </a:lnTo>
                    <a:lnTo>
                      <a:pt x="7827" y="7530"/>
                    </a:lnTo>
                    <a:lnTo>
                      <a:pt x="7629" y="7084"/>
                    </a:lnTo>
                    <a:lnTo>
                      <a:pt x="7431" y="6655"/>
                    </a:lnTo>
                    <a:lnTo>
                      <a:pt x="7200" y="6242"/>
                    </a:lnTo>
                    <a:lnTo>
                      <a:pt x="6968" y="5846"/>
                    </a:lnTo>
                    <a:lnTo>
                      <a:pt x="6737" y="5449"/>
                    </a:lnTo>
                    <a:lnTo>
                      <a:pt x="6473" y="5086"/>
                    </a:lnTo>
                    <a:lnTo>
                      <a:pt x="6209" y="4706"/>
                    </a:lnTo>
                    <a:lnTo>
                      <a:pt x="5928" y="4360"/>
                    </a:lnTo>
                    <a:lnTo>
                      <a:pt x="5647" y="4013"/>
                    </a:lnTo>
                    <a:lnTo>
                      <a:pt x="5334" y="3683"/>
                    </a:lnTo>
                    <a:lnTo>
                      <a:pt x="5020" y="3352"/>
                    </a:lnTo>
                    <a:lnTo>
                      <a:pt x="4690" y="3039"/>
                    </a:lnTo>
                    <a:lnTo>
                      <a:pt x="4343" y="2742"/>
                    </a:lnTo>
                    <a:lnTo>
                      <a:pt x="3980" y="2444"/>
                    </a:lnTo>
                    <a:lnTo>
                      <a:pt x="3617" y="2147"/>
                    </a:lnTo>
                    <a:lnTo>
                      <a:pt x="3220" y="1866"/>
                    </a:lnTo>
                    <a:lnTo>
                      <a:pt x="2807" y="1586"/>
                    </a:lnTo>
                    <a:lnTo>
                      <a:pt x="2395" y="1305"/>
                    </a:lnTo>
                    <a:lnTo>
                      <a:pt x="1949" y="1041"/>
                    </a:lnTo>
                    <a:lnTo>
                      <a:pt x="1486" y="777"/>
                    </a:lnTo>
                    <a:lnTo>
                      <a:pt x="1008" y="512"/>
                    </a:lnTo>
                    <a:lnTo>
                      <a:pt x="512" y="26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38"/>
              <p:cNvSpPr/>
              <p:nvPr/>
            </p:nvSpPr>
            <p:spPr>
              <a:xfrm>
                <a:off x="-2489059" y="2312958"/>
                <a:ext cx="128834" cy="411389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16084" extrusionOk="0">
                    <a:moveTo>
                      <a:pt x="3170" y="1"/>
                    </a:moveTo>
                    <a:lnTo>
                      <a:pt x="2972" y="810"/>
                    </a:lnTo>
                    <a:lnTo>
                      <a:pt x="2774" y="1635"/>
                    </a:lnTo>
                    <a:lnTo>
                      <a:pt x="2593" y="2477"/>
                    </a:lnTo>
                    <a:lnTo>
                      <a:pt x="2427" y="3336"/>
                    </a:lnTo>
                    <a:lnTo>
                      <a:pt x="2279" y="4211"/>
                    </a:lnTo>
                    <a:lnTo>
                      <a:pt x="2147" y="5103"/>
                    </a:lnTo>
                    <a:lnTo>
                      <a:pt x="2048" y="6027"/>
                    </a:lnTo>
                    <a:lnTo>
                      <a:pt x="1965" y="6952"/>
                    </a:lnTo>
                    <a:lnTo>
                      <a:pt x="1833" y="7167"/>
                    </a:lnTo>
                    <a:lnTo>
                      <a:pt x="1668" y="7414"/>
                    </a:lnTo>
                    <a:lnTo>
                      <a:pt x="1470" y="7761"/>
                    </a:lnTo>
                    <a:lnTo>
                      <a:pt x="1222" y="8207"/>
                    </a:lnTo>
                    <a:lnTo>
                      <a:pt x="941" y="8735"/>
                    </a:lnTo>
                    <a:lnTo>
                      <a:pt x="644" y="9363"/>
                    </a:lnTo>
                    <a:lnTo>
                      <a:pt x="330" y="10073"/>
                    </a:lnTo>
                    <a:lnTo>
                      <a:pt x="215" y="10387"/>
                    </a:lnTo>
                    <a:lnTo>
                      <a:pt x="132" y="10684"/>
                    </a:lnTo>
                    <a:lnTo>
                      <a:pt x="66" y="10997"/>
                    </a:lnTo>
                    <a:lnTo>
                      <a:pt x="33" y="11311"/>
                    </a:lnTo>
                    <a:lnTo>
                      <a:pt x="0" y="11625"/>
                    </a:lnTo>
                    <a:lnTo>
                      <a:pt x="17" y="11939"/>
                    </a:lnTo>
                    <a:lnTo>
                      <a:pt x="33" y="12252"/>
                    </a:lnTo>
                    <a:lnTo>
                      <a:pt x="83" y="12550"/>
                    </a:lnTo>
                    <a:lnTo>
                      <a:pt x="165" y="12863"/>
                    </a:lnTo>
                    <a:lnTo>
                      <a:pt x="248" y="13161"/>
                    </a:lnTo>
                    <a:lnTo>
                      <a:pt x="363" y="13441"/>
                    </a:lnTo>
                    <a:lnTo>
                      <a:pt x="512" y="13722"/>
                    </a:lnTo>
                    <a:lnTo>
                      <a:pt x="661" y="14003"/>
                    </a:lnTo>
                    <a:lnTo>
                      <a:pt x="842" y="14250"/>
                    </a:lnTo>
                    <a:lnTo>
                      <a:pt x="1040" y="14498"/>
                    </a:lnTo>
                    <a:lnTo>
                      <a:pt x="1272" y="14746"/>
                    </a:lnTo>
                    <a:lnTo>
                      <a:pt x="1635" y="15076"/>
                    </a:lnTo>
                    <a:lnTo>
                      <a:pt x="1998" y="15357"/>
                    </a:lnTo>
                    <a:lnTo>
                      <a:pt x="2312" y="15588"/>
                    </a:lnTo>
                    <a:lnTo>
                      <a:pt x="2609" y="15769"/>
                    </a:lnTo>
                    <a:lnTo>
                      <a:pt x="2840" y="15918"/>
                    </a:lnTo>
                    <a:lnTo>
                      <a:pt x="3038" y="16001"/>
                    </a:lnTo>
                    <a:lnTo>
                      <a:pt x="3187" y="16083"/>
                    </a:lnTo>
                    <a:lnTo>
                      <a:pt x="3055" y="15208"/>
                    </a:lnTo>
                    <a:lnTo>
                      <a:pt x="2758" y="13094"/>
                    </a:lnTo>
                    <a:lnTo>
                      <a:pt x="2890" y="12929"/>
                    </a:lnTo>
                    <a:lnTo>
                      <a:pt x="3055" y="12731"/>
                    </a:lnTo>
                    <a:lnTo>
                      <a:pt x="3203" y="12517"/>
                    </a:lnTo>
                    <a:lnTo>
                      <a:pt x="3352" y="12285"/>
                    </a:lnTo>
                    <a:lnTo>
                      <a:pt x="3517" y="12021"/>
                    </a:lnTo>
                    <a:lnTo>
                      <a:pt x="3666" y="11724"/>
                    </a:lnTo>
                    <a:lnTo>
                      <a:pt x="3814" y="11427"/>
                    </a:lnTo>
                    <a:lnTo>
                      <a:pt x="3963" y="11097"/>
                    </a:lnTo>
                    <a:lnTo>
                      <a:pt x="4112" y="10750"/>
                    </a:lnTo>
                    <a:lnTo>
                      <a:pt x="4260" y="10387"/>
                    </a:lnTo>
                    <a:lnTo>
                      <a:pt x="4392" y="10007"/>
                    </a:lnTo>
                    <a:lnTo>
                      <a:pt x="4508" y="9594"/>
                    </a:lnTo>
                    <a:lnTo>
                      <a:pt x="4623" y="9181"/>
                    </a:lnTo>
                    <a:lnTo>
                      <a:pt x="4723" y="8768"/>
                    </a:lnTo>
                    <a:lnTo>
                      <a:pt x="4822" y="8323"/>
                    </a:lnTo>
                    <a:lnTo>
                      <a:pt x="4904" y="7877"/>
                    </a:lnTo>
                    <a:lnTo>
                      <a:pt x="4954" y="7414"/>
                    </a:lnTo>
                    <a:lnTo>
                      <a:pt x="5003" y="6936"/>
                    </a:lnTo>
                    <a:lnTo>
                      <a:pt x="5036" y="6457"/>
                    </a:lnTo>
                    <a:lnTo>
                      <a:pt x="5036" y="5978"/>
                    </a:lnTo>
                    <a:lnTo>
                      <a:pt x="5036" y="5483"/>
                    </a:lnTo>
                    <a:lnTo>
                      <a:pt x="5003" y="4987"/>
                    </a:lnTo>
                    <a:lnTo>
                      <a:pt x="4937" y="4492"/>
                    </a:lnTo>
                    <a:lnTo>
                      <a:pt x="4855" y="3980"/>
                    </a:lnTo>
                    <a:lnTo>
                      <a:pt x="4756" y="3485"/>
                    </a:lnTo>
                    <a:lnTo>
                      <a:pt x="4623" y="2973"/>
                    </a:lnTo>
                    <a:lnTo>
                      <a:pt x="4458" y="2477"/>
                    </a:lnTo>
                    <a:lnTo>
                      <a:pt x="4260" y="1966"/>
                    </a:lnTo>
                    <a:lnTo>
                      <a:pt x="4046" y="1470"/>
                    </a:lnTo>
                    <a:lnTo>
                      <a:pt x="3798" y="975"/>
                    </a:lnTo>
                    <a:lnTo>
                      <a:pt x="3501" y="480"/>
                    </a:lnTo>
                    <a:lnTo>
                      <a:pt x="31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38"/>
              <p:cNvSpPr/>
              <p:nvPr/>
            </p:nvSpPr>
            <p:spPr>
              <a:xfrm>
                <a:off x="-2291838" y="2346745"/>
                <a:ext cx="45195" cy="568895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2224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198" y="579"/>
                    </a:lnTo>
                    <a:lnTo>
                      <a:pt x="380" y="1223"/>
                    </a:lnTo>
                    <a:lnTo>
                      <a:pt x="545" y="1883"/>
                    </a:lnTo>
                    <a:lnTo>
                      <a:pt x="694" y="2576"/>
                    </a:lnTo>
                    <a:lnTo>
                      <a:pt x="842" y="3303"/>
                    </a:lnTo>
                    <a:lnTo>
                      <a:pt x="958" y="4063"/>
                    </a:lnTo>
                    <a:lnTo>
                      <a:pt x="1057" y="4839"/>
                    </a:lnTo>
                    <a:lnTo>
                      <a:pt x="1156" y="5631"/>
                    </a:lnTo>
                    <a:lnTo>
                      <a:pt x="1239" y="6440"/>
                    </a:lnTo>
                    <a:lnTo>
                      <a:pt x="1305" y="7249"/>
                    </a:lnTo>
                    <a:lnTo>
                      <a:pt x="1354" y="8058"/>
                    </a:lnTo>
                    <a:lnTo>
                      <a:pt x="1404" y="8884"/>
                    </a:lnTo>
                    <a:lnTo>
                      <a:pt x="1470" y="10519"/>
                    </a:lnTo>
                    <a:lnTo>
                      <a:pt x="1503" y="12104"/>
                    </a:lnTo>
                    <a:lnTo>
                      <a:pt x="1503" y="13623"/>
                    </a:lnTo>
                    <a:lnTo>
                      <a:pt x="1486" y="15043"/>
                    </a:lnTo>
                    <a:lnTo>
                      <a:pt x="1453" y="16331"/>
                    </a:lnTo>
                    <a:lnTo>
                      <a:pt x="1420" y="17454"/>
                    </a:lnTo>
                    <a:lnTo>
                      <a:pt x="1338" y="19088"/>
                    </a:lnTo>
                    <a:lnTo>
                      <a:pt x="1305" y="19683"/>
                    </a:lnTo>
                    <a:lnTo>
                      <a:pt x="1305" y="19683"/>
                    </a:lnTo>
                    <a:lnTo>
                      <a:pt x="1371" y="19815"/>
                    </a:lnTo>
                    <a:lnTo>
                      <a:pt x="1437" y="19996"/>
                    </a:lnTo>
                    <a:lnTo>
                      <a:pt x="1519" y="20260"/>
                    </a:lnTo>
                    <a:lnTo>
                      <a:pt x="1602" y="20607"/>
                    </a:lnTo>
                    <a:lnTo>
                      <a:pt x="1684" y="21053"/>
                    </a:lnTo>
                    <a:lnTo>
                      <a:pt x="1734" y="21598"/>
                    </a:lnTo>
                    <a:lnTo>
                      <a:pt x="1767" y="22242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38"/>
              <p:cNvSpPr/>
              <p:nvPr/>
            </p:nvSpPr>
            <p:spPr>
              <a:xfrm>
                <a:off x="-2428263" y="2543966"/>
                <a:ext cx="68036" cy="371667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1453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7" y="364"/>
                    </a:lnTo>
                    <a:lnTo>
                      <a:pt x="100" y="1355"/>
                    </a:lnTo>
                    <a:lnTo>
                      <a:pt x="232" y="2890"/>
                    </a:lnTo>
                    <a:lnTo>
                      <a:pt x="348" y="3815"/>
                    </a:lnTo>
                    <a:lnTo>
                      <a:pt x="480" y="4839"/>
                    </a:lnTo>
                    <a:lnTo>
                      <a:pt x="628" y="5928"/>
                    </a:lnTo>
                    <a:lnTo>
                      <a:pt x="826" y="7084"/>
                    </a:lnTo>
                    <a:lnTo>
                      <a:pt x="1041" y="8289"/>
                    </a:lnTo>
                    <a:lnTo>
                      <a:pt x="1289" y="9528"/>
                    </a:lnTo>
                    <a:lnTo>
                      <a:pt x="1570" y="10783"/>
                    </a:lnTo>
                    <a:lnTo>
                      <a:pt x="1883" y="12054"/>
                    </a:lnTo>
                    <a:lnTo>
                      <a:pt x="2065" y="12682"/>
                    </a:lnTo>
                    <a:lnTo>
                      <a:pt x="2246" y="13309"/>
                    </a:lnTo>
                    <a:lnTo>
                      <a:pt x="2445" y="13920"/>
                    </a:lnTo>
                    <a:lnTo>
                      <a:pt x="2659" y="1453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38"/>
              <p:cNvSpPr/>
              <p:nvPr/>
            </p:nvSpPr>
            <p:spPr>
              <a:xfrm>
                <a:off x="-2201885" y="2346745"/>
                <a:ext cx="45195" cy="568895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22242" fill="none" extrusionOk="0">
                    <a:moveTo>
                      <a:pt x="1767" y="1"/>
                    </a:moveTo>
                    <a:lnTo>
                      <a:pt x="1767" y="1"/>
                    </a:lnTo>
                    <a:lnTo>
                      <a:pt x="1569" y="579"/>
                    </a:lnTo>
                    <a:lnTo>
                      <a:pt x="1387" y="1223"/>
                    </a:lnTo>
                    <a:lnTo>
                      <a:pt x="1222" y="1883"/>
                    </a:lnTo>
                    <a:lnTo>
                      <a:pt x="1073" y="2576"/>
                    </a:lnTo>
                    <a:lnTo>
                      <a:pt x="941" y="3303"/>
                    </a:lnTo>
                    <a:lnTo>
                      <a:pt x="826" y="4063"/>
                    </a:lnTo>
                    <a:lnTo>
                      <a:pt x="710" y="4839"/>
                    </a:lnTo>
                    <a:lnTo>
                      <a:pt x="628" y="5631"/>
                    </a:lnTo>
                    <a:lnTo>
                      <a:pt x="545" y="6440"/>
                    </a:lnTo>
                    <a:lnTo>
                      <a:pt x="479" y="7249"/>
                    </a:lnTo>
                    <a:lnTo>
                      <a:pt x="429" y="8058"/>
                    </a:lnTo>
                    <a:lnTo>
                      <a:pt x="380" y="8884"/>
                    </a:lnTo>
                    <a:lnTo>
                      <a:pt x="314" y="10519"/>
                    </a:lnTo>
                    <a:lnTo>
                      <a:pt x="281" y="12104"/>
                    </a:lnTo>
                    <a:lnTo>
                      <a:pt x="281" y="13623"/>
                    </a:lnTo>
                    <a:lnTo>
                      <a:pt x="297" y="15043"/>
                    </a:lnTo>
                    <a:lnTo>
                      <a:pt x="314" y="16331"/>
                    </a:lnTo>
                    <a:lnTo>
                      <a:pt x="363" y="17454"/>
                    </a:lnTo>
                    <a:lnTo>
                      <a:pt x="429" y="19088"/>
                    </a:lnTo>
                    <a:lnTo>
                      <a:pt x="462" y="19683"/>
                    </a:lnTo>
                    <a:lnTo>
                      <a:pt x="462" y="19683"/>
                    </a:lnTo>
                    <a:lnTo>
                      <a:pt x="396" y="19815"/>
                    </a:lnTo>
                    <a:lnTo>
                      <a:pt x="330" y="19996"/>
                    </a:lnTo>
                    <a:lnTo>
                      <a:pt x="248" y="20260"/>
                    </a:lnTo>
                    <a:lnTo>
                      <a:pt x="165" y="20607"/>
                    </a:lnTo>
                    <a:lnTo>
                      <a:pt x="99" y="21053"/>
                    </a:lnTo>
                    <a:lnTo>
                      <a:pt x="33" y="21598"/>
                    </a:lnTo>
                    <a:lnTo>
                      <a:pt x="0" y="22242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38"/>
              <p:cNvSpPr/>
              <p:nvPr/>
            </p:nvSpPr>
            <p:spPr>
              <a:xfrm>
                <a:off x="-2087864" y="2543966"/>
                <a:ext cx="68011" cy="371667"/>
              </a:xfrm>
              <a:custGeom>
                <a:avLst/>
                <a:gdLst/>
                <a:ahLst/>
                <a:cxnLst/>
                <a:rect l="l" t="t" r="r" b="b"/>
                <a:pathLst>
                  <a:path w="2659" h="14531" fill="none" extrusionOk="0">
                    <a:moveTo>
                      <a:pt x="2659" y="1"/>
                    </a:moveTo>
                    <a:lnTo>
                      <a:pt x="2659" y="1"/>
                    </a:lnTo>
                    <a:lnTo>
                      <a:pt x="2642" y="364"/>
                    </a:lnTo>
                    <a:lnTo>
                      <a:pt x="2560" y="1355"/>
                    </a:lnTo>
                    <a:lnTo>
                      <a:pt x="2411" y="2890"/>
                    </a:lnTo>
                    <a:lnTo>
                      <a:pt x="2312" y="3815"/>
                    </a:lnTo>
                    <a:lnTo>
                      <a:pt x="2180" y="4839"/>
                    </a:lnTo>
                    <a:lnTo>
                      <a:pt x="2015" y="5928"/>
                    </a:lnTo>
                    <a:lnTo>
                      <a:pt x="1833" y="7084"/>
                    </a:lnTo>
                    <a:lnTo>
                      <a:pt x="1618" y="8289"/>
                    </a:lnTo>
                    <a:lnTo>
                      <a:pt x="1371" y="9528"/>
                    </a:lnTo>
                    <a:lnTo>
                      <a:pt x="1090" y="10783"/>
                    </a:lnTo>
                    <a:lnTo>
                      <a:pt x="760" y="12054"/>
                    </a:lnTo>
                    <a:lnTo>
                      <a:pt x="595" y="12682"/>
                    </a:lnTo>
                    <a:lnTo>
                      <a:pt x="397" y="13309"/>
                    </a:lnTo>
                    <a:lnTo>
                      <a:pt x="198" y="13920"/>
                    </a:lnTo>
                    <a:lnTo>
                      <a:pt x="0" y="1453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38"/>
              <p:cNvSpPr/>
              <p:nvPr/>
            </p:nvSpPr>
            <p:spPr>
              <a:xfrm>
                <a:off x="-2281709" y="2873802"/>
                <a:ext cx="7622" cy="4181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635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50" y="116"/>
                    </a:lnTo>
                    <a:lnTo>
                      <a:pt x="149" y="446"/>
                    </a:lnTo>
                    <a:lnTo>
                      <a:pt x="199" y="677"/>
                    </a:lnTo>
                    <a:lnTo>
                      <a:pt x="248" y="958"/>
                    </a:lnTo>
                    <a:lnTo>
                      <a:pt x="281" y="1272"/>
                    </a:lnTo>
                    <a:lnTo>
                      <a:pt x="298" y="1635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38"/>
              <p:cNvSpPr/>
              <p:nvPr/>
            </p:nvSpPr>
            <p:spPr>
              <a:xfrm>
                <a:off x="-2318872" y="2873802"/>
                <a:ext cx="7622" cy="4181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635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50" y="116"/>
                    </a:lnTo>
                    <a:lnTo>
                      <a:pt x="133" y="446"/>
                    </a:lnTo>
                    <a:lnTo>
                      <a:pt x="199" y="677"/>
                    </a:lnTo>
                    <a:lnTo>
                      <a:pt x="232" y="958"/>
                    </a:lnTo>
                    <a:lnTo>
                      <a:pt x="281" y="1272"/>
                    </a:lnTo>
                    <a:lnTo>
                      <a:pt x="298" y="1635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38"/>
              <p:cNvSpPr/>
              <p:nvPr/>
            </p:nvSpPr>
            <p:spPr>
              <a:xfrm>
                <a:off x="-2174032" y="2873802"/>
                <a:ext cx="7213" cy="41819"/>
              </a:xfrm>
              <a:custGeom>
                <a:avLst/>
                <a:gdLst/>
                <a:ahLst/>
                <a:cxnLst/>
                <a:rect l="l" t="t" r="r" b="b"/>
                <a:pathLst>
                  <a:path w="282" h="1635" fill="none" extrusionOk="0">
                    <a:moveTo>
                      <a:pt x="282" y="0"/>
                    </a:moveTo>
                    <a:lnTo>
                      <a:pt x="282" y="0"/>
                    </a:lnTo>
                    <a:lnTo>
                      <a:pt x="249" y="116"/>
                    </a:lnTo>
                    <a:lnTo>
                      <a:pt x="150" y="446"/>
                    </a:lnTo>
                    <a:lnTo>
                      <a:pt x="100" y="677"/>
                    </a:lnTo>
                    <a:lnTo>
                      <a:pt x="50" y="958"/>
                    </a:lnTo>
                    <a:lnTo>
                      <a:pt x="17" y="1272"/>
                    </a:lnTo>
                    <a:lnTo>
                      <a:pt x="1" y="1635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38"/>
              <p:cNvSpPr/>
              <p:nvPr/>
            </p:nvSpPr>
            <p:spPr>
              <a:xfrm>
                <a:off x="-2136869" y="2873802"/>
                <a:ext cx="7213" cy="41819"/>
              </a:xfrm>
              <a:custGeom>
                <a:avLst/>
                <a:gdLst/>
                <a:ahLst/>
                <a:cxnLst/>
                <a:rect l="l" t="t" r="r" b="b"/>
                <a:pathLst>
                  <a:path w="282" h="1635" fill="none" extrusionOk="0">
                    <a:moveTo>
                      <a:pt x="282" y="0"/>
                    </a:moveTo>
                    <a:lnTo>
                      <a:pt x="282" y="0"/>
                    </a:lnTo>
                    <a:lnTo>
                      <a:pt x="249" y="116"/>
                    </a:lnTo>
                    <a:lnTo>
                      <a:pt x="150" y="446"/>
                    </a:lnTo>
                    <a:lnTo>
                      <a:pt x="100" y="677"/>
                    </a:lnTo>
                    <a:lnTo>
                      <a:pt x="50" y="958"/>
                    </a:lnTo>
                    <a:lnTo>
                      <a:pt x="17" y="1272"/>
                    </a:lnTo>
                    <a:lnTo>
                      <a:pt x="1" y="1635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38"/>
              <p:cNvSpPr/>
              <p:nvPr/>
            </p:nvSpPr>
            <p:spPr>
              <a:xfrm>
                <a:off x="-2419797" y="2873802"/>
                <a:ext cx="7187" cy="41819"/>
              </a:xfrm>
              <a:custGeom>
                <a:avLst/>
                <a:gdLst/>
                <a:ahLst/>
                <a:cxnLst/>
                <a:rect l="l" t="t" r="r" b="b"/>
                <a:pathLst>
                  <a:path w="281" h="1635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33" y="116"/>
                    </a:lnTo>
                    <a:lnTo>
                      <a:pt x="132" y="446"/>
                    </a:lnTo>
                    <a:lnTo>
                      <a:pt x="182" y="677"/>
                    </a:lnTo>
                    <a:lnTo>
                      <a:pt x="231" y="958"/>
                    </a:lnTo>
                    <a:lnTo>
                      <a:pt x="264" y="1272"/>
                    </a:lnTo>
                    <a:lnTo>
                      <a:pt x="281" y="1635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38"/>
              <p:cNvSpPr/>
              <p:nvPr/>
            </p:nvSpPr>
            <p:spPr>
              <a:xfrm>
                <a:off x="-2456960" y="2873802"/>
                <a:ext cx="7187" cy="41819"/>
              </a:xfrm>
              <a:custGeom>
                <a:avLst/>
                <a:gdLst/>
                <a:ahLst/>
                <a:cxnLst/>
                <a:rect l="l" t="t" r="r" b="b"/>
                <a:pathLst>
                  <a:path w="281" h="1635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33" y="116"/>
                    </a:lnTo>
                    <a:lnTo>
                      <a:pt x="132" y="446"/>
                    </a:lnTo>
                    <a:lnTo>
                      <a:pt x="182" y="677"/>
                    </a:lnTo>
                    <a:lnTo>
                      <a:pt x="231" y="958"/>
                    </a:lnTo>
                    <a:lnTo>
                      <a:pt x="264" y="1272"/>
                    </a:lnTo>
                    <a:lnTo>
                      <a:pt x="281" y="1635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38"/>
              <p:cNvSpPr/>
              <p:nvPr/>
            </p:nvSpPr>
            <p:spPr>
              <a:xfrm>
                <a:off x="-2035918" y="2873802"/>
                <a:ext cx="7622" cy="4181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635" fill="none" extrusionOk="0">
                    <a:moveTo>
                      <a:pt x="297" y="0"/>
                    </a:moveTo>
                    <a:lnTo>
                      <a:pt x="297" y="0"/>
                    </a:lnTo>
                    <a:lnTo>
                      <a:pt x="248" y="116"/>
                    </a:lnTo>
                    <a:lnTo>
                      <a:pt x="165" y="446"/>
                    </a:lnTo>
                    <a:lnTo>
                      <a:pt x="99" y="677"/>
                    </a:lnTo>
                    <a:lnTo>
                      <a:pt x="66" y="958"/>
                    </a:lnTo>
                    <a:lnTo>
                      <a:pt x="17" y="1272"/>
                    </a:lnTo>
                    <a:lnTo>
                      <a:pt x="0" y="1635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38"/>
              <p:cNvSpPr/>
              <p:nvPr/>
            </p:nvSpPr>
            <p:spPr>
              <a:xfrm>
                <a:off x="-1998755" y="2873802"/>
                <a:ext cx="7622" cy="4181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635" fill="none" extrusionOk="0">
                    <a:moveTo>
                      <a:pt x="297" y="0"/>
                    </a:moveTo>
                    <a:lnTo>
                      <a:pt x="297" y="0"/>
                    </a:lnTo>
                    <a:lnTo>
                      <a:pt x="248" y="116"/>
                    </a:lnTo>
                    <a:lnTo>
                      <a:pt x="165" y="446"/>
                    </a:lnTo>
                    <a:lnTo>
                      <a:pt x="116" y="677"/>
                    </a:lnTo>
                    <a:lnTo>
                      <a:pt x="66" y="958"/>
                    </a:lnTo>
                    <a:lnTo>
                      <a:pt x="33" y="1272"/>
                    </a:lnTo>
                    <a:lnTo>
                      <a:pt x="0" y="1635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38"/>
              <p:cNvSpPr/>
              <p:nvPr/>
            </p:nvSpPr>
            <p:spPr>
              <a:xfrm>
                <a:off x="-2415168" y="1779584"/>
                <a:ext cx="270738" cy="316343"/>
              </a:xfrm>
              <a:custGeom>
                <a:avLst/>
                <a:gdLst/>
                <a:ahLst/>
                <a:cxnLst/>
                <a:rect l="l" t="t" r="r" b="b"/>
                <a:pathLst>
                  <a:path w="10585" h="12368" extrusionOk="0">
                    <a:moveTo>
                      <a:pt x="5136" y="0"/>
                    </a:moveTo>
                    <a:lnTo>
                      <a:pt x="4839" y="17"/>
                    </a:lnTo>
                    <a:lnTo>
                      <a:pt x="4541" y="50"/>
                    </a:lnTo>
                    <a:lnTo>
                      <a:pt x="4211" y="99"/>
                    </a:lnTo>
                    <a:lnTo>
                      <a:pt x="3898" y="166"/>
                    </a:lnTo>
                    <a:lnTo>
                      <a:pt x="3567" y="248"/>
                    </a:lnTo>
                    <a:lnTo>
                      <a:pt x="3221" y="331"/>
                    </a:lnTo>
                    <a:lnTo>
                      <a:pt x="2907" y="446"/>
                    </a:lnTo>
                    <a:lnTo>
                      <a:pt x="2593" y="578"/>
                    </a:lnTo>
                    <a:lnTo>
                      <a:pt x="2312" y="727"/>
                    </a:lnTo>
                    <a:lnTo>
                      <a:pt x="2048" y="892"/>
                    </a:lnTo>
                    <a:lnTo>
                      <a:pt x="1784" y="1057"/>
                    </a:lnTo>
                    <a:lnTo>
                      <a:pt x="1553" y="1255"/>
                    </a:lnTo>
                    <a:lnTo>
                      <a:pt x="1355" y="1470"/>
                    </a:lnTo>
                    <a:lnTo>
                      <a:pt x="1157" y="1685"/>
                    </a:lnTo>
                    <a:lnTo>
                      <a:pt x="975" y="1932"/>
                    </a:lnTo>
                    <a:lnTo>
                      <a:pt x="810" y="2180"/>
                    </a:lnTo>
                    <a:lnTo>
                      <a:pt x="661" y="2428"/>
                    </a:lnTo>
                    <a:lnTo>
                      <a:pt x="529" y="2692"/>
                    </a:lnTo>
                    <a:lnTo>
                      <a:pt x="414" y="2973"/>
                    </a:lnTo>
                    <a:lnTo>
                      <a:pt x="314" y="3253"/>
                    </a:lnTo>
                    <a:lnTo>
                      <a:pt x="232" y="3550"/>
                    </a:lnTo>
                    <a:lnTo>
                      <a:pt x="166" y="3831"/>
                    </a:lnTo>
                    <a:lnTo>
                      <a:pt x="100" y="4145"/>
                    </a:lnTo>
                    <a:lnTo>
                      <a:pt x="50" y="4442"/>
                    </a:lnTo>
                    <a:lnTo>
                      <a:pt x="17" y="4756"/>
                    </a:lnTo>
                    <a:lnTo>
                      <a:pt x="1" y="5053"/>
                    </a:lnTo>
                    <a:lnTo>
                      <a:pt x="1" y="5367"/>
                    </a:lnTo>
                    <a:lnTo>
                      <a:pt x="1" y="5680"/>
                    </a:lnTo>
                    <a:lnTo>
                      <a:pt x="17" y="5978"/>
                    </a:lnTo>
                    <a:lnTo>
                      <a:pt x="34" y="6291"/>
                    </a:lnTo>
                    <a:lnTo>
                      <a:pt x="67" y="6589"/>
                    </a:lnTo>
                    <a:lnTo>
                      <a:pt x="116" y="6886"/>
                    </a:lnTo>
                    <a:lnTo>
                      <a:pt x="182" y="7183"/>
                    </a:lnTo>
                    <a:lnTo>
                      <a:pt x="232" y="7464"/>
                    </a:lnTo>
                    <a:lnTo>
                      <a:pt x="314" y="7744"/>
                    </a:lnTo>
                    <a:lnTo>
                      <a:pt x="397" y="8009"/>
                    </a:lnTo>
                    <a:lnTo>
                      <a:pt x="480" y="8273"/>
                    </a:lnTo>
                    <a:lnTo>
                      <a:pt x="579" y="8537"/>
                    </a:lnTo>
                    <a:lnTo>
                      <a:pt x="793" y="9016"/>
                    </a:lnTo>
                    <a:lnTo>
                      <a:pt x="1041" y="9478"/>
                    </a:lnTo>
                    <a:lnTo>
                      <a:pt x="1305" y="9907"/>
                    </a:lnTo>
                    <a:lnTo>
                      <a:pt x="1602" y="10320"/>
                    </a:lnTo>
                    <a:lnTo>
                      <a:pt x="1916" y="10683"/>
                    </a:lnTo>
                    <a:lnTo>
                      <a:pt x="2081" y="10865"/>
                    </a:lnTo>
                    <a:lnTo>
                      <a:pt x="2246" y="11030"/>
                    </a:lnTo>
                    <a:lnTo>
                      <a:pt x="2428" y="11179"/>
                    </a:lnTo>
                    <a:lnTo>
                      <a:pt x="2610" y="11327"/>
                    </a:lnTo>
                    <a:lnTo>
                      <a:pt x="2808" y="11476"/>
                    </a:lnTo>
                    <a:lnTo>
                      <a:pt x="3006" y="11608"/>
                    </a:lnTo>
                    <a:lnTo>
                      <a:pt x="3204" y="11724"/>
                    </a:lnTo>
                    <a:lnTo>
                      <a:pt x="3402" y="11839"/>
                    </a:lnTo>
                    <a:lnTo>
                      <a:pt x="3617" y="11938"/>
                    </a:lnTo>
                    <a:lnTo>
                      <a:pt x="3831" y="12037"/>
                    </a:lnTo>
                    <a:lnTo>
                      <a:pt x="4063" y="12120"/>
                    </a:lnTo>
                    <a:lnTo>
                      <a:pt x="4277" y="12186"/>
                    </a:lnTo>
                    <a:lnTo>
                      <a:pt x="4508" y="12236"/>
                    </a:lnTo>
                    <a:lnTo>
                      <a:pt x="4740" y="12285"/>
                    </a:lnTo>
                    <a:lnTo>
                      <a:pt x="4987" y="12335"/>
                    </a:lnTo>
                    <a:lnTo>
                      <a:pt x="5235" y="12351"/>
                    </a:lnTo>
                    <a:lnTo>
                      <a:pt x="5483" y="12368"/>
                    </a:lnTo>
                    <a:lnTo>
                      <a:pt x="5730" y="12368"/>
                    </a:lnTo>
                    <a:lnTo>
                      <a:pt x="5978" y="12351"/>
                    </a:lnTo>
                    <a:lnTo>
                      <a:pt x="6242" y="12335"/>
                    </a:lnTo>
                    <a:lnTo>
                      <a:pt x="6506" y="12302"/>
                    </a:lnTo>
                    <a:lnTo>
                      <a:pt x="6771" y="12252"/>
                    </a:lnTo>
                    <a:lnTo>
                      <a:pt x="7035" y="12186"/>
                    </a:lnTo>
                    <a:lnTo>
                      <a:pt x="7282" y="12104"/>
                    </a:lnTo>
                    <a:lnTo>
                      <a:pt x="7530" y="12004"/>
                    </a:lnTo>
                    <a:lnTo>
                      <a:pt x="7761" y="11889"/>
                    </a:lnTo>
                    <a:lnTo>
                      <a:pt x="7992" y="11773"/>
                    </a:lnTo>
                    <a:lnTo>
                      <a:pt x="8207" y="11641"/>
                    </a:lnTo>
                    <a:lnTo>
                      <a:pt x="8422" y="11493"/>
                    </a:lnTo>
                    <a:lnTo>
                      <a:pt x="8620" y="11344"/>
                    </a:lnTo>
                    <a:lnTo>
                      <a:pt x="8917" y="11080"/>
                    </a:lnTo>
                    <a:lnTo>
                      <a:pt x="9198" y="10799"/>
                    </a:lnTo>
                    <a:lnTo>
                      <a:pt x="9445" y="10502"/>
                    </a:lnTo>
                    <a:lnTo>
                      <a:pt x="9677" y="10188"/>
                    </a:lnTo>
                    <a:lnTo>
                      <a:pt x="9875" y="9858"/>
                    </a:lnTo>
                    <a:lnTo>
                      <a:pt x="10056" y="9511"/>
                    </a:lnTo>
                    <a:lnTo>
                      <a:pt x="10205" y="9148"/>
                    </a:lnTo>
                    <a:lnTo>
                      <a:pt x="10337" y="8785"/>
                    </a:lnTo>
                    <a:lnTo>
                      <a:pt x="10436" y="8421"/>
                    </a:lnTo>
                    <a:lnTo>
                      <a:pt x="10502" y="8025"/>
                    </a:lnTo>
                    <a:lnTo>
                      <a:pt x="10552" y="7645"/>
                    </a:lnTo>
                    <a:lnTo>
                      <a:pt x="10585" y="7249"/>
                    </a:lnTo>
                    <a:lnTo>
                      <a:pt x="10585" y="6869"/>
                    </a:lnTo>
                    <a:lnTo>
                      <a:pt x="10552" y="6473"/>
                    </a:lnTo>
                    <a:lnTo>
                      <a:pt x="10502" y="6077"/>
                    </a:lnTo>
                    <a:lnTo>
                      <a:pt x="10420" y="5680"/>
                    </a:lnTo>
                    <a:lnTo>
                      <a:pt x="10304" y="5235"/>
                    </a:lnTo>
                    <a:lnTo>
                      <a:pt x="10188" y="4805"/>
                    </a:lnTo>
                    <a:lnTo>
                      <a:pt x="10056" y="4393"/>
                    </a:lnTo>
                    <a:lnTo>
                      <a:pt x="9924" y="3996"/>
                    </a:lnTo>
                    <a:lnTo>
                      <a:pt x="9776" y="3616"/>
                    </a:lnTo>
                    <a:lnTo>
                      <a:pt x="9627" y="3270"/>
                    </a:lnTo>
                    <a:lnTo>
                      <a:pt x="9478" y="2923"/>
                    </a:lnTo>
                    <a:lnTo>
                      <a:pt x="9313" y="2609"/>
                    </a:lnTo>
                    <a:lnTo>
                      <a:pt x="9132" y="2312"/>
                    </a:lnTo>
                    <a:lnTo>
                      <a:pt x="8967" y="2031"/>
                    </a:lnTo>
                    <a:lnTo>
                      <a:pt x="8768" y="1784"/>
                    </a:lnTo>
                    <a:lnTo>
                      <a:pt x="8587" y="1536"/>
                    </a:lnTo>
                    <a:lnTo>
                      <a:pt x="8389" y="1321"/>
                    </a:lnTo>
                    <a:lnTo>
                      <a:pt x="8174" y="1107"/>
                    </a:lnTo>
                    <a:lnTo>
                      <a:pt x="7959" y="925"/>
                    </a:lnTo>
                    <a:lnTo>
                      <a:pt x="7745" y="760"/>
                    </a:lnTo>
                    <a:lnTo>
                      <a:pt x="7514" y="595"/>
                    </a:lnTo>
                    <a:lnTo>
                      <a:pt x="7282" y="463"/>
                    </a:lnTo>
                    <a:lnTo>
                      <a:pt x="7035" y="347"/>
                    </a:lnTo>
                    <a:lnTo>
                      <a:pt x="6787" y="248"/>
                    </a:lnTo>
                    <a:lnTo>
                      <a:pt x="6539" y="166"/>
                    </a:lnTo>
                    <a:lnTo>
                      <a:pt x="6275" y="99"/>
                    </a:lnTo>
                    <a:lnTo>
                      <a:pt x="5994" y="50"/>
                    </a:lnTo>
                    <a:lnTo>
                      <a:pt x="5730" y="17"/>
                    </a:lnTo>
                    <a:lnTo>
                      <a:pt x="543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38"/>
              <p:cNvSpPr/>
              <p:nvPr/>
            </p:nvSpPr>
            <p:spPr>
              <a:xfrm>
                <a:off x="-2356470" y="1958646"/>
                <a:ext cx="44377" cy="44377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735" extrusionOk="0">
                    <a:moveTo>
                      <a:pt x="859" y="0"/>
                    </a:moveTo>
                    <a:lnTo>
                      <a:pt x="694" y="17"/>
                    </a:lnTo>
                    <a:lnTo>
                      <a:pt x="529" y="66"/>
                    </a:lnTo>
                    <a:lnTo>
                      <a:pt x="381" y="149"/>
                    </a:lnTo>
                    <a:lnTo>
                      <a:pt x="249" y="248"/>
                    </a:lnTo>
                    <a:lnTo>
                      <a:pt x="149" y="380"/>
                    </a:lnTo>
                    <a:lnTo>
                      <a:pt x="67" y="529"/>
                    </a:lnTo>
                    <a:lnTo>
                      <a:pt x="17" y="694"/>
                    </a:lnTo>
                    <a:lnTo>
                      <a:pt x="1" y="859"/>
                    </a:lnTo>
                    <a:lnTo>
                      <a:pt x="17" y="1041"/>
                    </a:lnTo>
                    <a:lnTo>
                      <a:pt x="67" y="1206"/>
                    </a:lnTo>
                    <a:lnTo>
                      <a:pt x="149" y="1338"/>
                    </a:lnTo>
                    <a:lnTo>
                      <a:pt x="249" y="1470"/>
                    </a:lnTo>
                    <a:lnTo>
                      <a:pt x="381" y="1586"/>
                    </a:lnTo>
                    <a:lnTo>
                      <a:pt x="529" y="1652"/>
                    </a:lnTo>
                    <a:lnTo>
                      <a:pt x="694" y="1701"/>
                    </a:lnTo>
                    <a:lnTo>
                      <a:pt x="859" y="1734"/>
                    </a:lnTo>
                    <a:lnTo>
                      <a:pt x="1041" y="1701"/>
                    </a:lnTo>
                    <a:lnTo>
                      <a:pt x="1206" y="1652"/>
                    </a:lnTo>
                    <a:lnTo>
                      <a:pt x="1355" y="1586"/>
                    </a:lnTo>
                    <a:lnTo>
                      <a:pt x="1470" y="1470"/>
                    </a:lnTo>
                    <a:lnTo>
                      <a:pt x="1586" y="1338"/>
                    </a:lnTo>
                    <a:lnTo>
                      <a:pt x="1669" y="1206"/>
                    </a:lnTo>
                    <a:lnTo>
                      <a:pt x="1718" y="1041"/>
                    </a:lnTo>
                    <a:lnTo>
                      <a:pt x="1735" y="859"/>
                    </a:lnTo>
                    <a:lnTo>
                      <a:pt x="1718" y="694"/>
                    </a:lnTo>
                    <a:lnTo>
                      <a:pt x="1669" y="529"/>
                    </a:lnTo>
                    <a:lnTo>
                      <a:pt x="1586" y="380"/>
                    </a:lnTo>
                    <a:lnTo>
                      <a:pt x="1470" y="248"/>
                    </a:lnTo>
                    <a:lnTo>
                      <a:pt x="1355" y="149"/>
                    </a:lnTo>
                    <a:lnTo>
                      <a:pt x="1206" y="66"/>
                    </a:lnTo>
                    <a:lnTo>
                      <a:pt x="1041" y="17"/>
                    </a:ln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38"/>
              <p:cNvSpPr/>
              <p:nvPr/>
            </p:nvSpPr>
            <p:spPr>
              <a:xfrm>
                <a:off x="-2223420" y="1925703"/>
                <a:ext cx="44351" cy="44377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735" extrusionOk="0">
                    <a:moveTo>
                      <a:pt x="859" y="0"/>
                    </a:moveTo>
                    <a:lnTo>
                      <a:pt x="694" y="17"/>
                    </a:lnTo>
                    <a:lnTo>
                      <a:pt x="528" y="67"/>
                    </a:lnTo>
                    <a:lnTo>
                      <a:pt x="380" y="149"/>
                    </a:lnTo>
                    <a:lnTo>
                      <a:pt x="248" y="265"/>
                    </a:lnTo>
                    <a:lnTo>
                      <a:pt x="149" y="380"/>
                    </a:lnTo>
                    <a:lnTo>
                      <a:pt x="66" y="529"/>
                    </a:lnTo>
                    <a:lnTo>
                      <a:pt x="17" y="694"/>
                    </a:lnTo>
                    <a:lnTo>
                      <a:pt x="0" y="876"/>
                    </a:lnTo>
                    <a:lnTo>
                      <a:pt x="17" y="1041"/>
                    </a:lnTo>
                    <a:lnTo>
                      <a:pt x="66" y="1206"/>
                    </a:lnTo>
                    <a:lnTo>
                      <a:pt x="149" y="1354"/>
                    </a:lnTo>
                    <a:lnTo>
                      <a:pt x="248" y="1487"/>
                    </a:lnTo>
                    <a:lnTo>
                      <a:pt x="380" y="1586"/>
                    </a:lnTo>
                    <a:lnTo>
                      <a:pt x="528" y="1668"/>
                    </a:lnTo>
                    <a:lnTo>
                      <a:pt x="694" y="1718"/>
                    </a:lnTo>
                    <a:lnTo>
                      <a:pt x="859" y="1734"/>
                    </a:lnTo>
                    <a:lnTo>
                      <a:pt x="1040" y="1718"/>
                    </a:lnTo>
                    <a:lnTo>
                      <a:pt x="1205" y="1668"/>
                    </a:lnTo>
                    <a:lnTo>
                      <a:pt x="1337" y="1586"/>
                    </a:lnTo>
                    <a:lnTo>
                      <a:pt x="1470" y="1487"/>
                    </a:lnTo>
                    <a:lnTo>
                      <a:pt x="1585" y="1354"/>
                    </a:lnTo>
                    <a:lnTo>
                      <a:pt x="1651" y="1206"/>
                    </a:lnTo>
                    <a:lnTo>
                      <a:pt x="1701" y="1041"/>
                    </a:lnTo>
                    <a:lnTo>
                      <a:pt x="1734" y="876"/>
                    </a:lnTo>
                    <a:lnTo>
                      <a:pt x="1701" y="694"/>
                    </a:lnTo>
                    <a:lnTo>
                      <a:pt x="1651" y="529"/>
                    </a:lnTo>
                    <a:lnTo>
                      <a:pt x="1585" y="380"/>
                    </a:lnTo>
                    <a:lnTo>
                      <a:pt x="1470" y="265"/>
                    </a:lnTo>
                    <a:lnTo>
                      <a:pt x="1337" y="149"/>
                    </a:lnTo>
                    <a:lnTo>
                      <a:pt x="1205" y="67"/>
                    </a:lnTo>
                    <a:lnTo>
                      <a:pt x="1040" y="17"/>
                    </a:ln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38"/>
              <p:cNvSpPr/>
              <p:nvPr/>
            </p:nvSpPr>
            <p:spPr>
              <a:xfrm>
                <a:off x="-2415168" y="1790991"/>
                <a:ext cx="93358" cy="22257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8702" extrusionOk="0">
                    <a:moveTo>
                      <a:pt x="2907" y="0"/>
                    </a:moveTo>
                    <a:lnTo>
                      <a:pt x="2610" y="116"/>
                    </a:lnTo>
                    <a:lnTo>
                      <a:pt x="2345" y="264"/>
                    </a:lnTo>
                    <a:lnTo>
                      <a:pt x="2081" y="413"/>
                    </a:lnTo>
                    <a:lnTo>
                      <a:pt x="1834" y="595"/>
                    </a:lnTo>
                    <a:lnTo>
                      <a:pt x="1602" y="776"/>
                    </a:lnTo>
                    <a:lnTo>
                      <a:pt x="1388" y="974"/>
                    </a:lnTo>
                    <a:lnTo>
                      <a:pt x="1206" y="1189"/>
                    </a:lnTo>
                    <a:lnTo>
                      <a:pt x="1024" y="1420"/>
                    </a:lnTo>
                    <a:lnTo>
                      <a:pt x="859" y="1651"/>
                    </a:lnTo>
                    <a:lnTo>
                      <a:pt x="711" y="1899"/>
                    </a:lnTo>
                    <a:lnTo>
                      <a:pt x="579" y="2147"/>
                    </a:lnTo>
                    <a:lnTo>
                      <a:pt x="463" y="2411"/>
                    </a:lnTo>
                    <a:lnTo>
                      <a:pt x="364" y="2692"/>
                    </a:lnTo>
                    <a:lnTo>
                      <a:pt x="265" y="2972"/>
                    </a:lnTo>
                    <a:lnTo>
                      <a:pt x="199" y="3253"/>
                    </a:lnTo>
                    <a:lnTo>
                      <a:pt x="133" y="3534"/>
                    </a:lnTo>
                    <a:lnTo>
                      <a:pt x="83" y="3831"/>
                    </a:lnTo>
                    <a:lnTo>
                      <a:pt x="34" y="4128"/>
                    </a:lnTo>
                    <a:lnTo>
                      <a:pt x="17" y="4425"/>
                    </a:lnTo>
                    <a:lnTo>
                      <a:pt x="1" y="4723"/>
                    </a:lnTo>
                    <a:lnTo>
                      <a:pt x="1" y="5020"/>
                    </a:lnTo>
                    <a:lnTo>
                      <a:pt x="1" y="5317"/>
                    </a:lnTo>
                    <a:lnTo>
                      <a:pt x="17" y="5614"/>
                    </a:lnTo>
                    <a:lnTo>
                      <a:pt x="50" y="5911"/>
                    </a:lnTo>
                    <a:lnTo>
                      <a:pt x="133" y="6489"/>
                    </a:lnTo>
                    <a:lnTo>
                      <a:pt x="248" y="7051"/>
                    </a:lnTo>
                    <a:lnTo>
                      <a:pt x="397" y="7579"/>
                    </a:lnTo>
                    <a:lnTo>
                      <a:pt x="579" y="8091"/>
                    </a:lnTo>
                    <a:lnTo>
                      <a:pt x="711" y="8388"/>
                    </a:lnTo>
                    <a:lnTo>
                      <a:pt x="859" y="8702"/>
                    </a:lnTo>
                    <a:lnTo>
                      <a:pt x="1140" y="8553"/>
                    </a:lnTo>
                    <a:lnTo>
                      <a:pt x="1404" y="8405"/>
                    </a:lnTo>
                    <a:lnTo>
                      <a:pt x="1652" y="8240"/>
                    </a:lnTo>
                    <a:lnTo>
                      <a:pt x="1883" y="8058"/>
                    </a:lnTo>
                    <a:lnTo>
                      <a:pt x="2098" y="7876"/>
                    </a:lnTo>
                    <a:lnTo>
                      <a:pt x="2296" y="7678"/>
                    </a:lnTo>
                    <a:lnTo>
                      <a:pt x="2494" y="7480"/>
                    </a:lnTo>
                    <a:lnTo>
                      <a:pt x="2659" y="7249"/>
                    </a:lnTo>
                    <a:lnTo>
                      <a:pt x="2824" y="7034"/>
                    </a:lnTo>
                    <a:lnTo>
                      <a:pt x="2956" y="6803"/>
                    </a:lnTo>
                    <a:lnTo>
                      <a:pt x="3088" y="6555"/>
                    </a:lnTo>
                    <a:lnTo>
                      <a:pt x="3204" y="6291"/>
                    </a:lnTo>
                    <a:lnTo>
                      <a:pt x="3303" y="6044"/>
                    </a:lnTo>
                    <a:lnTo>
                      <a:pt x="3402" y="5763"/>
                    </a:lnTo>
                    <a:lnTo>
                      <a:pt x="3468" y="5499"/>
                    </a:lnTo>
                    <a:lnTo>
                      <a:pt x="3534" y="5218"/>
                    </a:lnTo>
                    <a:lnTo>
                      <a:pt x="3584" y="4921"/>
                    </a:lnTo>
                    <a:lnTo>
                      <a:pt x="3617" y="4624"/>
                    </a:lnTo>
                    <a:lnTo>
                      <a:pt x="3633" y="4326"/>
                    </a:lnTo>
                    <a:lnTo>
                      <a:pt x="3650" y="4013"/>
                    </a:lnTo>
                    <a:lnTo>
                      <a:pt x="3650" y="3699"/>
                    </a:lnTo>
                    <a:lnTo>
                      <a:pt x="3633" y="3385"/>
                    </a:lnTo>
                    <a:lnTo>
                      <a:pt x="3617" y="3055"/>
                    </a:lnTo>
                    <a:lnTo>
                      <a:pt x="3584" y="2741"/>
                    </a:lnTo>
                    <a:lnTo>
                      <a:pt x="3534" y="2394"/>
                    </a:lnTo>
                    <a:lnTo>
                      <a:pt x="3485" y="2064"/>
                    </a:lnTo>
                    <a:lnTo>
                      <a:pt x="3336" y="1387"/>
                    </a:lnTo>
                    <a:lnTo>
                      <a:pt x="3138" y="694"/>
                    </a:lnTo>
                    <a:lnTo>
                      <a:pt x="290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38"/>
              <p:cNvSpPr/>
              <p:nvPr/>
            </p:nvSpPr>
            <p:spPr>
              <a:xfrm>
                <a:off x="-2361099" y="1894039"/>
                <a:ext cx="29593" cy="29568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1156" extrusionOk="0">
                    <a:moveTo>
                      <a:pt x="578" y="0"/>
                    </a:moveTo>
                    <a:lnTo>
                      <a:pt x="463" y="17"/>
                    </a:lnTo>
                    <a:lnTo>
                      <a:pt x="347" y="50"/>
                    </a:lnTo>
                    <a:lnTo>
                      <a:pt x="248" y="99"/>
                    </a:lnTo>
                    <a:lnTo>
                      <a:pt x="165" y="165"/>
                    </a:lnTo>
                    <a:lnTo>
                      <a:pt x="99" y="248"/>
                    </a:lnTo>
                    <a:lnTo>
                      <a:pt x="50" y="347"/>
                    </a:lnTo>
                    <a:lnTo>
                      <a:pt x="17" y="462"/>
                    </a:lnTo>
                    <a:lnTo>
                      <a:pt x="0" y="578"/>
                    </a:lnTo>
                    <a:lnTo>
                      <a:pt x="17" y="694"/>
                    </a:lnTo>
                    <a:lnTo>
                      <a:pt x="50" y="793"/>
                    </a:lnTo>
                    <a:lnTo>
                      <a:pt x="99" y="892"/>
                    </a:lnTo>
                    <a:lnTo>
                      <a:pt x="165" y="974"/>
                    </a:lnTo>
                    <a:lnTo>
                      <a:pt x="248" y="1057"/>
                    </a:lnTo>
                    <a:lnTo>
                      <a:pt x="347" y="1106"/>
                    </a:lnTo>
                    <a:lnTo>
                      <a:pt x="463" y="1139"/>
                    </a:lnTo>
                    <a:lnTo>
                      <a:pt x="578" y="1156"/>
                    </a:lnTo>
                    <a:lnTo>
                      <a:pt x="694" y="1139"/>
                    </a:lnTo>
                    <a:lnTo>
                      <a:pt x="809" y="1106"/>
                    </a:lnTo>
                    <a:lnTo>
                      <a:pt x="908" y="1057"/>
                    </a:lnTo>
                    <a:lnTo>
                      <a:pt x="991" y="974"/>
                    </a:lnTo>
                    <a:lnTo>
                      <a:pt x="1057" y="892"/>
                    </a:lnTo>
                    <a:lnTo>
                      <a:pt x="1107" y="793"/>
                    </a:lnTo>
                    <a:lnTo>
                      <a:pt x="1140" y="694"/>
                    </a:lnTo>
                    <a:lnTo>
                      <a:pt x="1156" y="578"/>
                    </a:lnTo>
                    <a:lnTo>
                      <a:pt x="1140" y="462"/>
                    </a:lnTo>
                    <a:lnTo>
                      <a:pt x="1107" y="347"/>
                    </a:lnTo>
                    <a:lnTo>
                      <a:pt x="1057" y="248"/>
                    </a:lnTo>
                    <a:lnTo>
                      <a:pt x="991" y="165"/>
                    </a:lnTo>
                    <a:lnTo>
                      <a:pt x="908" y="99"/>
                    </a:lnTo>
                    <a:lnTo>
                      <a:pt x="809" y="50"/>
                    </a:lnTo>
                    <a:lnTo>
                      <a:pt x="694" y="17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38"/>
              <p:cNvSpPr/>
              <p:nvPr/>
            </p:nvSpPr>
            <p:spPr>
              <a:xfrm>
                <a:off x="-2255519" y="1864473"/>
                <a:ext cx="29568" cy="29593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57" extrusionOk="0">
                    <a:moveTo>
                      <a:pt x="578" y="0"/>
                    </a:moveTo>
                    <a:lnTo>
                      <a:pt x="462" y="17"/>
                    </a:lnTo>
                    <a:lnTo>
                      <a:pt x="347" y="50"/>
                    </a:lnTo>
                    <a:lnTo>
                      <a:pt x="248" y="99"/>
                    </a:lnTo>
                    <a:lnTo>
                      <a:pt x="165" y="165"/>
                    </a:lnTo>
                    <a:lnTo>
                      <a:pt x="99" y="248"/>
                    </a:lnTo>
                    <a:lnTo>
                      <a:pt x="50" y="347"/>
                    </a:lnTo>
                    <a:lnTo>
                      <a:pt x="17" y="463"/>
                    </a:lnTo>
                    <a:lnTo>
                      <a:pt x="0" y="578"/>
                    </a:lnTo>
                    <a:lnTo>
                      <a:pt x="17" y="694"/>
                    </a:lnTo>
                    <a:lnTo>
                      <a:pt x="50" y="793"/>
                    </a:lnTo>
                    <a:lnTo>
                      <a:pt x="99" y="892"/>
                    </a:lnTo>
                    <a:lnTo>
                      <a:pt x="165" y="991"/>
                    </a:lnTo>
                    <a:lnTo>
                      <a:pt x="248" y="1057"/>
                    </a:lnTo>
                    <a:lnTo>
                      <a:pt x="347" y="1107"/>
                    </a:lnTo>
                    <a:lnTo>
                      <a:pt x="462" y="1140"/>
                    </a:lnTo>
                    <a:lnTo>
                      <a:pt x="578" y="1156"/>
                    </a:lnTo>
                    <a:lnTo>
                      <a:pt x="694" y="1140"/>
                    </a:lnTo>
                    <a:lnTo>
                      <a:pt x="809" y="1107"/>
                    </a:lnTo>
                    <a:lnTo>
                      <a:pt x="908" y="1057"/>
                    </a:lnTo>
                    <a:lnTo>
                      <a:pt x="991" y="991"/>
                    </a:lnTo>
                    <a:lnTo>
                      <a:pt x="1057" y="892"/>
                    </a:lnTo>
                    <a:lnTo>
                      <a:pt x="1106" y="793"/>
                    </a:lnTo>
                    <a:lnTo>
                      <a:pt x="1139" y="694"/>
                    </a:lnTo>
                    <a:lnTo>
                      <a:pt x="1156" y="578"/>
                    </a:lnTo>
                    <a:lnTo>
                      <a:pt x="1139" y="463"/>
                    </a:lnTo>
                    <a:lnTo>
                      <a:pt x="1106" y="347"/>
                    </a:lnTo>
                    <a:lnTo>
                      <a:pt x="1057" y="248"/>
                    </a:lnTo>
                    <a:lnTo>
                      <a:pt x="991" y="165"/>
                    </a:lnTo>
                    <a:lnTo>
                      <a:pt x="908" y="99"/>
                    </a:lnTo>
                    <a:lnTo>
                      <a:pt x="809" y="50"/>
                    </a:lnTo>
                    <a:lnTo>
                      <a:pt x="694" y="17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38"/>
              <p:cNvSpPr/>
              <p:nvPr/>
            </p:nvSpPr>
            <p:spPr>
              <a:xfrm>
                <a:off x="-2304524" y="1911354"/>
                <a:ext cx="53252" cy="41819"/>
              </a:xfrm>
              <a:custGeom>
                <a:avLst/>
                <a:gdLst/>
                <a:ahLst/>
                <a:cxnLst/>
                <a:rect l="l" t="t" r="r" b="b"/>
                <a:pathLst>
                  <a:path w="2082" h="1635" extrusionOk="0">
                    <a:moveTo>
                      <a:pt x="1735" y="0"/>
                    </a:moveTo>
                    <a:lnTo>
                      <a:pt x="1619" y="17"/>
                    </a:lnTo>
                    <a:lnTo>
                      <a:pt x="282" y="330"/>
                    </a:lnTo>
                    <a:lnTo>
                      <a:pt x="199" y="363"/>
                    </a:lnTo>
                    <a:lnTo>
                      <a:pt x="116" y="429"/>
                    </a:lnTo>
                    <a:lnTo>
                      <a:pt x="50" y="495"/>
                    </a:lnTo>
                    <a:lnTo>
                      <a:pt x="17" y="578"/>
                    </a:lnTo>
                    <a:lnTo>
                      <a:pt x="1" y="677"/>
                    </a:lnTo>
                    <a:lnTo>
                      <a:pt x="1" y="760"/>
                    </a:lnTo>
                    <a:lnTo>
                      <a:pt x="34" y="859"/>
                    </a:lnTo>
                    <a:lnTo>
                      <a:pt x="100" y="941"/>
                    </a:lnTo>
                    <a:lnTo>
                      <a:pt x="215" y="1073"/>
                    </a:lnTo>
                    <a:lnTo>
                      <a:pt x="364" y="1205"/>
                    </a:lnTo>
                    <a:lnTo>
                      <a:pt x="513" y="1338"/>
                    </a:lnTo>
                    <a:lnTo>
                      <a:pt x="661" y="1453"/>
                    </a:lnTo>
                    <a:lnTo>
                      <a:pt x="826" y="1536"/>
                    </a:lnTo>
                    <a:lnTo>
                      <a:pt x="975" y="1602"/>
                    </a:lnTo>
                    <a:lnTo>
                      <a:pt x="1140" y="1635"/>
                    </a:lnTo>
                    <a:lnTo>
                      <a:pt x="1223" y="1618"/>
                    </a:lnTo>
                    <a:lnTo>
                      <a:pt x="1305" y="1618"/>
                    </a:lnTo>
                    <a:lnTo>
                      <a:pt x="1371" y="1585"/>
                    </a:lnTo>
                    <a:lnTo>
                      <a:pt x="1454" y="1552"/>
                    </a:lnTo>
                    <a:lnTo>
                      <a:pt x="1586" y="1453"/>
                    </a:lnTo>
                    <a:lnTo>
                      <a:pt x="1702" y="1321"/>
                    </a:lnTo>
                    <a:lnTo>
                      <a:pt x="1801" y="1172"/>
                    </a:lnTo>
                    <a:lnTo>
                      <a:pt x="1883" y="1007"/>
                    </a:lnTo>
                    <a:lnTo>
                      <a:pt x="1966" y="826"/>
                    </a:lnTo>
                    <a:lnTo>
                      <a:pt x="2015" y="644"/>
                    </a:lnTo>
                    <a:lnTo>
                      <a:pt x="2065" y="462"/>
                    </a:lnTo>
                    <a:lnTo>
                      <a:pt x="2081" y="363"/>
                    </a:lnTo>
                    <a:lnTo>
                      <a:pt x="2065" y="264"/>
                    </a:lnTo>
                    <a:lnTo>
                      <a:pt x="2032" y="182"/>
                    </a:lnTo>
                    <a:lnTo>
                      <a:pt x="1982" y="116"/>
                    </a:lnTo>
                    <a:lnTo>
                      <a:pt x="1900" y="50"/>
                    </a:lnTo>
                    <a:lnTo>
                      <a:pt x="1817" y="17"/>
                    </a:lnTo>
                    <a:lnTo>
                      <a:pt x="17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38"/>
              <p:cNvSpPr/>
              <p:nvPr/>
            </p:nvSpPr>
            <p:spPr>
              <a:xfrm>
                <a:off x="-2299869" y="1971306"/>
                <a:ext cx="75633" cy="84073"/>
              </a:xfrm>
              <a:custGeom>
                <a:avLst/>
                <a:gdLst/>
                <a:ahLst/>
                <a:cxnLst/>
                <a:rect l="l" t="t" r="r" b="b"/>
                <a:pathLst>
                  <a:path w="2957" h="3287" extrusionOk="0">
                    <a:moveTo>
                      <a:pt x="1338" y="1"/>
                    </a:moveTo>
                    <a:lnTo>
                      <a:pt x="1255" y="17"/>
                    </a:lnTo>
                    <a:lnTo>
                      <a:pt x="1140" y="149"/>
                    </a:lnTo>
                    <a:lnTo>
                      <a:pt x="991" y="265"/>
                    </a:lnTo>
                    <a:lnTo>
                      <a:pt x="843" y="381"/>
                    </a:lnTo>
                    <a:lnTo>
                      <a:pt x="694" y="496"/>
                    </a:lnTo>
                    <a:lnTo>
                      <a:pt x="529" y="595"/>
                    </a:lnTo>
                    <a:lnTo>
                      <a:pt x="364" y="678"/>
                    </a:lnTo>
                    <a:lnTo>
                      <a:pt x="182" y="744"/>
                    </a:lnTo>
                    <a:lnTo>
                      <a:pt x="0" y="793"/>
                    </a:lnTo>
                    <a:lnTo>
                      <a:pt x="100" y="1124"/>
                    </a:lnTo>
                    <a:lnTo>
                      <a:pt x="199" y="1421"/>
                    </a:lnTo>
                    <a:lnTo>
                      <a:pt x="314" y="1701"/>
                    </a:lnTo>
                    <a:lnTo>
                      <a:pt x="430" y="1966"/>
                    </a:lnTo>
                    <a:lnTo>
                      <a:pt x="562" y="2197"/>
                    </a:lnTo>
                    <a:lnTo>
                      <a:pt x="694" y="2411"/>
                    </a:lnTo>
                    <a:lnTo>
                      <a:pt x="826" y="2610"/>
                    </a:lnTo>
                    <a:lnTo>
                      <a:pt x="958" y="2775"/>
                    </a:lnTo>
                    <a:lnTo>
                      <a:pt x="1107" y="2907"/>
                    </a:lnTo>
                    <a:lnTo>
                      <a:pt x="1239" y="3022"/>
                    </a:lnTo>
                    <a:lnTo>
                      <a:pt x="1387" y="3121"/>
                    </a:lnTo>
                    <a:lnTo>
                      <a:pt x="1536" y="3204"/>
                    </a:lnTo>
                    <a:lnTo>
                      <a:pt x="1668" y="3254"/>
                    </a:lnTo>
                    <a:lnTo>
                      <a:pt x="1800" y="3270"/>
                    </a:lnTo>
                    <a:lnTo>
                      <a:pt x="1949" y="3287"/>
                    </a:lnTo>
                    <a:lnTo>
                      <a:pt x="2081" y="3254"/>
                    </a:lnTo>
                    <a:lnTo>
                      <a:pt x="2196" y="3221"/>
                    </a:lnTo>
                    <a:lnTo>
                      <a:pt x="2312" y="3154"/>
                    </a:lnTo>
                    <a:lnTo>
                      <a:pt x="2428" y="3072"/>
                    </a:lnTo>
                    <a:lnTo>
                      <a:pt x="2527" y="2956"/>
                    </a:lnTo>
                    <a:lnTo>
                      <a:pt x="2626" y="2824"/>
                    </a:lnTo>
                    <a:lnTo>
                      <a:pt x="2708" y="2676"/>
                    </a:lnTo>
                    <a:lnTo>
                      <a:pt x="2774" y="2511"/>
                    </a:lnTo>
                    <a:lnTo>
                      <a:pt x="2840" y="2312"/>
                    </a:lnTo>
                    <a:lnTo>
                      <a:pt x="2890" y="2114"/>
                    </a:lnTo>
                    <a:lnTo>
                      <a:pt x="2923" y="1883"/>
                    </a:lnTo>
                    <a:lnTo>
                      <a:pt x="2940" y="1635"/>
                    </a:lnTo>
                    <a:lnTo>
                      <a:pt x="2956" y="1355"/>
                    </a:lnTo>
                    <a:lnTo>
                      <a:pt x="2940" y="1074"/>
                    </a:lnTo>
                    <a:lnTo>
                      <a:pt x="2906" y="777"/>
                    </a:lnTo>
                    <a:lnTo>
                      <a:pt x="2873" y="447"/>
                    </a:lnTo>
                    <a:lnTo>
                      <a:pt x="2807" y="116"/>
                    </a:lnTo>
                    <a:lnTo>
                      <a:pt x="2626" y="149"/>
                    </a:lnTo>
                    <a:lnTo>
                      <a:pt x="2428" y="182"/>
                    </a:lnTo>
                    <a:lnTo>
                      <a:pt x="2246" y="182"/>
                    </a:lnTo>
                    <a:lnTo>
                      <a:pt x="2048" y="166"/>
                    </a:lnTo>
                    <a:lnTo>
                      <a:pt x="1866" y="149"/>
                    </a:lnTo>
                    <a:lnTo>
                      <a:pt x="1685" y="100"/>
                    </a:lnTo>
                    <a:lnTo>
                      <a:pt x="1503" y="50"/>
                    </a:lnTo>
                    <a:lnTo>
                      <a:pt x="13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38"/>
              <p:cNvSpPr/>
              <p:nvPr/>
            </p:nvSpPr>
            <p:spPr>
              <a:xfrm>
                <a:off x="-2334499" y="1948082"/>
                <a:ext cx="131801" cy="44377"/>
              </a:xfrm>
              <a:custGeom>
                <a:avLst/>
                <a:gdLst/>
                <a:ahLst/>
                <a:cxnLst/>
                <a:rect l="l" t="t" r="r" b="b"/>
                <a:pathLst>
                  <a:path w="5153" h="1735" fill="none" extrusionOk="0">
                    <a:moveTo>
                      <a:pt x="5152" y="1"/>
                    </a:moveTo>
                    <a:lnTo>
                      <a:pt x="5152" y="1"/>
                    </a:lnTo>
                    <a:lnTo>
                      <a:pt x="5070" y="215"/>
                    </a:lnTo>
                    <a:lnTo>
                      <a:pt x="4987" y="413"/>
                    </a:lnTo>
                    <a:lnTo>
                      <a:pt x="4871" y="562"/>
                    </a:lnTo>
                    <a:lnTo>
                      <a:pt x="4756" y="711"/>
                    </a:lnTo>
                    <a:lnTo>
                      <a:pt x="4607" y="826"/>
                    </a:lnTo>
                    <a:lnTo>
                      <a:pt x="4459" y="909"/>
                    </a:lnTo>
                    <a:lnTo>
                      <a:pt x="4294" y="991"/>
                    </a:lnTo>
                    <a:lnTo>
                      <a:pt x="4112" y="1041"/>
                    </a:lnTo>
                    <a:lnTo>
                      <a:pt x="3930" y="1074"/>
                    </a:lnTo>
                    <a:lnTo>
                      <a:pt x="3749" y="1090"/>
                    </a:lnTo>
                    <a:lnTo>
                      <a:pt x="3567" y="1090"/>
                    </a:lnTo>
                    <a:lnTo>
                      <a:pt x="3385" y="1074"/>
                    </a:lnTo>
                    <a:lnTo>
                      <a:pt x="3204" y="1041"/>
                    </a:lnTo>
                    <a:lnTo>
                      <a:pt x="3022" y="1008"/>
                    </a:lnTo>
                    <a:lnTo>
                      <a:pt x="2857" y="958"/>
                    </a:lnTo>
                    <a:lnTo>
                      <a:pt x="2692" y="909"/>
                    </a:lnTo>
                    <a:lnTo>
                      <a:pt x="2609" y="925"/>
                    </a:lnTo>
                    <a:lnTo>
                      <a:pt x="2609" y="925"/>
                    </a:lnTo>
                    <a:lnTo>
                      <a:pt x="2494" y="1041"/>
                    </a:lnTo>
                    <a:lnTo>
                      <a:pt x="2362" y="1173"/>
                    </a:lnTo>
                    <a:lnTo>
                      <a:pt x="2213" y="1289"/>
                    </a:lnTo>
                    <a:lnTo>
                      <a:pt x="2064" y="1388"/>
                    </a:lnTo>
                    <a:lnTo>
                      <a:pt x="1916" y="1487"/>
                    </a:lnTo>
                    <a:lnTo>
                      <a:pt x="1751" y="1569"/>
                    </a:lnTo>
                    <a:lnTo>
                      <a:pt x="1569" y="1635"/>
                    </a:lnTo>
                    <a:lnTo>
                      <a:pt x="1404" y="1685"/>
                    </a:lnTo>
                    <a:lnTo>
                      <a:pt x="1222" y="1718"/>
                    </a:lnTo>
                    <a:lnTo>
                      <a:pt x="1041" y="1734"/>
                    </a:lnTo>
                    <a:lnTo>
                      <a:pt x="859" y="1718"/>
                    </a:lnTo>
                    <a:lnTo>
                      <a:pt x="694" y="1685"/>
                    </a:lnTo>
                    <a:lnTo>
                      <a:pt x="512" y="1619"/>
                    </a:lnTo>
                    <a:lnTo>
                      <a:pt x="331" y="1520"/>
                    </a:lnTo>
                    <a:lnTo>
                      <a:pt x="166" y="1388"/>
                    </a:lnTo>
                    <a:lnTo>
                      <a:pt x="0" y="1222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38"/>
              <p:cNvSpPr/>
              <p:nvPr/>
            </p:nvSpPr>
            <p:spPr>
              <a:xfrm>
                <a:off x="-2344628" y="1969209"/>
                <a:ext cx="19874" cy="2281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892" fill="none" extrusionOk="0">
                    <a:moveTo>
                      <a:pt x="776" y="0"/>
                    </a:moveTo>
                    <a:lnTo>
                      <a:pt x="0" y="892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38"/>
              <p:cNvSpPr/>
              <p:nvPr/>
            </p:nvSpPr>
            <p:spPr>
              <a:xfrm>
                <a:off x="-2215415" y="1943018"/>
                <a:ext cx="28340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447" fill="none" extrusionOk="0">
                    <a:moveTo>
                      <a:pt x="1" y="0"/>
                    </a:moveTo>
                    <a:lnTo>
                      <a:pt x="1107" y="446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38"/>
              <p:cNvSpPr/>
              <p:nvPr/>
            </p:nvSpPr>
            <p:spPr>
              <a:xfrm>
                <a:off x="-2266926" y="1971741"/>
                <a:ext cx="11842" cy="47753"/>
              </a:xfrm>
              <a:custGeom>
                <a:avLst/>
                <a:gdLst/>
                <a:ahLst/>
                <a:cxnLst/>
                <a:rect l="l" t="t" r="r" b="b"/>
                <a:pathLst>
                  <a:path w="463" h="1867" fill="none" extrusionOk="0">
                    <a:moveTo>
                      <a:pt x="0" y="0"/>
                    </a:moveTo>
                    <a:lnTo>
                      <a:pt x="463" y="1866"/>
                    </a:lnTo>
                  </a:path>
                </a:pathLst>
              </a:custGeom>
              <a:noFill/>
              <a:ln w="16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38"/>
              <p:cNvSpPr/>
              <p:nvPr/>
            </p:nvSpPr>
            <p:spPr>
              <a:xfrm>
                <a:off x="-2255110" y="1837438"/>
                <a:ext cx="34248" cy="11842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463" extrusionOk="0">
                    <a:moveTo>
                      <a:pt x="678" y="1"/>
                    </a:moveTo>
                    <a:lnTo>
                      <a:pt x="529" y="17"/>
                    </a:lnTo>
                    <a:lnTo>
                      <a:pt x="413" y="50"/>
                    </a:lnTo>
                    <a:lnTo>
                      <a:pt x="298" y="100"/>
                    </a:lnTo>
                    <a:lnTo>
                      <a:pt x="199" y="149"/>
                    </a:lnTo>
                    <a:lnTo>
                      <a:pt x="116" y="215"/>
                    </a:lnTo>
                    <a:lnTo>
                      <a:pt x="50" y="265"/>
                    </a:lnTo>
                    <a:lnTo>
                      <a:pt x="17" y="331"/>
                    </a:lnTo>
                    <a:lnTo>
                      <a:pt x="1" y="380"/>
                    </a:lnTo>
                    <a:lnTo>
                      <a:pt x="17" y="413"/>
                    </a:lnTo>
                    <a:lnTo>
                      <a:pt x="50" y="446"/>
                    </a:lnTo>
                    <a:lnTo>
                      <a:pt x="116" y="446"/>
                    </a:lnTo>
                    <a:lnTo>
                      <a:pt x="199" y="463"/>
                    </a:lnTo>
                    <a:lnTo>
                      <a:pt x="678" y="446"/>
                    </a:lnTo>
                    <a:lnTo>
                      <a:pt x="1156" y="463"/>
                    </a:lnTo>
                    <a:lnTo>
                      <a:pt x="1223" y="446"/>
                    </a:lnTo>
                    <a:lnTo>
                      <a:pt x="1289" y="446"/>
                    </a:lnTo>
                    <a:lnTo>
                      <a:pt x="1338" y="413"/>
                    </a:lnTo>
                    <a:lnTo>
                      <a:pt x="1338" y="380"/>
                    </a:lnTo>
                    <a:lnTo>
                      <a:pt x="1338" y="331"/>
                    </a:lnTo>
                    <a:lnTo>
                      <a:pt x="1289" y="265"/>
                    </a:lnTo>
                    <a:lnTo>
                      <a:pt x="1223" y="215"/>
                    </a:lnTo>
                    <a:lnTo>
                      <a:pt x="1156" y="149"/>
                    </a:lnTo>
                    <a:lnTo>
                      <a:pt x="1041" y="100"/>
                    </a:lnTo>
                    <a:lnTo>
                      <a:pt x="942" y="50"/>
                    </a:lnTo>
                    <a:lnTo>
                      <a:pt x="810" y="17"/>
                    </a:lnTo>
                    <a:lnTo>
                      <a:pt x="6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38"/>
              <p:cNvSpPr/>
              <p:nvPr/>
            </p:nvSpPr>
            <p:spPr>
              <a:xfrm>
                <a:off x="-2376317" y="1868693"/>
                <a:ext cx="29593" cy="21127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826" extrusionOk="0">
                    <a:moveTo>
                      <a:pt x="760" y="0"/>
                    </a:moveTo>
                    <a:lnTo>
                      <a:pt x="628" y="17"/>
                    </a:lnTo>
                    <a:lnTo>
                      <a:pt x="513" y="66"/>
                    </a:lnTo>
                    <a:lnTo>
                      <a:pt x="381" y="132"/>
                    </a:lnTo>
                    <a:lnTo>
                      <a:pt x="282" y="215"/>
                    </a:lnTo>
                    <a:lnTo>
                      <a:pt x="182" y="298"/>
                    </a:lnTo>
                    <a:lnTo>
                      <a:pt x="116" y="397"/>
                    </a:lnTo>
                    <a:lnTo>
                      <a:pt x="67" y="496"/>
                    </a:lnTo>
                    <a:lnTo>
                      <a:pt x="17" y="595"/>
                    </a:lnTo>
                    <a:lnTo>
                      <a:pt x="1" y="677"/>
                    </a:lnTo>
                    <a:lnTo>
                      <a:pt x="1" y="760"/>
                    </a:lnTo>
                    <a:lnTo>
                      <a:pt x="17" y="809"/>
                    </a:lnTo>
                    <a:lnTo>
                      <a:pt x="50" y="826"/>
                    </a:lnTo>
                    <a:lnTo>
                      <a:pt x="100" y="826"/>
                    </a:lnTo>
                    <a:lnTo>
                      <a:pt x="149" y="809"/>
                    </a:lnTo>
                    <a:lnTo>
                      <a:pt x="232" y="760"/>
                    </a:lnTo>
                    <a:lnTo>
                      <a:pt x="628" y="496"/>
                    </a:lnTo>
                    <a:lnTo>
                      <a:pt x="1025" y="248"/>
                    </a:lnTo>
                    <a:lnTo>
                      <a:pt x="1091" y="215"/>
                    </a:lnTo>
                    <a:lnTo>
                      <a:pt x="1140" y="166"/>
                    </a:lnTo>
                    <a:lnTo>
                      <a:pt x="1157" y="116"/>
                    </a:lnTo>
                    <a:lnTo>
                      <a:pt x="1157" y="83"/>
                    </a:lnTo>
                    <a:lnTo>
                      <a:pt x="1124" y="50"/>
                    </a:lnTo>
                    <a:lnTo>
                      <a:pt x="1058" y="17"/>
                    </a:lnTo>
                    <a:lnTo>
                      <a:pt x="97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865" name="Google Shape;1865;p38"/>
            <p:cNvCxnSpPr/>
            <p:nvPr/>
          </p:nvCxnSpPr>
          <p:spPr>
            <a:xfrm>
              <a:off x="7259650" y="4291792"/>
              <a:ext cx="1836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866" name="Google Shape;1866;p38"/>
          <p:cNvGrpSpPr/>
          <p:nvPr/>
        </p:nvGrpSpPr>
        <p:grpSpPr>
          <a:xfrm>
            <a:off x="430036" y="1257812"/>
            <a:ext cx="1942260" cy="3054949"/>
            <a:chOff x="-76210" y="1247464"/>
            <a:chExt cx="1942260" cy="3054949"/>
          </a:xfrm>
        </p:grpSpPr>
        <p:sp>
          <p:nvSpPr>
            <p:cNvPr id="1867" name="Google Shape;1867;p38"/>
            <p:cNvSpPr/>
            <p:nvPr/>
          </p:nvSpPr>
          <p:spPr>
            <a:xfrm flipH="1">
              <a:off x="705490" y="3055674"/>
              <a:ext cx="1044471" cy="1241644"/>
            </a:xfrm>
            <a:custGeom>
              <a:avLst/>
              <a:gdLst/>
              <a:ahLst/>
              <a:cxnLst/>
              <a:rect l="l" t="t" r="r" b="b"/>
              <a:pathLst>
                <a:path w="24570" h="29210" extrusionOk="0">
                  <a:moveTo>
                    <a:pt x="10188" y="1"/>
                  </a:moveTo>
                  <a:lnTo>
                    <a:pt x="10056" y="34"/>
                  </a:lnTo>
                  <a:lnTo>
                    <a:pt x="9924" y="67"/>
                  </a:lnTo>
                  <a:lnTo>
                    <a:pt x="9792" y="133"/>
                  </a:lnTo>
                  <a:lnTo>
                    <a:pt x="9676" y="215"/>
                  </a:lnTo>
                  <a:lnTo>
                    <a:pt x="9560" y="314"/>
                  </a:lnTo>
                  <a:lnTo>
                    <a:pt x="9445" y="430"/>
                  </a:lnTo>
                  <a:lnTo>
                    <a:pt x="9346" y="562"/>
                  </a:lnTo>
                  <a:lnTo>
                    <a:pt x="9230" y="694"/>
                  </a:lnTo>
                  <a:lnTo>
                    <a:pt x="9131" y="859"/>
                  </a:lnTo>
                  <a:lnTo>
                    <a:pt x="9049" y="1041"/>
                  </a:lnTo>
                  <a:lnTo>
                    <a:pt x="8949" y="1239"/>
                  </a:lnTo>
                  <a:lnTo>
                    <a:pt x="8867" y="1454"/>
                  </a:lnTo>
                  <a:lnTo>
                    <a:pt x="8718" y="1916"/>
                  </a:lnTo>
                  <a:lnTo>
                    <a:pt x="8586" y="2428"/>
                  </a:lnTo>
                  <a:lnTo>
                    <a:pt x="8471" y="2989"/>
                  </a:lnTo>
                  <a:lnTo>
                    <a:pt x="8388" y="3617"/>
                  </a:lnTo>
                  <a:lnTo>
                    <a:pt x="8322" y="4277"/>
                  </a:lnTo>
                  <a:lnTo>
                    <a:pt x="8289" y="4971"/>
                  </a:lnTo>
                  <a:lnTo>
                    <a:pt x="8289" y="5714"/>
                  </a:lnTo>
                  <a:lnTo>
                    <a:pt x="8306" y="6490"/>
                  </a:lnTo>
                  <a:lnTo>
                    <a:pt x="8306" y="6490"/>
                  </a:lnTo>
                  <a:lnTo>
                    <a:pt x="8058" y="6126"/>
                  </a:lnTo>
                  <a:lnTo>
                    <a:pt x="7794" y="5829"/>
                  </a:lnTo>
                  <a:lnTo>
                    <a:pt x="7546" y="5565"/>
                  </a:lnTo>
                  <a:lnTo>
                    <a:pt x="7315" y="5350"/>
                  </a:lnTo>
                  <a:lnTo>
                    <a:pt x="7067" y="5202"/>
                  </a:lnTo>
                  <a:lnTo>
                    <a:pt x="6952" y="5136"/>
                  </a:lnTo>
                  <a:lnTo>
                    <a:pt x="6836" y="5086"/>
                  </a:lnTo>
                  <a:lnTo>
                    <a:pt x="6737" y="5053"/>
                  </a:lnTo>
                  <a:lnTo>
                    <a:pt x="6621" y="5020"/>
                  </a:lnTo>
                  <a:lnTo>
                    <a:pt x="6506" y="5004"/>
                  </a:lnTo>
                  <a:lnTo>
                    <a:pt x="6407" y="5004"/>
                  </a:lnTo>
                  <a:lnTo>
                    <a:pt x="6291" y="5020"/>
                  </a:lnTo>
                  <a:lnTo>
                    <a:pt x="6192" y="5037"/>
                  </a:lnTo>
                  <a:lnTo>
                    <a:pt x="6093" y="5070"/>
                  </a:lnTo>
                  <a:lnTo>
                    <a:pt x="5994" y="5119"/>
                  </a:lnTo>
                  <a:lnTo>
                    <a:pt x="5895" y="5169"/>
                  </a:lnTo>
                  <a:lnTo>
                    <a:pt x="5796" y="5251"/>
                  </a:lnTo>
                  <a:lnTo>
                    <a:pt x="5614" y="5416"/>
                  </a:lnTo>
                  <a:lnTo>
                    <a:pt x="5432" y="5631"/>
                  </a:lnTo>
                  <a:lnTo>
                    <a:pt x="5267" y="5879"/>
                  </a:lnTo>
                  <a:lnTo>
                    <a:pt x="5119" y="6176"/>
                  </a:lnTo>
                  <a:lnTo>
                    <a:pt x="4970" y="6523"/>
                  </a:lnTo>
                  <a:lnTo>
                    <a:pt x="4822" y="6902"/>
                  </a:lnTo>
                  <a:lnTo>
                    <a:pt x="4689" y="7315"/>
                  </a:lnTo>
                  <a:lnTo>
                    <a:pt x="4574" y="7778"/>
                  </a:lnTo>
                  <a:lnTo>
                    <a:pt x="4475" y="8289"/>
                  </a:lnTo>
                  <a:lnTo>
                    <a:pt x="4376" y="8818"/>
                  </a:lnTo>
                  <a:lnTo>
                    <a:pt x="4293" y="9396"/>
                  </a:lnTo>
                  <a:lnTo>
                    <a:pt x="4227" y="10007"/>
                  </a:lnTo>
                  <a:lnTo>
                    <a:pt x="4178" y="10667"/>
                  </a:lnTo>
                  <a:lnTo>
                    <a:pt x="4128" y="11344"/>
                  </a:lnTo>
                  <a:lnTo>
                    <a:pt x="4095" y="12071"/>
                  </a:lnTo>
                  <a:lnTo>
                    <a:pt x="4079" y="12814"/>
                  </a:lnTo>
                  <a:lnTo>
                    <a:pt x="4079" y="13606"/>
                  </a:lnTo>
                  <a:lnTo>
                    <a:pt x="4095" y="14432"/>
                  </a:lnTo>
                  <a:lnTo>
                    <a:pt x="4112" y="15274"/>
                  </a:lnTo>
                  <a:lnTo>
                    <a:pt x="4161" y="16165"/>
                  </a:lnTo>
                  <a:lnTo>
                    <a:pt x="4211" y="17074"/>
                  </a:lnTo>
                  <a:lnTo>
                    <a:pt x="3897" y="17057"/>
                  </a:lnTo>
                  <a:lnTo>
                    <a:pt x="3600" y="17057"/>
                  </a:lnTo>
                  <a:lnTo>
                    <a:pt x="3302" y="17074"/>
                  </a:lnTo>
                  <a:lnTo>
                    <a:pt x="3038" y="17107"/>
                  </a:lnTo>
                  <a:lnTo>
                    <a:pt x="2774" y="17156"/>
                  </a:lnTo>
                  <a:lnTo>
                    <a:pt x="2543" y="17222"/>
                  </a:lnTo>
                  <a:lnTo>
                    <a:pt x="2312" y="17305"/>
                  </a:lnTo>
                  <a:lnTo>
                    <a:pt x="2081" y="17404"/>
                  </a:lnTo>
                  <a:lnTo>
                    <a:pt x="1882" y="17519"/>
                  </a:lnTo>
                  <a:lnTo>
                    <a:pt x="1684" y="17652"/>
                  </a:lnTo>
                  <a:lnTo>
                    <a:pt x="1519" y="17784"/>
                  </a:lnTo>
                  <a:lnTo>
                    <a:pt x="1338" y="17949"/>
                  </a:lnTo>
                  <a:lnTo>
                    <a:pt x="1189" y="18114"/>
                  </a:lnTo>
                  <a:lnTo>
                    <a:pt x="1040" y="18295"/>
                  </a:lnTo>
                  <a:lnTo>
                    <a:pt x="908" y="18477"/>
                  </a:lnTo>
                  <a:lnTo>
                    <a:pt x="793" y="18692"/>
                  </a:lnTo>
                  <a:lnTo>
                    <a:pt x="677" y="18890"/>
                  </a:lnTo>
                  <a:lnTo>
                    <a:pt x="578" y="19121"/>
                  </a:lnTo>
                  <a:lnTo>
                    <a:pt x="479" y="19352"/>
                  </a:lnTo>
                  <a:lnTo>
                    <a:pt x="396" y="19583"/>
                  </a:lnTo>
                  <a:lnTo>
                    <a:pt x="330" y="19831"/>
                  </a:lnTo>
                  <a:lnTo>
                    <a:pt x="264" y="20095"/>
                  </a:lnTo>
                  <a:lnTo>
                    <a:pt x="149" y="20624"/>
                  </a:lnTo>
                  <a:lnTo>
                    <a:pt x="66" y="21169"/>
                  </a:lnTo>
                  <a:lnTo>
                    <a:pt x="33" y="21730"/>
                  </a:lnTo>
                  <a:lnTo>
                    <a:pt x="0" y="22308"/>
                  </a:lnTo>
                  <a:lnTo>
                    <a:pt x="0" y="22886"/>
                  </a:lnTo>
                  <a:lnTo>
                    <a:pt x="17" y="23480"/>
                  </a:lnTo>
                  <a:lnTo>
                    <a:pt x="66" y="24058"/>
                  </a:lnTo>
                  <a:lnTo>
                    <a:pt x="116" y="24636"/>
                  </a:lnTo>
                  <a:lnTo>
                    <a:pt x="182" y="25197"/>
                  </a:lnTo>
                  <a:lnTo>
                    <a:pt x="264" y="25742"/>
                  </a:lnTo>
                  <a:lnTo>
                    <a:pt x="347" y="26271"/>
                  </a:lnTo>
                  <a:lnTo>
                    <a:pt x="512" y="27228"/>
                  </a:lnTo>
                  <a:lnTo>
                    <a:pt x="694" y="28037"/>
                  </a:lnTo>
                  <a:lnTo>
                    <a:pt x="842" y="28665"/>
                  </a:lnTo>
                  <a:lnTo>
                    <a:pt x="991" y="29210"/>
                  </a:lnTo>
                  <a:lnTo>
                    <a:pt x="24570" y="29210"/>
                  </a:lnTo>
                  <a:lnTo>
                    <a:pt x="24421" y="28582"/>
                  </a:lnTo>
                  <a:lnTo>
                    <a:pt x="24272" y="27839"/>
                  </a:lnTo>
                  <a:lnTo>
                    <a:pt x="23926" y="26188"/>
                  </a:lnTo>
                  <a:lnTo>
                    <a:pt x="23727" y="25329"/>
                  </a:lnTo>
                  <a:lnTo>
                    <a:pt x="23529" y="24471"/>
                  </a:lnTo>
                  <a:lnTo>
                    <a:pt x="23315" y="23645"/>
                  </a:lnTo>
                  <a:lnTo>
                    <a:pt x="23083" y="22886"/>
                  </a:lnTo>
                  <a:lnTo>
                    <a:pt x="22968" y="22522"/>
                  </a:lnTo>
                  <a:lnTo>
                    <a:pt x="22852" y="22192"/>
                  </a:lnTo>
                  <a:lnTo>
                    <a:pt x="22720" y="21895"/>
                  </a:lnTo>
                  <a:lnTo>
                    <a:pt x="22588" y="21631"/>
                  </a:lnTo>
                  <a:lnTo>
                    <a:pt x="22473" y="21383"/>
                  </a:lnTo>
                  <a:lnTo>
                    <a:pt x="22324" y="21185"/>
                  </a:lnTo>
                  <a:lnTo>
                    <a:pt x="22192" y="21020"/>
                  </a:lnTo>
                  <a:lnTo>
                    <a:pt x="22060" y="20904"/>
                  </a:lnTo>
                  <a:lnTo>
                    <a:pt x="21977" y="20871"/>
                  </a:lnTo>
                  <a:lnTo>
                    <a:pt x="21911" y="20838"/>
                  </a:lnTo>
                  <a:lnTo>
                    <a:pt x="21845" y="20822"/>
                  </a:lnTo>
                  <a:lnTo>
                    <a:pt x="21763" y="20805"/>
                  </a:lnTo>
                  <a:lnTo>
                    <a:pt x="21696" y="20822"/>
                  </a:lnTo>
                  <a:lnTo>
                    <a:pt x="21614" y="20838"/>
                  </a:lnTo>
                  <a:lnTo>
                    <a:pt x="21548" y="20871"/>
                  </a:lnTo>
                  <a:lnTo>
                    <a:pt x="21465" y="20921"/>
                  </a:lnTo>
                  <a:lnTo>
                    <a:pt x="21383" y="20987"/>
                  </a:lnTo>
                  <a:lnTo>
                    <a:pt x="21300" y="21069"/>
                  </a:lnTo>
                  <a:lnTo>
                    <a:pt x="21152" y="21284"/>
                  </a:lnTo>
                  <a:lnTo>
                    <a:pt x="20986" y="21548"/>
                  </a:lnTo>
                  <a:lnTo>
                    <a:pt x="20821" y="21895"/>
                  </a:lnTo>
                  <a:lnTo>
                    <a:pt x="20755" y="21301"/>
                  </a:lnTo>
                  <a:lnTo>
                    <a:pt x="20673" y="20723"/>
                  </a:lnTo>
                  <a:lnTo>
                    <a:pt x="20574" y="20145"/>
                  </a:lnTo>
                  <a:lnTo>
                    <a:pt x="20458" y="19567"/>
                  </a:lnTo>
                  <a:lnTo>
                    <a:pt x="20343" y="18989"/>
                  </a:lnTo>
                  <a:lnTo>
                    <a:pt x="20210" y="18428"/>
                  </a:lnTo>
                  <a:lnTo>
                    <a:pt x="20062" y="17883"/>
                  </a:lnTo>
                  <a:lnTo>
                    <a:pt x="19897" y="17354"/>
                  </a:lnTo>
                  <a:lnTo>
                    <a:pt x="19732" y="16842"/>
                  </a:lnTo>
                  <a:lnTo>
                    <a:pt x="19566" y="16347"/>
                  </a:lnTo>
                  <a:lnTo>
                    <a:pt x="19385" y="15868"/>
                  </a:lnTo>
                  <a:lnTo>
                    <a:pt x="19203" y="15422"/>
                  </a:lnTo>
                  <a:lnTo>
                    <a:pt x="19022" y="14993"/>
                  </a:lnTo>
                  <a:lnTo>
                    <a:pt x="18840" y="14597"/>
                  </a:lnTo>
                  <a:lnTo>
                    <a:pt x="18642" y="14234"/>
                  </a:lnTo>
                  <a:lnTo>
                    <a:pt x="18444" y="13903"/>
                  </a:lnTo>
                  <a:lnTo>
                    <a:pt x="18262" y="13606"/>
                  </a:lnTo>
                  <a:lnTo>
                    <a:pt x="18064" y="13342"/>
                  </a:lnTo>
                  <a:lnTo>
                    <a:pt x="17866" y="13127"/>
                  </a:lnTo>
                  <a:lnTo>
                    <a:pt x="17684" y="12946"/>
                  </a:lnTo>
                  <a:lnTo>
                    <a:pt x="17503" y="12814"/>
                  </a:lnTo>
                  <a:lnTo>
                    <a:pt x="17420" y="12764"/>
                  </a:lnTo>
                  <a:lnTo>
                    <a:pt x="17321" y="12731"/>
                  </a:lnTo>
                  <a:lnTo>
                    <a:pt x="17238" y="12715"/>
                  </a:lnTo>
                  <a:lnTo>
                    <a:pt x="17156" y="12698"/>
                  </a:lnTo>
                  <a:lnTo>
                    <a:pt x="17073" y="12698"/>
                  </a:lnTo>
                  <a:lnTo>
                    <a:pt x="16991" y="12715"/>
                  </a:lnTo>
                  <a:lnTo>
                    <a:pt x="16908" y="12748"/>
                  </a:lnTo>
                  <a:lnTo>
                    <a:pt x="16826" y="12781"/>
                  </a:lnTo>
                  <a:lnTo>
                    <a:pt x="16759" y="12847"/>
                  </a:lnTo>
                  <a:lnTo>
                    <a:pt x="16677" y="12913"/>
                  </a:lnTo>
                  <a:lnTo>
                    <a:pt x="16611" y="12995"/>
                  </a:lnTo>
                  <a:lnTo>
                    <a:pt x="16545" y="13094"/>
                  </a:lnTo>
                  <a:lnTo>
                    <a:pt x="16413" y="13342"/>
                  </a:lnTo>
                  <a:lnTo>
                    <a:pt x="16297" y="13639"/>
                  </a:lnTo>
                  <a:lnTo>
                    <a:pt x="16198" y="14019"/>
                  </a:lnTo>
                  <a:lnTo>
                    <a:pt x="16116" y="14465"/>
                  </a:lnTo>
                  <a:lnTo>
                    <a:pt x="16033" y="14977"/>
                  </a:lnTo>
                  <a:lnTo>
                    <a:pt x="15719" y="13177"/>
                  </a:lnTo>
                  <a:lnTo>
                    <a:pt x="15389" y="11509"/>
                  </a:lnTo>
                  <a:lnTo>
                    <a:pt x="15042" y="9974"/>
                  </a:lnTo>
                  <a:lnTo>
                    <a:pt x="14712" y="8554"/>
                  </a:lnTo>
                  <a:lnTo>
                    <a:pt x="14365" y="7266"/>
                  </a:lnTo>
                  <a:lnTo>
                    <a:pt x="14019" y="6077"/>
                  </a:lnTo>
                  <a:lnTo>
                    <a:pt x="13672" y="5020"/>
                  </a:lnTo>
                  <a:lnTo>
                    <a:pt x="13342" y="4079"/>
                  </a:lnTo>
                  <a:lnTo>
                    <a:pt x="12995" y="3237"/>
                  </a:lnTo>
                  <a:lnTo>
                    <a:pt x="12830" y="2841"/>
                  </a:lnTo>
                  <a:lnTo>
                    <a:pt x="12648" y="2494"/>
                  </a:lnTo>
                  <a:lnTo>
                    <a:pt x="12483" y="2164"/>
                  </a:lnTo>
                  <a:lnTo>
                    <a:pt x="12318" y="1850"/>
                  </a:lnTo>
                  <a:lnTo>
                    <a:pt x="12153" y="1569"/>
                  </a:lnTo>
                  <a:lnTo>
                    <a:pt x="11988" y="1321"/>
                  </a:lnTo>
                  <a:lnTo>
                    <a:pt x="11823" y="1090"/>
                  </a:lnTo>
                  <a:lnTo>
                    <a:pt x="11657" y="876"/>
                  </a:lnTo>
                  <a:lnTo>
                    <a:pt x="11509" y="694"/>
                  </a:lnTo>
                  <a:lnTo>
                    <a:pt x="11344" y="529"/>
                  </a:lnTo>
                  <a:lnTo>
                    <a:pt x="11195" y="397"/>
                  </a:lnTo>
                  <a:lnTo>
                    <a:pt x="11046" y="281"/>
                  </a:lnTo>
                  <a:lnTo>
                    <a:pt x="10898" y="182"/>
                  </a:lnTo>
                  <a:lnTo>
                    <a:pt x="10749" y="100"/>
                  </a:lnTo>
                  <a:lnTo>
                    <a:pt x="10601" y="50"/>
                  </a:lnTo>
                  <a:lnTo>
                    <a:pt x="10452" y="17"/>
                  </a:lnTo>
                  <a:lnTo>
                    <a:pt x="103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8" name="Google Shape;1868;p38"/>
            <p:cNvGrpSpPr/>
            <p:nvPr/>
          </p:nvGrpSpPr>
          <p:grpSpPr>
            <a:xfrm>
              <a:off x="-76210" y="1247464"/>
              <a:ext cx="1942260" cy="3054949"/>
              <a:chOff x="152390" y="1240512"/>
              <a:chExt cx="1942260" cy="3054949"/>
            </a:xfrm>
          </p:grpSpPr>
          <p:grpSp>
            <p:nvGrpSpPr>
              <p:cNvPr id="1869" name="Google Shape;1869;p38"/>
              <p:cNvGrpSpPr/>
              <p:nvPr/>
            </p:nvGrpSpPr>
            <p:grpSpPr>
              <a:xfrm>
                <a:off x="152390" y="1936600"/>
                <a:ext cx="1277997" cy="2358861"/>
                <a:chOff x="6027194" y="3535495"/>
                <a:chExt cx="1692936" cy="3124733"/>
              </a:xfrm>
            </p:grpSpPr>
            <p:sp>
              <p:nvSpPr>
                <p:cNvPr id="1870" name="Google Shape;1870;p38"/>
                <p:cNvSpPr/>
                <p:nvPr/>
              </p:nvSpPr>
              <p:spPr>
                <a:xfrm>
                  <a:off x="6027194" y="4227069"/>
                  <a:ext cx="741371" cy="365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12" h="4152" extrusionOk="0">
                      <a:moveTo>
                        <a:pt x="6362" y="1"/>
                      </a:moveTo>
                      <a:lnTo>
                        <a:pt x="4735" y="2076"/>
                      </a:lnTo>
                      <a:lnTo>
                        <a:pt x="130" y="844"/>
                      </a:lnTo>
                      <a:lnTo>
                        <a:pt x="1" y="2322"/>
                      </a:lnTo>
                      <a:lnTo>
                        <a:pt x="610" y="2465"/>
                      </a:lnTo>
                      <a:lnTo>
                        <a:pt x="4773" y="4041"/>
                      </a:lnTo>
                      <a:lnTo>
                        <a:pt x="4910" y="4086"/>
                      </a:lnTo>
                      <a:lnTo>
                        <a:pt x="5046" y="4119"/>
                      </a:lnTo>
                      <a:lnTo>
                        <a:pt x="5182" y="4138"/>
                      </a:lnTo>
                      <a:lnTo>
                        <a:pt x="5318" y="4151"/>
                      </a:lnTo>
                      <a:lnTo>
                        <a:pt x="5454" y="4151"/>
                      </a:lnTo>
                      <a:lnTo>
                        <a:pt x="5591" y="4138"/>
                      </a:lnTo>
                      <a:lnTo>
                        <a:pt x="5720" y="4119"/>
                      </a:lnTo>
                      <a:lnTo>
                        <a:pt x="5850" y="4086"/>
                      </a:lnTo>
                      <a:lnTo>
                        <a:pt x="5980" y="4041"/>
                      </a:lnTo>
                      <a:lnTo>
                        <a:pt x="6103" y="3989"/>
                      </a:lnTo>
                      <a:lnTo>
                        <a:pt x="6226" y="3931"/>
                      </a:lnTo>
                      <a:lnTo>
                        <a:pt x="6343" y="3859"/>
                      </a:lnTo>
                      <a:lnTo>
                        <a:pt x="6453" y="3775"/>
                      </a:lnTo>
                      <a:lnTo>
                        <a:pt x="6557" y="3684"/>
                      </a:lnTo>
                      <a:lnTo>
                        <a:pt x="6654" y="3587"/>
                      </a:lnTo>
                      <a:lnTo>
                        <a:pt x="6745" y="3477"/>
                      </a:lnTo>
                      <a:lnTo>
                        <a:pt x="8412" y="1285"/>
                      </a:lnTo>
                      <a:lnTo>
                        <a:pt x="6362" y="1"/>
                      </a:lnTo>
                      <a:close/>
                    </a:path>
                  </a:pathLst>
                </a:custGeom>
                <a:solidFill>
                  <a:srgbClr val="F797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1" name="Google Shape;1871;p38"/>
                <p:cNvSpPr/>
                <p:nvPr/>
              </p:nvSpPr>
              <p:spPr>
                <a:xfrm>
                  <a:off x="6447850" y="6086309"/>
                  <a:ext cx="405850" cy="573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5" h="6512" extrusionOk="0">
                      <a:moveTo>
                        <a:pt x="2458" y="0"/>
                      </a:moveTo>
                      <a:lnTo>
                        <a:pt x="2458" y="4786"/>
                      </a:lnTo>
                      <a:lnTo>
                        <a:pt x="2225" y="4845"/>
                      </a:lnTo>
                      <a:lnTo>
                        <a:pt x="2011" y="4916"/>
                      </a:lnTo>
                      <a:lnTo>
                        <a:pt x="1803" y="4994"/>
                      </a:lnTo>
                      <a:lnTo>
                        <a:pt x="1602" y="5072"/>
                      </a:lnTo>
                      <a:lnTo>
                        <a:pt x="1421" y="5156"/>
                      </a:lnTo>
                      <a:lnTo>
                        <a:pt x="1246" y="5247"/>
                      </a:lnTo>
                      <a:lnTo>
                        <a:pt x="1083" y="5338"/>
                      </a:lnTo>
                      <a:lnTo>
                        <a:pt x="928" y="5435"/>
                      </a:lnTo>
                      <a:lnTo>
                        <a:pt x="785" y="5532"/>
                      </a:lnTo>
                      <a:lnTo>
                        <a:pt x="649" y="5623"/>
                      </a:lnTo>
                      <a:lnTo>
                        <a:pt x="526" y="5720"/>
                      </a:lnTo>
                      <a:lnTo>
                        <a:pt x="415" y="5811"/>
                      </a:lnTo>
                      <a:lnTo>
                        <a:pt x="312" y="5902"/>
                      </a:lnTo>
                      <a:lnTo>
                        <a:pt x="214" y="5993"/>
                      </a:lnTo>
                      <a:lnTo>
                        <a:pt x="59" y="6155"/>
                      </a:lnTo>
                      <a:lnTo>
                        <a:pt x="33" y="6181"/>
                      </a:lnTo>
                      <a:lnTo>
                        <a:pt x="20" y="6207"/>
                      </a:lnTo>
                      <a:lnTo>
                        <a:pt x="7" y="6239"/>
                      </a:lnTo>
                      <a:lnTo>
                        <a:pt x="0" y="6265"/>
                      </a:lnTo>
                      <a:lnTo>
                        <a:pt x="0" y="6297"/>
                      </a:lnTo>
                      <a:lnTo>
                        <a:pt x="0" y="6330"/>
                      </a:lnTo>
                      <a:lnTo>
                        <a:pt x="7" y="6356"/>
                      </a:lnTo>
                      <a:lnTo>
                        <a:pt x="20" y="6382"/>
                      </a:lnTo>
                      <a:lnTo>
                        <a:pt x="33" y="6408"/>
                      </a:lnTo>
                      <a:lnTo>
                        <a:pt x="46" y="6434"/>
                      </a:lnTo>
                      <a:lnTo>
                        <a:pt x="65" y="6453"/>
                      </a:lnTo>
                      <a:lnTo>
                        <a:pt x="91" y="6472"/>
                      </a:lnTo>
                      <a:lnTo>
                        <a:pt x="117" y="6492"/>
                      </a:lnTo>
                      <a:lnTo>
                        <a:pt x="150" y="6498"/>
                      </a:lnTo>
                      <a:lnTo>
                        <a:pt x="176" y="6505"/>
                      </a:lnTo>
                      <a:lnTo>
                        <a:pt x="214" y="6511"/>
                      </a:lnTo>
                      <a:lnTo>
                        <a:pt x="4319" y="6511"/>
                      </a:lnTo>
                      <a:lnTo>
                        <a:pt x="4365" y="6505"/>
                      </a:lnTo>
                      <a:lnTo>
                        <a:pt x="4404" y="6492"/>
                      </a:lnTo>
                      <a:lnTo>
                        <a:pt x="4443" y="6472"/>
                      </a:lnTo>
                      <a:lnTo>
                        <a:pt x="4475" y="6440"/>
                      </a:lnTo>
                      <a:lnTo>
                        <a:pt x="4501" y="6408"/>
                      </a:lnTo>
                      <a:lnTo>
                        <a:pt x="4514" y="6369"/>
                      </a:lnTo>
                      <a:lnTo>
                        <a:pt x="4527" y="6323"/>
                      </a:lnTo>
                      <a:lnTo>
                        <a:pt x="4527" y="6278"/>
                      </a:lnTo>
                      <a:lnTo>
                        <a:pt x="4495" y="6051"/>
                      </a:lnTo>
                      <a:lnTo>
                        <a:pt x="4449" y="5811"/>
                      </a:lnTo>
                      <a:lnTo>
                        <a:pt x="4397" y="5571"/>
                      </a:lnTo>
                      <a:lnTo>
                        <a:pt x="4339" y="5351"/>
                      </a:lnTo>
                      <a:lnTo>
                        <a:pt x="4242" y="5007"/>
                      </a:lnTo>
                      <a:lnTo>
                        <a:pt x="4196" y="4864"/>
                      </a:lnTo>
                      <a:lnTo>
                        <a:pt x="460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2" name="Google Shape;1872;p38"/>
                <p:cNvSpPr/>
                <p:nvPr/>
              </p:nvSpPr>
              <p:spPr>
                <a:xfrm>
                  <a:off x="6426698" y="6378379"/>
                  <a:ext cx="433348" cy="281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7" h="3198" extrusionOk="0">
                      <a:moveTo>
                        <a:pt x="2445" y="0"/>
                      </a:moveTo>
                      <a:lnTo>
                        <a:pt x="2458" y="1433"/>
                      </a:lnTo>
                      <a:lnTo>
                        <a:pt x="2355" y="1472"/>
                      </a:lnTo>
                      <a:lnTo>
                        <a:pt x="2076" y="1589"/>
                      </a:lnTo>
                      <a:lnTo>
                        <a:pt x="1894" y="1667"/>
                      </a:lnTo>
                      <a:lnTo>
                        <a:pt x="1687" y="1758"/>
                      </a:lnTo>
                      <a:lnTo>
                        <a:pt x="1466" y="1868"/>
                      </a:lnTo>
                      <a:lnTo>
                        <a:pt x="1239" y="1985"/>
                      </a:lnTo>
                      <a:lnTo>
                        <a:pt x="1006" y="2114"/>
                      </a:lnTo>
                      <a:lnTo>
                        <a:pt x="785" y="2251"/>
                      </a:lnTo>
                      <a:lnTo>
                        <a:pt x="681" y="2322"/>
                      </a:lnTo>
                      <a:lnTo>
                        <a:pt x="578" y="2400"/>
                      </a:lnTo>
                      <a:lnTo>
                        <a:pt x="480" y="2471"/>
                      </a:lnTo>
                      <a:lnTo>
                        <a:pt x="390" y="2549"/>
                      </a:lnTo>
                      <a:lnTo>
                        <a:pt x="312" y="2627"/>
                      </a:lnTo>
                      <a:lnTo>
                        <a:pt x="234" y="2705"/>
                      </a:lnTo>
                      <a:lnTo>
                        <a:pt x="169" y="2789"/>
                      </a:lnTo>
                      <a:lnTo>
                        <a:pt x="111" y="2867"/>
                      </a:lnTo>
                      <a:lnTo>
                        <a:pt x="65" y="2951"/>
                      </a:lnTo>
                      <a:lnTo>
                        <a:pt x="26" y="3029"/>
                      </a:lnTo>
                      <a:lnTo>
                        <a:pt x="7" y="3113"/>
                      </a:lnTo>
                      <a:lnTo>
                        <a:pt x="1" y="3197"/>
                      </a:lnTo>
                      <a:lnTo>
                        <a:pt x="4916" y="3197"/>
                      </a:lnTo>
                      <a:lnTo>
                        <a:pt x="4709" y="1563"/>
                      </a:lnTo>
                      <a:lnTo>
                        <a:pt x="470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3" name="Google Shape;1873;p38"/>
                <p:cNvSpPr/>
                <p:nvPr/>
              </p:nvSpPr>
              <p:spPr>
                <a:xfrm>
                  <a:off x="6466094" y="6630967"/>
                  <a:ext cx="375621" cy="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2" h="1" fill="none" extrusionOk="0">
                      <a:moveTo>
                        <a:pt x="4262" y="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9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4" name="Google Shape;1874;p38"/>
                <p:cNvSpPr/>
                <p:nvPr/>
              </p:nvSpPr>
              <p:spPr>
                <a:xfrm>
                  <a:off x="6744504" y="6541865"/>
                  <a:ext cx="85753" cy="89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" h="1012" fill="none" extrusionOk="0">
                      <a:moveTo>
                        <a:pt x="973" y="0"/>
                      </a:moveTo>
                      <a:lnTo>
                        <a:pt x="973" y="0"/>
                      </a:lnTo>
                      <a:lnTo>
                        <a:pt x="934" y="6"/>
                      </a:lnTo>
                      <a:lnTo>
                        <a:pt x="830" y="39"/>
                      </a:lnTo>
                      <a:lnTo>
                        <a:pt x="759" y="65"/>
                      </a:lnTo>
                      <a:lnTo>
                        <a:pt x="681" y="97"/>
                      </a:lnTo>
                      <a:lnTo>
                        <a:pt x="597" y="143"/>
                      </a:lnTo>
                      <a:lnTo>
                        <a:pt x="506" y="188"/>
                      </a:lnTo>
                      <a:lnTo>
                        <a:pt x="415" y="253"/>
                      </a:lnTo>
                      <a:lnTo>
                        <a:pt x="331" y="324"/>
                      </a:lnTo>
                      <a:lnTo>
                        <a:pt x="247" y="402"/>
                      </a:lnTo>
                      <a:lnTo>
                        <a:pt x="175" y="499"/>
                      </a:lnTo>
                      <a:lnTo>
                        <a:pt x="143" y="551"/>
                      </a:lnTo>
                      <a:lnTo>
                        <a:pt x="110" y="610"/>
                      </a:lnTo>
                      <a:lnTo>
                        <a:pt x="78" y="668"/>
                      </a:lnTo>
                      <a:lnTo>
                        <a:pt x="59" y="726"/>
                      </a:lnTo>
                      <a:lnTo>
                        <a:pt x="33" y="791"/>
                      </a:lnTo>
                      <a:lnTo>
                        <a:pt x="20" y="863"/>
                      </a:lnTo>
                      <a:lnTo>
                        <a:pt x="7" y="934"/>
                      </a:lnTo>
                      <a:lnTo>
                        <a:pt x="0" y="1012"/>
                      </a:lnTo>
                    </a:path>
                  </a:pathLst>
                </a:custGeom>
                <a:noFill/>
                <a:ln w="9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5" name="Google Shape;1875;p38"/>
                <p:cNvSpPr/>
                <p:nvPr/>
              </p:nvSpPr>
              <p:spPr>
                <a:xfrm>
                  <a:off x="6574761" y="6550414"/>
                  <a:ext cx="56669" cy="80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915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3" y="7"/>
                      </a:lnTo>
                      <a:lnTo>
                        <a:pt x="110" y="33"/>
                      </a:lnTo>
                      <a:lnTo>
                        <a:pt x="162" y="59"/>
                      </a:lnTo>
                      <a:lnTo>
                        <a:pt x="214" y="85"/>
                      </a:lnTo>
                      <a:lnTo>
                        <a:pt x="279" y="124"/>
                      </a:lnTo>
                      <a:lnTo>
                        <a:pt x="337" y="169"/>
                      </a:lnTo>
                      <a:lnTo>
                        <a:pt x="402" y="227"/>
                      </a:lnTo>
                      <a:lnTo>
                        <a:pt x="461" y="286"/>
                      </a:lnTo>
                      <a:lnTo>
                        <a:pt x="512" y="363"/>
                      </a:lnTo>
                      <a:lnTo>
                        <a:pt x="558" y="448"/>
                      </a:lnTo>
                      <a:lnTo>
                        <a:pt x="597" y="545"/>
                      </a:lnTo>
                      <a:lnTo>
                        <a:pt x="623" y="655"/>
                      </a:lnTo>
                      <a:lnTo>
                        <a:pt x="636" y="714"/>
                      </a:lnTo>
                      <a:lnTo>
                        <a:pt x="636" y="778"/>
                      </a:lnTo>
                      <a:lnTo>
                        <a:pt x="642" y="843"/>
                      </a:lnTo>
                      <a:lnTo>
                        <a:pt x="636" y="915"/>
                      </a:lnTo>
                    </a:path>
                  </a:pathLst>
                </a:custGeom>
                <a:noFill/>
                <a:ln w="9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6" name="Google Shape;1876;p38"/>
                <p:cNvSpPr/>
                <p:nvPr/>
              </p:nvSpPr>
              <p:spPr>
                <a:xfrm>
                  <a:off x="6609573" y="6396623"/>
                  <a:ext cx="109813" cy="1732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" h="1966" fill="none" extrusionOk="0">
                      <a:moveTo>
                        <a:pt x="1200" y="1"/>
                      </a:moveTo>
                      <a:lnTo>
                        <a:pt x="1246" y="1440"/>
                      </a:lnTo>
                      <a:lnTo>
                        <a:pt x="1" y="1966"/>
                      </a:lnTo>
                    </a:path>
                  </a:pathLst>
                </a:custGeom>
                <a:noFill/>
                <a:ln w="9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7" name="Google Shape;1877;p38"/>
                <p:cNvSpPr/>
                <p:nvPr/>
              </p:nvSpPr>
              <p:spPr>
                <a:xfrm>
                  <a:off x="7245096" y="6086309"/>
                  <a:ext cx="458465" cy="573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2" h="6512" extrusionOk="0">
                      <a:moveTo>
                        <a:pt x="1" y="0"/>
                      </a:moveTo>
                      <a:lnTo>
                        <a:pt x="870" y="4864"/>
                      </a:lnTo>
                      <a:lnTo>
                        <a:pt x="838" y="5007"/>
                      </a:lnTo>
                      <a:lnTo>
                        <a:pt x="779" y="5351"/>
                      </a:lnTo>
                      <a:lnTo>
                        <a:pt x="740" y="5571"/>
                      </a:lnTo>
                      <a:lnTo>
                        <a:pt x="708" y="5811"/>
                      </a:lnTo>
                      <a:lnTo>
                        <a:pt x="688" y="6051"/>
                      </a:lnTo>
                      <a:lnTo>
                        <a:pt x="675" y="6278"/>
                      </a:lnTo>
                      <a:lnTo>
                        <a:pt x="682" y="6323"/>
                      </a:lnTo>
                      <a:lnTo>
                        <a:pt x="695" y="6369"/>
                      </a:lnTo>
                      <a:lnTo>
                        <a:pt x="714" y="6408"/>
                      </a:lnTo>
                      <a:lnTo>
                        <a:pt x="747" y="6440"/>
                      </a:lnTo>
                      <a:lnTo>
                        <a:pt x="779" y="6472"/>
                      </a:lnTo>
                      <a:lnTo>
                        <a:pt x="818" y="6492"/>
                      </a:lnTo>
                      <a:lnTo>
                        <a:pt x="863" y="6505"/>
                      </a:lnTo>
                      <a:lnTo>
                        <a:pt x="909" y="6511"/>
                      </a:lnTo>
                      <a:lnTo>
                        <a:pt x="5014" y="6511"/>
                      </a:lnTo>
                      <a:lnTo>
                        <a:pt x="5046" y="6505"/>
                      </a:lnTo>
                      <a:lnTo>
                        <a:pt x="5079" y="6498"/>
                      </a:lnTo>
                      <a:lnTo>
                        <a:pt x="5105" y="6492"/>
                      </a:lnTo>
                      <a:lnTo>
                        <a:pt x="5131" y="6472"/>
                      </a:lnTo>
                      <a:lnTo>
                        <a:pt x="5150" y="6453"/>
                      </a:lnTo>
                      <a:lnTo>
                        <a:pt x="5170" y="6434"/>
                      </a:lnTo>
                      <a:lnTo>
                        <a:pt x="5182" y="6408"/>
                      </a:lnTo>
                      <a:lnTo>
                        <a:pt x="5195" y="6382"/>
                      </a:lnTo>
                      <a:lnTo>
                        <a:pt x="5202" y="6356"/>
                      </a:lnTo>
                      <a:lnTo>
                        <a:pt x="5202" y="6330"/>
                      </a:lnTo>
                      <a:lnTo>
                        <a:pt x="5202" y="6297"/>
                      </a:lnTo>
                      <a:lnTo>
                        <a:pt x="5202" y="6265"/>
                      </a:lnTo>
                      <a:lnTo>
                        <a:pt x="5189" y="6239"/>
                      </a:lnTo>
                      <a:lnTo>
                        <a:pt x="5176" y="6207"/>
                      </a:lnTo>
                      <a:lnTo>
                        <a:pt x="5157" y="6181"/>
                      </a:lnTo>
                      <a:lnTo>
                        <a:pt x="5131" y="6155"/>
                      </a:lnTo>
                      <a:lnTo>
                        <a:pt x="4956" y="5993"/>
                      </a:lnTo>
                      <a:lnTo>
                        <a:pt x="4858" y="5902"/>
                      </a:lnTo>
                      <a:lnTo>
                        <a:pt x="4742" y="5811"/>
                      </a:lnTo>
                      <a:lnTo>
                        <a:pt x="4625" y="5720"/>
                      </a:lnTo>
                      <a:lnTo>
                        <a:pt x="4489" y="5623"/>
                      </a:lnTo>
                      <a:lnTo>
                        <a:pt x="4346" y="5532"/>
                      </a:lnTo>
                      <a:lnTo>
                        <a:pt x="4197" y="5435"/>
                      </a:lnTo>
                      <a:lnTo>
                        <a:pt x="4035" y="5338"/>
                      </a:lnTo>
                      <a:lnTo>
                        <a:pt x="3860" y="5247"/>
                      </a:lnTo>
                      <a:lnTo>
                        <a:pt x="3678" y="5156"/>
                      </a:lnTo>
                      <a:lnTo>
                        <a:pt x="3483" y="5072"/>
                      </a:lnTo>
                      <a:lnTo>
                        <a:pt x="3276" y="4994"/>
                      </a:lnTo>
                      <a:lnTo>
                        <a:pt x="3062" y="4916"/>
                      </a:lnTo>
                      <a:lnTo>
                        <a:pt x="2841" y="4845"/>
                      </a:lnTo>
                      <a:lnTo>
                        <a:pt x="2601" y="4786"/>
                      </a:lnTo>
                      <a:lnTo>
                        <a:pt x="215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8" name="Google Shape;1878;p38"/>
                <p:cNvSpPr/>
                <p:nvPr/>
              </p:nvSpPr>
              <p:spPr>
                <a:xfrm>
                  <a:off x="6312391" y="4634593"/>
                  <a:ext cx="1358034" cy="1696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09" h="19249" extrusionOk="0">
                      <a:moveTo>
                        <a:pt x="4786" y="1"/>
                      </a:moveTo>
                      <a:lnTo>
                        <a:pt x="4592" y="519"/>
                      </a:lnTo>
                      <a:lnTo>
                        <a:pt x="4397" y="1084"/>
                      </a:lnTo>
                      <a:lnTo>
                        <a:pt x="4196" y="1687"/>
                      </a:lnTo>
                      <a:lnTo>
                        <a:pt x="4002" y="2335"/>
                      </a:lnTo>
                      <a:lnTo>
                        <a:pt x="3794" y="3016"/>
                      </a:lnTo>
                      <a:lnTo>
                        <a:pt x="3593" y="3723"/>
                      </a:lnTo>
                      <a:lnTo>
                        <a:pt x="3386" y="4462"/>
                      </a:lnTo>
                      <a:lnTo>
                        <a:pt x="3185" y="5221"/>
                      </a:lnTo>
                      <a:lnTo>
                        <a:pt x="2984" y="5993"/>
                      </a:lnTo>
                      <a:lnTo>
                        <a:pt x="2783" y="6784"/>
                      </a:lnTo>
                      <a:lnTo>
                        <a:pt x="2582" y="7588"/>
                      </a:lnTo>
                      <a:lnTo>
                        <a:pt x="2380" y="8392"/>
                      </a:lnTo>
                      <a:lnTo>
                        <a:pt x="1998" y="10007"/>
                      </a:lnTo>
                      <a:lnTo>
                        <a:pt x="1635" y="11589"/>
                      </a:lnTo>
                      <a:lnTo>
                        <a:pt x="1291" y="13113"/>
                      </a:lnTo>
                      <a:lnTo>
                        <a:pt x="980" y="14540"/>
                      </a:lnTo>
                      <a:lnTo>
                        <a:pt x="701" y="15837"/>
                      </a:lnTo>
                      <a:lnTo>
                        <a:pt x="461" y="16978"/>
                      </a:lnTo>
                      <a:lnTo>
                        <a:pt x="124" y="18638"/>
                      </a:lnTo>
                      <a:lnTo>
                        <a:pt x="1" y="19248"/>
                      </a:lnTo>
                      <a:lnTo>
                        <a:pt x="15409" y="19248"/>
                      </a:lnTo>
                      <a:lnTo>
                        <a:pt x="15286" y="18638"/>
                      </a:lnTo>
                      <a:lnTo>
                        <a:pt x="14942" y="16978"/>
                      </a:lnTo>
                      <a:lnTo>
                        <a:pt x="14702" y="15837"/>
                      </a:lnTo>
                      <a:lnTo>
                        <a:pt x="14423" y="14540"/>
                      </a:lnTo>
                      <a:lnTo>
                        <a:pt x="14112" y="13113"/>
                      </a:lnTo>
                      <a:lnTo>
                        <a:pt x="13775" y="11589"/>
                      </a:lnTo>
                      <a:lnTo>
                        <a:pt x="13405" y="10007"/>
                      </a:lnTo>
                      <a:lnTo>
                        <a:pt x="13022" y="8392"/>
                      </a:lnTo>
                      <a:lnTo>
                        <a:pt x="12828" y="7588"/>
                      </a:lnTo>
                      <a:lnTo>
                        <a:pt x="12627" y="6784"/>
                      </a:lnTo>
                      <a:lnTo>
                        <a:pt x="12426" y="5993"/>
                      </a:lnTo>
                      <a:lnTo>
                        <a:pt x="12218" y="5221"/>
                      </a:lnTo>
                      <a:lnTo>
                        <a:pt x="12017" y="4462"/>
                      </a:lnTo>
                      <a:lnTo>
                        <a:pt x="11816" y="3723"/>
                      </a:lnTo>
                      <a:lnTo>
                        <a:pt x="11609" y="3016"/>
                      </a:lnTo>
                      <a:lnTo>
                        <a:pt x="11408" y="2335"/>
                      </a:lnTo>
                      <a:lnTo>
                        <a:pt x="11207" y="1687"/>
                      </a:lnTo>
                      <a:lnTo>
                        <a:pt x="11006" y="1084"/>
                      </a:lnTo>
                      <a:lnTo>
                        <a:pt x="10811" y="519"/>
                      </a:lnTo>
                      <a:lnTo>
                        <a:pt x="1062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9" name="Google Shape;1879;p38"/>
                <p:cNvSpPr/>
                <p:nvPr/>
              </p:nvSpPr>
              <p:spPr>
                <a:xfrm>
                  <a:off x="7168597" y="4634593"/>
                  <a:ext cx="279556" cy="1610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" h="18269" fill="none" extrusionOk="0">
                      <a:moveTo>
                        <a:pt x="3171" y="18269"/>
                      </a:moveTo>
                      <a:lnTo>
                        <a:pt x="3171" y="18269"/>
                      </a:lnTo>
                      <a:lnTo>
                        <a:pt x="2951" y="16719"/>
                      </a:lnTo>
                      <a:lnTo>
                        <a:pt x="2646" y="14650"/>
                      </a:lnTo>
                      <a:lnTo>
                        <a:pt x="2276" y="12205"/>
                      </a:lnTo>
                      <a:lnTo>
                        <a:pt x="2069" y="10895"/>
                      </a:lnTo>
                      <a:lnTo>
                        <a:pt x="1855" y="9553"/>
                      </a:lnTo>
                      <a:lnTo>
                        <a:pt x="1628" y="8198"/>
                      </a:lnTo>
                      <a:lnTo>
                        <a:pt x="1394" y="6849"/>
                      </a:lnTo>
                      <a:lnTo>
                        <a:pt x="1161" y="5526"/>
                      </a:lnTo>
                      <a:lnTo>
                        <a:pt x="927" y="4255"/>
                      </a:lnTo>
                      <a:lnTo>
                        <a:pt x="687" y="3042"/>
                      </a:lnTo>
                      <a:lnTo>
                        <a:pt x="571" y="2465"/>
                      </a:lnTo>
                      <a:lnTo>
                        <a:pt x="454" y="1914"/>
                      </a:lnTo>
                      <a:lnTo>
                        <a:pt x="337" y="1395"/>
                      </a:lnTo>
                      <a:lnTo>
                        <a:pt x="227" y="895"/>
                      </a:lnTo>
                      <a:lnTo>
                        <a:pt x="110" y="435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9525" cap="rnd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0" name="Google Shape;1880;p38"/>
                <p:cNvSpPr/>
                <p:nvPr/>
              </p:nvSpPr>
              <p:spPr>
                <a:xfrm>
                  <a:off x="6534749" y="4634593"/>
                  <a:ext cx="278939" cy="1610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5" h="18269" fill="none" extrusionOk="0">
                      <a:moveTo>
                        <a:pt x="3165" y="1"/>
                      </a:moveTo>
                      <a:lnTo>
                        <a:pt x="3165" y="1"/>
                      </a:lnTo>
                      <a:lnTo>
                        <a:pt x="3055" y="435"/>
                      </a:lnTo>
                      <a:lnTo>
                        <a:pt x="2944" y="895"/>
                      </a:lnTo>
                      <a:lnTo>
                        <a:pt x="2828" y="1395"/>
                      </a:lnTo>
                      <a:lnTo>
                        <a:pt x="2711" y="1914"/>
                      </a:lnTo>
                      <a:lnTo>
                        <a:pt x="2594" y="2465"/>
                      </a:lnTo>
                      <a:lnTo>
                        <a:pt x="2477" y="3042"/>
                      </a:lnTo>
                      <a:lnTo>
                        <a:pt x="2244" y="4255"/>
                      </a:lnTo>
                      <a:lnTo>
                        <a:pt x="2004" y="5526"/>
                      </a:lnTo>
                      <a:lnTo>
                        <a:pt x="1771" y="6849"/>
                      </a:lnTo>
                      <a:lnTo>
                        <a:pt x="1544" y="8198"/>
                      </a:lnTo>
                      <a:lnTo>
                        <a:pt x="1317" y="9553"/>
                      </a:lnTo>
                      <a:lnTo>
                        <a:pt x="1103" y="10895"/>
                      </a:lnTo>
                      <a:lnTo>
                        <a:pt x="895" y="12205"/>
                      </a:lnTo>
                      <a:lnTo>
                        <a:pt x="525" y="14650"/>
                      </a:lnTo>
                      <a:lnTo>
                        <a:pt x="221" y="16719"/>
                      </a:lnTo>
                      <a:lnTo>
                        <a:pt x="0" y="18269"/>
                      </a:lnTo>
                    </a:path>
                  </a:pathLst>
                </a:custGeom>
                <a:noFill/>
                <a:ln w="9525" cap="rnd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1" name="Google Shape;1881;p38"/>
                <p:cNvSpPr/>
                <p:nvPr/>
              </p:nvSpPr>
              <p:spPr>
                <a:xfrm>
                  <a:off x="6755344" y="4634593"/>
                  <a:ext cx="144097" cy="1610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18269" fill="none" extrusionOk="0">
                      <a:moveTo>
                        <a:pt x="1635" y="1"/>
                      </a:moveTo>
                      <a:lnTo>
                        <a:pt x="1635" y="1"/>
                      </a:lnTo>
                      <a:lnTo>
                        <a:pt x="1524" y="895"/>
                      </a:lnTo>
                      <a:lnTo>
                        <a:pt x="1401" y="1914"/>
                      </a:lnTo>
                      <a:lnTo>
                        <a:pt x="1284" y="3042"/>
                      </a:lnTo>
                      <a:lnTo>
                        <a:pt x="1161" y="4255"/>
                      </a:lnTo>
                      <a:lnTo>
                        <a:pt x="1038" y="5526"/>
                      </a:lnTo>
                      <a:lnTo>
                        <a:pt x="915" y="6849"/>
                      </a:lnTo>
                      <a:lnTo>
                        <a:pt x="798" y="8204"/>
                      </a:lnTo>
                      <a:lnTo>
                        <a:pt x="681" y="9559"/>
                      </a:lnTo>
                      <a:lnTo>
                        <a:pt x="467" y="12212"/>
                      </a:lnTo>
                      <a:lnTo>
                        <a:pt x="273" y="14650"/>
                      </a:lnTo>
                      <a:lnTo>
                        <a:pt x="117" y="16719"/>
                      </a:lnTo>
                      <a:lnTo>
                        <a:pt x="0" y="18269"/>
                      </a:lnTo>
                    </a:path>
                  </a:pathLst>
                </a:custGeom>
                <a:noFill/>
                <a:ln w="9525" cap="rnd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2" name="Google Shape;1882;p38"/>
                <p:cNvSpPr/>
                <p:nvPr/>
              </p:nvSpPr>
              <p:spPr>
                <a:xfrm>
                  <a:off x="7082844" y="4634593"/>
                  <a:ext cx="144097" cy="1610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18269" fill="none" extrusionOk="0">
                      <a:moveTo>
                        <a:pt x="1634" y="18269"/>
                      </a:moveTo>
                      <a:lnTo>
                        <a:pt x="1634" y="18269"/>
                      </a:lnTo>
                      <a:lnTo>
                        <a:pt x="1524" y="16719"/>
                      </a:lnTo>
                      <a:lnTo>
                        <a:pt x="1362" y="14650"/>
                      </a:lnTo>
                      <a:lnTo>
                        <a:pt x="1174" y="12212"/>
                      </a:lnTo>
                      <a:lnTo>
                        <a:pt x="954" y="9559"/>
                      </a:lnTo>
                      <a:lnTo>
                        <a:pt x="843" y="8204"/>
                      </a:lnTo>
                      <a:lnTo>
                        <a:pt x="720" y="6849"/>
                      </a:lnTo>
                      <a:lnTo>
                        <a:pt x="603" y="5526"/>
                      </a:lnTo>
                      <a:lnTo>
                        <a:pt x="480" y="4255"/>
                      </a:lnTo>
                      <a:lnTo>
                        <a:pt x="357" y="3042"/>
                      </a:lnTo>
                      <a:lnTo>
                        <a:pt x="234" y="1914"/>
                      </a:lnTo>
                      <a:lnTo>
                        <a:pt x="117" y="895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9525" cap="rnd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3" name="Google Shape;1883;p38"/>
                <p:cNvSpPr/>
                <p:nvPr/>
              </p:nvSpPr>
              <p:spPr>
                <a:xfrm>
                  <a:off x="6362714" y="6244595"/>
                  <a:ext cx="1256858" cy="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1" h="1" fill="none" extrusionOk="0">
                      <a:moveTo>
                        <a:pt x="0" y="1"/>
                      </a:moveTo>
                      <a:lnTo>
                        <a:pt x="14261" y="1"/>
                      </a:lnTo>
                    </a:path>
                  </a:pathLst>
                </a:custGeom>
                <a:noFill/>
                <a:ln w="650" cap="rnd" cmpd="sng">
                  <a:solidFill>
                    <a:srgbClr val="F7977C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4" name="Google Shape;1884;p38"/>
                <p:cNvSpPr/>
                <p:nvPr/>
              </p:nvSpPr>
              <p:spPr>
                <a:xfrm>
                  <a:off x="6991363" y="4634593"/>
                  <a:ext cx="88" cy="1610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8269" fill="none" extrusionOk="0">
                      <a:moveTo>
                        <a:pt x="1" y="18269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9525" cap="rnd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5" name="Google Shape;1885;p38"/>
                <p:cNvSpPr/>
                <p:nvPr/>
              </p:nvSpPr>
              <p:spPr>
                <a:xfrm>
                  <a:off x="6708458" y="4634593"/>
                  <a:ext cx="547655" cy="70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4" h="799" extrusionOk="0">
                      <a:moveTo>
                        <a:pt x="292" y="1"/>
                      </a:moveTo>
                      <a:lnTo>
                        <a:pt x="143" y="390"/>
                      </a:lnTo>
                      <a:lnTo>
                        <a:pt x="1" y="798"/>
                      </a:lnTo>
                      <a:lnTo>
                        <a:pt x="1" y="798"/>
                      </a:lnTo>
                      <a:lnTo>
                        <a:pt x="6213" y="234"/>
                      </a:lnTo>
                      <a:lnTo>
                        <a:pt x="6129" y="1"/>
                      </a:lnTo>
                      <a:close/>
                    </a:path>
                  </a:pathLst>
                </a:custGeom>
                <a:solidFill>
                  <a:srgbClr val="000000">
                    <a:alpha val="1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6" name="Google Shape;1886;p38"/>
                <p:cNvSpPr/>
                <p:nvPr/>
              </p:nvSpPr>
              <p:spPr>
                <a:xfrm>
                  <a:off x="6772442" y="3623539"/>
                  <a:ext cx="408230" cy="312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2" h="3548" extrusionOk="0">
                      <a:moveTo>
                        <a:pt x="3373" y="1"/>
                      </a:moveTo>
                      <a:lnTo>
                        <a:pt x="565" y="312"/>
                      </a:lnTo>
                      <a:lnTo>
                        <a:pt x="552" y="331"/>
                      </a:lnTo>
                      <a:lnTo>
                        <a:pt x="513" y="396"/>
                      </a:lnTo>
                      <a:lnTo>
                        <a:pt x="455" y="487"/>
                      </a:lnTo>
                      <a:lnTo>
                        <a:pt x="403" y="617"/>
                      </a:lnTo>
                      <a:lnTo>
                        <a:pt x="377" y="688"/>
                      </a:lnTo>
                      <a:lnTo>
                        <a:pt x="351" y="766"/>
                      </a:lnTo>
                      <a:lnTo>
                        <a:pt x="332" y="850"/>
                      </a:lnTo>
                      <a:lnTo>
                        <a:pt x="319" y="934"/>
                      </a:lnTo>
                      <a:lnTo>
                        <a:pt x="312" y="1025"/>
                      </a:lnTo>
                      <a:lnTo>
                        <a:pt x="319" y="1116"/>
                      </a:lnTo>
                      <a:lnTo>
                        <a:pt x="332" y="1213"/>
                      </a:lnTo>
                      <a:lnTo>
                        <a:pt x="351" y="1311"/>
                      </a:lnTo>
                      <a:lnTo>
                        <a:pt x="306" y="1349"/>
                      </a:lnTo>
                      <a:lnTo>
                        <a:pt x="254" y="1401"/>
                      </a:lnTo>
                      <a:lnTo>
                        <a:pt x="215" y="1466"/>
                      </a:lnTo>
                      <a:lnTo>
                        <a:pt x="176" y="1531"/>
                      </a:lnTo>
                      <a:lnTo>
                        <a:pt x="144" y="1602"/>
                      </a:lnTo>
                      <a:lnTo>
                        <a:pt x="118" y="1680"/>
                      </a:lnTo>
                      <a:lnTo>
                        <a:pt x="92" y="1764"/>
                      </a:lnTo>
                      <a:lnTo>
                        <a:pt x="79" y="1849"/>
                      </a:lnTo>
                      <a:lnTo>
                        <a:pt x="66" y="1940"/>
                      </a:lnTo>
                      <a:lnTo>
                        <a:pt x="66" y="2024"/>
                      </a:lnTo>
                      <a:lnTo>
                        <a:pt x="72" y="2108"/>
                      </a:lnTo>
                      <a:lnTo>
                        <a:pt x="85" y="2193"/>
                      </a:lnTo>
                      <a:lnTo>
                        <a:pt x="105" y="2277"/>
                      </a:lnTo>
                      <a:lnTo>
                        <a:pt x="137" y="2348"/>
                      </a:lnTo>
                      <a:lnTo>
                        <a:pt x="176" y="2419"/>
                      </a:lnTo>
                      <a:lnTo>
                        <a:pt x="228" y="2484"/>
                      </a:lnTo>
                      <a:lnTo>
                        <a:pt x="189" y="2536"/>
                      </a:lnTo>
                      <a:lnTo>
                        <a:pt x="150" y="2588"/>
                      </a:lnTo>
                      <a:lnTo>
                        <a:pt x="118" y="2646"/>
                      </a:lnTo>
                      <a:lnTo>
                        <a:pt x="85" y="2698"/>
                      </a:lnTo>
                      <a:lnTo>
                        <a:pt x="66" y="2757"/>
                      </a:lnTo>
                      <a:lnTo>
                        <a:pt x="46" y="2822"/>
                      </a:lnTo>
                      <a:lnTo>
                        <a:pt x="20" y="2938"/>
                      </a:lnTo>
                      <a:lnTo>
                        <a:pt x="7" y="3055"/>
                      </a:lnTo>
                      <a:lnTo>
                        <a:pt x="1" y="3165"/>
                      </a:lnTo>
                      <a:lnTo>
                        <a:pt x="7" y="3275"/>
                      </a:lnTo>
                      <a:lnTo>
                        <a:pt x="14" y="3366"/>
                      </a:lnTo>
                      <a:lnTo>
                        <a:pt x="27" y="3412"/>
                      </a:lnTo>
                      <a:lnTo>
                        <a:pt x="46" y="3444"/>
                      </a:lnTo>
                      <a:lnTo>
                        <a:pt x="66" y="3477"/>
                      </a:lnTo>
                      <a:lnTo>
                        <a:pt x="98" y="3509"/>
                      </a:lnTo>
                      <a:lnTo>
                        <a:pt x="131" y="3528"/>
                      </a:lnTo>
                      <a:lnTo>
                        <a:pt x="170" y="3541"/>
                      </a:lnTo>
                      <a:lnTo>
                        <a:pt x="215" y="3548"/>
                      </a:lnTo>
                      <a:lnTo>
                        <a:pt x="254" y="3541"/>
                      </a:lnTo>
                      <a:lnTo>
                        <a:pt x="4463" y="2828"/>
                      </a:lnTo>
                      <a:lnTo>
                        <a:pt x="4501" y="2822"/>
                      </a:lnTo>
                      <a:lnTo>
                        <a:pt x="4540" y="2796"/>
                      </a:lnTo>
                      <a:lnTo>
                        <a:pt x="4573" y="2770"/>
                      </a:lnTo>
                      <a:lnTo>
                        <a:pt x="4599" y="2737"/>
                      </a:lnTo>
                      <a:lnTo>
                        <a:pt x="4618" y="2705"/>
                      </a:lnTo>
                      <a:lnTo>
                        <a:pt x="4631" y="2666"/>
                      </a:lnTo>
                      <a:lnTo>
                        <a:pt x="4631" y="2621"/>
                      </a:lnTo>
                      <a:lnTo>
                        <a:pt x="4625" y="2575"/>
                      </a:lnTo>
                      <a:lnTo>
                        <a:pt x="4599" y="2484"/>
                      </a:lnTo>
                      <a:lnTo>
                        <a:pt x="4566" y="2387"/>
                      </a:lnTo>
                      <a:lnTo>
                        <a:pt x="4521" y="2283"/>
                      </a:lnTo>
                      <a:lnTo>
                        <a:pt x="4469" y="2186"/>
                      </a:lnTo>
                      <a:lnTo>
                        <a:pt x="4404" y="2089"/>
                      </a:lnTo>
                      <a:lnTo>
                        <a:pt x="4365" y="2043"/>
                      </a:lnTo>
                      <a:lnTo>
                        <a:pt x="4326" y="1998"/>
                      </a:lnTo>
                      <a:lnTo>
                        <a:pt x="4287" y="1959"/>
                      </a:lnTo>
                      <a:lnTo>
                        <a:pt x="4242" y="1920"/>
                      </a:lnTo>
                      <a:lnTo>
                        <a:pt x="4190" y="1888"/>
                      </a:lnTo>
                      <a:lnTo>
                        <a:pt x="4138" y="1862"/>
                      </a:lnTo>
                      <a:lnTo>
                        <a:pt x="4145" y="1797"/>
                      </a:lnTo>
                      <a:lnTo>
                        <a:pt x="4145" y="1726"/>
                      </a:lnTo>
                      <a:lnTo>
                        <a:pt x="4145" y="1661"/>
                      </a:lnTo>
                      <a:lnTo>
                        <a:pt x="4138" y="1589"/>
                      </a:lnTo>
                      <a:lnTo>
                        <a:pt x="4132" y="1518"/>
                      </a:lnTo>
                      <a:lnTo>
                        <a:pt x="4112" y="1440"/>
                      </a:lnTo>
                      <a:lnTo>
                        <a:pt x="4093" y="1369"/>
                      </a:lnTo>
                      <a:lnTo>
                        <a:pt x="4067" y="1298"/>
                      </a:lnTo>
                      <a:lnTo>
                        <a:pt x="4035" y="1226"/>
                      </a:lnTo>
                      <a:lnTo>
                        <a:pt x="3996" y="1161"/>
                      </a:lnTo>
                      <a:lnTo>
                        <a:pt x="3957" y="1090"/>
                      </a:lnTo>
                      <a:lnTo>
                        <a:pt x="3905" y="1025"/>
                      </a:lnTo>
                      <a:lnTo>
                        <a:pt x="3847" y="967"/>
                      </a:lnTo>
                      <a:lnTo>
                        <a:pt x="3788" y="908"/>
                      </a:lnTo>
                      <a:lnTo>
                        <a:pt x="3717" y="857"/>
                      </a:lnTo>
                      <a:lnTo>
                        <a:pt x="3639" y="805"/>
                      </a:lnTo>
                      <a:lnTo>
                        <a:pt x="3645" y="727"/>
                      </a:lnTo>
                      <a:lnTo>
                        <a:pt x="3645" y="649"/>
                      </a:lnTo>
                      <a:lnTo>
                        <a:pt x="3639" y="578"/>
                      </a:lnTo>
                      <a:lnTo>
                        <a:pt x="3626" y="506"/>
                      </a:lnTo>
                      <a:lnTo>
                        <a:pt x="3607" y="435"/>
                      </a:lnTo>
                      <a:lnTo>
                        <a:pt x="3587" y="370"/>
                      </a:lnTo>
                      <a:lnTo>
                        <a:pt x="3535" y="247"/>
                      </a:lnTo>
                      <a:lnTo>
                        <a:pt x="3477" y="143"/>
                      </a:lnTo>
                      <a:lnTo>
                        <a:pt x="3425" y="65"/>
                      </a:lnTo>
                      <a:lnTo>
                        <a:pt x="3373" y="1"/>
                      </a:lnTo>
                      <a:close/>
                    </a:path>
                  </a:pathLst>
                </a:custGeom>
                <a:solidFill>
                  <a:srgbClr val="9C5D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7" name="Google Shape;1887;p38"/>
                <p:cNvSpPr/>
                <p:nvPr/>
              </p:nvSpPr>
              <p:spPr>
                <a:xfrm>
                  <a:off x="6552992" y="3848188"/>
                  <a:ext cx="956855" cy="786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7" h="8924" extrusionOk="0">
                      <a:moveTo>
                        <a:pt x="5331" y="0"/>
                      </a:moveTo>
                      <a:lnTo>
                        <a:pt x="4164" y="136"/>
                      </a:lnTo>
                      <a:lnTo>
                        <a:pt x="4216" y="1161"/>
                      </a:lnTo>
                      <a:lnTo>
                        <a:pt x="3918" y="1291"/>
                      </a:lnTo>
                      <a:lnTo>
                        <a:pt x="3626" y="1427"/>
                      </a:lnTo>
                      <a:lnTo>
                        <a:pt x="3353" y="1563"/>
                      </a:lnTo>
                      <a:lnTo>
                        <a:pt x="3094" y="1706"/>
                      </a:lnTo>
                      <a:lnTo>
                        <a:pt x="2848" y="1842"/>
                      </a:lnTo>
                      <a:lnTo>
                        <a:pt x="2614" y="1985"/>
                      </a:lnTo>
                      <a:lnTo>
                        <a:pt x="2387" y="2127"/>
                      </a:lnTo>
                      <a:lnTo>
                        <a:pt x="2180" y="2263"/>
                      </a:lnTo>
                      <a:lnTo>
                        <a:pt x="1979" y="2406"/>
                      </a:lnTo>
                      <a:lnTo>
                        <a:pt x="1791" y="2542"/>
                      </a:lnTo>
                      <a:lnTo>
                        <a:pt x="1609" y="2685"/>
                      </a:lnTo>
                      <a:lnTo>
                        <a:pt x="1447" y="2821"/>
                      </a:lnTo>
                      <a:lnTo>
                        <a:pt x="1291" y="2951"/>
                      </a:lnTo>
                      <a:lnTo>
                        <a:pt x="1142" y="3081"/>
                      </a:lnTo>
                      <a:lnTo>
                        <a:pt x="1006" y="3210"/>
                      </a:lnTo>
                      <a:lnTo>
                        <a:pt x="883" y="3333"/>
                      </a:lnTo>
                      <a:lnTo>
                        <a:pt x="662" y="3573"/>
                      </a:lnTo>
                      <a:lnTo>
                        <a:pt x="474" y="3787"/>
                      </a:lnTo>
                      <a:lnTo>
                        <a:pt x="318" y="3975"/>
                      </a:lnTo>
                      <a:lnTo>
                        <a:pt x="202" y="4144"/>
                      </a:lnTo>
                      <a:lnTo>
                        <a:pt x="111" y="4280"/>
                      </a:lnTo>
                      <a:lnTo>
                        <a:pt x="53" y="4378"/>
                      </a:lnTo>
                      <a:lnTo>
                        <a:pt x="1" y="4462"/>
                      </a:lnTo>
                      <a:lnTo>
                        <a:pt x="1836" y="5921"/>
                      </a:lnTo>
                      <a:lnTo>
                        <a:pt x="2154" y="8243"/>
                      </a:lnTo>
                      <a:lnTo>
                        <a:pt x="1758" y="8924"/>
                      </a:lnTo>
                      <a:lnTo>
                        <a:pt x="7990" y="8924"/>
                      </a:lnTo>
                      <a:lnTo>
                        <a:pt x="7679" y="8243"/>
                      </a:lnTo>
                      <a:lnTo>
                        <a:pt x="7912" y="7082"/>
                      </a:lnTo>
                      <a:lnTo>
                        <a:pt x="8081" y="7004"/>
                      </a:lnTo>
                      <a:lnTo>
                        <a:pt x="8269" y="6894"/>
                      </a:lnTo>
                      <a:lnTo>
                        <a:pt x="8483" y="6764"/>
                      </a:lnTo>
                      <a:lnTo>
                        <a:pt x="8710" y="6615"/>
                      </a:lnTo>
                      <a:lnTo>
                        <a:pt x="8950" y="6446"/>
                      </a:lnTo>
                      <a:lnTo>
                        <a:pt x="9196" y="6271"/>
                      </a:lnTo>
                      <a:lnTo>
                        <a:pt x="9683" y="5908"/>
                      </a:lnTo>
                      <a:lnTo>
                        <a:pt x="10137" y="5564"/>
                      </a:lnTo>
                      <a:lnTo>
                        <a:pt x="10506" y="5272"/>
                      </a:lnTo>
                      <a:lnTo>
                        <a:pt x="10857" y="4994"/>
                      </a:lnTo>
                      <a:lnTo>
                        <a:pt x="10655" y="4643"/>
                      </a:lnTo>
                      <a:lnTo>
                        <a:pt x="10448" y="4293"/>
                      </a:lnTo>
                      <a:lnTo>
                        <a:pt x="10234" y="3963"/>
                      </a:lnTo>
                      <a:lnTo>
                        <a:pt x="10013" y="3632"/>
                      </a:lnTo>
                      <a:lnTo>
                        <a:pt x="9780" y="3321"/>
                      </a:lnTo>
                      <a:lnTo>
                        <a:pt x="9540" y="3016"/>
                      </a:lnTo>
                      <a:lnTo>
                        <a:pt x="9410" y="2873"/>
                      </a:lnTo>
                      <a:lnTo>
                        <a:pt x="9287" y="2724"/>
                      </a:lnTo>
                      <a:lnTo>
                        <a:pt x="9157" y="2588"/>
                      </a:lnTo>
                      <a:lnTo>
                        <a:pt x="9028" y="2452"/>
                      </a:lnTo>
                      <a:lnTo>
                        <a:pt x="8918" y="2348"/>
                      </a:lnTo>
                      <a:lnTo>
                        <a:pt x="8801" y="2244"/>
                      </a:lnTo>
                      <a:lnTo>
                        <a:pt x="8678" y="2153"/>
                      </a:lnTo>
                      <a:lnTo>
                        <a:pt x="8548" y="2075"/>
                      </a:lnTo>
                      <a:lnTo>
                        <a:pt x="8360" y="1959"/>
                      </a:lnTo>
                      <a:lnTo>
                        <a:pt x="8172" y="1848"/>
                      </a:lnTo>
                      <a:lnTo>
                        <a:pt x="7984" y="1745"/>
                      </a:lnTo>
                      <a:lnTo>
                        <a:pt x="7796" y="1647"/>
                      </a:lnTo>
                      <a:lnTo>
                        <a:pt x="7608" y="1550"/>
                      </a:lnTo>
                      <a:lnTo>
                        <a:pt x="7419" y="1459"/>
                      </a:lnTo>
                      <a:lnTo>
                        <a:pt x="7231" y="1375"/>
                      </a:lnTo>
                      <a:lnTo>
                        <a:pt x="7043" y="1297"/>
                      </a:lnTo>
                      <a:lnTo>
                        <a:pt x="6855" y="1219"/>
                      </a:lnTo>
                      <a:lnTo>
                        <a:pt x="6661" y="1148"/>
                      </a:lnTo>
                      <a:lnTo>
                        <a:pt x="6473" y="1083"/>
                      </a:lnTo>
                      <a:lnTo>
                        <a:pt x="6285" y="1018"/>
                      </a:lnTo>
                      <a:lnTo>
                        <a:pt x="6097" y="966"/>
                      </a:lnTo>
                      <a:lnTo>
                        <a:pt x="5902" y="915"/>
                      </a:lnTo>
                      <a:lnTo>
                        <a:pt x="5714" y="863"/>
                      </a:lnTo>
                      <a:lnTo>
                        <a:pt x="5519" y="817"/>
                      </a:lnTo>
                      <a:lnTo>
                        <a:pt x="533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8" name="Google Shape;1888;p38"/>
                <p:cNvSpPr/>
                <p:nvPr/>
              </p:nvSpPr>
              <p:spPr>
                <a:xfrm>
                  <a:off x="7250296" y="4218520"/>
                  <a:ext cx="53761" cy="253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" h="2880" fill="none" extrusionOk="0">
                      <a:moveTo>
                        <a:pt x="0" y="2880"/>
                      </a:moveTo>
                      <a:lnTo>
                        <a:pt x="0" y="2880"/>
                      </a:lnTo>
                      <a:lnTo>
                        <a:pt x="85" y="2588"/>
                      </a:lnTo>
                      <a:lnTo>
                        <a:pt x="169" y="2264"/>
                      </a:lnTo>
                      <a:lnTo>
                        <a:pt x="273" y="1862"/>
                      </a:lnTo>
                      <a:lnTo>
                        <a:pt x="376" y="1408"/>
                      </a:lnTo>
                      <a:lnTo>
                        <a:pt x="474" y="921"/>
                      </a:lnTo>
                      <a:lnTo>
                        <a:pt x="519" y="681"/>
                      </a:lnTo>
                      <a:lnTo>
                        <a:pt x="558" y="448"/>
                      </a:lnTo>
                      <a:lnTo>
                        <a:pt x="590" y="214"/>
                      </a:lnTo>
                      <a:lnTo>
                        <a:pt x="610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9" name="Google Shape;1889;p38"/>
                <p:cNvSpPr/>
                <p:nvPr/>
              </p:nvSpPr>
              <p:spPr>
                <a:xfrm>
                  <a:off x="7281142" y="4256241"/>
                  <a:ext cx="104701" cy="96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" h="1097" fill="none" extrusionOk="0">
                      <a:moveTo>
                        <a:pt x="1187" y="0"/>
                      </a:moveTo>
                      <a:lnTo>
                        <a:pt x="1187" y="0"/>
                      </a:lnTo>
                      <a:lnTo>
                        <a:pt x="1090" y="111"/>
                      </a:lnTo>
                      <a:lnTo>
                        <a:pt x="973" y="234"/>
                      </a:lnTo>
                      <a:lnTo>
                        <a:pt x="824" y="390"/>
                      </a:lnTo>
                      <a:lnTo>
                        <a:pt x="643" y="565"/>
                      </a:lnTo>
                      <a:lnTo>
                        <a:pt x="442" y="746"/>
                      </a:lnTo>
                      <a:lnTo>
                        <a:pt x="228" y="928"/>
                      </a:lnTo>
                      <a:lnTo>
                        <a:pt x="111" y="1012"/>
                      </a:lnTo>
                      <a:lnTo>
                        <a:pt x="1" y="1096"/>
                      </a:lnTo>
                    </a:path>
                  </a:pathLst>
                </a:custGeom>
                <a:noFill/>
                <a:ln w="9525" cap="rnd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0" name="Google Shape;1890;p38"/>
                <p:cNvSpPr/>
                <p:nvPr/>
              </p:nvSpPr>
              <p:spPr>
                <a:xfrm>
                  <a:off x="6990834" y="4029917"/>
                  <a:ext cx="1234" cy="604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" h="6862" fill="none" extrusionOk="0">
                      <a:moveTo>
                        <a:pt x="13" y="0"/>
                      </a:moveTo>
                      <a:lnTo>
                        <a:pt x="0" y="6862"/>
                      </a:lnTo>
                    </a:path>
                  </a:pathLst>
                </a:custGeom>
                <a:noFill/>
                <a:ln w="9525" cap="rnd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1" name="Google Shape;1891;p38"/>
                <p:cNvSpPr/>
                <p:nvPr/>
              </p:nvSpPr>
              <p:spPr>
                <a:xfrm>
                  <a:off x="6825057" y="3954476"/>
                  <a:ext cx="344157" cy="128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5" h="1454" extrusionOk="0">
                      <a:moveTo>
                        <a:pt x="3716" y="0"/>
                      </a:moveTo>
                      <a:lnTo>
                        <a:pt x="169" y="409"/>
                      </a:lnTo>
                      <a:lnTo>
                        <a:pt x="1" y="500"/>
                      </a:lnTo>
                      <a:lnTo>
                        <a:pt x="902" y="1362"/>
                      </a:lnTo>
                      <a:lnTo>
                        <a:pt x="934" y="1388"/>
                      </a:lnTo>
                      <a:lnTo>
                        <a:pt x="967" y="1408"/>
                      </a:lnTo>
                      <a:lnTo>
                        <a:pt x="999" y="1427"/>
                      </a:lnTo>
                      <a:lnTo>
                        <a:pt x="1032" y="1440"/>
                      </a:lnTo>
                      <a:lnTo>
                        <a:pt x="1064" y="1453"/>
                      </a:lnTo>
                      <a:lnTo>
                        <a:pt x="1174" y="1453"/>
                      </a:lnTo>
                      <a:lnTo>
                        <a:pt x="1246" y="1440"/>
                      </a:lnTo>
                      <a:lnTo>
                        <a:pt x="1278" y="1427"/>
                      </a:lnTo>
                      <a:lnTo>
                        <a:pt x="1310" y="1408"/>
                      </a:lnTo>
                      <a:lnTo>
                        <a:pt x="1336" y="1388"/>
                      </a:lnTo>
                      <a:lnTo>
                        <a:pt x="1369" y="1369"/>
                      </a:lnTo>
                      <a:lnTo>
                        <a:pt x="1395" y="1336"/>
                      </a:lnTo>
                      <a:lnTo>
                        <a:pt x="1414" y="1310"/>
                      </a:lnTo>
                      <a:lnTo>
                        <a:pt x="1894" y="603"/>
                      </a:lnTo>
                      <a:lnTo>
                        <a:pt x="2595" y="1271"/>
                      </a:lnTo>
                      <a:lnTo>
                        <a:pt x="2620" y="1297"/>
                      </a:lnTo>
                      <a:lnTo>
                        <a:pt x="2653" y="1317"/>
                      </a:lnTo>
                      <a:lnTo>
                        <a:pt x="2685" y="1336"/>
                      </a:lnTo>
                      <a:lnTo>
                        <a:pt x="2718" y="1349"/>
                      </a:lnTo>
                      <a:lnTo>
                        <a:pt x="2789" y="1362"/>
                      </a:lnTo>
                      <a:lnTo>
                        <a:pt x="2860" y="1369"/>
                      </a:lnTo>
                      <a:lnTo>
                        <a:pt x="2932" y="1349"/>
                      </a:lnTo>
                      <a:lnTo>
                        <a:pt x="2997" y="1323"/>
                      </a:lnTo>
                      <a:lnTo>
                        <a:pt x="3023" y="1304"/>
                      </a:lnTo>
                      <a:lnTo>
                        <a:pt x="3055" y="1278"/>
                      </a:lnTo>
                      <a:lnTo>
                        <a:pt x="3081" y="1252"/>
                      </a:lnTo>
                      <a:lnTo>
                        <a:pt x="3100" y="1220"/>
                      </a:lnTo>
                      <a:lnTo>
                        <a:pt x="3904" y="72"/>
                      </a:lnTo>
                      <a:lnTo>
                        <a:pt x="37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2" name="Google Shape;1892;p38"/>
                <p:cNvSpPr/>
                <p:nvPr/>
              </p:nvSpPr>
              <p:spPr>
                <a:xfrm>
                  <a:off x="6839951" y="3848188"/>
                  <a:ext cx="312694" cy="162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8" h="1842" extrusionOk="0">
                      <a:moveTo>
                        <a:pt x="2075" y="0"/>
                      </a:moveTo>
                      <a:lnTo>
                        <a:pt x="908" y="136"/>
                      </a:lnTo>
                      <a:lnTo>
                        <a:pt x="960" y="1161"/>
                      </a:lnTo>
                      <a:lnTo>
                        <a:pt x="707" y="1271"/>
                      </a:lnTo>
                      <a:lnTo>
                        <a:pt x="461" y="1388"/>
                      </a:lnTo>
                      <a:lnTo>
                        <a:pt x="227" y="1498"/>
                      </a:lnTo>
                      <a:lnTo>
                        <a:pt x="0" y="1615"/>
                      </a:lnTo>
                      <a:lnTo>
                        <a:pt x="130" y="1667"/>
                      </a:lnTo>
                      <a:lnTo>
                        <a:pt x="253" y="1706"/>
                      </a:lnTo>
                      <a:lnTo>
                        <a:pt x="383" y="1738"/>
                      </a:lnTo>
                      <a:lnTo>
                        <a:pt x="512" y="1771"/>
                      </a:lnTo>
                      <a:lnTo>
                        <a:pt x="636" y="1797"/>
                      </a:lnTo>
                      <a:lnTo>
                        <a:pt x="765" y="1816"/>
                      </a:lnTo>
                      <a:lnTo>
                        <a:pt x="889" y="1829"/>
                      </a:lnTo>
                      <a:lnTo>
                        <a:pt x="1018" y="1835"/>
                      </a:lnTo>
                      <a:lnTo>
                        <a:pt x="1141" y="1842"/>
                      </a:lnTo>
                      <a:lnTo>
                        <a:pt x="1388" y="1842"/>
                      </a:lnTo>
                      <a:lnTo>
                        <a:pt x="1511" y="1829"/>
                      </a:lnTo>
                      <a:lnTo>
                        <a:pt x="1751" y="1803"/>
                      </a:lnTo>
                      <a:lnTo>
                        <a:pt x="1991" y="1764"/>
                      </a:lnTo>
                      <a:lnTo>
                        <a:pt x="2218" y="1712"/>
                      </a:lnTo>
                      <a:lnTo>
                        <a:pt x="2438" y="1654"/>
                      </a:lnTo>
                      <a:lnTo>
                        <a:pt x="2652" y="1589"/>
                      </a:lnTo>
                      <a:lnTo>
                        <a:pt x="2854" y="1518"/>
                      </a:lnTo>
                      <a:lnTo>
                        <a:pt x="3048" y="1440"/>
                      </a:lnTo>
                      <a:lnTo>
                        <a:pt x="3230" y="1362"/>
                      </a:lnTo>
                      <a:lnTo>
                        <a:pt x="3398" y="1284"/>
                      </a:lnTo>
                      <a:lnTo>
                        <a:pt x="3547" y="1206"/>
                      </a:lnTo>
                      <a:lnTo>
                        <a:pt x="3230" y="1090"/>
                      </a:lnTo>
                      <a:lnTo>
                        <a:pt x="2912" y="986"/>
                      </a:lnTo>
                      <a:lnTo>
                        <a:pt x="2588" y="895"/>
                      </a:lnTo>
                      <a:lnTo>
                        <a:pt x="2263" y="817"/>
                      </a:lnTo>
                      <a:lnTo>
                        <a:pt x="2075" y="0"/>
                      </a:lnTo>
                      <a:close/>
                    </a:path>
                  </a:pathLst>
                </a:custGeom>
                <a:solidFill>
                  <a:srgbClr val="F797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3" name="Google Shape;1893;p38"/>
                <p:cNvSpPr/>
                <p:nvPr/>
              </p:nvSpPr>
              <p:spPr>
                <a:xfrm>
                  <a:off x="6919976" y="3848188"/>
                  <a:ext cx="109813" cy="76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" h="863" extrusionOk="0">
                      <a:moveTo>
                        <a:pt x="1167" y="0"/>
                      </a:moveTo>
                      <a:lnTo>
                        <a:pt x="0" y="136"/>
                      </a:lnTo>
                      <a:lnTo>
                        <a:pt x="32" y="843"/>
                      </a:lnTo>
                      <a:lnTo>
                        <a:pt x="143" y="856"/>
                      </a:lnTo>
                      <a:lnTo>
                        <a:pt x="253" y="863"/>
                      </a:lnTo>
                      <a:lnTo>
                        <a:pt x="370" y="856"/>
                      </a:lnTo>
                      <a:lnTo>
                        <a:pt x="493" y="837"/>
                      </a:lnTo>
                      <a:lnTo>
                        <a:pt x="629" y="804"/>
                      </a:lnTo>
                      <a:lnTo>
                        <a:pt x="752" y="759"/>
                      </a:lnTo>
                      <a:lnTo>
                        <a:pt x="863" y="707"/>
                      </a:lnTo>
                      <a:lnTo>
                        <a:pt x="960" y="642"/>
                      </a:lnTo>
                      <a:lnTo>
                        <a:pt x="1044" y="577"/>
                      </a:lnTo>
                      <a:lnTo>
                        <a:pt x="1122" y="500"/>
                      </a:lnTo>
                      <a:lnTo>
                        <a:pt x="1187" y="415"/>
                      </a:lnTo>
                      <a:lnTo>
                        <a:pt x="1245" y="331"/>
                      </a:lnTo>
                      <a:lnTo>
                        <a:pt x="1167" y="0"/>
                      </a:lnTo>
                      <a:close/>
                    </a:path>
                  </a:pathLst>
                </a:custGeom>
                <a:solidFill>
                  <a:srgbClr val="000000">
                    <a:alpha val="1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4" name="Google Shape;1894;p38"/>
                <p:cNvSpPr/>
                <p:nvPr/>
              </p:nvSpPr>
              <p:spPr>
                <a:xfrm>
                  <a:off x="7014277" y="4181329"/>
                  <a:ext cx="29172" cy="28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" h="326" extrusionOk="0">
                      <a:moveTo>
                        <a:pt x="130" y="1"/>
                      </a:moveTo>
                      <a:lnTo>
                        <a:pt x="104" y="14"/>
                      </a:lnTo>
                      <a:lnTo>
                        <a:pt x="71" y="27"/>
                      </a:lnTo>
                      <a:lnTo>
                        <a:pt x="52" y="46"/>
                      </a:lnTo>
                      <a:lnTo>
                        <a:pt x="32" y="72"/>
                      </a:lnTo>
                      <a:lnTo>
                        <a:pt x="13" y="98"/>
                      </a:lnTo>
                      <a:lnTo>
                        <a:pt x="7" y="131"/>
                      </a:lnTo>
                      <a:lnTo>
                        <a:pt x="0" y="163"/>
                      </a:lnTo>
                      <a:lnTo>
                        <a:pt x="7" y="195"/>
                      </a:lnTo>
                      <a:lnTo>
                        <a:pt x="13" y="221"/>
                      </a:lnTo>
                      <a:lnTo>
                        <a:pt x="32" y="254"/>
                      </a:lnTo>
                      <a:lnTo>
                        <a:pt x="52" y="273"/>
                      </a:lnTo>
                      <a:lnTo>
                        <a:pt x="71" y="299"/>
                      </a:lnTo>
                      <a:lnTo>
                        <a:pt x="104" y="312"/>
                      </a:lnTo>
                      <a:lnTo>
                        <a:pt x="130" y="319"/>
                      </a:lnTo>
                      <a:lnTo>
                        <a:pt x="162" y="325"/>
                      </a:lnTo>
                      <a:lnTo>
                        <a:pt x="201" y="319"/>
                      </a:lnTo>
                      <a:lnTo>
                        <a:pt x="227" y="312"/>
                      </a:lnTo>
                      <a:lnTo>
                        <a:pt x="253" y="299"/>
                      </a:lnTo>
                      <a:lnTo>
                        <a:pt x="279" y="273"/>
                      </a:lnTo>
                      <a:lnTo>
                        <a:pt x="298" y="254"/>
                      </a:lnTo>
                      <a:lnTo>
                        <a:pt x="318" y="221"/>
                      </a:lnTo>
                      <a:lnTo>
                        <a:pt x="324" y="195"/>
                      </a:lnTo>
                      <a:lnTo>
                        <a:pt x="331" y="163"/>
                      </a:lnTo>
                      <a:lnTo>
                        <a:pt x="324" y="131"/>
                      </a:lnTo>
                      <a:lnTo>
                        <a:pt x="318" y="98"/>
                      </a:lnTo>
                      <a:lnTo>
                        <a:pt x="298" y="72"/>
                      </a:lnTo>
                      <a:lnTo>
                        <a:pt x="279" y="46"/>
                      </a:lnTo>
                      <a:lnTo>
                        <a:pt x="253" y="27"/>
                      </a:lnTo>
                      <a:lnTo>
                        <a:pt x="227" y="14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rgbClr val="FFF6F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5" name="Google Shape;1895;p38"/>
                <p:cNvSpPr/>
                <p:nvPr/>
              </p:nvSpPr>
              <p:spPr>
                <a:xfrm>
                  <a:off x="7014277" y="4301365"/>
                  <a:ext cx="29172" cy="28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" h="326" extrusionOk="0">
                      <a:moveTo>
                        <a:pt x="130" y="1"/>
                      </a:moveTo>
                      <a:lnTo>
                        <a:pt x="104" y="14"/>
                      </a:lnTo>
                      <a:lnTo>
                        <a:pt x="71" y="27"/>
                      </a:lnTo>
                      <a:lnTo>
                        <a:pt x="52" y="46"/>
                      </a:lnTo>
                      <a:lnTo>
                        <a:pt x="32" y="72"/>
                      </a:lnTo>
                      <a:lnTo>
                        <a:pt x="13" y="98"/>
                      </a:lnTo>
                      <a:lnTo>
                        <a:pt x="7" y="130"/>
                      </a:lnTo>
                      <a:lnTo>
                        <a:pt x="0" y="163"/>
                      </a:lnTo>
                      <a:lnTo>
                        <a:pt x="7" y="195"/>
                      </a:lnTo>
                      <a:lnTo>
                        <a:pt x="13" y="228"/>
                      </a:lnTo>
                      <a:lnTo>
                        <a:pt x="32" y="254"/>
                      </a:lnTo>
                      <a:lnTo>
                        <a:pt x="52" y="280"/>
                      </a:lnTo>
                      <a:lnTo>
                        <a:pt x="71" y="299"/>
                      </a:lnTo>
                      <a:lnTo>
                        <a:pt x="104" y="312"/>
                      </a:lnTo>
                      <a:lnTo>
                        <a:pt x="130" y="325"/>
                      </a:lnTo>
                      <a:lnTo>
                        <a:pt x="201" y="325"/>
                      </a:lnTo>
                      <a:lnTo>
                        <a:pt x="227" y="312"/>
                      </a:lnTo>
                      <a:lnTo>
                        <a:pt x="253" y="299"/>
                      </a:lnTo>
                      <a:lnTo>
                        <a:pt x="279" y="280"/>
                      </a:lnTo>
                      <a:lnTo>
                        <a:pt x="298" y="254"/>
                      </a:lnTo>
                      <a:lnTo>
                        <a:pt x="318" y="228"/>
                      </a:lnTo>
                      <a:lnTo>
                        <a:pt x="324" y="195"/>
                      </a:lnTo>
                      <a:lnTo>
                        <a:pt x="331" y="163"/>
                      </a:lnTo>
                      <a:lnTo>
                        <a:pt x="324" y="130"/>
                      </a:lnTo>
                      <a:lnTo>
                        <a:pt x="318" y="98"/>
                      </a:lnTo>
                      <a:lnTo>
                        <a:pt x="298" y="72"/>
                      </a:lnTo>
                      <a:lnTo>
                        <a:pt x="279" y="46"/>
                      </a:lnTo>
                      <a:lnTo>
                        <a:pt x="253" y="27"/>
                      </a:lnTo>
                      <a:lnTo>
                        <a:pt x="227" y="14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rgbClr val="FFF6F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6" name="Google Shape;1896;p38"/>
                <p:cNvSpPr/>
                <p:nvPr/>
              </p:nvSpPr>
              <p:spPr>
                <a:xfrm>
                  <a:off x="6679903" y="4162468"/>
                  <a:ext cx="32609" cy="190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2161" fill="none" extrusionOk="0">
                      <a:moveTo>
                        <a:pt x="370" y="2160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9525" cap="rnd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7" name="Google Shape;1897;p38"/>
                <p:cNvSpPr/>
                <p:nvPr/>
              </p:nvSpPr>
              <p:spPr>
                <a:xfrm>
                  <a:off x="6819945" y="3657823"/>
                  <a:ext cx="105230" cy="93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1065" extrusionOk="0">
                      <a:moveTo>
                        <a:pt x="1174" y="1"/>
                      </a:moveTo>
                      <a:lnTo>
                        <a:pt x="1167" y="7"/>
                      </a:lnTo>
                      <a:lnTo>
                        <a:pt x="1129" y="104"/>
                      </a:lnTo>
                      <a:lnTo>
                        <a:pt x="1090" y="195"/>
                      </a:lnTo>
                      <a:lnTo>
                        <a:pt x="1038" y="286"/>
                      </a:lnTo>
                      <a:lnTo>
                        <a:pt x="986" y="377"/>
                      </a:lnTo>
                      <a:lnTo>
                        <a:pt x="928" y="461"/>
                      </a:lnTo>
                      <a:lnTo>
                        <a:pt x="869" y="539"/>
                      </a:lnTo>
                      <a:lnTo>
                        <a:pt x="798" y="617"/>
                      </a:lnTo>
                      <a:lnTo>
                        <a:pt x="726" y="695"/>
                      </a:lnTo>
                      <a:lnTo>
                        <a:pt x="649" y="759"/>
                      </a:lnTo>
                      <a:lnTo>
                        <a:pt x="571" y="824"/>
                      </a:lnTo>
                      <a:lnTo>
                        <a:pt x="487" y="876"/>
                      </a:lnTo>
                      <a:lnTo>
                        <a:pt x="396" y="928"/>
                      </a:lnTo>
                      <a:lnTo>
                        <a:pt x="305" y="973"/>
                      </a:lnTo>
                      <a:lnTo>
                        <a:pt x="208" y="1006"/>
                      </a:lnTo>
                      <a:lnTo>
                        <a:pt x="110" y="1032"/>
                      </a:lnTo>
                      <a:lnTo>
                        <a:pt x="7" y="1051"/>
                      </a:lnTo>
                      <a:lnTo>
                        <a:pt x="0" y="1051"/>
                      </a:lnTo>
                      <a:lnTo>
                        <a:pt x="0" y="1058"/>
                      </a:lnTo>
                      <a:lnTo>
                        <a:pt x="7" y="1064"/>
                      </a:lnTo>
                      <a:lnTo>
                        <a:pt x="110" y="1045"/>
                      </a:lnTo>
                      <a:lnTo>
                        <a:pt x="214" y="1019"/>
                      </a:lnTo>
                      <a:lnTo>
                        <a:pt x="311" y="986"/>
                      </a:lnTo>
                      <a:lnTo>
                        <a:pt x="402" y="941"/>
                      </a:lnTo>
                      <a:lnTo>
                        <a:pt x="493" y="896"/>
                      </a:lnTo>
                      <a:lnTo>
                        <a:pt x="577" y="837"/>
                      </a:lnTo>
                      <a:lnTo>
                        <a:pt x="662" y="772"/>
                      </a:lnTo>
                      <a:lnTo>
                        <a:pt x="739" y="708"/>
                      </a:lnTo>
                      <a:lnTo>
                        <a:pt x="811" y="636"/>
                      </a:lnTo>
                      <a:lnTo>
                        <a:pt x="882" y="558"/>
                      </a:lnTo>
                      <a:lnTo>
                        <a:pt x="947" y="474"/>
                      </a:lnTo>
                      <a:lnTo>
                        <a:pt x="1005" y="390"/>
                      </a:lnTo>
                      <a:lnTo>
                        <a:pt x="1064" y="299"/>
                      </a:lnTo>
                      <a:lnTo>
                        <a:pt x="1109" y="208"/>
                      </a:lnTo>
                      <a:lnTo>
                        <a:pt x="1154" y="111"/>
                      </a:lnTo>
                      <a:lnTo>
                        <a:pt x="1193" y="20"/>
                      </a:lnTo>
                      <a:lnTo>
                        <a:pt x="1193" y="7"/>
                      </a:lnTo>
                      <a:lnTo>
                        <a:pt x="118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8" name="Google Shape;1898;p38"/>
                <p:cNvSpPr/>
                <p:nvPr/>
              </p:nvSpPr>
              <p:spPr>
                <a:xfrm>
                  <a:off x="6816508" y="3665843"/>
                  <a:ext cx="77204" cy="60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688" extrusionOk="0">
                      <a:moveTo>
                        <a:pt x="856" y="0"/>
                      </a:moveTo>
                      <a:lnTo>
                        <a:pt x="850" y="7"/>
                      </a:lnTo>
                      <a:lnTo>
                        <a:pt x="778" y="124"/>
                      </a:lnTo>
                      <a:lnTo>
                        <a:pt x="701" y="240"/>
                      </a:lnTo>
                      <a:lnTo>
                        <a:pt x="610" y="351"/>
                      </a:lnTo>
                      <a:lnTo>
                        <a:pt x="558" y="403"/>
                      </a:lnTo>
                      <a:lnTo>
                        <a:pt x="506" y="454"/>
                      </a:lnTo>
                      <a:lnTo>
                        <a:pt x="454" y="500"/>
                      </a:lnTo>
                      <a:lnTo>
                        <a:pt x="396" y="539"/>
                      </a:lnTo>
                      <a:lnTo>
                        <a:pt x="337" y="578"/>
                      </a:lnTo>
                      <a:lnTo>
                        <a:pt x="273" y="610"/>
                      </a:lnTo>
                      <a:lnTo>
                        <a:pt x="208" y="636"/>
                      </a:lnTo>
                      <a:lnTo>
                        <a:pt x="143" y="655"/>
                      </a:lnTo>
                      <a:lnTo>
                        <a:pt x="78" y="675"/>
                      </a:lnTo>
                      <a:lnTo>
                        <a:pt x="7" y="675"/>
                      </a:lnTo>
                      <a:lnTo>
                        <a:pt x="0" y="681"/>
                      </a:lnTo>
                      <a:lnTo>
                        <a:pt x="7" y="688"/>
                      </a:lnTo>
                      <a:lnTo>
                        <a:pt x="78" y="681"/>
                      </a:lnTo>
                      <a:lnTo>
                        <a:pt x="149" y="668"/>
                      </a:lnTo>
                      <a:lnTo>
                        <a:pt x="214" y="649"/>
                      </a:lnTo>
                      <a:lnTo>
                        <a:pt x="279" y="623"/>
                      </a:lnTo>
                      <a:lnTo>
                        <a:pt x="344" y="591"/>
                      </a:lnTo>
                      <a:lnTo>
                        <a:pt x="402" y="558"/>
                      </a:lnTo>
                      <a:lnTo>
                        <a:pt x="461" y="513"/>
                      </a:lnTo>
                      <a:lnTo>
                        <a:pt x="519" y="467"/>
                      </a:lnTo>
                      <a:lnTo>
                        <a:pt x="571" y="422"/>
                      </a:lnTo>
                      <a:lnTo>
                        <a:pt x="623" y="364"/>
                      </a:lnTo>
                      <a:lnTo>
                        <a:pt x="714" y="253"/>
                      </a:lnTo>
                      <a:lnTo>
                        <a:pt x="798" y="137"/>
                      </a:lnTo>
                      <a:lnTo>
                        <a:pt x="876" y="20"/>
                      </a:lnTo>
                      <a:lnTo>
                        <a:pt x="876" y="7"/>
                      </a:lnTo>
                      <a:lnTo>
                        <a:pt x="86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9" name="Google Shape;1899;p38"/>
                <p:cNvSpPr/>
                <p:nvPr/>
              </p:nvSpPr>
              <p:spPr>
                <a:xfrm>
                  <a:off x="6852466" y="3641871"/>
                  <a:ext cx="213898" cy="252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7" h="2867" extrusionOk="0">
                      <a:moveTo>
                        <a:pt x="1466" y="0"/>
                      </a:moveTo>
                      <a:lnTo>
                        <a:pt x="1103" y="156"/>
                      </a:lnTo>
                      <a:lnTo>
                        <a:pt x="1097" y="201"/>
                      </a:lnTo>
                      <a:lnTo>
                        <a:pt x="1058" y="324"/>
                      </a:lnTo>
                      <a:lnTo>
                        <a:pt x="1032" y="402"/>
                      </a:lnTo>
                      <a:lnTo>
                        <a:pt x="993" y="499"/>
                      </a:lnTo>
                      <a:lnTo>
                        <a:pt x="948" y="597"/>
                      </a:lnTo>
                      <a:lnTo>
                        <a:pt x="896" y="707"/>
                      </a:lnTo>
                      <a:lnTo>
                        <a:pt x="831" y="811"/>
                      </a:lnTo>
                      <a:lnTo>
                        <a:pt x="747" y="921"/>
                      </a:lnTo>
                      <a:lnTo>
                        <a:pt x="662" y="1025"/>
                      </a:lnTo>
                      <a:lnTo>
                        <a:pt x="559" y="1122"/>
                      </a:lnTo>
                      <a:lnTo>
                        <a:pt x="500" y="1167"/>
                      </a:lnTo>
                      <a:lnTo>
                        <a:pt x="442" y="1213"/>
                      </a:lnTo>
                      <a:lnTo>
                        <a:pt x="377" y="1252"/>
                      </a:lnTo>
                      <a:lnTo>
                        <a:pt x="306" y="1284"/>
                      </a:lnTo>
                      <a:lnTo>
                        <a:pt x="234" y="1317"/>
                      </a:lnTo>
                      <a:lnTo>
                        <a:pt x="163" y="1349"/>
                      </a:lnTo>
                      <a:lnTo>
                        <a:pt x="85" y="1368"/>
                      </a:lnTo>
                      <a:lnTo>
                        <a:pt x="1" y="1388"/>
                      </a:lnTo>
                      <a:lnTo>
                        <a:pt x="7" y="1466"/>
                      </a:lnTo>
                      <a:lnTo>
                        <a:pt x="20" y="1544"/>
                      </a:lnTo>
                      <a:lnTo>
                        <a:pt x="46" y="1654"/>
                      </a:lnTo>
                      <a:lnTo>
                        <a:pt x="79" y="1777"/>
                      </a:lnTo>
                      <a:lnTo>
                        <a:pt x="124" y="1913"/>
                      </a:lnTo>
                      <a:lnTo>
                        <a:pt x="182" y="2062"/>
                      </a:lnTo>
                      <a:lnTo>
                        <a:pt x="247" y="2211"/>
                      </a:lnTo>
                      <a:lnTo>
                        <a:pt x="293" y="2283"/>
                      </a:lnTo>
                      <a:lnTo>
                        <a:pt x="338" y="2354"/>
                      </a:lnTo>
                      <a:lnTo>
                        <a:pt x="383" y="2425"/>
                      </a:lnTo>
                      <a:lnTo>
                        <a:pt x="442" y="2490"/>
                      </a:lnTo>
                      <a:lnTo>
                        <a:pt x="500" y="2555"/>
                      </a:lnTo>
                      <a:lnTo>
                        <a:pt x="559" y="2614"/>
                      </a:lnTo>
                      <a:lnTo>
                        <a:pt x="630" y="2665"/>
                      </a:lnTo>
                      <a:lnTo>
                        <a:pt x="701" y="2717"/>
                      </a:lnTo>
                      <a:lnTo>
                        <a:pt x="779" y="2763"/>
                      </a:lnTo>
                      <a:lnTo>
                        <a:pt x="863" y="2795"/>
                      </a:lnTo>
                      <a:lnTo>
                        <a:pt x="954" y="2828"/>
                      </a:lnTo>
                      <a:lnTo>
                        <a:pt x="1051" y="2847"/>
                      </a:lnTo>
                      <a:lnTo>
                        <a:pt x="1155" y="2860"/>
                      </a:lnTo>
                      <a:lnTo>
                        <a:pt x="1259" y="2866"/>
                      </a:lnTo>
                      <a:lnTo>
                        <a:pt x="1376" y="2860"/>
                      </a:lnTo>
                      <a:lnTo>
                        <a:pt x="1499" y="2841"/>
                      </a:lnTo>
                      <a:lnTo>
                        <a:pt x="1616" y="2815"/>
                      </a:lnTo>
                      <a:lnTo>
                        <a:pt x="1719" y="2776"/>
                      </a:lnTo>
                      <a:lnTo>
                        <a:pt x="1817" y="2737"/>
                      </a:lnTo>
                      <a:lnTo>
                        <a:pt x="1907" y="2685"/>
                      </a:lnTo>
                      <a:lnTo>
                        <a:pt x="1985" y="2633"/>
                      </a:lnTo>
                      <a:lnTo>
                        <a:pt x="2057" y="2575"/>
                      </a:lnTo>
                      <a:lnTo>
                        <a:pt x="2121" y="2503"/>
                      </a:lnTo>
                      <a:lnTo>
                        <a:pt x="2180" y="2438"/>
                      </a:lnTo>
                      <a:lnTo>
                        <a:pt x="2232" y="2361"/>
                      </a:lnTo>
                      <a:lnTo>
                        <a:pt x="2271" y="2283"/>
                      </a:lnTo>
                      <a:lnTo>
                        <a:pt x="2309" y="2205"/>
                      </a:lnTo>
                      <a:lnTo>
                        <a:pt x="2342" y="2127"/>
                      </a:lnTo>
                      <a:lnTo>
                        <a:pt x="2361" y="2043"/>
                      </a:lnTo>
                      <a:lnTo>
                        <a:pt x="2387" y="1959"/>
                      </a:lnTo>
                      <a:lnTo>
                        <a:pt x="2400" y="1874"/>
                      </a:lnTo>
                      <a:lnTo>
                        <a:pt x="2413" y="1790"/>
                      </a:lnTo>
                      <a:lnTo>
                        <a:pt x="2426" y="1621"/>
                      </a:lnTo>
                      <a:lnTo>
                        <a:pt x="2426" y="1459"/>
                      </a:lnTo>
                      <a:lnTo>
                        <a:pt x="2413" y="1317"/>
                      </a:lnTo>
                      <a:lnTo>
                        <a:pt x="2400" y="1187"/>
                      </a:lnTo>
                      <a:lnTo>
                        <a:pt x="2381" y="1077"/>
                      </a:lnTo>
                      <a:lnTo>
                        <a:pt x="2368" y="992"/>
                      </a:lnTo>
                      <a:lnTo>
                        <a:pt x="2348" y="921"/>
                      </a:lnTo>
                      <a:lnTo>
                        <a:pt x="2225" y="830"/>
                      </a:lnTo>
                      <a:lnTo>
                        <a:pt x="2095" y="739"/>
                      </a:lnTo>
                      <a:lnTo>
                        <a:pt x="1946" y="616"/>
                      </a:lnTo>
                      <a:lnTo>
                        <a:pt x="1868" y="545"/>
                      </a:lnTo>
                      <a:lnTo>
                        <a:pt x="1791" y="473"/>
                      </a:lnTo>
                      <a:lnTo>
                        <a:pt x="1713" y="396"/>
                      </a:lnTo>
                      <a:lnTo>
                        <a:pt x="1642" y="318"/>
                      </a:lnTo>
                      <a:lnTo>
                        <a:pt x="1583" y="240"/>
                      </a:lnTo>
                      <a:lnTo>
                        <a:pt x="1531" y="156"/>
                      </a:lnTo>
                      <a:lnTo>
                        <a:pt x="1492" y="78"/>
                      </a:lnTo>
                      <a:lnTo>
                        <a:pt x="1466" y="0"/>
                      </a:lnTo>
                      <a:close/>
                    </a:path>
                  </a:pathLst>
                </a:custGeom>
                <a:solidFill>
                  <a:srgbClr val="F797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0" name="Google Shape;1900;p38"/>
                <p:cNvSpPr/>
                <p:nvPr/>
              </p:nvSpPr>
              <p:spPr>
                <a:xfrm>
                  <a:off x="6895387" y="3789316"/>
                  <a:ext cx="52086" cy="5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" h="591" extrusionOk="0">
                      <a:moveTo>
                        <a:pt x="298" y="0"/>
                      </a:moveTo>
                      <a:lnTo>
                        <a:pt x="234" y="7"/>
                      </a:lnTo>
                      <a:lnTo>
                        <a:pt x="182" y="26"/>
                      </a:lnTo>
                      <a:lnTo>
                        <a:pt x="130" y="52"/>
                      </a:lnTo>
                      <a:lnTo>
                        <a:pt x="91" y="91"/>
                      </a:lnTo>
                      <a:lnTo>
                        <a:pt x="52" y="130"/>
                      </a:lnTo>
                      <a:lnTo>
                        <a:pt x="26" y="182"/>
                      </a:lnTo>
                      <a:lnTo>
                        <a:pt x="7" y="240"/>
                      </a:lnTo>
                      <a:lnTo>
                        <a:pt x="0" y="299"/>
                      </a:lnTo>
                      <a:lnTo>
                        <a:pt x="7" y="357"/>
                      </a:lnTo>
                      <a:lnTo>
                        <a:pt x="26" y="409"/>
                      </a:lnTo>
                      <a:lnTo>
                        <a:pt x="52" y="461"/>
                      </a:lnTo>
                      <a:lnTo>
                        <a:pt x="91" y="506"/>
                      </a:lnTo>
                      <a:lnTo>
                        <a:pt x="130" y="538"/>
                      </a:lnTo>
                      <a:lnTo>
                        <a:pt x="182" y="564"/>
                      </a:lnTo>
                      <a:lnTo>
                        <a:pt x="234" y="584"/>
                      </a:lnTo>
                      <a:lnTo>
                        <a:pt x="298" y="590"/>
                      </a:lnTo>
                      <a:lnTo>
                        <a:pt x="357" y="584"/>
                      </a:lnTo>
                      <a:lnTo>
                        <a:pt x="409" y="564"/>
                      </a:lnTo>
                      <a:lnTo>
                        <a:pt x="461" y="538"/>
                      </a:lnTo>
                      <a:lnTo>
                        <a:pt x="506" y="506"/>
                      </a:lnTo>
                      <a:lnTo>
                        <a:pt x="538" y="461"/>
                      </a:lnTo>
                      <a:lnTo>
                        <a:pt x="564" y="409"/>
                      </a:lnTo>
                      <a:lnTo>
                        <a:pt x="584" y="357"/>
                      </a:lnTo>
                      <a:lnTo>
                        <a:pt x="590" y="299"/>
                      </a:lnTo>
                      <a:lnTo>
                        <a:pt x="584" y="240"/>
                      </a:lnTo>
                      <a:lnTo>
                        <a:pt x="564" y="182"/>
                      </a:lnTo>
                      <a:lnTo>
                        <a:pt x="538" y="130"/>
                      </a:lnTo>
                      <a:lnTo>
                        <a:pt x="506" y="91"/>
                      </a:lnTo>
                      <a:lnTo>
                        <a:pt x="461" y="52"/>
                      </a:lnTo>
                      <a:lnTo>
                        <a:pt x="409" y="26"/>
                      </a:lnTo>
                      <a:lnTo>
                        <a:pt x="357" y="7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000000">
                    <a:alpha val="25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1" name="Google Shape;1901;p38"/>
                <p:cNvSpPr/>
                <p:nvPr/>
              </p:nvSpPr>
              <p:spPr>
                <a:xfrm>
                  <a:off x="7055964" y="3730972"/>
                  <a:ext cx="52703" cy="61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" h="695" extrusionOk="0">
                      <a:moveTo>
                        <a:pt x="377" y="1"/>
                      </a:moveTo>
                      <a:lnTo>
                        <a:pt x="318" y="7"/>
                      </a:lnTo>
                      <a:lnTo>
                        <a:pt x="260" y="27"/>
                      </a:lnTo>
                      <a:lnTo>
                        <a:pt x="201" y="53"/>
                      </a:lnTo>
                      <a:lnTo>
                        <a:pt x="150" y="98"/>
                      </a:lnTo>
                      <a:lnTo>
                        <a:pt x="104" y="150"/>
                      </a:lnTo>
                      <a:lnTo>
                        <a:pt x="59" y="208"/>
                      </a:lnTo>
                      <a:lnTo>
                        <a:pt x="26" y="280"/>
                      </a:lnTo>
                      <a:lnTo>
                        <a:pt x="7" y="344"/>
                      </a:lnTo>
                      <a:lnTo>
                        <a:pt x="0" y="409"/>
                      </a:lnTo>
                      <a:lnTo>
                        <a:pt x="0" y="474"/>
                      </a:lnTo>
                      <a:lnTo>
                        <a:pt x="13" y="533"/>
                      </a:lnTo>
                      <a:lnTo>
                        <a:pt x="33" y="584"/>
                      </a:lnTo>
                      <a:lnTo>
                        <a:pt x="65" y="630"/>
                      </a:lnTo>
                      <a:lnTo>
                        <a:pt x="111" y="669"/>
                      </a:lnTo>
                      <a:lnTo>
                        <a:pt x="163" y="688"/>
                      </a:lnTo>
                      <a:lnTo>
                        <a:pt x="221" y="695"/>
                      </a:lnTo>
                      <a:lnTo>
                        <a:pt x="273" y="688"/>
                      </a:lnTo>
                      <a:lnTo>
                        <a:pt x="331" y="669"/>
                      </a:lnTo>
                      <a:lnTo>
                        <a:pt x="390" y="636"/>
                      </a:lnTo>
                      <a:lnTo>
                        <a:pt x="441" y="597"/>
                      </a:lnTo>
                      <a:lnTo>
                        <a:pt x="493" y="545"/>
                      </a:lnTo>
                      <a:lnTo>
                        <a:pt x="532" y="481"/>
                      </a:lnTo>
                      <a:lnTo>
                        <a:pt x="565" y="416"/>
                      </a:lnTo>
                      <a:lnTo>
                        <a:pt x="584" y="351"/>
                      </a:lnTo>
                      <a:lnTo>
                        <a:pt x="597" y="280"/>
                      </a:lnTo>
                      <a:lnTo>
                        <a:pt x="591" y="215"/>
                      </a:lnTo>
                      <a:lnTo>
                        <a:pt x="578" y="156"/>
                      </a:lnTo>
                      <a:lnTo>
                        <a:pt x="558" y="105"/>
                      </a:lnTo>
                      <a:lnTo>
                        <a:pt x="526" y="59"/>
                      </a:lnTo>
                      <a:lnTo>
                        <a:pt x="480" y="27"/>
                      </a:lnTo>
                      <a:lnTo>
                        <a:pt x="428" y="7"/>
                      </a:lnTo>
                      <a:lnTo>
                        <a:pt x="377" y="1"/>
                      </a:lnTo>
                      <a:close/>
                    </a:path>
                  </a:pathLst>
                </a:custGeom>
                <a:solidFill>
                  <a:srgbClr val="F797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2" name="Google Shape;1902;p38"/>
                <p:cNvSpPr/>
                <p:nvPr/>
              </p:nvSpPr>
              <p:spPr>
                <a:xfrm>
                  <a:off x="7064513" y="3747012"/>
                  <a:ext cx="28643" cy="28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" h="325" fill="none" extrusionOk="0">
                      <a:moveTo>
                        <a:pt x="325" y="0"/>
                      </a:moveTo>
                      <a:lnTo>
                        <a:pt x="325" y="0"/>
                      </a:lnTo>
                      <a:lnTo>
                        <a:pt x="280" y="20"/>
                      </a:lnTo>
                      <a:lnTo>
                        <a:pt x="228" y="46"/>
                      </a:lnTo>
                      <a:lnTo>
                        <a:pt x="176" y="85"/>
                      </a:lnTo>
                      <a:lnTo>
                        <a:pt x="117" y="130"/>
                      </a:lnTo>
                      <a:lnTo>
                        <a:pt x="66" y="182"/>
                      </a:lnTo>
                      <a:lnTo>
                        <a:pt x="46" y="214"/>
                      </a:lnTo>
                      <a:lnTo>
                        <a:pt x="27" y="247"/>
                      </a:lnTo>
                      <a:lnTo>
                        <a:pt x="7" y="286"/>
                      </a:lnTo>
                      <a:lnTo>
                        <a:pt x="1" y="325"/>
                      </a:lnTo>
                    </a:path>
                  </a:pathLst>
                </a:custGeom>
                <a:solidFill>
                  <a:srgbClr val="000000"/>
                </a:solidFill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3" name="Google Shape;1903;p38"/>
                <p:cNvSpPr/>
                <p:nvPr/>
              </p:nvSpPr>
              <p:spPr>
                <a:xfrm>
                  <a:off x="6818183" y="3780679"/>
                  <a:ext cx="60723" cy="5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" h="605" extrusionOk="0">
                      <a:moveTo>
                        <a:pt x="228" y="1"/>
                      </a:moveTo>
                      <a:lnTo>
                        <a:pt x="169" y="7"/>
                      </a:lnTo>
                      <a:lnTo>
                        <a:pt x="117" y="33"/>
                      </a:lnTo>
                      <a:lnTo>
                        <a:pt x="72" y="59"/>
                      </a:lnTo>
                      <a:lnTo>
                        <a:pt x="33" y="105"/>
                      </a:lnTo>
                      <a:lnTo>
                        <a:pt x="14" y="157"/>
                      </a:lnTo>
                      <a:lnTo>
                        <a:pt x="1" y="208"/>
                      </a:lnTo>
                      <a:lnTo>
                        <a:pt x="7" y="267"/>
                      </a:lnTo>
                      <a:lnTo>
                        <a:pt x="20" y="325"/>
                      </a:lnTo>
                      <a:lnTo>
                        <a:pt x="53" y="384"/>
                      </a:lnTo>
                      <a:lnTo>
                        <a:pt x="91" y="435"/>
                      </a:lnTo>
                      <a:lnTo>
                        <a:pt x="137" y="487"/>
                      </a:lnTo>
                      <a:lnTo>
                        <a:pt x="195" y="533"/>
                      </a:lnTo>
                      <a:lnTo>
                        <a:pt x="267" y="565"/>
                      </a:lnTo>
                      <a:lnTo>
                        <a:pt x="331" y="591"/>
                      </a:lnTo>
                      <a:lnTo>
                        <a:pt x="396" y="604"/>
                      </a:lnTo>
                      <a:lnTo>
                        <a:pt x="461" y="604"/>
                      </a:lnTo>
                      <a:lnTo>
                        <a:pt x="520" y="598"/>
                      </a:lnTo>
                      <a:lnTo>
                        <a:pt x="571" y="578"/>
                      </a:lnTo>
                      <a:lnTo>
                        <a:pt x="617" y="546"/>
                      </a:lnTo>
                      <a:lnTo>
                        <a:pt x="656" y="500"/>
                      </a:lnTo>
                      <a:lnTo>
                        <a:pt x="682" y="455"/>
                      </a:lnTo>
                      <a:lnTo>
                        <a:pt x="688" y="397"/>
                      </a:lnTo>
                      <a:lnTo>
                        <a:pt x="688" y="338"/>
                      </a:lnTo>
                      <a:lnTo>
                        <a:pt x="669" y="280"/>
                      </a:lnTo>
                      <a:lnTo>
                        <a:pt x="643" y="221"/>
                      </a:lnTo>
                      <a:lnTo>
                        <a:pt x="604" y="170"/>
                      </a:lnTo>
                      <a:lnTo>
                        <a:pt x="552" y="118"/>
                      </a:lnTo>
                      <a:lnTo>
                        <a:pt x="494" y="72"/>
                      </a:lnTo>
                      <a:lnTo>
                        <a:pt x="429" y="40"/>
                      </a:lnTo>
                      <a:lnTo>
                        <a:pt x="357" y="14"/>
                      </a:lnTo>
                      <a:lnTo>
                        <a:pt x="293" y="1"/>
                      </a:lnTo>
                      <a:close/>
                    </a:path>
                  </a:pathLst>
                </a:custGeom>
                <a:solidFill>
                  <a:srgbClr val="F797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4" name="Google Shape;1904;p38"/>
                <p:cNvSpPr/>
                <p:nvPr/>
              </p:nvSpPr>
              <p:spPr>
                <a:xfrm>
                  <a:off x="6832460" y="3799539"/>
                  <a:ext cx="38426" cy="12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" h="14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46" y="1"/>
                      </a:lnTo>
                      <a:lnTo>
                        <a:pt x="105" y="1"/>
                      </a:lnTo>
                      <a:lnTo>
                        <a:pt x="169" y="7"/>
                      </a:lnTo>
                      <a:lnTo>
                        <a:pt x="241" y="20"/>
                      </a:lnTo>
                      <a:lnTo>
                        <a:pt x="312" y="46"/>
                      </a:lnTo>
                      <a:lnTo>
                        <a:pt x="345" y="59"/>
                      </a:lnTo>
                      <a:lnTo>
                        <a:pt x="377" y="85"/>
                      </a:lnTo>
                      <a:lnTo>
                        <a:pt x="409" y="111"/>
                      </a:lnTo>
                      <a:lnTo>
                        <a:pt x="435" y="144"/>
                      </a:lnTo>
                    </a:path>
                  </a:pathLst>
                </a:custGeom>
                <a:solidFill>
                  <a:srgbClr val="000000"/>
                </a:solidFill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5" name="Google Shape;1905;p38"/>
                <p:cNvSpPr/>
                <p:nvPr/>
              </p:nvSpPr>
              <p:spPr>
                <a:xfrm>
                  <a:off x="6991363" y="3732118"/>
                  <a:ext cx="43009" cy="1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215" fill="none" extrusionOk="0">
                      <a:moveTo>
                        <a:pt x="1" y="215"/>
                      </a:moveTo>
                      <a:lnTo>
                        <a:pt x="1" y="215"/>
                      </a:lnTo>
                      <a:lnTo>
                        <a:pt x="7" y="176"/>
                      </a:lnTo>
                      <a:lnTo>
                        <a:pt x="20" y="143"/>
                      </a:lnTo>
                      <a:lnTo>
                        <a:pt x="40" y="117"/>
                      </a:lnTo>
                      <a:lnTo>
                        <a:pt x="66" y="92"/>
                      </a:lnTo>
                      <a:lnTo>
                        <a:pt x="98" y="66"/>
                      </a:lnTo>
                      <a:lnTo>
                        <a:pt x="130" y="46"/>
                      </a:lnTo>
                      <a:lnTo>
                        <a:pt x="163" y="27"/>
                      </a:lnTo>
                      <a:lnTo>
                        <a:pt x="202" y="14"/>
                      </a:lnTo>
                      <a:lnTo>
                        <a:pt x="241" y="7"/>
                      </a:lnTo>
                      <a:lnTo>
                        <a:pt x="280" y="1"/>
                      </a:lnTo>
                      <a:lnTo>
                        <a:pt x="318" y="1"/>
                      </a:lnTo>
                      <a:lnTo>
                        <a:pt x="357" y="7"/>
                      </a:lnTo>
                      <a:lnTo>
                        <a:pt x="396" y="14"/>
                      </a:lnTo>
                      <a:lnTo>
                        <a:pt x="429" y="33"/>
                      </a:lnTo>
                      <a:lnTo>
                        <a:pt x="461" y="53"/>
                      </a:lnTo>
                      <a:lnTo>
                        <a:pt x="487" y="79"/>
                      </a:lnTo>
                    </a:path>
                  </a:pathLst>
                </a:custGeom>
                <a:solidFill>
                  <a:srgbClr val="000000"/>
                </a:solidFill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6" name="Google Shape;1906;p38"/>
                <p:cNvSpPr/>
                <p:nvPr/>
              </p:nvSpPr>
              <p:spPr>
                <a:xfrm>
                  <a:off x="6892478" y="3750978"/>
                  <a:ext cx="44154" cy="17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196" fill="none" extrusionOk="0">
                      <a:moveTo>
                        <a:pt x="500" y="92"/>
                      </a:moveTo>
                      <a:lnTo>
                        <a:pt x="500" y="92"/>
                      </a:lnTo>
                      <a:lnTo>
                        <a:pt x="474" y="66"/>
                      </a:lnTo>
                      <a:lnTo>
                        <a:pt x="448" y="40"/>
                      </a:lnTo>
                      <a:lnTo>
                        <a:pt x="416" y="27"/>
                      </a:lnTo>
                      <a:lnTo>
                        <a:pt x="383" y="14"/>
                      </a:lnTo>
                      <a:lnTo>
                        <a:pt x="344" y="1"/>
                      </a:lnTo>
                      <a:lnTo>
                        <a:pt x="306" y="1"/>
                      </a:lnTo>
                      <a:lnTo>
                        <a:pt x="267" y="1"/>
                      </a:lnTo>
                      <a:lnTo>
                        <a:pt x="228" y="7"/>
                      </a:lnTo>
                      <a:lnTo>
                        <a:pt x="189" y="14"/>
                      </a:lnTo>
                      <a:lnTo>
                        <a:pt x="150" y="27"/>
                      </a:lnTo>
                      <a:lnTo>
                        <a:pt x="117" y="46"/>
                      </a:lnTo>
                      <a:lnTo>
                        <a:pt x="85" y="72"/>
                      </a:lnTo>
                      <a:lnTo>
                        <a:pt x="59" y="98"/>
                      </a:lnTo>
                      <a:lnTo>
                        <a:pt x="33" y="124"/>
                      </a:lnTo>
                      <a:lnTo>
                        <a:pt x="14" y="156"/>
                      </a:lnTo>
                      <a:lnTo>
                        <a:pt x="1" y="195"/>
                      </a:lnTo>
                    </a:path>
                  </a:pathLst>
                </a:custGeom>
                <a:solidFill>
                  <a:srgbClr val="000000"/>
                </a:solidFill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7" name="Google Shape;1907;p38"/>
                <p:cNvSpPr/>
                <p:nvPr/>
              </p:nvSpPr>
              <p:spPr>
                <a:xfrm>
                  <a:off x="6955405" y="3739609"/>
                  <a:ext cx="24060" cy="58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662" fill="none" extrusionOk="0">
                      <a:moveTo>
                        <a:pt x="7" y="0"/>
                      </a:moveTo>
                      <a:lnTo>
                        <a:pt x="39" y="195"/>
                      </a:lnTo>
                      <a:lnTo>
                        <a:pt x="39" y="195"/>
                      </a:lnTo>
                      <a:lnTo>
                        <a:pt x="39" y="227"/>
                      </a:lnTo>
                      <a:lnTo>
                        <a:pt x="39" y="253"/>
                      </a:lnTo>
                      <a:lnTo>
                        <a:pt x="0" y="564"/>
                      </a:lnTo>
                      <a:lnTo>
                        <a:pt x="0" y="564"/>
                      </a:lnTo>
                      <a:lnTo>
                        <a:pt x="0" y="584"/>
                      </a:lnTo>
                      <a:lnTo>
                        <a:pt x="0" y="603"/>
                      </a:lnTo>
                      <a:lnTo>
                        <a:pt x="13" y="623"/>
                      </a:lnTo>
                      <a:lnTo>
                        <a:pt x="26" y="636"/>
                      </a:lnTo>
                      <a:lnTo>
                        <a:pt x="39" y="649"/>
                      </a:lnTo>
                      <a:lnTo>
                        <a:pt x="58" y="655"/>
                      </a:lnTo>
                      <a:lnTo>
                        <a:pt x="78" y="661"/>
                      </a:lnTo>
                      <a:lnTo>
                        <a:pt x="97" y="661"/>
                      </a:lnTo>
                      <a:lnTo>
                        <a:pt x="272" y="629"/>
                      </a:lnTo>
                    </a:path>
                  </a:pathLst>
                </a:custGeom>
                <a:solidFill>
                  <a:srgbClr val="000000"/>
                </a:solidFill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8" name="Google Shape;1908;p38"/>
                <p:cNvSpPr/>
                <p:nvPr/>
              </p:nvSpPr>
              <p:spPr>
                <a:xfrm>
                  <a:off x="6940510" y="3803593"/>
                  <a:ext cx="66364" cy="21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" h="241" fill="none" extrusionOk="0">
                      <a:moveTo>
                        <a:pt x="0" y="169"/>
                      </a:moveTo>
                      <a:lnTo>
                        <a:pt x="0" y="169"/>
                      </a:lnTo>
                      <a:lnTo>
                        <a:pt x="20" y="182"/>
                      </a:lnTo>
                      <a:lnTo>
                        <a:pt x="72" y="201"/>
                      </a:lnTo>
                      <a:lnTo>
                        <a:pt x="150" y="221"/>
                      </a:lnTo>
                      <a:lnTo>
                        <a:pt x="195" y="234"/>
                      </a:lnTo>
                      <a:lnTo>
                        <a:pt x="253" y="240"/>
                      </a:lnTo>
                      <a:lnTo>
                        <a:pt x="305" y="240"/>
                      </a:lnTo>
                      <a:lnTo>
                        <a:pt x="370" y="234"/>
                      </a:lnTo>
                      <a:lnTo>
                        <a:pt x="429" y="221"/>
                      </a:lnTo>
                      <a:lnTo>
                        <a:pt x="493" y="195"/>
                      </a:lnTo>
                      <a:lnTo>
                        <a:pt x="558" y="169"/>
                      </a:lnTo>
                      <a:lnTo>
                        <a:pt x="623" y="124"/>
                      </a:lnTo>
                      <a:lnTo>
                        <a:pt x="688" y="65"/>
                      </a:lnTo>
                      <a:lnTo>
                        <a:pt x="753" y="0"/>
                      </a:lnTo>
                    </a:path>
                  </a:pathLst>
                </a:custGeom>
                <a:solidFill>
                  <a:srgbClr val="000000"/>
                </a:solidFill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9" name="Google Shape;1909;p38"/>
                <p:cNvSpPr/>
                <p:nvPr/>
              </p:nvSpPr>
              <p:spPr>
                <a:xfrm>
                  <a:off x="6979906" y="3709821"/>
                  <a:ext cx="53849" cy="11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" h="131" fill="none" extrusionOk="0">
                      <a:moveTo>
                        <a:pt x="1" y="131"/>
                      </a:moveTo>
                      <a:lnTo>
                        <a:pt x="1" y="131"/>
                      </a:lnTo>
                      <a:lnTo>
                        <a:pt x="53" y="98"/>
                      </a:lnTo>
                      <a:lnTo>
                        <a:pt x="105" y="72"/>
                      </a:lnTo>
                      <a:lnTo>
                        <a:pt x="183" y="46"/>
                      </a:lnTo>
                      <a:lnTo>
                        <a:pt x="273" y="20"/>
                      </a:lnTo>
                      <a:lnTo>
                        <a:pt x="377" y="1"/>
                      </a:lnTo>
                      <a:lnTo>
                        <a:pt x="429" y="1"/>
                      </a:lnTo>
                      <a:lnTo>
                        <a:pt x="487" y="1"/>
                      </a:lnTo>
                      <a:lnTo>
                        <a:pt x="546" y="7"/>
                      </a:lnTo>
                      <a:lnTo>
                        <a:pt x="611" y="20"/>
                      </a:lnTo>
                    </a:path>
                  </a:pathLst>
                </a:custGeom>
                <a:solidFill>
                  <a:srgbClr val="000000"/>
                </a:solidFill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0" name="Google Shape;1910;p38"/>
                <p:cNvSpPr/>
                <p:nvPr/>
              </p:nvSpPr>
              <p:spPr>
                <a:xfrm>
                  <a:off x="6880492" y="3724715"/>
                  <a:ext cx="57815" cy="9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" h="111" fill="none" extrusionOk="0">
                      <a:moveTo>
                        <a:pt x="656" y="13"/>
                      </a:moveTo>
                      <a:lnTo>
                        <a:pt x="656" y="13"/>
                      </a:lnTo>
                      <a:lnTo>
                        <a:pt x="604" y="7"/>
                      </a:lnTo>
                      <a:lnTo>
                        <a:pt x="545" y="0"/>
                      </a:lnTo>
                      <a:lnTo>
                        <a:pt x="461" y="0"/>
                      </a:lnTo>
                      <a:lnTo>
                        <a:pt x="364" y="7"/>
                      </a:lnTo>
                      <a:lnTo>
                        <a:pt x="253" y="20"/>
                      </a:lnTo>
                      <a:lnTo>
                        <a:pt x="130" y="59"/>
                      </a:lnTo>
                      <a:lnTo>
                        <a:pt x="65" y="78"/>
                      </a:lnTo>
                      <a:lnTo>
                        <a:pt x="1" y="111"/>
                      </a:lnTo>
                    </a:path>
                  </a:pathLst>
                </a:custGeom>
                <a:solidFill>
                  <a:srgbClr val="000000"/>
                </a:solidFill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1" name="Google Shape;1911;p38"/>
                <p:cNvSpPr/>
                <p:nvPr/>
              </p:nvSpPr>
              <p:spPr>
                <a:xfrm>
                  <a:off x="6786807" y="3548715"/>
                  <a:ext cx="292071" cy="139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4" h="1583" extrusionOk="0">
                      <a:moveTo>
                        <a:pt x="1874" y="0"/>
                      </a:moveTo>
                      <a:lnTo>
                        <a:pt x="1783" y="7"/>
                      </a:lnTo>
                      <a:lnTo>
                        <a:pt x="1699" y="19"/>
                      </a:lnTo>
                      <a:lnTo>
                        <a:pt x="1608" y="32"/>
                      </a:lnTo>
                      <a:lnTo>
                        <a:pt x="1433" y="78"/>
                      </a:lnTo>
                      <a:lnTo>
                        <a:pt x="1265" y="136"/>
                      </a:lnTo>
                      <a:lnTo>
                        <a:pt x="1090" y="201"/>
                      </a:lnTo>
                      <a:lnTo>
                        <a:pt x="927" y="285"/>
                      </a:lnTo>
                      <a:lnTo>
                        <a:pt x="765" y="370"/>
                      </a:lnTo>
                      <a:lnTo>
                        <a:pt x="616" y="467"/>
                      </a:lnTo>
                      <a:lnTo>
                        <a:pt x="480" y="564"/>
                      </a:lnTo>
                      <a:lnTo>
                        <a:pt x="357" y="668"/>
                      </a:lnTo>
                      <a:lnTo>
                        <a:pt x="246" y="778"/>
                      </a:lnTo>
                      <a:lnTo>
                        <a:pt x="156" y="882"/>
                      </a:lnTo>
                      <a:lnTo>
                        <a:pt x="84" y="986"/>
                      </a:lnTo>
                      <a:lnTo>
                        <a:pt x="58" y="1038"/>
                      </a:lnTo>
                      <a:lnTo>
                        <a:pt x="32" y="1083"/>
                      </a:lnTo>
                      <a:lnTo>
                        <a:pt x="13" y="1135"/>
                      </a:lnTo>
                      <a:lnTo>
                        <a:pt x="7" y="1180"/>
                      </a:lnTo>
                      <a:lnTo>
                        <a:pt x="0" y="1226"/>
                      </a:lnTo>
                      <a:lnTo>
                        <a:pt x="0" y="1265"/>
                      </a:lnTo>
                      <a:lnTo>
                        <a:pt x="13" y="1297"/>
                      </a:lnTo>
                      <a:lnTo>
                        <a:pt x="19" y="1329"/>
                      </a:lnTo>
                      <a:lnTo>
                        <a:pt x="39" y="1355"/>
                      </a:lnTo>
                      <a:lnTo>
                        <a:pt x="58" y="1388"/>
                      </a:lnTo>
                      <a:lnTo>
                        <a:pt x="78" y="1407"/>
                      </a:lnTo>
                      <a:lnTo>
                        <a:pt x="110" y="1433"/>
                      </a:lnTo>
                      <a:lnTo>
                        <a:pt x="175" y="1472"/>
                      </a:lnTo>
                      <a:lnTo>
                        <a:pt x="253" y="1505"/>
                      </a:lnTo>
                      <a:lnTo>
                        <a:pt x="350" y="1537"/>
                      </a:lnTo>
                      <a:lnTo>
                        <a:pt x="454" y="1556"/>
                      </a:lnTo>
                      <a:lnTo>
                        <a:pt x="564" y="1569"/>
                      </a:lnTo>
                      <a:lnTo>
                        <a:pt x="687" y="1582"/>
                      </a:lnTo>
                      <a:lnTo>
                        <a:pt x="1102" y="1582"/>
                      </a:lnTo>
                      <a:lnTo>
                        <a:pt x="1401" y="1556"/>
                      </a:lnTo>
                      <a:lnTo>
                        <a:pt x="1706" y="1524"/>
                      </a:lnTo>
                      <a:lnTo>
                        <a:pt x="2010" y="1472"/>
                      </a:lnTo>
                      <a:lnTo>
                        <a:pt x="2302" y="1414"/>
                      </a:lnTo>
                      <a:lnTo>
                        <a:pt x="2575" y="1342"/>
                      </a:lnTo>
                      <a:lnTo>
                        <a:pt x="2821" y="1271"/>
                      </a:lnTo>
                      <a:lnTo>
                        <a:pt x="2931" y="1232"/>
                      </a:lnTo>
                      <a:lnTo>
                        <a:pt x="3029" y="1193"/>
                      </a:lnTo>
                      <a:lnTo>
                        <a:pt x="3113" y="1154"/>
                      </a:lnTo>
                      <a:lnTo>
                        <a:pt x="3184" y="1122"/>
                      </a:lnTo>
                      <a:lnTo>
                        <a:pt x="3243" y="1083"/>
                      </a:lnTo>
                      <a:lnTo>
                        <a:pt x="3281" y="1044"/>
                      </a:lnTo>
                      <a:lnTo>
                        <a:pt x="3307" y="1012"/>
                      </a:lnTo>
                      <a:lnTo>
                        <a:pt x="3314" y="992"/>
                      </a:lnTo>
                      <a:lnTo>
                        <a:pt x="3314" y="973"/>
                      </a:lnTo>
                      <a:lnTo>
                        <a:pt x="3301" y="901"/>
                      </a:lnTo>
                      <a:lnTo>
                        <a:pt x="3281" y="830"/>
                      </a:lnTo>
                      <a:lnTo>
                        <a:pt x="3255" y="752"/>
                      </a:lnTo>
                      <a:lnTo>
                        <a:pt x="3217" y="668"/>
                      </a:lnTo>
                      <a:lnTo>
                        <a:pt x="3171" y="590"/>
                      </a:lnTo>
                      <a:lnTo>
                        <a:pt x="3113" y="506"/>
                      </a:lnTo>
                      <a:lnTo>
                        <a:pt x="3041" y="428"/>
                      </a:lnTo>
                      <a:lnTo>
                        <a:pt x="2964" y="350"/>
                      </a:lnTo>
                      <a:lnTo>
                        <a:pt x="2873" y="279"/>
                      </a:lnTo>
                      <a:lnTo>
                        <a:pt x="2776" y="214"/>
                      </a:lnTo>
                      <a:lnTo>
                        <a:pt x="2665" y="149"/>
                      </a:lnTo>
                      <a:lnTo>
                        <a:pt x="2549" y="97"/>
                      </a:lnTo>
                      <a:lnTo>
                        <a:pt x="2412" y="58"/>
                      </a:lnTo>
                      <a:lnTo>
                        <a:pt x="2276" y="26"/>
                      </a:lnTo>
                      <a:lnTo>
                        <a:pt x="2121" y="7"/>
                      </a:lnTo>
                      <a:lnTo>
                        <a:pt x="195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2" name="Google Shape;1912;p38"/>
                <p:cNvSpPr/>
                <p:nvPr/>
              </p:nvSpPr>
              <p:spPr>
                <a:xfrm>
                  <a:off x="6933107" y="3535495"/>
                  <a:ext cx="37809" cy="26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306" extrusionOk="0">
                      <a:moveTo>
                        <a:pt x="214" y="1"/>
                      </a:moveTo>
                      <a:lnTo>
                        <a:pt x="169" y="7"/>
                      </a:lnTo>
                      <a:lnTo>
                        <a:pt x="130" y="14"/>
                      </a:lnTo>
                      <a:lnTo>
                        <a:pt x="91" y="27"/>
                      </a:lnTo>
                      <a:lnTo>
                        <a:pt x="59" y="46"/>
                      </a:lnTo>
                      <a:lnTo>
                        <a:pt x="33" y="72"/>
                      </a:lnTo>
                      <a:lnTo>
                        <a:pt x="13" y="92"/>
                      </a:lnTo>
                      <a:lnTo>
                        <a:pt x="0" y="124"/>
                      </a:lnTo>
                      <a:lnTo>
                        <a:pt x="0" y="150"/>
                      </a:lnTo>
                      <a:lnTo>
                        <a:pt x="0" y="182"/>
                      </a:lnTo>
                      <a:lnTo>
                        <a:pt x="13" y="208"/>
                      </a:lnTo>
                      <a:lnTo>
                        <a:pt x="33" y="234"/>
                      </a:lnTo>
                      <a:lnTo>
                        <a:pt x="59" y="260"/>
                      </a:lnTo>
                      <a:lnTo>
                        <a:pt x="91" y="280"/>
                      </a:lnTo>
                      <a:lnTo>
                        <a:pt x="130" y="293"/>
                      </a:lnTo>
                      <a:lnTo>
                        <a:pt x="169" y="299"/>
                      </a:lnTo>
                      <a:lnTo>
                        <a:pt x="214" y="306"/>
                      </a:lnTo>
                      <a:lnTo>
                        <a:pt x="253" y="299"/>
                      </a:lnTo>
                      <a:lnTo>
                        <a:pt x="298" y="293"/>
                      </a:lnTo>
                      <a:lnTo>
                        <a:pt x="331" y="280"/>
                      </a:lnTo>
                      <a:lnTo>
                        <a:pt x="363" y="260"/>
                      </a:lnTo>
                      <a:lnTo>
                        <a:pt x="389" y="234"/>
                      </a:lnTo>
                      <a:lnTo>
                        <a:pt x="409" y="208"/>
                      </a:lnTo>
                      <a:lnTo>
                        <a:pt x="422" y="182"/>
                      </a:lnTo>
                      <a:lnTo>
                        <a:pt x="428" y="150"/>
                      </a:lnTo>
                      <a:lnTo>
                        <a:pt x="422" y="124"/>
                      </a:lnTo>
                      <a:lnTo>
                        <a:pt x="409" y="92"/>
                      </a:lnTo>
                      <a:lnTo>
                        <a:pt x="389" y="72"/>
                      </a:lnTo>
                      <a:lnTo>
                        <a:pt x="363" y="46"/>
                      </a:lnTo>
                      <a:lnTo>
                        <a:pt x="331" y="27"/>
                      </a:lnTo>
                      <a:lnTo>
                        <a:pt x="298" y="14"/>
                      </a:lnTo>
                      <a:lnTo>
                        <a:pt x="253" y="7"/>
                      </a:lnTo>
                      <a:lnTo>
                        <a:pt x="214" y="1"/>
                      </a:lnTo>
                      <a:close/>
                    </a:path>
                  </a:pathLst>
                </a:custGeom>
                <a:solidFill>
                  <a:srgbClr val="FFF6F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3" name="Google Shape;1913;p38"/>
                <p:cNvSpPr/>
                <p:nvPr/>
              </p:nvSpPr>
              <p:spPr>
                <a:xfrm>
                  <a:off x="6812454" y="3622393"/>
                  <a:ext cx="249327" cy="34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" h="390" extrusionOk="0">
                      <a:moveTo>
                        <a:pt x="2809" y="1"/>
                      </a:moveTo>
                      <a:lnTo>
                        <a:pt x="2647" y="65"/>
                      </a:lnTo>
                      <a:lnTo>
                        <a:pt x="2478" y="124"/>
                      </a:lnTo>
                      <a:lnTo>
                        <a:pt x="2310" y="176"/>
                      </a:lnTo>
                      <a:lnTo>
                        <a:pt x="2141" y="221"/>
                      </a:lnTo>
                      <a:lnTo>
                        <a:pt x="1966" y="260"/>
                      </a:lnTo>
                      <a:lnTo>
                        <a:pt x="1791" y="292"/>
                      </a:lnTo>
                      <a:lnTo>
                        <a:pt x="1616" y="318"/>
                      </a:lnTo>
                      <a:lnTo>
                        <a:pt x="1434" y="338"/>
                      </a:lnTo>
                      <a:lnTo>
                        <a:pt x="1259" y="351"/>
                      </a:lnTo>
                      <a:lnTo>
                        <a:pt x="1077" y="357"/>
                      </a:lnTo>
                      <a:lnTo>
                        <a:pt x="896" y="364"/>
                      </a:lnTo>
                      <a:lnTo>
                        <a:pt x="721" y="364"/>
                      </a:lnTo>
                      <a:lnTo>
                        <a:pt x="364" y="351"/>
                      </a:lnTo>
                      <a:lnTo>
                        <a:pt x="7" y="331"/>
                      </a:lnTo>
                      <a:lnTo>
                        <a:pt x="1" y="331"/>
                      </a:lnTo>
                      <a:lnTo>
                        <a:pt x="1" y="338"/>
                      </a:lnTo>
                      <a:lnTo>
                        <a:pt x="1" y="344"/>
                      </a:lnTo>
                      <a:lnTo>
                        <a:pt x="7" y="351"/>
                      </a:lnTo>
                      <a:lnTo>
                        <a:pt x="189" y="370"/>
                      </a:lnTo>
                      <a:lnTo>
                        <a:pt x="364" y="377"/>
                      </a:lnTo>
                      <a:lnTo>
                        <a:pt x="546" y="383"/>
                      </a:lnTo>
                      <a:lnTo>
                        <a:pt x="721" y="390"/>
                      </a:lnTo>
                      <a:lnTo>
                        <a:pt x="987" y="383"/>
                      </a:lnTo>
                      <a:lnTo>
                        <a:pt x="1259" y="370"/>
                      </a:lnTo>
                      <a:lnTo>
                        <a:pt x="1525" y="351"/>
                      </a:lnTo>
                      <a:lnTo>
                        <a:pt x="1791" y="312"/>
                      </a:lnTo>
                      <a:lnTo>
                        <a:pt x="2057" y="266"/>
                      </a:lnTo>
                      <a:lnTo>
                        <a:pt x="2186" y="234"/>
                      </a:lnTo>
                      <a:lnTo>
                        <a:pt x="2316" y="202"/>
                      </a:lnTo>
                      <a:lnTo>
                        <a:pt x="2446" y="163"/>
                      </a:lnTo>
                      <a:lnTo>
                        <a:pt x="2569" y="124"/>
                      </a:lnTo>
                      <a:lnTo>
                        <a:pt x="2699" y="78"/>
                      </a:lnTo>
                      <a:lnTo>
                        <a:pt x="2822" y="27"/>
                      </a:lnTo>
                      <a:lnTo>
                        <a:pt x="2828" y="20"/>
                      </a:lnTo>
                      <a:lnTo>
                        <a:pt x="2828" y="7"/>
                      </a:lnTo>
                      <a:lnTo>
                        <a:pt x="2822" y="1"/>
                      </a:lnTo>
                      <a:close/>
                    </a:path>
                  </a:pathLst>
                </a:custGeom>
                <a:solidFill>
                  <a:srgbClr val="1D2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4" name="Google Shape;1914;p38"/>
                <p:cNvSpPr/>
                <p:nvPr/>
              </p:nvSpPr>
              <p:spPr>
                <a:xfrm>
                  <a:off x="6839951" y="3824745"/>
                  <a:ext cx="23531" cy="23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7" extrusionOk="0">
                      <a:moveTo>
                        <a:pt x="130" y="0"/>
                      </a:moveTo>
                      <a:lnTo>
                        <a:pt x="0" y="130"/>
                      </a:lnTo>
                      <a:lnTo>
                        <a:pt x="130" y="266"/>
                      </a:lnTo>
                      <a:lnTo>
                        <a:pt x="266" y="130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5" name="Google Shape;1915;p38"/>
                <p:cNvSpPr/>
                <p:nvPr/>
              </p:nvSpPr>
              <p:spPr>
                <a:xfrm>
                  <a:off x="7077116" y="3779533"/>
                  <a:ext cx="23531" cy="2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74" extrusionOk="0">
                      <a:moveTo>
                        <a:pt x="137" y="1"/>
                      </a:moveTo>
                      <a:lnTo>
                        <a:pt x="0" y="137"/>
                      </a:lnTo>
                      <a:lnTo>
                        <a:pt x="137" y="273"/>
                      </a:lnTo>
                      <a:lnTo>
                        <a:pt x="266" y="137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6" name="Google Shape;1916;p38"/>
                <p:cNvSpPr/>
                <p:nvPr/>
              </p:nvSpPr>
              <p:spPr>
                <a:xfrm>
                  <a:off x="7104525" y="4249367"/>
                  <a:ext cx="130436" cy="118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350" fill="none" extrusionOk="0">
                      <a:moveTo>
                        <a:pt x="1" y="1"/>
                      </a:moveTo>
                      <a:lnTo>
                        <a:pt x="1479" y="1"/>
                      </a:lnTo>
                      <a:lnTo>
                        <a:pt x="1479" y="1"/>
                      </a:lnTo>
                      <a:lnTo>
                        <a:pt x="1479" y="59"/>
                      </a:lnTo>
                      <a:lnTo>
                        <a:pt x="1479" y="208"/>
                      </a:lnTo>
                      <a:lnTo>
                        <a:pt x="1473" y="312"/>
                      </a:lnTo>
                      <a:lnTo>
                        <a:pt x="1466" y="429"/>
                      </a:lnTo>
                      <a:lnTo>
                        <a:pt x="1447" y="552"/>
                      </a:lnTo>
                      <a:lnTo>
                        <a:pt x="1421" y="675"/>
                      </a:lnTo>
                      <a:lnTo>
                        <a:pt x="1388" y="798"/>
                      </a:lnTo>
                      <a:lnTo>
                        <a:pt x="1343" y="922"/>
                      </a:lnTo>
                      <a:lnTo>
                        <a:pt x="1317" y="980"/>
                      </a:lnTo>
                      <a:lnTo>
                        <a:pt x="1285" y="1038"/>
                      </a:lnTo>
                      <a:lnTo>
                        <a:pt x="1252" y="1090"/>
                      </a:lnTo>
                      <a:lnTo>
                        <a:pt x="1213" y="1142"/>
                      </a:lnTo>
                      <a:lnTo>
                        <a:pt x="1168" y="1187"/>
                      </a:lnTo>
                      <a:lnTo>
                        <a:pt x="1123" y="1226"/>
                      </a:lnTo>
                      <a:lnTo>
                        <a:pt x="1071" y="1265"/>
                      </a:lnTo>
                      <a:lnTo>
                        <a:pt x="1012" y="1291"/>
                      </a:lnTo>
                      <a:lnTo>
                        <a:pt x="954" y="1317"/>
                      </a:lnTo>
                      <a:lnTo>
                        <a:pt x="889" y="1337"/>
                      </a:lnTo>
                      <a:lnTo>
                        <a:pt x="818" y="1350"/>
                      </a:lnTo>
                      <a:lnTo>
                        <a:pt x="740" y="1350"/>
                      </a:lnTo>
                      <a:lnTo>
                        <a:pt x="740" y="1350"/>
                      </a:lnTo>
                      <a:lnTo>
                        <a:pt x="662" y="1350"/>
                      </a:lnTo>
                      <a:lnTo>
                        <a:pt x="591" y="1337"/>
                      </a:lnTo>
                      <a:lnTo>
                        <a:pt x="526" y="1317"/>
                      </a:lnTo>
                      <a:lnTo>
                        <a:pt x="468" y="1291"/>
                      </a:lnTo>
                      <a:lnTo>
                        <a:pt x="409" y="1265"/>
                      </a:lnTo>
                      <a:lnTo>
                        <a:pt x="357" y="1226"/>
                      </a:lnTo>
                      <a:lnTo>
                        <a:pt x="312" y="1187"/>
                      </a:lnTo>
                      <a:lnTo>
                        <a:pt x="267" y="1142"/>
                      </a:lnTo>
                      <a:lnTo>
                        <a:pt x="228" y="1090"/>
                      </a:lnTo>
                      <a:lnTo>
                        <a:pt x="195" y="1038"/>
                      </a:lnTo>
                      <a:lnTo>
                        <a:pt x="163" y="980"/>
                      </a:lnTo>
                      <a:lnTo>
                        <a:pt x="137" y="922"/>
                      </a:lnTo>
                      <a:lnTo>
                        <a:pt x="91" y="798"/>
                      </a:lnTo>
                      <a:lnTo>
                        <a:pt x="53" y="675"/>
                      </a:lnTo>
                      <a:lnTo>
                        <a:pt x="33" y="552"/>
                      </a:lnTo>
                      <a:lnTo>
                        <a:pt x="14" y="429"/>
                      </a:lnTo>
                      <a:lnTo>
                        <a:pt x="7" y="312"/>
                      </a:lnTo>
                      <a:lnTo>
                        <a:pt x="1" y="208"/>
                      </a:lnTo>
                      <a:lnTo>
                        <a:pt x="1" y="59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7" name="Google Shape;1917;p38"/>
                <p:cNvSpPr/>
                <p:nvPr/>
              </p:nvSpPr>
              <p:spPr>
                <a:xfrm>
                  <a:off x="7271448" y="6373180"/>
                  <a:ext cx="448683" cy="287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1" h="3257" extrusionOk="0">
                      <a:moveTo>
                        <a:pt x="0" y="1"/>
                      </a:moveTo>
                      <a:lnTo>
                        <a:pt x="318" y="1557"/>
                      </a:lnTo>
                      <a:lnTo>
                        <a:pt x="175" y="3256"/>
                      </a:lnTo>
                      <a:lnTo>
                        <a:pt x="5091" y="3256"/>
                      </a:lnTo>
                      <a:lnTo>
                        <a:pt x="5085" y="3172"/>
                      </a:lnTo>
                      <a:lnTo>
                        <a:pt x="5059" y="3088"/>
                      </a:lnTo>
                      <a:lnTo>
                        <a:pt x="5020" y="3003"/>
                      </a:lnTo>
                      <a:lnTo>
                        <a:pt x="4974" y="2926"/>
                      </a:lnTo>
                      <a:lnTo>
                        <a:pt x="4909" y="2841"/>
                      </a:lnTo>
                      <a:lnTo>
                        <a:pt x="4838" y="2757"/>
                      </a:lnTo>
                      <a:lnTo>
                        <a:pt x="4754" y="2673"/>
                      </a:lnTo>
                      <a:lnTo>
                        <a:pt x="4669" y="2595"/>
                      </a:lnTo>
                      <a:lnTo>
                        <a:pt x="4566" y="2517"/>
                      </a:lnTo>
                      <a:lnTo>
                        <a:pt x="4462" y="2433"/>
                      </a:lnTo>
                      <a:lnTo>
                        <a:pt x="4352" y="2355"/>
                      </a:lnTo>
                      <a:lnTo>
                        <a:pt x="4241" y="2284"/>
                      </a:lnTo>
                      <a:lnTo>
                        <a:pt x="4002" y="2135"/>
                      </a:lnTo>
                      <a:lnTo>
                        <a:pt x="3755" y="1998"/>
                      </a:lnTo>
                      <a:lnTo>
                        <a:pt x="3509" y="1869"/>
                      </a:lnTo>
                      <a:lnTo>
                        <a:pt x="3269" y="1758"/>
                      </a:lnTo>
                      <a:lnTo>
                        <a:pt x="3042" y="1655"/>
                      </a:lnTo>
                      <a:lnTo>
                        <a:pt x="2841" y="1564"/>
                      </a:lnTo>
                      <a:lnTo>
                        <a:pt x="2542" y="1447"/>
                      </a:lnTo>
                      <a:lnTo>
                        <a:pt x="2432" y="1402"/>
                      </a:lnTo>
                      <a:lnTo>
                        <a:pt x="2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8" name="Google Shape;1918;p38"/>
                <p:cNvSpPr/>
                <p:nvPr/>
              </p:nvSpPr>
              <p:spPr>
                <a:xfrm>
                  <a:off x="7304585" y="6630967"/>
                  <a:ext cx="376150" cy="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8" h="1" fill="none" extrusionOk="0">
                      <a:moveTo>
                        <a:pt x="0" y="1"/>
                      </a:moveTo>
                      <a:lnTo>
                        <a:pt x="4268" y="1"/>
                      </a:lnTo>
                    </a:path>
                  </a:pathLst>
                </a:custGeom>
                <a:noFill/>
                <a:ln w="9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9" name="Google Shape;1919;p38"/>
                <p:cNvSpPr/>
                <p:nvPr/>
              </p:nvSpPr>
              <p:spPr>
                <a:xfrm>
                  <a:off x="7316571" y="6541865"/>
                  <a:ext cx="85841" cy="89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" h="1012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40" y="6"/>
                      </a:lnTo>
                      <a:lnTo>
                        <a:pt x="143" y="39"/>
                      </a:lnTo>
                      <a:lnTo>
                        <a:pt x="215" y="65"/>
                      </a:lnTo>
                      <a:lnTo>
                        <a:pt x="292" y="97"/>
                      </a:lnTo>
                      <a:lnTo>
                        <a:pt x="377" y="143"/>
                      </a:lnTo>
                      <a:lnTo>
                        <a:pt x="468" y="188"/>
                      </a:lnTo>
                      <a:lnTo>
                        <a:pt x="552" y="253"/>
                      </a:lnTo>
                      <a:lnTo>
                        <a:pt x="643" y="324"/>
                      </a:lnTo>
                      <a:lnTo>
                        <a:pt x="720" y="402"/>
                      </a:lnTo>
                      <a:lnTo>
                        <a:pt x="798" y="499"/>
                      </a:lnTo>
                      <a:lnTo>
                        <a:pt x="831" y="551"/>
                      </a:lnTo>
                      <a:lnTo>
                        <a:pt x="863" y="610"/>
                      </a:lnTo>
                      <a:lnTo>
                        <a:pt x="889" y="668"/>
                      </a:lnTo>
                      <a:lnTo>
                        <a:pt x="915" y="726"/>
                      </a:lnTo>
                      <a:lnTo>
                        <a:pt x="934" y="791"/>
                      </a:lnTo>
                      <a:lnTo>
                        <a:pt x="954" y="863"/>
                      </a:lnTo>
                      <a:lnTo>
                        <a:pt x="967" y="934"/>
                      </a:lnTo>
                      <a:lnTo>
                        <a:pt x="973" y="1012"/>
                      </a:lnTo>
                    </a:path>
                  </a:pathLst>
                </a:custGeom>
                <a:noFill/>
                <a:ln w="9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0" name="Google Shape;1920;p38"/>
                <p:cNvSpPr/>
                <p:nvPr/>
              </p:nvSpPr>
              <p:spPr>
                <a:xfrm>
                  <a:off x="7515486" y="6550414"/>
                  <a:ext cx="56052" cy="80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915" fill="none" extrusionOk="0">
                      <a:moveTo>
                        <a:pt x="636" y="0"/>
                      </a:moveTo>
                      <a:lnTo>
                        <a:pt x="636" y="0"/>
                      </a:lnTo>
                      <a:lnTo>
                        <a:pt x="610" y="7"/>
                      </a:lnTo>
                      <a:lnTo>
                        <a:pt x="532" y="33"/>
                      </a:lnTo>
                      <a:lnTo>
                        <a:pt x="480" y="59"/>
                      </a:lnTo>
                      <a:lnTo>
                        <a:pt x="422" y="85"/>
                      </a:lnTo>
                      <a:lnTo>
                        <a:pt x="364" y="124"/>
                      </a:lnTo>
                      <a:lnTo>
                        <a:pt x="305" y="169"/>
                      </a:lnTo>
                      <a:lnTo>
                        <a:pt x="240" y="227"/>
                      </a:lnTo>
                      <a:lnTo>
                        <a:pt x="182" y="286"/>
                      </a:lnTo>
                      <a:lnTo>
                        <a:pt x="130" y="363"/>
                      </a:lnTo>
                      <a:lnTo>
                        <a:pt x="85" y="448"/>
                      </a:lnTo>
                      <a:lnTo>
                        <a:pt x="46" y="545"/>
                      </a:lnTo>
                      <a:lnTo>
                        <a:pt x="20" y="655"/>
                      </a:lnTo>
                      <a:lnTo>
                        <a:pt x="7" y="714"/>
                      </a:lnTo>
                      <a:lnTo>
                        <a:pt x="0" y="778"/>
                      </a:lnTo>
                      <a:lnTo>
                        <a:pt x="0" y="843"/>
                      </a:lnTo>
                      <a:lnTo>
                        <a:pt x="7" y="915"/>
                      </a:lnTo>
                    </a:path>
                  </a:pathLst>
                </a:custGeom>
                <a:noFill/>
                <a:ln w="9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1" name="Google Shape;1921;p38"/>
                <p:cNvSpPr/>
                <p:nvPr/>
              </p:nvSpPr>
              <p:spPr>
                <a:xfrm>
                  <a:off x="7413781" y="6396623"/>
                  <a:ext cx="123474" cy="1732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" h="1966" fill="none" extrusionOk="0">
                      <a:moveTo>
                        <a:pt x="0" y="1"/>
                      </a:moveTo>
                      <a:lnTo>
                        <a:pt x="156" y="1440"/>
                      </a:lnTo>
                      <a:lnTo>
                        <a:pt x="1401" y="1966"/>
                      </a:lnTo>
                    </a:path>
                  </a:pathLst>
                </a:custGeom>
                <a:noFill/>
                <a:ln w="9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2" name="Google Shape;1922;p38"/>
                <p:cNvSpPr/>
                <p:nvPr/>
              </p:nvSpPr>
              <p:spPr>
                <a:xfrm>
                  <a:off x="6801085" y="4309385"/>
                  <a:ext cx="775654" cy="356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1" h="4041" extrusionOk="0">
                      <a:moveTo>
                        <a:pt x="7743" y="1"/>
                      </a:moveTo>
                      <a:lnTo>
                        <a:pt x="7484" y="208"/>
                      </a:lnTo>
                      <a:lnTo>
                        <a:pt x="7186" y="435"/>
                      </a:lnTo>
                      <a:lnTo>
                        <a:pt x="6569" y="889"/>
                      </a:lnTo>
                      <a:lnTo>
                        <a:pt x="6077" y="1246"/>
                      </a:lnTo>
                      <a:lnTo>
                        <a:pt x="5869" y="1388"/>
                      </a:lnTo>
                      <a:lnTo>
                        <a:pt x="6187" y="1849"/>
                      </a:lnTo>
                      <a:lnTo>
                        <a:pt x="2367" y="1998"/>
                      </a:lnTo>
                      <a:lnTo>
                        <a:pt x="2179" y="1946"/>
                      </a:lnTo>
                      <a:lnTo>
                        <a:pt x="1985" y="1907"/>
                      </a:lnTo>
                      <a:lnTo>
                        <a:pt x="1790" y="1881"/>
                      </a:lnTo>
                      <a:lnTo>
                        <a:pt x="1595" y="1855"/>
                      </a:lnTo>
                      <a:lnTo>
                        <a:pt x="1401" y="1842"/>
                      </a:lnTo>
                      <a:lnTo>
                        <a:pt x="1213" y="1836"/>
                      </a:lnTo>
                      <a:lnTo>
                        <a:pt x="1025" y="1836"/>
                      </a:lnTo>
                      <a:lnTo>
                        <a:pt x="856" y="1842"/>
                      </a:lnTo>
                      <a:lnTo>
                        <a:pt x="694" y="1855"/>
                      </a:lnTo>
                      <a:lnTo>
                        <a:pt x="545" y="1868"/>
                      </a:lnTo>
                      <a:lnTo>
                        <a:pt x="415" y="1888"/>
                      </a:lnTo>
                      <a:lnTo>
                        <a:pt x="298" y="1914"/>
                      </a:lnTo>
                      <a:lnTo>
                        <a:pt x="208" y="1940"/>
                      </a:lnTo>
                      <a:lnTo>
                        <a:pt x="136" y="1966"/>
                      </a:lnTo>
                      <a:lnTo>
                        <a:pt x="110" y="1985"/>
                      </a:lnTo>
                      <a:lnTo>
                        <a:pt x="91" y="1998"/>
                      </a:lnTo>
                      <a:lnTo>
                        <a:pt x="84" y="2011"/>
                      </a:lnTo>
                      <a:lnTo>
                        <a:pt x="78" y="2030"/>
                      </a:lnTo>
                      <a:lnTo>
                        <a:pt x="84" y="2056"/>
                      </a:lnTo>
                      <a:lnTo>
                        <a:pt x="97" y="2076"/>
                      </a:lnTo>
                      <a:lnTo>
                        <a:pt x="130" y="2095"/>
                      </a:lnTo>
                      <a:lnTo>
                        <a:pt x="169" y="2102"/>
                      </a:lnTo>
                      <a:lnTo>
                        <a:pt x="214" y="2108"/>
                      </a:lnTo>
                      <a:lnTo>
                        <a:pt x="273" y="2108"/>
                      </a:lnTo>
                      <a:lnTo>
                        <a:pt x="396" y="2102"/>
                      </a:lnTo>
                      <a:lnTo>
                        <a:pt x="545" y="2095"/>
                      </a:lnTo>
                      <a:lnTo>
                        <a:pt x="772" y="2095"/>
                      </a:lnTo>
                      <a:lnTo>
                        <a:pt x="843" y="2102"/>
                      </a:lnTo>
                      <a:lnTo>
                        <a:pt x="915" y="2115"/>
                      </a:lnTo>
                      <a:lnTo>
                        <a:pt x="979" y="2134"/>
                      </a:lnTo>
                      <a:lnTo>
                        <a:pt x="882" y="2154"/>
                      </a:lnTo>
                      <a:lnTo>
                        <a:pt x="785" y="2173"/>
                      </a:lnTo>
                      <a:lnTo>
                        <a:pt x="694" y="2193"/>
                      </a:lnTo>
                      <a:lnTo>
                        <a:pt x="610" y="2218"/>
                      </a:lnTo>
                      <a:lnTo>
                        <a:pt x="448" y="2283"/>
                      </a:lnTo>
                      <a:lnTo>
                        <a:pt x="305" y="2348"/>
                      </a:lnTo>
                      <a:lnTo>
                        <a:pt x="182" y="2419"/>
                      </a:lnTo>
                      <a:lnTo>
                        <a:pt x="136" y="2458"/>
                      </a:lnTo>
                      <a:lnTo>
                        <a:pt x="91" y="2497"/>
                      </a:lnTo>
                      <a:lnTo>
                        <a:pt x="59" y="2530"/>
                      </a:lnTo>
                      <a:lnTo>
                        <a:pt x="33" y="2569"/>
                      </a:lnTo>
                      <a:lnTo>
                        <a:pt x="13" y="2601"/>
                      </a:lnTo>
                      <a:lnTo>
                        <a:pt x="7" y="2633"/>
                      </a:lnTo>
                      <a:lnTo>
                        <a:pt x="0" y="2659"/>
                      </a:lnTo>
                      <a:lnTo>
                        <a:pt x="7" y="2685"/>
                      </a:lnTo>
                      <a:lnTo>
                        <a:pt x="13" y="2698"/>
                      </a:lnTo>
                      <a:lnTo>
                        <a:pt x="26" y="2718"/>
                      </a:lnTo>
                      <a:lnTo>
                        <a:pt x="46" y="2731"/>
                      </a:lnTo>
                      <a:lnTo>
                        <a:pt x="65" y="2737"/>
                      </a:lnTo>
                      <a:lnTo>
                        <a:pt x="104" y="2744"/>
                      </a:lnTo>
                      <a:lnTo>
                        <a:pt x="188" y="2744"/>
                      </a:lnTo>
                      <a:lnTo>
                        <a:pt x="221" y="2737"/>
                      </a:lnTo>
                      <a:lnTo>
                        <a:pt x="188" y="2763"/>
                      </a:lnTo>
                      <a:lnTo>
                        <a:pt x="156" y="2796"/>
                      </a:lnTo>
                      <a:lnTo>
                        <a:pt x="123" y="2835"/>
                      </a:lnTo>
                      <a:lnTo>
                        <a:pt x="97" y="2880"/>
                      </a:lnTo>
                      <a:lnTo>
                        <a:pt x="78" y="2932"/>
                      </a:lnTo>
                      <a:lnTo>
                        <a:pt x="78" y="2951"/>
                      </a:lnTo>
                      <a:lnTo>
                        <a:pt x="78" y="2977"/>
                      </a:lnTo>
                      <a:lnTo>
                        <a:pt x="84" y="2997"/>
                      </a:lnTo>
                      <a:lnTo>
                        <a:pt x="104" y="3023"/>
                      </a:lnTo>
                      <a:lnTo>
                        <a:pt x="110" y="3029"/>
                      </a:lnTo>
                      <a:lnTo>
                        <a:pt x="130" y="3036"/>
                      </a:lnTo>
                      <a:lnTo>
                        <a:pt x="175" y="3042"/>
                      </a:lnTo>
                      <a:lnTo>
                        <a:pt x="305" y="3042"/>
                      </a:lnTo>
                      <a:lnTo>
                        <a:pt x="480" y="3016"/>
                      </a:lnTo>
                      <a:lnTo>
                        <a:pt x="675" y="2984"/>
                      </a:lnTo>
                      <a:lnTo>
                        <a:pt x="856" y="2945"/>
                      </a:lnTo>
                      <a:lnTo>
                        <a:pt x="1018" y="2906"/>
                      </a:lnTo>
                      <a:lnTo>
                        <a:pt x="1174" y="2867"/>
                      </a:lnTo>
                      <a:lnTo>
                        <a:pt x="1051" y="2938"/>
                      </a:lnTo>
                      <a:lnTo>
                        <a:pt x="772" y="3094"/>
                      </a:lnTo>
                      <a:lnTo>
                        <a:pt x="629" y="3185"/>
                      </a:lnTo>
                      <a:lnTo>
                        <a:pt x="512" y="3263"/>
                      </a:lnTo>
                      <a:lnTo>
                        <a:pt x="467" y="3301"/>
                      </a:lnTo>
                      <a:lnTo>
                        <a:pt x="441" y="3334"/>
                      </a:lnTo>
                      <a:lnTo>
                        <a:pt x="422" y="3360"/>
                      </a:lnTo>
                      <a:lnTo>
                        <a:pt x="422" y="3373"/>
                      </a:lnTo>
                      <a:lnTo>
                        <a:pt x="428" y="3379"/>
                      </a:lnTo>
                      <a:lnTo>
                        <a:pt x="448" y="3392"/>
                      </a:lnTo>
                      <a:lnTo>
                        <a:pt x="467" y="3399"/>
                      </a:lnTo>
                      <a:lnTo>
                        <a:pt x="500" y="3405"/>
                      </a:lnTo>
                      <a:lnTo>
                        <a:pt x="538" y="3405"/>
                      </a:lnTo>
                      <a:lnTo>
                        <a:pt x="642" y="3386"/>
                      </a:lnTo>
                      <a:lnTo>
                        <a:pt x="772" y="3360"/>
                      </a:lnTo>
                      <a:lnTo>
                        <a:pt x="934" y="3314"/>
                      </a:lnTo>
                      <a:lnTo>
                        <a:pt x="1122" y="3256"/>
                      </a:lnTo>
                      <a:lnTo>
                        <a:pt x="1589" y="3113"/>
                      </a:lnTo>
                      <a:lnTo>
                        <a:pt x="1777" y="3126"/>
                      </a:lnTo>
                      <a:lnTo>
                        <a:pt x="1946" y="3139"/>
                      </a:lnTo>
                      <a:lnTo>
                        <a:pt x="2101" y="3133"/>
                      </a:lnTo>
                      <a:lnTo>
                        <a:pt x="2231" y="3126"/>
                      </a:lnTo>
                      <a:lnTo>
                        <a:pt x="2341" y="3120"/>
                      </a:lnTo>
                      <a:lnTo>
                        <a:pt x="2419" y="3107"/>
                      </a:lnTo>
                      <a:lnTo>
                        <a:pt x="2484" y="3094"/>
                      </a:lnTo>
                      <a:lnTo>
                        <a:pt x="6933" y="4008"/>
                      </a:lnTo>
                      <a:lnTo>
                        <a:pt x="7036" y="4021"/>
                      </a:lnTo>
                      <a:lnTo>
                        <a:pt x="7147" y="4034"/>
                      </a:lnTo>
                      <a:lnTo>
                        <a:pt x="7250" y="4041"/>
                      </a:lnTo>
                      <a:lnTo>
                        <a:pt x="7354" y="4034"/>
                      </a:lnTo>
                      <a:lnTo>
                        <a:pt x="7458" y="4021"/>
                      </a:lnTo>
                      <a:lnTo>
                        <a:pt x="7562" y="4002"/>
                      </a:lnTo>
                      <a:lnTo>
                        <a:pt x="7665" y="3982"/>
                      </a:lnTo>
                      <a:lnTo>
                        <a:pt x="7763" y="3950"/>
                      </a:lnTo>
                      <a:lnTo>
                        <a:pt x="7860" y="3911"/>
                      </a:lnTo>
                      <a:lnTo>
                        <a:pt x="7957" y="3866"/>
                      </a:lnTo>
                      <a:lnTo>
                        <a:pt x="8048" y="3814"/>
                      </a:lnTo>
                      <a:lnTo>
                        <a:pt x="8132" y="3762"/>
                      </a:lnTo>
                      <a:lnTo>
                        <a:pt x="8217" y="3697"/>
                      </a:lnTo>
                      <a:lnTo>
                        <a:pt x="8301" y="3626"/>
                      </a:lnTo>
                      <a:lnTo>
                        <a:pt x="8372" y="3554"/>
                      </a:lnTo>
                      <a:lnTo>
                        <a:pt x="8444" y="3470"/>
                      </a:lnTo>
                      <a:lnTo>
                        <a:pt x="8515" y="3379"/>
                      </a:lnTo>
                      <a:lnTo>
                        <a:pt x="8580" y="3288"/>
                      </a:lnTo>
                      <a:lnTo>
                        <a:pt x="8632" y="3185"/>
                      </a:lnTo>
                      <a:lnTo>
                        <a:pt x="8684" y="3087"/>
                      </a:lnTo>
                      <a:lnTo>
                        <a:pt x="8722" y="2977"/>
                      </a:lnTo>
                      <a:lnTo>
                        <a:pt x="8755" y="2873"/>
                      </a:lnTo>
                      <a:lnTo>
                        <a:pt x="8774" y="2763"/>
                      </a:lnTo>
                      <a:lnTo>
                        <a:pt x="8794" y="2653"/>
                      </a:lnTo>
                      <a:lnTo>
                        <a:pt x="8800" y="2543"/>
                      </a:lnTo>
                      <a:lnTo>
                        <a:pt x="8800" y="2432"/>
                      </a:lnTo>
                      <a:lnTo>
                        <a:pt x="8794" y="2322"/>
                      </a:lnTo>
                      <a:lnTo>
                        <a:pt x="8781" y="2212"/>
                      </a:lnTo>
                      <a:lnTo>
                        <a:pt x="8755" y="2102"/>
                      </a:lnTo>
                      <a:lnTo>
                        <a:pt x="8722" y="1991"/>
                      </a:lnTo>
                      <a:lnTo>
                        <a:pt x="8684" y="1888"/>
                      </a:lnTo>
                      <a:lnTo>
                        <a:pt x="8638" y="1777"/>
                      </a:lnTo>
                      <a:lnTo>
                        <a:pt x="7743" y="1"/>
                      </a:lnTo>
                      <a:close/>
                    </a:path>
                  </a:pathLst>
                </a:custGeom>
                <a:solidFill>
                  <a:srgbClr val="F797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3" name="Google Shape;1923;p38"/>
                <p:cNvSpPr/>
                <p:nvPr/>
              </p:nvSpPr>
              <p:spPr>
                <a:xfrm>
                  <a:off x="6826731" y="4526014"/>
                  <a:ext cx="89278" cy="22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254" fill="none" extrusionOk="0">
                      <a:moveTo>
                        <a:pt x="1" y="253"/>
                      </a:moveTo>
                      <a:lnTo>
                        <a:pt x="1" y="253"/>
                      </a:lnTo>
                      <a:lnTo>
                        <a:pt x="98" y="214"/>
                      </a:lnTo>
                      <a:lnTo>
                        <a:pt x="196" y="175"/>
                      </a:lnTo>
                      <a:lnTo>
                        <a:pt x="325" y="137"/>
                      </a:lnTo>
                      <a:lnTo>
                        <a:pt x="481" y="91"/>
                      </a:lnTo>
                      <a:lnTo>
                        <a:pt x="649" y="52"/>
                      </a:lnTo>
                      <a:lnTo>
                        <a:pt x="831" y="20"/>
                      </a:lnTo>
                      <a:lnTo>
                        <a:pt x="922" y="7"/>
                      </a:lnTo>
                      <a:lnTo>
                        <a:pt x="1013" y="0"/>
                      </a:lnTo>
                    </a:path>
                  </a:pathLst>
                </a:custGeom>
                <a:no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4" name="Google Shape;1924;p38"/>
                <p:cNvSpPr/>
                <p:nvPr/>
              </p:nvSpPr>
              <p:spPr>
                <a:xfrm>
                  <a:off x="7249679" y="4467142"/>
                  <a:ext cx="229850" cy="9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8" h="105" fill="none" extrusionOk="0">
                      <a:moveTo>
                        <a:pt x="2608" y="0"/>
                      </a:moveTo>
                      <a:lnTo>
                        <a:pt x="1" y="104"/>
                      </a:lnTo>
                    </a:path>
                  </a:pathLst>
                </a:custGeom>
                <a:no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5" name="Google Shape;1925;p38"/>
                <p:cNvSpPr/>
                <p:nvPr/>
              </p:nvSpPr>
              <p:spPr>
                <a:xfrm>
                  <a:off x="7318334" y="4309385"/>
                  <a:ext cx="166923" cy="144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4" h="1642" extrusionOk="0">
                      <a:moveTo>
                        <a:pt x="1874" y="1"/>
                      </a:moveTo>
                      <a:lnTo>
                        <a:pt x="1615" y="208"/>
                      </a:lnTo>
                      <a:lnTo>
                        <a:pt x="1317" y="435"/>
                      </a:lnTo>
                      <a:lnTo>
                        <a:pt x="700" y="889"/>
                      </a:lnTo>
                      <a:lnTo>
                        <a:pt x="208" y="1246"/>
                      </a:lnTo>
                      <a:lnTo>
                        <a:pt x="0" y="1388"/>
                      </a:lnTo>
                      <a:lnTo>
                        <a:pt x="175" y="1641"/>
                      </a:lnTo>
                      <a:lnTo>
                        <a:pt x="1894" y="39"/>
                      </a:lnTo>
                      <a:lnTo>
                        <a:pt x="1874" y="1"/>
                      </a:lnTo>
                      <a:close/>
                    </a:path>
                  </a:pathLst>
                </a:custGeom>
                <a:solidFill>
                  <a:srgbClr val="000000">
                    <a:alpha val="1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6" name="Google Shape;1926;p38"/>
                <p:cNvSpPr/>
                <p:nvPr/>
              </p:nvSpPr>
              <p:spPr>
                <a:xfrm>
                  <a:off x="7478911" y="4537471"/>
                  <a:ext cx="71475" cy="75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" h="857" extrusionOk="0">
                      <a:moveTo>
                        <a:pt x="506" y="0"/>
                      </a:moveTo>
                      <a:lnTo>
                        <a:pt x="428" y="7"/>
                      </a:lnTo>
                      <a:lnTo>
                        <a:pt x="351" y="39"/>
                      </a:lnTo>
                      <a:lnTo>
                        <a:pt x="273" y="78"/>
                      </a:lnTo>
                      <a:lnTo>
                        <a:pt x="201" y="136"/>
                      </a:lnTo>
                      <a:lnTo>
                        <a:pt x="137" y="201"/>
                      </a:lnTo>
                      <a:lnTo>
                        <a:pt x="78" y="279"/>
                      </a:lnTo>
                      <a:lnTo>
                        <a:pt x="39" y="363"/>
                      </a:lnTo>
                      <a:lnTo>
                        <a:pt x="13" y="448"/>
                      </a:lnTo>
                      <a:lnTo>
                        <a:pt x="0" y="525"/>
                      </a:lnTo>
                      <a:lnTo>
                        <a:pt x="0" y="603"/>
                      </a:lnTo>
                      <a:lnTo>
                        <a:pt x="7" y="642"/>
                      </a:lnTo>
                      <a:lnTo>
                        <a:pt x="20" y="675"/>
                      </a:lnTo>
                      <a:lnTo>
                        <a:pt x="33" y="707"/>
                      </a:lnTo>
                      <a:lnTo>
                        <a:pt x="52" y="739"/>
                      </a:lnTo>
                      <a:lnTo>
                        <a:pt x="78" y="765"/>
                      </a:lnTo>
                      <a:lnTo>
                        <a:pt x="104" y="791"/>
                      </a:lnTo>
                      <a:lnTo>
                        <a:pt x="130" y="811"/>
                      </a:lnTo>
                      <a:lnTo>
                        <a:pt x="162" y="830"/>
                      </a:lnTo>
                      <a:lnTo>
                        <a:pt x="195" y="843"/>
                      </a:lnTo>
                      <a:lnTo>
                        <a:pt x="234" y="850"/>
                      </a:lnTo>
                      <a:lnTo>
                        <a:pt x="266" y="856"/>
                      </a:lnTo>
                      <a:lnTo>
                        <a:pt x="305" y="856"/>
                      </a:lnTo>
                      <a:lnTo>
                        <a:pt x="383" y="843"/>
                      </a:lnTo>
                      <a:lnTo>
                        <a:pt x="461" y="817"/>
                      </a:lnTo>
                      <a:lnTo>
                        <a:pt x="539" y="778"/>
                      </a:lnTo>
                      <a:lnTo>
                        <a:pt x="610" y="720"/>
                      </a:lnTo>
                      <a:lnTo>
                        <a:pt x="675" y="649"/>
                      </a:lnTo>
                      <a:lnTo>
                        <a:pt x="733" y="571"/>
                      </a:lnTo>
                      <a:lnTo>
                        <a:pt x="772" y="493"/>
                      </a:lnTo>
                      <a:lnTo>
                        <a:pt x="798" y="409"/>
                      </a:lnTo>
                      <a:lnTo>
                        <a:pt x="811" y="324"/>
                      </a:lnTo>
                      <a:lnTo>
                        <a:pt x="811" y="247"/>
                      </a:lnTo>
                      <a:lnTo>
                        <a:pt x="804" y="214"/>
                      </a:lnTo>
                      <a:lnTo>
                        <a:pt x="792" y="175"/>
                      </a:lnTo>
                      <a:lnTo>
                        <a:pt x="779" y="143"/>
                      </a:lnTo>
                      <a:lnTo>
                        <a:pt x="759" y="110"/>
                      </a:lnTo>
                      <a:lnTo>
                        <a:pt x="733" y="84"/>
                      </a:lnTo>
                      <a:lnTo>
                        <a:pt x="707" y="58"/>
                      </a:lnTo>
                      <a:lnTo>
                        <a:pt x="681" y="39"/>
                      </a:lnTo>
                      <a:lnTo>
                        <a:pt x="649" y="26"/>
                      </a:lnTo>
                      <a:lnTo>
                        <a:pt x="616" y="13"/>
                      </a:lnTo>
                      <a:lnTo>
                        <a:pt x="584" y="0"/>
                      </a:lnTo>
                      <a:close/>
                    </a:path>
                  </a:pathLst>
                </a:custGeom>
                <a:solidFill>
                  <a:srgbClr val="000000">
                    <a:alpha val="1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1927" name="Google Shape;1927;p38"/>
              <p:cNvCxnSpPr/>
              <p:nvPr/>
            </p:nvCxnSpPr>
            <p:spPr>
              <a:xfrm>
                <a:off x="167450" y="4291792"/>
                <a:ext cx="192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928" name="Google Shape;1928;p38"/>
              <p:cNvGrpSpPr/>
              <p:nvPr/>
            </p:nvGrpSpPr>
            <p:grpSpPr>
              <a:xfrm>
                <a:off x="676080" y="1240512"/>
                <a:ext cx="505252" cy="632103"/>
                <a:chOff x="2988250" y="-1105250"/>
                <a:chExt cx="563143" cy="704528"/>
              </a:xfrm>
            </p:grpSpPr>
            <p:sp>
              <p:nvSpPr>
                <p:cNvPr id="1929" name="Google Shape;1929;p38"/>
                <p:cNvSpPr/>
                <p:nvPr/>
              </p:nvSpPr>
              <p:spPr>
                <a:xfrm>
                  <a:off x="2988250" y="-1105250"/>
                  <a:ext cx="563143" cy="563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3" h="9462" extrusionOk="0">
                      <a:moveTo>
                        <a:pt x="4740" y="0"/>
                      </a:moveTo>
                      <a:lnTo>
                        <a:pt x="4492" y="17"/>
                      </a:lnTo>
                      <a:lnTo>
                        <a:pt x="4244" y="33"/>
                      </a:lnTo>
                      <a:lnTo>
                        <a:pt x="4013" y="66"/>
                      </a:lnTo>
                      <a:lnTo>
                        <a:pt x="3782" y="99"/>
                      </a:lnTo>
                      <a:lnTo>
                        <a:pt x="3551" y="149"/>
                      </a:lnTo>
                      <a:lnTo>
                        <a:pt x="3320" y="215"/>
                      </a:lnTo>
                      <a:lnTo>
                        <a:pt x="3105" y="297"/>
                      </a:lnTo>
                      <a:lnTo>
                        <a:pt x="2890" y="380"/>
                      </a:lnTo>
                      <a:lnTo>
                        <a:pt x="2676" y="479"/>
                      </a:lnTo>
                      <a:lnTo>
                        <a:pt x="2478" y="578"/>
                      </a:lnTo>
                      <a:lnTo>
                        <a:pt x="2279" y="694"/>
                      </a:lnTo>
                      <a:lnTo>
                        <a:pt x="2081" y="809"/>
                      </a:lnTo>
                      <a:lnTo>
                        <a:pt x="1900" y="941"/>
                      </a:lnTo>
                      <a:lnTo>
                        <a:pt x="1718" y="1090"/>
                      </a:lnTo>
                      <a:lnTo>
                        <a:pt x="1553" y="1238"/>
                      </a:lnTo>
                      <a:lnTo>
                        <a:pt x="1388" y="1387"/>
                      </a:lnTo>
                      <a:lnTo>
                        <a:pt x="1239" y="1552"/>
                      </a:lnTo>
                      <a:lnTo>
                        <a:pt x="1091" y="1734"/>
                      </a:lnTo>
                      <a:lnTo>
                        <a:pt x="942" y="1915"/>
                      </a:lnTo>
                      <a:lnTo>
                        <a:pt x="810" y="2097"/>
                      </a:lnTo>
                      <a:lnTo>
                        <a:pt x="694" y="2279"/>
                      </a:lnTo>
                      <a:lnTo>
                        <a:pt x="579" y="2477"/>
                      </a:lnTo>
                      <a:lnTo>
                        <a:pt x="463" y="2691"/>
                      </a:lnTo>
                      <a:lnTo>
                        <a:pt x="381" y="2890"/>
                      </a:lnTo>
                      <a:lnTo>
                        <a:pt x="282" y="3104"/>
                      </a:lnTo>
                      <a:lnTo>
                        <a:pt x="216" y="3335"/>
                      </a:lnTo>
                      <a:lnTo>
                        <a:pt x="149" y="3550"/>
                      </a:lnTo>
                      <a:lnTo>
                        <a:pt x="100" y="3781"/>
                      </a:lnTo>
                      <a:lnTo>
                        <a:pt x="50" y="4012"/>
                      </a:lnTo>
                      <a:lnTo>
                        <a:pt x="34" y="4260"/>
                      </a:lnTo>
                      <a:lnTo>
                        <a:pt x="1" y="4491"/>
                      </a:lnTo>
                      <a:lnTo>
                        <a:pt x="1" y="4739"/>
                      </a:lnTo>
                      <a:lnTo>
                        <a:pt x="1" y="4987"/>
                      </a:lnTo>
                      <a:lnTo>
                        <a:pt x="34" y="5218"/>
                      </a:lnTo>
                      <a:lnTo>
                        <a:pt x="50" y="5449"/>
                      </a:lnTo>
                      <a:lnTo>
                        <a:pt x="100" y="5697"/>
                      </a:lnTo>
                      <a:lnTo>
                        <a:pt x="149" y="5911"/>
                      </a:lnTo>
                      <a:lnTo>
                        <a:pt x="216" y="6142"/>
                      </a:lnTo>
                      <a:lnTo>
                        <a:pt x="282" y="6357"/>
                      </a:lnTo>
                      <a:lnTo>
                        <a:pt x="381" y="6572"/>
                      </a:lnTo>
                      <a:lnTo>
                        <a:pt x="463" y="6786"/>
                      </a:lnTo>
                      <a:lnTo>
                        <a:pt x="579" y="6985"/>
                      </a:lnTo>
                      <a:lnTo>
                        <a:pt x="694" y="7183"/>
                      </a:lnTo>
                      <a:lnTo>
                        <a:pt x="810" y="7381"/>
                      </a:lnTo>
                      <a:lnTo>
                        <a:pt x="942" y="7562"/>
                      </a:lnTo>
                      <a:lnTo>
                        <a:pt x="1091" y="7744"/>
                      </a:lnTo>
                      <a:lnTo>
                        <a:pt x="1239" y="7909"/>
                      </a:lnTo>
                      <a:lnTo>
                        <a:pt x="1388" y="8074"/>
                      </a:lnTo>
                      <a:lnTo>
                        <a:pt x="1553" y="8239"/>
                      </a:lnTo>
                      <a:lnTo>
                        <a:pt x="1718" y="8388"/>
                      </a:lnTo>
                      <a:lnTo>
                        <a:pt x="1900" y="8520"/>
                      </a:lnTo>
                      <a:lnTo>
                        <a:pt x="2081" y="8652"/>
                      </a:lnTo>
                      <a:lnTo>
                        <a:pt x="2279" y="8784"/>
                      </a:lnTo>
                      <a:lnTo>
                        <a:pt x="2478" y="8900"/>
                      </a:lnTo>
                      <a:lnTo>
                        <a:pt x="2676" y="8999"/>
                      </a:lnTo>
                      <a:lnTo>
                        <a:pt x="2890" y="9098"/>
                      </a:lnTo>
                      <a:lnTo>
                        <a:pt x="3105" y="9181"/>
                      </a:lnTo>
                      <a:lnTo>
                        <a:pt x="3320" y="9247"/>
                      </a:lnTo>
                      <a:lnTo>
                        <a:pt x="3551" y="9313"/>
                      </a:lnTo>
                      <a:lnTo>
                        <a:pt x="3782" y="9362"/>
                      </a:lnTo>
                      <a:lnTo>
                        <a:pt x="4013" y="9412"/>
                      </a:lnTo>
                      <a:lnTo>
                        <a:pt x="4244" y="9445"/>
                      </a:lnTo>
                      <a:lnTo>
                        <a:pt x="4492" y="9461"/>
                      </a:lnTo>
                      <a:lnTo>
                        <a:pt x="4971" y="9461"/>
                      </a:lnTo>
                      <a:lnTo>
                        <a:pt x="5219" y="9445"/>
                      </a:lnTo>
                      <a:lnTo>
                        <a:pt x="5450" y="9412"/>
                      </a:lnTo>
                      <a:lnTo>
                        <a:pt x="5681" y="9362"/>
                      </a:lnTo>
                      <a:lnTo>
                        <a:pt x="5912" y="9313"/>
                      </a:lnTo>
                      <a:lnTo>
                        <a:pt x="6143" y="9247"/>
                      </a:lnTo>
                      <a:lnTo>
                        <a:pt x="6358" y="9181"/>
                      </a:lnTo>
                      <a:lnTo>
                        <a:pt x="6573" y="9098"/>
                      </a:lnTo>
                      <a:lnTo>
                        <a:pt x="6787" y="8999"/>
                      </a:lnTo>
                      <a:lnTo>
                        <a:pt x="6985" y="8900"/>
                      </a:lnTo>
                      <a:lnTo>
                        <a:pt x="7183" y="8784"/>
                      </a:lnTo>
                      <a:lnTo>
                        <a:pt x="7382" y="8652"/>
                      </a:lnTo>
                      <a:lnTo>
                        <a:pt x="7563" y="8520"/>
                      </a:lnTo>
                      <a:lnTo>
                        <a:pt x="7745" y="8388"/>
                      </a:lnTo>
                      <a:lnTo>
                        <a:pt x="7910" y="8239"/>
                      </a:lnTo>
                      <a:lnTo>
                        <a:pt x="8075" y="8074"/>
                      </a:lnTo>
                      <a:lnTo>
                        <a:pt x="8240" y="7909"/>
                      </a:lnTo>
                      <a:lnTo>
                        <a:pt x="8389" y="7744"/>
                      </a:lnTo>
                      <a:lnTo>
                        <a:pt x="8521" y="7562"/>
                      </a:lnTo>
                      <a:lnTo>
                        <a:pt x="8653" y="7381"/>
                      </a:lnTo>
                      <a:lnTo>
                        <a:pt x="8769" y="7183"/>
                      </a:lnTo>
                      <a:lnTo>
                        <a:pt x="8884" y="6985"/>
                      </a:lnTo>
                      <a:lnTo>
                        <a:pt x="9000" y="6786"/>
                      </a:lnTo>
                      <a:lnTo>
                        <a:pt x="9082" y="6572"/>
                      </a:lnTo>
                      <a:lnTo>
                        <a:pt x="9181" y="6357"/>
                      </a:lnTo>
                      <a:lnTo>
                        <a:pt x="9247" y="6142"/>
                      </a:lnTo>
                      <a:lnTo>
                        <a:pt x="9313" y="5911"/>
                      </a:lnTo>
                      <a:lnTo>
                        <a:pt x="9363" y="5697"/>
                      </a:lnTo>
                      <a:lnTo>
                        <a:pt x="9413" y="5449"/>
                      </a:lnTo>
                      <a:lnTo>
                        <a:pt x="9429" y="5218"/>
                      </a:lnTo>
                      <a:lnTo>
                        <a:pt x="9462" y="4987"/>
                      </a:lnTo>
                      <a:lnTo>
                        <a:pt x="9462" y="4739"/>
                      </a:lnTo>
                      <a:lnTo>
                        <a:pt x="9462" y="4491"/>
                      </a:lnTo>
                      <a:lnTo>
                        <a:pt x="9429" y="4260"/>
                      </a:lnTo>
                      <a:lnTo>
                        <a:pt x="9413" y="4012"/>
                      </a:lnTo>
                      <a:lnTo>
                        <a:pt x="9363" y="3781"/>
                      </a:lnTo>
                      <a:lnTo>
                        <a:pt x="9313" y="3550"/>
                      </a:lnTo>
                      <a:lnTo>
                        <a:pt x="9247" y="3335"/>
                      </a:lnTo>
                      <a:lnTo>
                        <a:pt x="9181" y="3104"/>
                      </a:lnTo>
                      <a:lnTo>
                        <a:pt x="9082" y="2890"/>
                      </a:lnTo>
                      <a:lnTo>
                        <a:pt x="9000" y="2691"/>
                      </a:lnTo>
                      <a:lnTo>
                        <a:pt x="8884" y="2477"/>
                      </a:lnTo>
                      <a:lnTo>
                        <a:pt x="8769" y="2279"/>
                      </a:lnTo>
                      <a:lnTo>
                        <a:pt x="8653" y="2097"/>
                      </a:lnTo>
                      <a:lnTo>
                        <a:pt x="8521" y="1915"/>
                      </a:lnTo>
                      <a:lnTo>
                        <a:pt x="8389" y="1734"/>
                      </a:lnTo>
                      <a:lnTo>
                        <a:pt x="8240" y="1552"/>
                      </a:lnTo>
                      <a:lnTo>
                        <a:pt x="8075" y="1387"/>
                      </a:lnTo>
                      <a:lnTo>
                        <a:pt x="7910" y="1238"/>
                      </a:lnTo>
                      <a:lnTo>
                        <a:pt x="7745" y="1090"/>
                      </a:lnTo>
                      <a:lnTo>
                        <a:pt x="7563" y="941"/>
                      </a:lnTo>
                      <a:lnTo>
                        <a:pt x="7382" y="809"/>
                      </a:lnTo>
                      <a:lnTo>
                        <a:pt x="7183" y="694"/>
                      </a:lnTo>
                      <a:lnTo>
                        <a:pt x="6985" y="578"/>
                      </a:lnTo>
                      <a:lnTo>
                        <a:pt x="6787" y="479"/>
                      </a:lnTo>
                      <a:lnTo>
                        <a:pt x="6573" y="380"/>
                      </a:lnTo>
                      <a:lnTo>
                        <a:pt x="6358" y="297"/>
                      </a:lnTo>
                      <a:lnTo>
                        <a:pt x="6143" y="215"/>
                      </a:lnTo>
                      <a:lnTo>
                        <a:pt x="5912" y="149"/>
                      </a:lnTo>
                      <a:lnTo>
                        <a:pt x="5681" y="99"/>
                      </a:lnTo>
                      <a:lnTo>
                        <a:pt x="5450" y="66"/>
                      </a:lnTo>
                      <a:lnTo>
                        <a:pt x="5219" y="33"/>
                      </a:lnTo>
                      <a:lnTo>
                        <a:pt x="4971" y="17"/>
                      </a:lnTo>
                      <a:lnTo>
                        <a:pt x="474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0" name="Google Shape;1930;p38"/>
                <p:cNvSpPr/>
                <p:nvPr/>
              </p:nvSpPr>
              <p:spPr>
                <a:xfrm>
                  <a:off x="3110124" y="-936245"/>
                  <a:ext cx="319390" cy="256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7" h="4310" extrusionOk="0">
                      <a:moveTo>
                        <a:pt x="1354" y="0"/>
                      </a:moveTo>
                      <a:lnTo>
                        <a:pt x="1206" y="17"/>
                      </a:lnTo>
                      <a:lnTo>
                        <a:pt x="1041" y="50"/>
                      </a:lnTo>
                      <a:lnTo>
                        <a:pt x="892" y="99"/>
                      </a:lnTo>
                      <a:lnTo>
                        <a:pt x="760" y="182"/>
                      </a:lnTo>
                      <a:lnTo>
                        <a:pt x="611" y="264"/>
                      </a:lnTo>
                      <a:lnTo>
                        <a:pt x="496" y="363"/>
                      </a:lnTo>
                      <a:lnTo>
                        <a:pt x="380" y="479"/>
                      </a:lnTo>
                      <a:lnTo>
                        <a:pt x="265" y="595"/>
                      </a:lnTo>
                      <a:lnTo>
                        <a:pt x="182" y="743"/>
                      </a:lnTo>
                      <a:lnTo>
                        <a:pt x="99" y="908"/>
                      </a:lnTo>
                      <a:lnTo>
                        <a:pt x="66" y="1007"/>
                      </a:lnTo>
                      <a:lnTo>
                        <a:pt x="33" y="1123"/>
                      </a:lnTo>
                      <a:lnTo>
                        <a:pt x="0" y="1371"/>
                      </a:lnTo>
                      <a:lnTo>
                        <a:pt x="0" y="1602"/>
                      </a:lnTo>
                      <a:lnTo>
                        <a:pt x="33" y="1833"/>
                      </a:lnTo>
                      <a:lnTo>
                        <a:pt x="116" y="2048"/>
                      </a:lnTo>
                      <a:lnTo>
                        <a:pt x="231" y="2246"/>
                      </a:lnTo>
                      <a:lnTo>
                        <a:pt x="364" y="2444"/>
                      </a:lnTo>
                      <a:lnTo>
                        <a:pt x="446" y="2526"/>
                      </a:lnTo>
                      <a:lnTo>
                        <a:pt x="545" y="2609"/>
                      </a:lnTo>
                      <a:lnTo>
                        <a:pt x="2692" y="4310"/>
                      </a:lnTo>
                      <a:lnTo>
                        <a:pt x="4822" y="2609"/>
                      </a:lnTo>
                      <a:lnTo>
                        <a:pt x="4921" y="2526"/>
                      </a:lnTo>
                      <a:lnTo>
                        <a:pt x="5003" y="2444"/>
                      </a:lnTo>
                      <a:lnTo>
                        <a:pt x="5135" y="2246"/>
                      </a:lnTo>
                      <a:lnTo>
                        <a:pt x="5251" y="2048"/>
                      </a:lnTo>
                      <a:lnTo>
                        <a:pt x="5334" y="1833"/>
                      </a:lnTo>
                      <a:lnTo>
                        <a:pt x="5367" y="1602"/>
                      </a:lnTo>
                      <a:lnTo>
                        <a:pt x="5367" y="1371"/>
                      </a:lnTo>
                      <a:lnTo>
                        <a:pt x="5334" y="1123"/>
                      </a:lnTo>
                      <a:lnTo>
                        <a:pt x="5301" y="1007"/>
                      </a:lnTo>
                      <a:lnTo>
                        <a:pt x="5268" y="908"/>
                      </a:lnTo>
                      <a:lnTo>
                        <a:pt x="5185" y="743"/>
                      </a:lnTo>
                      <a:lnTo>
                        <a:pt x="5102" y="595"/>
                      </a:lnTo>
                      <a:lnTo>
                        <a:pt x="4987" y="479"/>
                      </a:lnTo>
                      <a:lnTo>
                        <a:pt x="4871" y="363"/>
                      </a:lnTo>
                      <a:lnTo>
                        <a:pt x="4756" y="264"/>
                      </a:lnTo>
                      <a:lnTo>
                        <a:pt x="4607" y="182"/>
                      </a:lnTo>
                      <a:lnTo>
                        <a:pt x="4475" y="99"/>
                      </a:lnTo>
                      <a:lnTo>
                        <a:pt x="4326" y="50"/>
                      </a:lnTo>
                      <a:lnTo>
                        <a:pt x="4161" y="17"/>
                      </a:lnTo>
                      <a:lnTo>
                        <a:pt x="4013" y="0"/>
                      </a:lnTo>
                      <a:lnTo>
                        <a:pt x="3682" y="0"/>
                      </a:lnTo>
                      <a:lnTo>
                        <a:pt x="3534" y="33"/>
                      </a:lnTo>
                      <a:lnTo>
                        <a:pt x="3369" y="99"/>
                      </a:lnTo>
                      <a:lnTo>
                        <a:pt x="3220" y="165"/>
                      </a:lnTo>
                      <a:lnTo>
                        <a:pt x="3071" y="248"/>
                      </a:lnTo>
                      <a:lnTo>
                        <a:pt x="2692" y="528"/>
                      </a:lnTo>
                      <a:lnTo>
                        <a:pt x="2295" y="248"/>
                      </a:lnTo>
                      <a:lnTo>
                        <a:pt x="2147" y="165"/>
                      </a:lnTo>
                      <a:lnTo>
                        <a:pt x="1998" y="99"/>
                      </a:lnTo>
                      <a:lnTo>
                        <a:pt x="1833" y="33"/>
                      </a:lnTo>
                      <a:lnTo>
                        <a:pt x="168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1" name="Google Shape;1931;p38"/>
                <p:cNvSpPr/>
                <p:nvPr/>
              </p:nvSpPr>
              <p:spPr>
                <a:xfrm>
                  <a:off x="3206409" y="-576633"/>
                  <a:ext cx="126816" cy="175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" h="2956" extrusionOk="0">
                      <a:moveTo>
                        <a:pt x="0" y="0"/>
                      </a:moveTo>
                      <a:lnTo>
                        <a:pt x="1074" y="2956"/>
                      </a:lnTo>
                      <a:lnTo>
                        <a:pt x="213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85" name="TextBox 184"/>
          <p:cNvSpPr txBox="1"/>
          <p:nvPr/>
        </p:nvSpPr>
        <p:spPr>
          <a:xfrm>
            <a:off x="-1" y="885321"/>
            <a:ext cx="9144001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CA2E6C"/>
                </a:solidFill>
              </a:rPr>
              <a:t>HẸN GẶP LẠI CÁC EM </a:t>
            </a:r>
          </a:p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CA2E6C"/>
                </a:solidFill>
              </a:rPr>
              <a:t>Ở BUỔI HỌC SAU!</a:t>
            </a:r>
            <a:endParaRPr lang="en-US" sz="4000" b="1">
              <a:solidFill>
                <a:srgbClr val="CA2E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16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02767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CA2E6C"/>
                </a:solidFill>
              </a:rPr>
              <a:t>KHỞI ĐỘNG</a:t>
            </a:r>
            <a:endParaRPr lang="en-US" sz="3500" b="1">
              <a:solidFill>
                <a:srgbClr val="CA2E6C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DD0E018-FCCF-88A2-01B4-14E8D95D5E88}"/>
              </a:ext>
            </a:extLst>
          </p:cNvPr>
          <p:cNvGrpSpPr/>
          <p:nvPr/>
        </p:nvGrpSpPr>
        <p:grpSpPr>
          <a:xfrm>
            <a:off x="981830" y="842079"/>
            <a:ext cx="7180340" cy="3171121"/>
            <a:chOff x="11532930" y="6841031"/>
            <a:chExt cx="12414509" cy="548273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977B30C-C246-F697-35CC-CD605CCA3ACF}"/>
                </a:ext>
              </a:extLst>
            </p:cNvPr>
            <p:cNvGrpSpPr/>
            <p:nvPr/>
          </p:nvGrpSpPr>
          <p:grpSpPr>
            <a:xfrm>
              <a:off x="11532930" y="7439241"/>
              <a:ext cx="12414509" cy="4884525"/>
              <a:chOff x="-1235560" y="6362700"/>
              <a:chExt cx="12414509" cy="4884525"/>
            </a:xfrm>
          </p:grpSpPr>
          <p:sp>
            <p:nvSpPr>
              <p:cNvPr id="9" name="Rectangle: Rounded Corners 27">
                <a:extLst>
                  <a:ext uri="{FF2B5EF4-FFF2-40B4-BE49-F238E27FC236}">
                    <a16:creationId xmlns:a16="http://schemas.microsoft.com/office/drawing/2014/main" id="{DFA30973-9C8D-E987-A612-7BC05CBC169C}"/>
                  </a:ext>
                </a:extLst>
              </p:cNvPr>
              <p:cNvSpPr/>
              <p:nvPr/>
            </p:nvSpPr>
            <p:spPr>
              <a:xfrm>
                <a:off x="-1235560" y="6362700"/>
                <a:ext cx="12338307" cy="4808325"/>
              </a:xfrm>
              <a:prstGeom prst="roundRect">
                <a:avLst>
                  <a:gd name="adj" fmla="val 8345"/>
                </a:avLst>
              </a:prstGeom>
              <a:solidFill>
                <a:srgbClr val="FCA4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0" name="Rectangle: Rounded Corners 28">
                <a:extLst>
                  <a:ext uri="{FF2B5EF4-FFF2-40B4-BE49-F238E27FC236}">
                    <a16:creationId xmlns:a16="http://schemas.microsoft.com/office/drawing/2014/main" id="{889C2D32-1A71-2EC0-E398-B7D8C579C0AA}"/>
                  </a:ext>
                </a:extLst>
              </p:cNvPr>
              <p:cNvSpPr/>
              <p:nvPr/>
            </p:nvSpPr>
            <p:spPr>
              <a:xfrm>
                <a:off x="-1159358" y="6438900"/>
                <a:ext cx="12338307" cy="4808325"/>
              </a:xfrm>
              <a:prstGeom prst="roundRect">
                <a:avLst>
                  <a:gd name="adj" fmla="val 8345"/>
                </a:avLst>
              </a:prstGeom>
              <a:solidFill>
                <a:schemeClr val="accent2"/>
              </a:solidFill>
              <a:ln>
                <a:solidFill>
                  <a:srgbClr val="FCA47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3BF6D3-1137-9150-CC60-756C8FB35986}"/>
                  </a:ext>
                </a:extLst>
              </p:cNvPr>
              <p:cNvSpPr txBox="1"/>
              <p:nvPr/>
            </p:nvSpPr>
            <p:spPr>
              <a:xfrm>
                <a:off x="-768019" y="6767743"/>
                <a:ext cx="11555628" cy="4150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•</a:t>
                </a:r>
                <a:r>
                  <a:rPr lang="en-US" sz="2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Cảm </a:t>
                </a:r>
                <a:r>
                  <a:rPr lang="vi-VN" sz="2000">
                    <a:latin typeface="Arial" panose="020B0604020202020204" pitchFamily="34" charset="0"/>
                    <a:cs typeface="Arial" panose="020B0604020202020204" pitchFamily="34" charset="0"/>
                  </a:rPr>
                  <a:t>xúc của em khi được đi chợ mua thứ đồ yêu thích cho người thân trong gia </a:t>
                </a:r>
                <a:r>
                  <a:rPr lang="vi-VN" sz="2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đình</a:t>
                </a:r>
                <a:r>
                  <a:rPr lang="en-US" sz="2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vi-VN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2000">
                    <a:latin typeface="Arial" panose="020B0604020202020204" pitchFamily="34" charset="0"/>
                    <a:cs typeface="Arial" panose="020B0604020202020204" pitchFamily="34" charset="0"/>
                  </a:rPr>
                  <a:t>•</a:t>
                </a:r>
                <a:r>
                  <a:rPr lang="en-US" sz="20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vi-VN" sz="2000">
                    <a:latin typeface="Arial" panose="020B0604020202020204" pitchFamily="34" charset="0"/>
                    <a:cs typeface="Arial" panose="020B0604020202020204" pitchFamily="34" charset="0"/>
                  </a:rPr>
                  <a:t>em, người thân trong gia đình sẽ cảm thấy như thế nào khi nhận được những món đồ từ các em?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>
                    <a:latin typeface="Arial" panose="020B0604020202020204" pitchFamily="34" charset="0"/>
                    <a:cs typeface="Arial" panose="020B0604020202020204" pitchFamily="34" charset="0"/>
                  </a:rPr>
                  <a:t>•</a:t>
                </a:r>
                <a:r>
                  <a:rPr lang="en-US" sz="20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Việc </a:t>
                </a:r>
                <a:r>
                  <a:rPr lang="vi-VN" sz="2000">
                    <a:latin typeface="Arial" panose="020B0604020202020204" pitchFamily="34" charset="0"/>
                    <a:cs typeface="Arial" panose="020B0604020202020204" pitchFamily="34" charset="0"/>
                  </a:rPr>
                  <a:t>chúng ta mua đồ tặng người thân thể hiện điều gì?</a:t>
                </a:r>
              </a:p>
            </p:txBody>
          </p:sp>
        </p:grp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0DE982F-BB31-D454-2009-F7CDC9FA0986}"/>
                </a:ext>
              </a:extLst>
            </p:cNvPr>
            <p:cNvSpPr/>
            <p:nvPr/>
          </p:nvSpPr>
          <p:spPr>
            <a:xfrm>
              <a:off x="22787882" y="6841031"/>
              <a:ext cx="1083355" cy="1083355"/>
            </a:xfrm>
            <a:custGeom>
              <a:avLst/>
              <a:gdLst/>
              <a:ahLst/>
              <a:cxnLst/>
              <a:rect l="l" t="t" r="r" b="b"/>
              <a:pathLst>
                <a:path w="4114800" h="4114800">
                  <a:moveTo>
                    <a:pt x="0" y="0"/>
                  </a:moveTo>
                  <a:lnTo>
                    <a:pt x="4114800" y="0"/>
                  </a:lnTo>
                  <a:lnTo>
                    <a:pt x="4114800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12105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Box 229"/>
          <p:cNvSpPr txBox="1"/>
          <p:nvPr/>
        </p:nvSpPr>
        <p:spPr>
          <a:xfrm>
            <a:off x="-1" y="284386"/>
            <a:ext cx="9144001" cy="557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300" b="1">
                <a:solidFill>
                  <a:srgbClr val="C00000"/>
                </a:solidFill>
              </a:rPr>
              <a:t>CHỦ ĐỀ 7: YÊU THƯƠNG GIA ĐÌNH TÔN TRỌNG PHỤ NỮ </a:t>
            </a:r>
            <a:endParaRPr lang="en-US" sz="2300" b="1">
              <a:solidFill>
                <a:srgbClr val="C0000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351569" y="842039"/>
            <a:ext cx="8440859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700" b="1" smtClean="0">
                <a:solidFill>
                  <a:srgbClr val="7030A0"/>
                </a:solidFill>
              </a:rPr>
              <a:t>TUẦN 24 – TIẾT 2: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b="1" smtClean="0"/>
              <a:t>CHƠI </a:t>
            </a:r>
            <a:r>
              <a:rPr lang="vi-VN" sz="2000" b="1"/>
              <a:t>TRÒ CHƠI “TẠO HÌNH YÊU THƯƠNG”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b="1" smtClean="0"/>
              <a:t>NHẬN </a:t>
            </a:r>
            <a:r>
              <a:rPr lang="vi-VN" sz="2000" b="1"/>
              <a:t>DIỆN VIỆC LÀM CỦA BẢN THÂN THỂ HIỆN TRÁCH NHIỆM, LÒNG BIẾT ƠN VỚI CÁC THÀNH VIÊN TRONG GIA ĐÌNH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b="1" smtClean="0"/>
              <a:t>TÌM </a:t>
            </a:r>
            <a:r>
              <a:rPr lang="vi-VN" sz="2000" b="1"/>
              <a:t>HIỂU NHỮNG VIỆC LÀM THỂ HIỆN TRÁCH NHIỆM, LÒNG BIẾT ƠN VỚI CÁC THÀNH VIÊN TRONG GIA ĐÌNH</a:t>
            </a:r>
          </a:p>
        </p:txBody>
      </p:sp>
      <p:pic>
        <p:nvPicPr>
          <p:cNvPr id="226" name="Google Shape;25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69" y="4426995"/>
            <a:ext cx="912831" cy="236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359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/>
      <p:bldP spid="2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0" y="3557587"/>
            <a:ext cx="4229100" cy="804863"/>
          </a:xfrm>
          <a:prstGeom prst="rect">
            <a:avLst/>
          </a:prstGeom>
        </p:spPr>
      </p:pic>
      <p:sp>
        <p:nvSpPr>
          <p:cNvPr id="163" name="TextBox 162"/>
          <p:cNvSpPr txBox="1"/>
          <p:nvPr/>
        </p:nvSpPr>
        <p:spPr>
          <a:xfrm>
            <a:off x="0" y="267053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CA2E6C"/>
                </a:solidFill>
              </a:rPr>
              <a:t>NỘI DUNG BÀI HỌC</a:t>
            </a:r>
            <a:endParaRPr lang="en-US" sz="3500" b="1">
              <a:solidFill>
                <a:srgbClr val="CA2E6C"/>
              </a:solidFill>
            </a:endParaRPr>
          </a:p>
        </p:txBody>
      </p:sp>
      <p:sp>
        <p:nvSpPr>
          <p:cNvPr id="164" name="Google Shape;3612;p64"/>
          <p:cNvSpPr/>
          <p:nvPr/>
        </p:nvSpPr>
        <p:spPr>
          <a:xfrm>
            <a:off x="600888" y="1090067"/>
            <a:ext cx="691884" cy="671518"/>
          </a:xfrm>
          <a:custGeom>
            <a:avLst/>
            <a:gdLst/>
            <a:ahLst/>
            <a:cxnLst/>
            <a:rect l="l" t="t" r="r" b="b"/>
            <a:pathLst>
              <a:path w="12270" h="12055" extrusionOk="0">
                <a:moveTo>
                  <a:pt x="6370" y="0"/>
                </a:moveTo>
                <a:lnTo>
                  <a:pt x="6096" y="20"/>
                </a:lnTo>
                <a:lnTo>
                  <a:pt x="5842" y="39"/>
                </a:lnTo>
                <a:lnTo>
                  <a:pt x="5588" y="78"/>
                </a:lnTo>
                <a:lnTo>
                  <a:pt x="5080" y="196"/>
                </a:lnTo>
                <a:lnTo>
                  <a:pt x="4572" y="332"/>
                </a:lnTo>
                <a:lnTo>
                  <a:pt x="4103" y="528"/>
                </a:lnTo>
                <a:lnTo>
                  <a:pt x="3635" y="762"/>
                </a:lnTo>
                <a:lnTo>
                  <a:pt x="3205" y="1036"/>
                </a:lnTo>
                <a:lnTo>
                  <a:pt x="2795" y="1348"/>
                </a:lnTo>
                <a:lnTo>
                  <a:pt x="2404" y="1680"/>
                </a:lnTo>
                <a:lnTo>
                  <a:pt x="2052" y="2052"/>
                </a:lnTo>
                <a:lnTo>
                  <a:pt x="1740" y="2442"/>
                </a:lnTo>
                <a:lnTo>
                  <a:pt x="1466" y="2872"/>
                </a:lnTo>
                <a:lnTo>
                  <a:pt x="1329" y="3087"/>
                </a:lnTo>
                <a:lnTo>
                  <a:pt x="1212" y="3321"/>
                </a:lnTo>
                <a:lnTo>
                  <a:pt x="958" y="3634"/>
                </a:lnTo>
                <a:lnTo>
                  <a:pt x="724" y="3986"/>
                </a:lnTo>
                <a:lnTo>
                  <a:pt x="509" y="4337"/>
                </a:lnTo>
                <a:lnTo>
                  <a:pt x="333" y="4728"/>
                </a:lnTo>
                <a:lnTo>
                  <a:pt x="196" y="5138"/>
                </a:lnTo>
                <a:lnTo>
                  <a:pt x="98" y="5568"/>
                </a:lnTo>
                <a:lnTo>
                  <a:pt x="20" y="5998"/>
                </a:lnTo>
                <a:lnTo>
                  <a:pt x="1" y="6447"/>
                </a:lnTo>
                <a:lnTo>
                  <a:pt x="1" y="6897"/>
                </a:lnTo>
                <a:lnTo>
                  <a:pt x="40" y="7326"/>
                </a:lnTo>
                <a:lnTo>
                  <a:pt x="118" y="7737"/>
                </a:lnTo>
                <a:lnTo>
                  <a:pt x="216" y="8127"/>
                </a:lnTo>
                <a:lnTo>
                  <a:pt x="352" y="8518"/>
                </a:lnTo>
                <a:lnTo>
                  <a:pt x="528" y="8870"/>
                </a:lnTo>
                <a:lnTo>
                  <a:pt x="704" y="9222"/>
                </a:lnTo>
                <a:lnTo>
                  <a:pt x="919" y="9554"/>
                </a:lnTo>
                <a:lnTo>
                  <a:pt x="1173" y="9847"/>
                </a:lnTo>
                <a:lnTo>
                  <a:pt x="1427" y="10140"/>
                </a:lnTo>
                <a:lnTo>
                  <a:pt x="1700" y="10413"/>
                </a:lnTo>
                <a:lnTo>
                  <a:pt x="2013" y="10667"/>
                </a:lnTo>
                <a:lnTo>
                  <a:pt x="2326" y="10902"/>
                </a:lnTo>
                <a:lnTo>
                  <a:pt x="2658" y="11097"/>
                </a:lnTo>
                <a:lnTo>
                  <a:pt x="3009" y="11292"/>
                </a:lnTo>
                <a:lnTo>
                  <a:pt x="3361" y="11468"/>
                </a:lnTo>
                <a:lnTo>
                  <a:pt x="3732" y="11625"/>
                </a:lnTo>
                <a:lnTo>
                  <a:pt x="4103" y="11742"/>
                </a:lnTo>
                <a:lnTo>
                  <a:pt x="4494" y="11839"/>
                </a:lnTo>
                <a:lnTo>
                  <a:pt x="4885" y="11937"/>
                </a:lnTo>
                <a:lnTo>
                  <a:pt x="5295" y="11996"/>
                </a:lnTo>
                <a:lnTo>
                  <a:pt x="5686" y="12035"/>
                </a:lnTo>
                <a:lnTo>
                  <a:pt x="6096" y="12054"/>
                </a:lnTo>
                <a:lnTo>
                  <a:pt x="6506" y="12035"/>
                </a:lnTo>
                <a:lnTo>
                  <a:pt x="6897" y="11996"/>
                </a:lnTo>
                <a:lnTo>
                  <a:pt x="7307" y="11937"/>
                </a:lnTo>
                <a:lnTo>
                  <a:pt x="7698" y="11859"/>
                </a:lnTo>
                <a:lnTo>
                  <a:pt x="8089" y="11761"/>
                </a:lnTo>
                <a:lnTo>
                  <a:pt x="8460" y="11625"/>
                </a:lnTo>
                <a:lnTo>
                  <a:pt x="8831" y="11468"/>
                </a:lnTo>
                <a:lnTo>
                  <a:pt x="9203" y="11292"/>
                </a:lnTo>
                <a:lnTo>
                  <a:pt x="9554" y="11077"/>
                </a:lnTo>
                <a:lnTo>
                  <a:pt x="9906" y="10804"/>
                </a:lnTo>
                <a:lnTo>
                  <a:pt x="10258" y="10530"/>
                </a:lnTo>
                <a:lnTo>
                  <a:pt x="10570" y="10237"/>
                </a:lnTo>
                <a:lnTo>
                  <a:pt x="10863" y="9905"/>
                </a:lnTo>
                <a:lnTo>
                  <a:pt x="11117" y="9573"/>
                </a:lnTo>
                <a:lnTo>
                  <a:pt x="11352" y="9222"/>
                </a:lnTo>
                <a:lnTo>
                  <a:pt x="11547" y="8850"/>
                </a:lnTo>
                <a:lnTo>
                  <a:pt x="11742" y="8479"/>
                </a:lnTo>
                <a:lnTo>
                  <a:pt x="11879" y="8088"/>
                </a:lnTo>
                <a:lnTo>
                  <a:pt x="12016" y="7698"/>
                </a:lnTo>
                <a:lnTo>
                  <a:pt x="12113" y="7287"/>
                </a:lnTo>
                <a:lnTo>
                  <a:pt x="12192" y="6877"/>
                </a:lnTo>
                <a:lnTo>
                  <a:pt x="12231" y="6467"/>
                </a:lnTo>
                <a:lnTo>
                  <a:pt x="12270" y="6057"/>
                </a:lnTo>
                <a:lnTo>
                  <a:pt x="12250" y="5646"/>
                </a:lnTo>
                <a:lnTo>
                  <a:pt x="12231" y="5236"/>
                </a:lnTo>
                <a:lnTo>
                  <a:pt x="12172" y="4826"/>
                </a:lnTo>
                <a:lnTo>
                  <a:pt x="12094" y="4415"/>
                </a:lnTo>
                <a:lnTo>
                  <a:pt x="11977" y="4025"/>
                </a:lnTo>
                <a:lnTo>
                  <a:pt x="11860" y="3634"/>
                </a:lnTo>
                <a:lnTo>
                  <a:pt x="11684" y="3263"/>
                </a:lnTo>
                <a:lnTo>
                  <a:pt x="11508" y="2892"/>
                </a:lnTo>
                <a:lnTo>
                  <a:pt x="11293" y="2540"/>
                </a:lnTo>
                <a:lnTo>
                  <a:pt x="11059" y="2208"/>
                </a:lnTo>
                <a:lnTo>
                  <a:pt x="10805" y="1895"/>
                </a:lnTo>
                <a:lnTo>
                  <a:pt x="10511" y="1583"/>
                </a:lnTo>
                <a:lnTo>
                  <a:pt x="10199" y="1309"/>
                </a:lnTo>
                <a:lnTo>
                  <a:pt x="9867" y="1055"/>
                </a:lnTo>
                <a:lnTo>
                  <a:pt x="9496" y="801"/>
                </a:lnTo>
                <a:lnTo>
                  <a:pt x="9105" y="606"/>
                </a:lnTo>
                <a:lnTo>
                  <a:pt x="8695" y="410"/>
                </a:lnTo>
                <a:lnTo>
                  <a:pt x="8265" y="254"/>
                </a:lnTo>
                <a:lnTo>
                  <a:pt x="7991" y="176"/>
                </a:lnTo>
                <a:lnTo>
                  <a:pt x="7718" y="117"/>
                </a:lnTo>
                <a:lnTo>
                  <a:pt x="7444" y="59"/>
                </a:lnTo>
                <a:lnTo>
                  <a:pt x="7171" y="39"/>
                </a:lnTo>
                <a:lnTo>
                  <a:pt x="689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smtClean="0">
                <a:solidFill>
                  <a:schemeClr val="lt1"/>
                </a:solidFill>
                <a:latin typeface="Arial" panose="020B0604020202020204" pitchFamily="34" charset="0"/>
                <a:ea typeface="Rammetto One"/>
                <a:cs typeface="Arial" panose="020B0604020202020204" pitchFamily="34" charset="0"/>
                <a:sym typeface="Rammetto One"/>
              </a:rPr>
              <a:t>1</a:t>
            </a:r>
            <a:endParaRPr sz="2500" b="1"/>
          </a:p>
        </p:txBody>
      </p:sp>
      <p:sp>
        <p:nvSpPr>
          <p:cNvPr id="165" name="Google Shape;3613;p64"/>
          <p:cNvSpPr/>
          <p:nvPr/>
        </p:nvSpPr>
        <p:spPr>
          <a:xfrm>
            <a:off x="597806" y="2243155"/>
            <a:ext cx="691884" cy="671518"/>
          </a:xfrm>
          <a:custGeom>
            <a:avLst/>
            <a:gdLst/>
            <a:ahLst/>
            <a:cxnLst/>
            <a:rect l="l" t="t" r="r" b="b"/>
            <a:pathLst>
              <a:path w="12270" h="12055" extrusionOk="0">
                <a:moveTo>
                  <a:pt x="6370" y="0"/>
                </a:moveTo>
                <a:lnTo>
                  <a:pt x="6096" y="20"/>
                </a:lnTo>
                <a:lnTo>
                  <a:pt x="5842" y="39"/>
                </a:lnTo>
                <a:lnTo>
                  <a:pt x="5588" y="78"/>
                </a:lnTo>
                <a:lnTo>
                  <a:pt x="5080" y="196"/>
                </a:lnTo>
                <a:lnTo>
                  <a:pt x="4572" y="332"/>
                </a:lnTo>
                <a:lnTo>
                  <a:pt x="4103" y="528"/>
                </a:lnTo>
                <a:lnTo>
                  <a:pt x="3635" y="762"/>
                </a:lnTo>
                <a:lnTo>
                  <a:pt x="3205" y="1036"/>
                </a:lnTo>
                <a:lnTo>
                  <a:pt x="2795" y="1348"/>
                </a:lnTo>
                <a:lnTo>
                  <a:pt x="2404" y="1680"/>
                </a:lnTo>
                <a:lnTo>
                  <a:pt x="2052" y="2052"/>
                </a:lnTo>
                <a:lnTo>
                  <a:pt x="1740" y="2442"/>
                </a:lnTo>
                <a:lnTo>
                  <a:pt x="1466" y="2872"/>
                </a:lnTo>
                <a:lnTo>
                  <a:pt x="1329" y="3087"/>
                </a:lnTo>
                <a:lnTo>
                  <a:pt x="1212" y="3321"/>
                </a:lnTo>
                <a:lnTo>
                  <a:pt x="958" y="3634"/>
                </a:lnTo>
                <a:lnTo>
                  <a:pt x="724" y="3986"/>
                </a:lnTo>
                <a:lnTo>
                  <a:pt x="509" y="4337"/>
                </a:lnTo>
                <a:lnTo>
                  <a:pt x="333" y="4728"/>
                </a:lnTo>
                <a:lnTo>
                  <a:pt x="196" y="5138"/>
                </a:lnTo>
                <a:lnTo>
                  <a:pt x="98" y="5568"/>
                </a:lnTo>
                <a:lnTo>
                  <a:pt x="20" y="5998"/>
                </a:lnTo>
                <a:lnTo>
                  <a:pt x="1" y="6447"/>
                </a:lnTo>
                <a:lnTo>
                  <a:pt x="1" y="6897"/>
                </a:lnTo>
                <a:lnTo>
                  <a:pt x="40" y="7326"/>
                </a:lnTo>
                <a:lnTo>
                  <a:pt x="118" y="7737"/>
                </a:lnTo>
                <a:lnTo>
                  <a:pt x="216" y="8127"/>
                </a:lnTo>
                <a:lnTo>
                  <a:pt x="352" y="8518"/>
                </a:lnTo>
                <a:lnTo>
                  <a:pt x="528" y="8870"/>
                </a:lnTo>
                <a:lnTo>
                  <a:pt x="704" y="9222"/>
                </a:lnTo>
                <a:lnTo>
                  <a:pt x="919" y="9554"/>
                </a:lnTo>
                <a:lnTo>
                  <a:pt x="1173" y="9847"/>
                </a:lnTo>
                <a:lnTo>
                  <a:pt x="1427" y="10140"/>
                </a:lnTo>
                <a:lnTo>
                  <a:pt x="1700" y="10413"/>
                </a:lnTo>
                <a:lnTo>
                  <a:pt x="2013" y="10667"/>
                </a:lnTo>
                <a:lnTo>
                  <a:pt x="2326" y="10902"/>
                </a:lnTo>
                <a:lnTo>
                  <a:pt x="2658" y="11097"/>
                </a:lnTo>
                <a:lnTo>
                  <a:pt x="3009" y="11292"/>
                </a:lnTo>
                <a:lnTo>
                  <a:pt x="3361" y="11468"/>
                </a:lnTo>
                <a:lnTo>
                  <a:pt x="3732" y="11625"/>
                </a:lnTo>
                <a:lnTo>
                  <a:pt x="4103" y="11742"/>
                </a:lnTo>
                <a:lnTo>
                  <a:pt x="4494" y="11839"/>
                </a:lnTo>
                <a:lnTo>
                  <a:pt x="4885" y="11937"/>
                </a:lnTo>
                <a:lnTo>
                  <a:pt x="5295" y="11996"/>
                </a:lnTo>
                <a:lnTo>
                  <a:pt x="5686" y="12035"/>
                </a:lnTo>
                <a:lnTo>
                  <a:pt x="6096" y="12054"/>
                </a:lnTo>
                <a:lnTo>
                  <a:pt x="6506" y="12035"/>
                </a:lnTo>
                <a:lnTo>
                  <a:pt x="6897" y="11996"/>
                </a:lnTo>
                <a:lnTo>
                  <a:pt x="7307" y="11937"/>
                </a:lnTo>
                <a:lnTo>
                  <a:pt x="7698" y="11859"/>
                </a:lnTo>
                <a:lnTo>
                  <a:pt x="8089" y="11761"/>
                </a:lnTo>
                <a:lnTo>
                  <a:pt x="8460" y="11625"/>
                </a:lnTo>
                <a:lnTo>
                  <a:pt x="8831" y="11468"/>
                </a:lnTo>
                <a:lnTo>
                  <a:pt x="9203" y="11292"/>
                </a:lnTo>
                <a:lnTo>
                  <a:pt x="9554" y="11077"/>
                </a:lnTo>
                <a:lnTo>
                  <a:pt x="9906" y="10804"/>
                </a:lnTo>
                <a:lnTo>
                  <a:pt x="10258" y="10530"/>
                </a:lnTo>
                <a:lnTo>
                  <a:pt x="10570" y="10237"/>
                </a:lnTo>
                <a:lnTo>
                  <a:pt x="10863" y="9905"/>
                </a:lnTo>
                <a:lnTo>
                  <a:pt x="11117" y="9573"/>
                </a:lnTo>
                <a:lnTo>
                  <a:pt x="11352" y="9222"/>
                </a:lnTo>
                <a:lnTo>
                  <a:pt x="11547" y="8850"/>
                </a:lnTo>
                <a:lnTo>
                  <a:pt x="11742" y="8479"/>
                </a:lnTo>
                <a:lnTo>
                  <a:pt x="11879" y="8088"/>
                </a:lnTo>
                <a:lnTo>
                  <a:pt x="12016" y="7698"/>
                </a:lnTo>
                <a:lnTo>
                  <a:pt x="12113" y="7287"/>
                </a:lnTo>
                <a:lnTo>
                  <a:pt x="12192" y="6877"/>
                </a:lnTo>
                <a:lnTo>
                  <a:pt x="12231" y="6467"/>
                </a:lnTo>
                <a:lnTo>
                  <a:pt x="12270" y="6057"/>
                </a:lnTo>
                <a:lnTo>
                  <a:pt x="12250" y="5646"/>
                </a:lnTo>
                <a:lnTo>
                  <a:pt x="12231" y="5236"/>
                </a:lnTo>
                <a:lnTo>
                  <a:pt x="12172" y="4826"/>
                </a:lnTo>
                <a:lnTo>
                  <a:pt x="12094" y="4415"/>
                </a:lnTo>
                <a:lnTo>
                  <a:pt x="11977" y="4025"/>
                </a:lnTo>
                <a:lnTo>
                  <a:pt x="11860" y="3634"/>
                </a:lnTo>
                <a:lnTo>
                  <a:pt x="11684" y="3263"/>
                </a:lnTo>
                <a:lnTo>
                  <a:pt x="11508" y="2892"/>
                </a:lnTo>
                <a:lnTo>
                  <a:pt x="11293" y="2540"/>
                </a:lnTo>
                <a:lnTo>
                  <a:pt x="11059" y="2208"/>
                </a:lnTo>
                <a:lnTo>
                  <a:pt x="10805" y="1895"/>
                </a:lnTo>
                <a:lnTo>
                  <a:pt x="10511" y="1583"/>
                </a:lnTo>
                <a:lnTo>
                  <a:pt x="10199" y="1309"/>
                </a:lnTo>
                <a:lnTo>
                  <a:pt x="9867" y="1055"/>
                </a:lnTo>
                <a:lnTo>
                  <a:pt x="9496" y="801"/>
                </a:lnTo>
                <a:lnTo>
                  <a:pt x="9105" y="606"/>
                </a:lnTo>
                <a:lnTo>
                  <a:pt x="8695" y="410"/>
                </a:lnTo>
                <a:lnTo>
                  <a:pt x="8265" y="254"/>
                </a:lnTo>
                <a:lnTo>
                  <a:pt x="7991" y="176"/>
                </a:lnTo>
                <a:lnTo>
                  <a:pt x="7718" y="117"/>
                </a:lnTo>
                <a:lnTo>
                  <a:pt x="7444" y="59"/>
                </a:lnTo>
                <a:lnTo>
                  <a:pt x="7171" y="39"/>
                </a:lnTo>
                <a:lnTo>
                  <a:pt x="689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smtClean="0">
                <a:solidFill>
                  <a:schemeClr val="dk2"/>
                </a:solidFill>
                <a:latin typeface="Arial" panose="020B0604020202020204" pitchFamily="34" charset="0"/>
                <a:ea typeface="Rammetto One"/>
                <a:cs typeface="Arial" panose="020B0604020202020204" pitchFamily="34" charset="0"/>
                <a:sym typeface="Rammetto One"/>
              </a:rPr>
              <a:t>2</a:t>
            </a:r>
            <a:endParaRPr sz="2500" b="1">
              <a:solidFill>
                <a:schemeClr val="dk2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1457782" y="1194994"/>
            <a:ext cx="7120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300" b="1"/>
              <a:t>Hoạt động 1: </a:t>
            </a:r>
            <a:r>
              <a:rPr lang="vi-VN" sz="2300"/>
              <a:t>Chơi trò chơi “Tạo hình yêu thương”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1457782" y="1736376"/>
            <a:ext cx="7120162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300" b="1"/>
              <a:t>Hoạt động 2: </a:t>
            </a:r>
            <a:r>
              <a:rPr lang="vi-VN" sz="2300"/>
              <a:t>Nhận diện việc làm của bản thân thể hiện trách nhiệm, lòng biết ơn với các thành viên trong gia đình</a:t>
            </a:r>
          </a:p>
        </p:txBody>
      </p:sp>
      <p:sp>
        <p:nvSpPr>
          <p:cNvPr id="482" name="Google Shape;3613;p64"/>
          <p:cNvSpPr/>
          <p:nvPr/>
        </p:nvSpPr>
        <p:spPr>
          <a:xfrm>
            <a:off x="597806" y="3662775"/>
            <a:ext cx="691884" cy="671518"/>
          </a:xfrm>
          <a:custGeom>
            <a:avLst/>
            <a:gdLst/>
            <a:ahLst/>
            <a:cxnLst/>
            <a:rect l="l" t="t" r="r" b="b"/>
            <a:pathLst>
              <a:path w="12270" h="12055" extrusionOk="0">
                <a:moveTo>
                  <a:pt x="6370" y="0"/>
                </a:moveTo>
                <a:lnTo>
                  <a:pt x="6096" y="20"/>
                </a:lnTo>
                <a:lnTo>
                  <a:pt x="5842" y="39"/>
                </a:lnTo>
                <a:lnTo>
                  <a:pt x="5588" y="78"/>
                </a:lnTo>
                <a:lnTo>
                  <a:pt x="5080" y="196"/>
                </a:lnTo>
                <a:lnTo>
                  <a:pt x="4572" y="332"/>
                </a:lnTo>
                <a:lnTo>
                  <a:pt x="4103" y="528"/>
                </a:lnTo>
                <a:lnTo>
                  <a:pt x="3635" y="762"/>
                </a:lnTo>
                <a:lnTo>
                  <a:pt x="3205" y="1036"/>
                </a:lnTo>
                <a:lnTo>
                  <a:pt x="2795" y="1348"/>
                </a:lnTo>
                <a:lnTo>
                  <a:pt x="2404" y="1680"/>
                </a:lnTo>
                <a:lnTo>
                  <a:pt x="2052" y="2052"/>
                </a:lnTo>
                <a:lnTo>
                  <a:pt x="1740" y="2442"/>
                </a:lnTo>
                <a:lnTo>
                  <a:pt x="1466" y="2872"/>
                </a:lnTo>
                <a:lnTo>
                  <a:pt x="1329" y="3087"/>
                </a:lnTo>
                <a:lnTo>
                  <a:pt x="1212" y="3321"/>
                </a:lnTo>
                <a:lnTo>
                  <a:pt x="958" y="3634"/>
                </a:lnTo>
                <a:lnTo>
                  <a:pt x="724" y="3986"/>
                </a:lnTo>
                <a:lnTo>
                  <a:pt x="509" y="4337"/>
                </a:lnTo>
                <a:lnTo>
                  <a:pt x="333" y="4728"/>
                </a:lnTo>
                <a:lnTo>
                  <a:pt x="196" y="5138"/>
                </a:lnTo>
                <a:lnTo>
                  <a:pt x="98" y="5568"/>
                </a:lnTo>
                <a:lnTo>
                  <a:pt x="20" y="5998"/>
                </a:lnTo>
                <a:lnTo>
                  <a:pt x="1" y="6447"/>
                </a:lnTo>
                <a:lnTo>
                  <a:pt x="1" y="6897"/>
                </a:lnTo>
                <a:lnTo>
                  <a:pt x="40" y="7326"/>
                </a:lnTo>
                <a:lnTo>
                  <a:pt x="118" y="7737"/>
                </a:lnTo>
                <a:lnTo>
                  <a:pt x="216" y="8127"/>
                </a:lnTo>
                <a:lnTo>
                  <a:pt x="352" y="8518"/>
                </a:lnTo>
                <a:lnTo>
                  <a:pt x="528" y="8870"/>
                </a:lnTo>
                <a:lnTo>
                  <a:pt x="704" y="9222"/>
                </a:lnTo>
                <a:lnTo>
                  <a:pt x="919" y="9554"/>
                </a:lnTo>
                <a:lnTo>
                  <a:pt x="1173" y="9847"/>
                </a:lnTo>
                <a:lnTo>
                  <a:pt x="1427" y="10140"/>
                </a:lnTo>
                <a:lnTo>
                  <a:pt x="1700" y="10413"/>
                </a:lnTo>
                <a:lnTo>
                  <a:pt x="2013" y="10667"/>
                </a:lnTo>
                <a:lnTo>
                  <a:pt x="2326" y="10902"/>
                </a:lnTo>
                <a:lnTo>
                  <a:pt x="2658" y="11097"/>
                </a:lnTo>
                <a:lnTo>
                  <a:pt x="3009" y="11292"/>
                </a:lnTo>
                <a:lnTo>
                  <a:pt x="3361" y="11468"/>
                </a:lnTo>
                <a:lnTo>
                  <a:pt x="3732" y="11625"/>
                </a:lnTo>
                <a:lnTo>
                  <a:pt x="4103" y="11742"/>
                </a:lnTo>
                <a:lnTo>
                  <a:pt x="4494" y="11839"/>
                </a:lnTo>
                <a:lnTo>
                  <a:pt x="4885" y="11937"/>
                </a:lnTo>
                <a:lnTo>
                  <a:pt x="5295" y="11996"/>
                </a:lnTo>
                <a:lnTo>
                  <a:pt x="5686" y="12035"/>
                </a:lnTo>
                <a:lnTo>
                  <a:pt x="6096" y="12054"/>
                </a:lnTo>
                <a:lnTo>
                  <a:pt x="6506" y="12035"/>
                </a:lnTo>
                <a:lnTo>
                  <a:pt x="6897" y="11996"/>
                </a:lnTo>
                <a:lnTo>
                  <a:pt x="7307" y="11937"/>
                </a:lnTo>
                <a:lnTo>
                  <a:pt x="7698" y="11859"/>
                </a:lnTo>
                <a:lnTo>
                  <a:pt x="8089" y="11761"/>
                </a:lnTo>
                <a:lnTo>
                  <a:pt x="8460" y="11625"/>
                </a:lnTo>
                <a:lnTo>
                  <a:pt x="8831" y="11468"/>
                </a:lnTo>
                <a:lnTo>
                  <a:pt x="9203" y="11292"/>
                </a:lnTo>
                <a:lnTo>
                  <a:pt x="9554" y="11077"/>
                </a:lnTo>
                <a:lnTo>
                  <a:pt x="9906" y="10804"/>
                </a:lnTo>
                <a:lnTo>
                  <a:pt x="10258" y="10530"/>
                </a:lnTo>
                <a:lnTo>
                  <a:pt x="10570" y="10237"/>
                </a:lnTo>
                <a:lnTo>
                  <a:pt x="10863" y="9905"/>
                </a:lnTo>
                <a:lnTo>
                  <a:pt x="11117" y="9573"/>
                </a:lnTo>
                <a:lnTo>
                  <a:pt x="11352" y="9222"/>
                </a:lnTo>
                <a:lnTo>
                  <a:pt x="11547" y="8850"/>
                </a:lnTo>
                <a:lnTo>
                  <a:pt x="11742" y="8479"/>
                </a:lnTo>
                <a:lnTo>
                  <a:pt x="11879" y="8088"/>
                </a:lnTo>
                <a:lnTo>
                  <a:pt x="12016" y="7698"/>
                </a:lnTo>
                <a:lnTo>
                  <a:pt x="12113" y="7287"/>
                </a:lnTo>
                <a:lnTo>
                  <a:pt x="12192" y="6877"/>
                </a:lnTo>
                <a:lnTo>
                  <a:pt x="12231" y="6467"/>
                </a:lnTo>
                <a:lnTo>
                  <a:pt x="12270" y="6057"/>
                </a:lnTo>
                <a:lnTo>
                  <a:pt x="12250" y="5646"/>
                </a:lnTo>
                <a:lnTo>
                  <a:pt x="12231" y="5236"/>
                </a:lnTo>
                <a:lnTo>
                  <a:pt x="12172" y="4826"/>
                </a:lnTo>
                <a:lnTo>
                  <a:pt x="12094" y="4415"/>
                </a:lnTo>
                <a:lnTo>
                  <a:pt x="11977" y="4025"/>
                </a:lnTo>
                <a:lnTo>
                  <a:pt x="11860" y="3634"/>
                </a:lnTo>
                <a:lnTo>
                  <a:pt x="11684" y="3263"/>
                </a:lnTo>
                <a:lnTo>
                  <a:pt x="11508" y="2892"/>
                </a:lnTo>
                <a:lnTo>
                  <a:pt x="11293" y="2540"/>
                </a:lnTo>
                <a:lnTo>
                  <a:pt x="11059" y="2208"/>
                </a:lnTo>
                <a:lnTo>
                  <a:pt x="10805" y="1895"/>
                </a:lnTo>
                <a:lnTo>
                  <a:pt x="10511" y="1583"/>
                </a:lnTo>
                <a:lnTo>
                  <a:pt x="10199" y="1309"/>
                </a:lnTo>
                <a:lnTo>
                  <a:pt x="9867" y="1055"/>
                </a:lnTo>
                <a:lnTo>
                  <a:pt x="9496" y="801"/>
                </a:lnTo>
                <a:lnTo>
                  <a:pt x="9105" y="606"/>
                </a:lnTo>
                <a:lnTo>
                  <a:pt x="8695" y="410"/>
                </a:lnTo>
                <a:lnTo>
                  <a:pt x="8265" y="254"/>
                </a:lnTo>
                <a:lnTo>
                  <a:pt x="7991" y="176"/>
                </a:lnTo>
                <a:lnTo>
                  <a:pt x="7718" y="117"/>
                </a:lnTo>
                <a:lnTo>
                  <a:pt x="7444" y="59"/>
                </a:lnTo>
                <a:lnTo>
                  <a:pt x="7171" y="39"/>
                </a:lnTo>
                <a:lnTo>
                  <a:pt x="6897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smtClean="0">
                <a:solidFill>
                  <a:schemeClr val="dk2"/>
                </a:solidFill>
                <a:latin typeface="Arial" panose="020B0604020202020204" pitchFamily="34" charset="0"/>
                <a:ea typeface="Rammetto One"/>
                <a:cs typeface="Arial" panose="020B0604020202020204" pitchFamily="34" charset="0"/>
                <a:sym typeface="Rammetto One"/>
              </a:rPr>
              <a:t>3</a:t>
            </a:r>
            <a:endParaRPr sz="2500" b="1">
              <a:solidFill>
                <a:schemeClr val="dk2"/>
              </a:solidFill>
            </a:endParaRPr>
          </a:p>
        </p:txBody>
      </p:sp>
      <p:sp>
        <p:nvSpPr>
          <p:cNvPr id="483" name="TextBox 482"/>
          <p:cNvSpPr txBox="1"/>
          <p:nvPr/>
        </p:nvSpPr>
        <p:spPr>
          <a:xfrm>
            <a:off x="1457782" y="3421453"/>
            <a:ext cx="712016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300" b="1"/>
              <a:t>Hoạt động </a:t>
            </a:r>
            <a:r>
              <a:rPr lang="en-US" sz="2300" b="1" smtClean="0"/>
              <a:t>3</a:t>
            </a:r>
            <a:r>
              <a:rPr lang="vi-VN" sz="2300" b="1" smtClean="0"/>
              <a:t>: </a:t>
            </a:r>
            <a:r>
              <a:rPr lang="vi-VN" sz="2300"/>
              <a:t>Tìm hiểu những việc làm thể hiện trách nhiệm, lòng biết ơn với các thành viên trong gia đình</a:t>
            </a:r>
          </a:p>
        </p:txBody>
      </p:sp>
    </p:spTree>
    <p:extLst>
      <p:ext uri="{BB962C8B-B14F-4D97-AF65-F5344CB8AC3E}">
        <p14:creationId xmlns:p14="http://schemas.microsoft.com/office/powerpoint/2010/main" val="5487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5" name="Google Shape;1455;p37"/>
          <p:cNvGrpSpPr/>
          <p:nvPr/>
        </p:nvGrpSpPr>
        <p:grpSpPr>
          <a:xfrm flipH="1">
            <a:off x="696986" y="2615129"/>
            <a:ext cx="620273" cy="1655245"/>
            <a:chOff x="-292850" y="1744123"/>
            <a:chExt cx="620273" cy="1655245"/>
          </a:xfrm>
        </p:grpSpPr>
        <p:sp>
          <p:nvSpPr>
            <p:cNvPr id="1456" name="Google Shape;1456;p37"/>
            <p:cNvSpPr/>
            <p:nvPr/>
          </p:nvSpPr>
          <p:spPr>
            <a:xfrm>
              <a:off x="-85812" y="1780251"/>
              <a:ext cx="262401" cy="1134774"/>
            </a:xfrm>
            <a:custGeom>
              <a:avLst/>
              <a:gdLst/>
              <a:ahLst/>
              <a:cxnLst/>
              <a:rect l="l" t="t" r="r" b="b"/>
              <a:pathLst>
                <a:path w="5934" h="25662" fill="none" extrusionOk="0">
                  <a:moveTo>
                    <a:pt x="5934" y="0"/>
                  </a:moveTo>
                  <a:lnTo>
                    <a:pt x="5934" y="0"/>
                  </a:lnTo>
                  <a:lnTo>
                    <a:pt x="5739" y="571"/>
                  </a:lnTo>
                  <a:lnTo>
                    <a:pt x="5512" y="1252"/>
                  </a:lnTo>
                  <a:lnTo>
                    <a:pt x="5214" y="2179"/>
                  </a:lnTo>
                  <a:lnTo>
                    <a:pt x="4851" y="3333"/>
                  </a:lnTo>
                  <a:lnTo>
                    <a:pt x="4436" y="4689"/>
                  </a:lnTo>
                  <a:lnTo>
                    <a:pt x="4215" y="5441"/>
                  </a:lnTo>
                  <a:lnTo>
                    <a:pt x="3988" y="6239"/>
                  </a:lnTo>
                  <a:lnTo>
                    <a:pt x="3755" y="7075"/>
                  </a:lnTo>
                  <a:lnTo>
                    <a:pt x="3509" y="7957"/>
                  </a:lnTo>
                  <a:lnTo>
                    <a:pt x="3269" y="8872"/>
                  </a:lnTo>
                  <a:lnTo>
                    <a:pt x="3016" y="9825"/>
                  </a:lnTo>
                  <a:lnTo>
                    <a:pt x="2769" y="10811"/>
                  </a:lnTo>
                  <a:lnTo>
                    <a:pt x="2516" y="11829"/>
                  </a:lnTo>
                  <a:lnTo>
                    <a:pt x="2263" y="12873"/>
                  </a:lnTo>
                  <a:lnTo>
                    <a:pt x="2017" y="13949"/>
                  </a:lnTo>
                  <a:lnTo>
                    <a:pt x="1777" y="15045"/>
                  </a:lnTo>
                  <a:lnTo>
                    <a:pt x="1544" y="16167"/>
                  </a:lnTo>
                  <a:lnTo>
                    <a:pt x="1310" y="17309"/>
                  </a:lnTo>
                  <a:lnTo>
                    <a:pt x="1090" y="18463"/>
                  </a:lnTo>
                  <a:lnTo>
                    <a:pt x="876" y="19637"/>
                  </a:lnTo>
                  <a:lnTo>
                    <a:pt x="675" y="20823"/>
                  </a:lnTo>
                  <a:lnTo>
                    <a:pt x="487" y="22023"/>
                  </a:lnTo>
                  <a:lnTo>
                    <a:pt x="305" y="23229"/>
                  </a:lnTo>
                  <a:lnTo>
                    <a:pt x="227" y="23833"/>
                  </a:lnTo>
                  <a:lnTo>
                    <a:pt x="149" y="24442"/>
                  </a:lnTo>
                  <a:lnTo>
                    <a:pt x="71" y="25052"/>
                  </a:lnTo>
                  <a:lnTo>
                    <a:pt x="0" y="2566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7"/>
            <p:cNvSpPr/>
            <p:nvPr/>
          </p:nvSpPr>
          <p:spPr>
            <a:xfrm>
              <a:off x="-18421" y="2142988"/>
              <a:ext cx="292250" cy="355661"/>
            </a:xfrm>
            <a:custGeom>
              <a:avLst/>
              <a:gdLst/>
              <a:ahLst/>
              <a:cxnLst/>
              <a:rect l="l" t="t" r="r" b="b"/>
              <a:pathLst>
                <a:path w="6609" h="8043" fill="none" extrusionOk="0">
                  <a:moveTo>
                    <a:pt x="6608" y="1"/>
                  </a:moveTo>
                  <a:lnTo>
                    <a:pt x="6608" y="1"/>
                  </a:lnTo>
                  <a:lnTo>
                    <a:pt x="5986" y="785"/>
                  </a:lnTo>
                  <a:lnTo>
                    <a:pt x="5292" y="1667"/>
                  </a:lnTo>
                  <a:lnTo>
                    <a:pt x="4403" y="2770"/>
                  </a:lnTo>
                  <a:lnTo>
                    <a:pt x="3379" y="4028"/>
                  </a:lnTo>
                  <a:lnTo>
                    <a:pt x="2270" y="5377"/>
                  </a:lnTo>
                  <a:lnTo>
                    <a:pt x="1699" y="6058"/>
                  </a:lnTo>
                  <a:lnTo>
                    <a:pt x="1129" y="6739"/>
                  </a:lnTo>
                  <a:lnTo>
                    <a:pt x="558" y="7400"/>
                  </a:lnTo>
                  <a:lnTo>
                    <a:pt x="0" y="8042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7"/>
            <p:cNvSpPr/>
            <p:nvPr/>
          </p:nvSpPr>
          <p:spPr>
            <a:xfrm>
              <a:off x="-203703" y="2130650"/>
              <a:ext cx="170955" cy="439370"/>
            </a:xfrm>
            <a:custGeom>
              <a:avLst/>
              <a:gdLst/>
              <a:ahLst/>
              <a:cxnLst/>
              <a:rect l="l" t="t" r="r" b="b"/>
              <a:pathLst>
                <a:path w="3866" h="9936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3" y="215"/>
                  </a:lnTo>
                  <a:lnTo>
                    <a:pt x="124" y="474"/>
                  </a:lnTo>
                  <a:lnTo>
                    <a:pt x="221" y="831"/>
                  </a:lnTo>
                  <a:lnTo>
                    <a:pt x="351" y="1265"/>
                  </a:lnTo>
                  <a:lnTo>
                    <a:pt x="507" y="1784"/>
                  </a:lnTo>
                  <a:lnTo>
                    <a:pt x="695" y="2374"/>
                  </a:lnTo>
                  <a:lnTo>
                    <a:pt x="915" y="3036"/>
                  </a:lnTo>
                  <a:lnTo>
                    <a:pt x="1168" y="3756"/>
                  </a:lnTo>
                  <a:lnTo>
                    <a:pt x="1453" y="4527"/>
                  </a:lnTo>
                  <a:lnTo>
                    <a:pt x="1771" y="5351"/>
                  </a:lnTo>
                  <a:lnTo>
                    <a:pt x="1940" y="5772"/>
                  </a:lnTo>
                  <a:lnTo>
                    <a:pt x="2121" y="6213"/>
                  </a:lnTo>
                  <a:lnTo>
                    <a:pt x="2309" y="6654"/>
                  </a:lnTo>
                  <a:lnTo>
                    <a:pt x="2504" y="7108"/>
                  </a:lnTo>
                  <a:lnTo>
                    <a:pt x="2712" y="7569"/>
                  </a:lnTo>
                  <a:lnTo>
                    <a:pt x="2926" y="8029"/>
                  </a:lnTo>
                  <a:lnTo>
                    <a:pt x="3146" y="8503"/>
                  </a:lnTo>
                  <a:lnTo>
                    <a:pt x="3380" y="8976"/>
                  </a:lnTo>
                  <a:lnTo>
                    <a:pt x="3619" y="9456"/>
                  </a:lnTo>
                  <a:lnTo>
                    <a:pt x="3866" y="9936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7"/>
            <p:cNvSpPr/>
            <p:nvPr/>
          </p:nvSpPr>
          <p:spPr>
            <a:xfrm>
              <a:off x="-66046" y="2434929"/>
              <a:ext cx="349028" cy="329527"/>
            </a:xfrm>
            <a:custGeom>
              <a:avLst/>
              <a:gdLst/>
              <a:ahLst/>
              <a:cxnLst/>
              <a:rect l="l" t="t" r="r" b="b"/>
              <a:pathLst>
                <a:path w="7893" h="7452" fill="none" extrusionOk="0">
                  <a:moveTo>
                    <a:pt x="7893" y="0"/>
                  </a:moveTo>
                  <a:lnTo>
                    <a:pt x="7893" y="0"/>
                  </a:lnTo>
                  <a:lnTo>
                    <a:pt x="7737" y="182"/>
                  </a:lnTo>
                  <a:lnTo>
                    <a:pt x="7556" y="402"/>
                  </a:lnTo>
                  <a:lnTo>
                    <a:pt x="7303" y="688"/>
                  </a:lnTo>
                  <a:lnTo>
                    <a:pt x="6985" y="1051"/>
                  </a:lnTo>
                  <a:lnTo>
                    <a:pt x="6602" y="1466"/>
                  </a:lnTo>
                  <a:lnTo>
                    <a:pt x="6168" y="1939"/>
                  </a:lnTo>
                  <a:lnTo>
                    <a:pt x="5668" y="2458"/>
                  </a:lnTo>
                  <a:lnTo>
                    <a:pt x="5117" y="3016"/>
                  </a:lnTo>
                  <a:lnTo>
                    <a:pt x="4514" y="3613"/>
                  </a:lnTo>
                  <a:lnTo>
                    <a:pt x="4196" y="3917"/>
                  </a:lnTo>
                  <a:lnTo>
                    <a:pt x="3866" y="4229"/>
                  </a:lnTo>
                  <a:lnTo>
                    <a:pt x="3522" y="4546"/>
                  </a:lnTo>
                  <a:lnTo>
                    <a:pt x="3172" y="4864"/>
                  </a:lnTo>
                  <a:lnTo>
                    <a:pt x="2809" y="5188"/>
                  </a:lnTo>
                  <a:lnTo>
                    <a:pt x="2432" y="5513"/>
                  </a:lnTo>
                  <a:lnTo>
                    <a:pt x="2050" y="5837"/>
                  </a:lnTo>
                  <a:lnTo>
                    <a:pt x="1661" y="6161"/>
                  </a:lnTo>
                  <a:lnTo>
                    <a:pt x="1259" y="6492"/>
                  </a:lnTo>
                  <a:lnTo>
                    <a:pt x="844" y="6816"/>
                  </a:lnTo>
                  <a:lnTo>
                    <a:pt x="429" y="7134"/>
                  </a:lnTo>
                  <a:lnTo>
                    <a:pt x="1" y="7452"/>
                  </a:lnTo>
                </a:path>
              </a:pathLst>
            </a:custGeom>
            <a:noFill/>
            <a:ln w="650" cap="rnd" cmpd="sng">
              <a:solidFill>
                <a:srgbClr val="E376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7"/>
            <p:cNvSpPr/>
            <p:nvPr/>
          </p:nvSpPr>
          <p:spPr>
            <a:xfrm>
              <a:off x="-269635" y="2452705"/>
              <a:ext cx="198194" cy="360791"/>
            </a:xfrm>
            <a:custGeom>
              <a:avLst/>
              <a:gdLst/>
              <a:ahLst/>
              <a:cxnLst/>
              <a:rect l="l" t="t" r="r" b="b"/>
              <a:pathLst>
                <a:path w="4482" h="815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2" y="156"/>
                  </a:lnTo>
                  <a:lnTo>
                    <a:pt x="117" y="344"/>
                  </a:lnTo>
                  <a:lnTo>
                    <a:pt x="214" y="610"/>
                  </a:lnTo>
                  <a:lnTo>
                    <a:pt x="338" y="934"/>
                  </a:lnTo>
                  <a:lnTo>
                    <a:pt x="500" y="1330"/>
                  </a:lnTo>
                  <a:lnTo>
                    <a:pt x="701" y="1790"/>
                  </a:lnTo>
                  <a:lnTo>
                    <a:pt x="934" y="2303"/>
                  </a:lnTo>
                  <a:lnTo>
                    <a:pt x="1213" y="2873"/>
                  </a:lnTo>
                  <a:lnTo>
                    <a:pt x="1369" y="3178"/>
                  </a:lnTo>
                  <a:lnTo>
                    <a:pt x="1537" y="3496"/>
                  </a:lnTo>
                  <a:lnTo>
                    <a:pt x="1712" y="3827"/>
                  </a:lnTo>
                  <a:lnTo>
                    <a:pt x="1900" y="4164"/>
                  </a:lnTo>
                  <a:lnTo>
                    <a:pt x="2101" y="4521"/>
                  </a:lnTo>
                  <a:lnTo>
                    <a:pt x="2315" y="4884"/>
                  </a:lnTo>
                  <a:lnTo>
                    <a:pt x="2542" y="5260"/>
                  </a:lnTo>
                  <a:lnTo>
                    <a:pt x="2776" y="5642"/>
                  </a:lnTo>
                  <a:lnTo>
                    <a:pt x="3029" y="6044"/>
                  </a:lnTo>
                  <a:lnTo>
                    <a:pt x="3288" y="6447"/>
                  </a:lnTo>
                  <a:lnTo>
                    <a:pt x="3567" y="6862"/>
                  </a:lnTo>
                  <a:lnTo>
                    <a:pt x="3859" y="7283"/>
                  </a:lnTo>
                  <a:lnTo>
                    <a:pt x="4164" y="7718"/>
                  </a:lnTo>
                  <a:lnTo>
                    <a:pt x="4481" y="8159"/>
                  </a:lnTo>
                </a:path>
              </a:pathLst>
            </a:custGeom>
            <a:noFill/>
            <a:ln w="650" cap="rnd" cmpd="sng">
              <a:solidFill>
                <a:srgbClr val="E376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7"/>
            <p:cNvSpPr/>
            <p:nvPr/>
          </p:nvSpPr>
          <p:spPr>
            <a:xfrm>
              <a:off x="-19881" y="2371252"/>
              <a:ext cx="345624" cy="358226"/>
            </a:xfrm>
            <a:custGeom>
              <a:avLst/>
              <a:gdLst/>
              <a:ahLst/>
              <a:cxnLst/>
              <a:rect l="l" t="t" r="r" b="b"/>
              <a:pathLst>
                <a:path w="7816" h="8101" extrusionOk="0">
                  <a:moveTo>
                    <a:pt x="7815" y="1"/>
                  </a:moveTo>
                  <a:lnTo>
                    <a:pt x="7608" y="124"/>
                  </a:lnTo>
                  <a:lnTo>
                    <a:pt x="7407" y="254"/>
                  </a:lnTo>
                  <a:lnTo>
                    <a:pt x="6998" y="532"/>
                  </a:lnTo>
                  <a:lnTo>
                    <a:pt x="6596" y="818"/>
                  </a:lnTo>
                  <a:lnTo>
                    <a:pt x="6207" y="1116"/>
                  </a:lnTo>
                  <a:lnTo>
                    <a:pt x="5818" y="1421"/>
                  </a:lnTo>
                  <a:lnTo>
                    <a:pt x="5442" y="1739"/>
                  </a:lnTo>
                  <a:lnTo>
                    <a:pt x="5078" y="2063"/>
                  </a:lnTo>
                  <a:lnTo>
                    <a:pt x="4722" y="2394"/>
                  </a:lnTo>
                  <a:lnTo>
                    <a:pt x="4372" y="2724"/>
                  </a:lnTo>
                  <a:lnTo>
                    <a:pt x="4034" y="3062"/>
                  </a:lnTo>
                  <a:lnTo>
                    <a:pt x="3704" y="3399"/>
                  </a:lnTo>
                  <a:lnTo>
                    <a:pt x="3386" y="3736"/>
                  </a:lnTo>
                  <a:lnTo>
                    <a:pt x="3081" y="4073"/>
                  </a:lnTo>
                  <a:lnTo>
                    <a:pt x="2789" y="4404"/>
                  </a:lnTo>
                  <a:lnTo>
                    <a:pt x="2510" y="4728"/>
                  </a:lnTo>
                  <a:lnTo>
                    <a:pt x="2238" y="5053"/>
                  </a:lnTo>
                  <a:lnTo>
                    <a:pt x="1985" y="5364"/>
                  </a:lnTo>
                  <a:lnTo>
                    <a:pt x="1739" y="5669"/>
                  </a:lnTo>
                  <a:lnTo>
                    <a:pt x="1512" y="5960"/>
                  </a:lnTo>
                  <a:lnTo>
                    <a:pt x="1298" y="6239"/>
                  </a:lnTo>
                  <a:lnTo>
                    <a:pt x="915" y="6758"/>
                  </a:lnTo>
                  <a:lnTo>
                    <a:pt x="591" y="7212"/>
                  </a:lnTo>
                  <a:lnTo>
                    <a:pt x="338" y="7582"/>
                  </a:lnTo>
                  <a:lnTo>
                    <a:pt x="150" y="7861"/>
                  </a:lnTo>
                  <a:lnTo>
                    <a:pt x="1" y="8101"/>
                  </a:lnTo>
                  <a:lnTo>
                    <a:pt x="1" y="8101"/>
                  </a:lnTo>
                  <a:lnTo>
                    <a:pt x="202" y="8042"/>
                  </a:lnTo>
                  <a:lnTo>
                    <a:pt x="422" y="7964"/>
                  </a:lnTo>
                  <a:lnTo>
                    <a:pt x="656" y="7874"/>
                  </a:lnTo>
                  <a:lnTo>
                    <a:pt x="909" y="7763"/>
                  </a:lnTo>
                  <a:lnTo>
                    <a:pt x="1162" y="7640"/>
                  </a:lnTo>
                  <a:lnTo>
                    <a:pt x="1434" y="7497"/>
                  </a:lnTo>
                  <a:lnTo>
                    <a:pt x="1706" y="7342"/>
                  </a:lnTo>
                  <a:lnTo>
                    <a:pt x="1992" y="7180"/>
                  </a:lnTo>
                  <a:lnTo>
                    <a:pt x="2283" y="6998"/>
                  </a:lnTo>
                  <a:lnTo>
                    <a:pt x="2575" y="6804"/>
                  </a:lnTo>
                  <a:lnTo>
                    <a:pt x="2874" y="6596"/>
                  </a:lnTo>
                  <a:lnTo>
                    <a:pt x="3172" y="6375"/>
                  </a:lnTo>
                  <a:lnTo>
                    <a:pt x="3477" y="6142"/>
                  </a:lnTo>
                  <a:lnTo>
                    <a:pt x="3781" y="5896"/>
                  </a:lnTo>
                  <a:lnTo>
                    <a:pt x="4080" y="5643"/>
                  </a:lnTo>
                  <a:lnTo>
                    <a:pt x="4378" y="5377"/>
                  </a:lnTo>
                  <a:lnTo>
                    <a:pt x="4670" y="5098"/>
                  </a:lnTo>
                  <a:lnTo>
                    <a:pt x="4962" y="4813"/>
                  </a:lnTo>
                  <a:lnTo>
                    <a:pt x="5247" y="4521"/>
                  </a:lnTo>
                  <a:lnTo>
                    <a:pt x="5519" y="4216"/>
                  </a:lnTo>
                  <a:lnTo>
                    <a:pt x="5792" y="3898"/>
                  </a:lnTo>
                  <a:lnTo>
                    <a:pt x="6051" y="3580"/>
                  </a:lnTo>
                  <a:lnTo>
                    <a:pt x="6298" y="3250"/>
                  </a:lnTo>
                  <a:lnTo>
                    <a:pt x="6531" y="2912"/>
                  </a:lnTo>
                  <a:lnTo>
                    <a:pt x="6641" y="2737"/>
                  </a:lnTo>
                  <a:lnTo>
                    <a:pt x="6752" y="2569"/>
                  </a:lnTo>
                  <a:lnTo>
                    <a:pt x="6855" y="2394"/>
                  </a:lnTo>
                  <a:lnTo>
                    <a:pt x="6959" y="2219"/>
                  </a:lnTo>
                  <a:lnTo>
                    <a:pt x="7056" y="2037"/>
                  </a:lnTo>
                  <a:lnTo>
                    <a:pt x="7147" y="1862"/>
                  </a:lnTo>
                  <a:lnTo>
                    <a:pt x="7238" y="1680"/>
                  </a:lnTo>
                  <a:lnTo>
                    <a:pt x="7322" y="1499"/>
                  </a:lnTo>
                  <a:lnTo>
                    <a:pt x="7400" y="1317"/>
                  </a:lnTo>
                  <a:lnTo>
                    <a:pt x="7478" y="1129"/>
                  </a:lnTo>
                  <a:lnTo>
                    <a:pt x="7549" y="941"/>
                  </a:lnTo>
                  <a:lnTo>
                    <a:pt x="7614" y="759"/>
                  </a:lnTo>
                  <a:lnTo>
                    <a:pt x="7672" y="571"/>
                  </a:lnTo>
                  <a:lnTo>
                    <a:pt x="7724" y="377"/>
                  </a:lnTo>
                  <a:lnTo>
                    <a:pt x="7776" y="189"/>
                  </a:lnTo>
                  <a:lnTo>
                    <a:pt x="78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7"/>
            <p:cNvSpPr/>
            <p:nvPr/>
          </p:nvSpPr>
          <p:spPr>
            <a:xfrm>
              <a:off x="-292850" y="2393362"/>
              <a:ext cx="178693" cy="359332"/>
            </a:xfrm>
            <a:custGeom>
              <a:avLst/>
              <a:gdLst/>
              <a:ahLst/>
              <a:cxnLst/>
              <a:rect l="l" t="t" r="r" b="b"/>
              <a:pathLst>
                <a:path w="4041" h="8126" extrusionOk="0">
                  <a:moveTo>
                    <a:pt x="0" y="0"/>
                  </a:moveTo>
                  <a:lnTo>
                    <a:pt x="26" y="285"/>
                  </a:lnTo>
                  <a:lnTo>
                    <a:pt x="71" y="623"/>
                  </a:lnTo>
                  <a:lnTo>
                    <a:pt x="130" y="1057"/>
                  </a:lnTo>
                  <a:lnTo>
                    <a:pt x="175" y="1310"/>
                  </a:lnTo>
                  <a:lnTo>
                    <a:pt x="220" y="1576"/>
                  </a:lnTo>
                  <a:lnTo>
                    <a:pt x="279" y="1868"/>
                  </a:lnTo>
                  <a:lnTo>
                    <a:pt x="337" y="2173"/>
                  </a:lnTo>
                  <a:lnTo>
                    <a:pt x="409" y="2484"/>
                  </a:lnTo>
                  <a:lnTo>
                    <a:pt x="493" y="2815"/>
                  </a:lnTo>
                  <a:lnTo>
                    <a:pt x="584" y="3152"/>
                  </a:lnTo>
                  <a:lnTo>
                    <a:pt x="681" y="3489"/>
                  </a:lnTo>
                  <a:lnTo>
                    <a:pt x="798" y="3839"/>
                  </a:lnTo>
                  <a:lnTo>
                    <a:pt x="914" y="4189"/>
                  </a:lnTo>
                  <a:lnTo>
                    <a:pt x="1051" y="4540"/>
                  </a:lnTo>
                  <a:lnTo>
                    <a:pt x="1193" y="4883"/>
                  </a:lnTo>
                  <a:lnTo>
                    <a:pt x="1355" y="5227"/>
                  </a:lnTo>
                  <a:lnTo>
                    <a:pt x="1524" y="5564"/>
                  </a:lnTo>
                  <a:lnTo>
                    <a:pt x="1615" y="5733"/>
                  </a:lnTo>
                  <a:lnTo>
                    <a:pt x="1706" y="5895"/>
                  </a:lnTo>
                  <a:lnTo>
                    <a:pt x="1803" y="6057"/>
                  </a:lnTo>
                  <a:lnTo>
                    <a:pt x="1907" y="6213"/>
                  </a:lnTo>
                  <a:lnTo>
                    <a:pt x="2010" y="6368"/>
                  </a:lnTo>
                  <a:lnTo>
                    <a:pt x="2114" y="6518"/>
                  </a:lnTo>
                  <a:lnTo>
                    <a:pt x="2231" y="6667"/>
                  </a:lnTo>
                  <a:lnTo>
                    <a:pt x="2341" y="6809"/>
                  </a:lnTo>
                  <a:lnTo>
                    <a:pt x="2464" y="6946"/>
                  </a:lnTo>
                  <a:lnTo>
                    <a:pt x="2588" y="7082"/>
                  </a:lnTo>
                  <a:lnTo>
                    <a:pt x="2711" y="7211"/>
                  </a:lnTo>
                  <a:lnTo>
                    <a:pt x="2840" y="7335"/>
                  </a:lnTo>
                  <a:lnTo>
                    <a:pt x="2977" y="7458"/>
                  </a:lnTo>
                  <a:lnTo>
                    <a:pt x="3119" y="7575"/>
                  </a:lnTo>
                  <a:lnTo>
                    <a:pt x="3262" y="7678"/>
                  </a:lnTo>
                  <a:lnTo>
                    <a:pt x="3405" y="7782"/>
                  </a:lnTo>
                  <a:lnTo>
                    <a:pt x="3560" y="7879"/>
                  </a:lnTo>
                  <a:lnTo>
                    <a:pt x="3716" y="7964"/>
                  </a:lnTo>
                  <a:lnTo>
                    <a:pt x="3872" y="8048"/>
                  </a:lnTo>
                  <a:lnTo>
                    <a:pt x="4040" y="8126"/>
                  </a:lnTo>
                  <a:lnTo>
                    <a:pt x="4040" y="8126"/>
                  </a:lnTo>
                  <a:lnTo>
                    <a:pt x="4008" y="7918"/>
                  </a:lnTo>
                  <a:lnTo>
                    <a:pt x="3975" y="7711"/>
                  </a:lnTo>
                  <a:lnTo>
                    <a:pt x="3891" y="7309"/>
                  </a:lnTo>
                  <a:lnTo>
                    <a:pt x="3794" y="6907"/>
                  </a:lnTo>
                  <a:lnTo>
                    <a:pt x="3690" y="6511"/>
                  </a:lnTo>
                  <a:lnTo>
                    <a:pt x="3567" y="6122"/>
                  </a:lnTo>
                  <a:lnTo>
                    <a:pt x="3437" y="5739"/>
                  </a:lnTo>
                  <a:lnTo>
                    <a:pt x="3294" y="5363"/>
                  </a:lnTo>
                  <a:lnTo>
                    <a:pt x="3145" y="5000"/>
                  </a:lnTo>
                  <a:lnTo>
                    <a:pt x="2990" y="4637"/>
                  </a:lnTo>
                  <a:lnTo>
                    <a:pt x="2827" y="4287"/>
                  </a:lnTo>
                  <a:lnTo>
                    <a:pt x="2665" y="3949"/>
                  </a:lnTo>
                  <a:lnTo>
                    <a:pt x="2490" y="3619"/>
                  </a:lnTo>
                  <a:lnTo>
                    <a:pt x="2315" y="3301"/>
                  </a:lnTo>
                  <a:lnTo>
                    <a:pt x="2140" y="2990"/>
                  </a:lnTo>
                  <a:lnTo>
                    <a:pt x="1965" y="2698"/>
                  </a:lnTo>
                  <a:lnTo>
                    <a:pt x="1790" y="2412"/>
                  </a:lnTo>
                  <a:lnTo>
                    <a:pt x="1615" y="2140"/>
                  </a:lnTo>
                  <a:lnTo>
                    <a:pt x="1446" y="1881"/>
                  </a:lnTo>
                  <a:lnTo>
                    <a:pt x="1278" y="1641"/>
                  </a:lnTo>
                  <a:lnTo>
                    <a:pt x="1115" y="1414"/>
                  </a:lnTo>
                  <a:lnTo>
                    <a:pt x="811" y="999"/>
                  </a:lnTo>
                  <a:lnTo>
                    <a:pt x="545" y="649"/>
                  </a:lnTo>
                  <a:lnTo>
                    <a:pt x="318" y="376"/>
                  </a:lnTo>
                  <a:lnTo>
                    <a:pt x="149" y="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7"/>
            <p:cNvSpPr/>
            <p:nvPr/>
          </p:nvSpPr>
          <p:spPr>
            <a:xfrm>
              <a:off x="32299" y="2086784"/>
              <a:ext cx="295124" cy="352787"/>
            </a:xfrm>
            <a:custGeom>
              <a:avLst/>
              <a:gdLst/>
              <a:ahLst/>
              <a:cxnLst/>
              <a:rect l="l" t="t" r="r" b="b"/>
              <a:pathLst>
                <a:path w="6674" h="7978" extrusionOk="0">
                  <a:moveTo>
                    <a:pt x="6674" y="1"/>
                  </a:moveTo>
                  <a:lnTo>
                    <a:pt x="6505" y="98"/>
                  </a:lnTo>
                  <a:lnTo>
                    <a:pt x="6324" y="202"/>
                  </a:lnTo>
                  <a:lnTo>
                    <a:pt x="6136" y="325"/>
                  </a:lnTo>
                  <a:lnTo>
                    <a:pt x="5941" y="461"/>
                  </a:lnTo>
                  <a:lnTo>
                    <a:pt x="5734" y="610"/>
                  </a:lnTo>
                  <a:lnTo>
                    <a:pt x="5526" y="772"/>
                  </a:lnTo>
                  <a:lnTo>
                    <a:pt x="5306" y="947"/>
                  </a:lnTo>
                  <a:lnTo>
                    <a:pt x="5085" y="1129"/>
                  </a:lnTo>
                  <a:lnTo>
                    <a:pt x="4858" y="1330"/>
                  </a:lnTo>
                  <a:lnTo>
                    <a:pt x="4625" y="1538"/>
                  </a:lnTo>
                  <a:lnTo>
                    <a:pt x="4391" y="1758"/>
                  </a:lnTo>
                  <a:lnTo>
                    <a:pt x="4151" y="1985"/>
                  </a:lnTo>
                  <a:lnTo>
                    <a:pt x="3918" y="2225"/>
                  </a:lnTo>
                  <a:lnTo>
                    <a:pt x="3678" y="2478"/>
                  </a:lnTo>
                  <a:lnTo>
                    <a:pt x="3432" y="2731"/>
                  </a:lnTo>
                  <a:lnTo>
                    <a:pt x="3192" y="2997"/>
                  </a:lnTo>
                  <a:lnTo>
                    <a:pt x="2952" y="3269"/>
                  </a:lnTo>
                  <a:lnTo>
                    <a:pt x="2718" y="3554"/>
                  </a:lnTo>
                  <a:lnTo>
                    <a:pt x="2485" y="3840"/>
                  </a:lnTo>
                  <a:lnTo>
                    <a:pt x="2251" y="4132"/>
                  </a:lnTo>
                  <a:lnTo>
                    <a:pt x="2024" y="4430"/>
                  </a:lnTo>
                  <a:lnTo>
                    <a:pt x="1804" y="4735"/>
                  </a:lnTo>
                  <a:lnTo>
                    <a:pt x="1583" y="5046"/>
                  </a:lnTo>
                  <a:lnTo>
                    <a:pt x="1376" y="5364"/>
                  </a:lnTo>
                  <a:lnTo>
                    <a:pt x="1168" y="5681"/>
                  </a:lnTo>
                  <a:lnTo>
                    <a:pt x="974" y="5999"/>
                  </a:lnTo>
                  <a:lnTo>
                    <a:pt x="786" y="6323"/>
                  </a:lnTo>
                  <a:lnTo>
                    <a:pt x="611" y="6654"/>
                  </a:lnTo>
                  <a:lnTo>
                    <a:pt x="442" y="6985"/>
                  </a:lnTo>
                  <a:lnTo>
                    <a:pt x="286" y="7316"/>
                  </a:lnTo>
                  <a:lnTo>
                    <a:pt x="137" y="7646"/>
                  </a:lnTo>
                  <a:lnTo>
                    <a:pt x="1" y="7977"/>
                  </a:lnTo>
                  <a:lnTo>
                    <a:pt x="85" y="7958"/>
                  </a:lnTo>
                  <a:lnTo>
                    <a:pt x="163" y="7938"/>
                  </a:lnTo>
                  <a:lnTo>
                    <a:pt x="332" y="7873"/>
                  </a:lnTo>
                  <a:lnTo>
                    <a:pt x="513" y="7789"/>
                  </a:lnTo>
                  <a:lnTo>
                    <a:pt x="701" y="7685"/>
                  </a:lnTo>
                  <a:lnTo>
                    <a:pt x="896" y="7569"/>
                  </a:lnTo>
                  <a:lnTo>
                    <a:pt x="1097" y="7426"/>
                  </a:lnTo>
                  <a:lnTo>
                    <a:pt x="1304" y="7277"/>
                  </a:lnTo>
                  <a:lnTo>
                    <a:pt x="1518" y="7102"/>
                  </a:lnTo>
                  <a:lnTo>
                    <a:pt x="1739" y="6920"/>
                  </a:lnTo>
                  <a:lnTo>
                    <a:pt x="1966" y="6719"/>
                  </a:lnTo>
                  <a:lnTo>
                    <a:pt x="2193" y="6505"/>
                  </a:lnTo>
                  <a:lnTo>
                    <a:pt x="2426" y="6278"/>
                  </a:lnTo>
                  <a:lnTo>
                    <a:pt x="2660" y="6038"/>
                  </a:lnTo>
                  <a:lnTo>
                    <a:pt x="2893" y="5785"/>
                  </a:lnTo>
                  <a:lnTo>
                    <a:pt x="3133" y="5526"/>
                  </a:lnTo>
                  <a:lnTo>
                    <a:pt x="3367" y="5247"/>
                  </a:lnTo>
                  <a:lnTo>
                    <a:pt x="3607" y="4968"/>
                  </a:lnTo>
                  <a:lnTo>
                    <a:pt x="3840" y="4676"/>
                  </a:lnTo>
                  <a:lnTo>
                    <a:pt x="4074" y="4371"/>
                  </a:lnTo>
                  <a:lnTo>
                    <a:pt x="4307" y="4067"/>
                  </a:lnTo>
                  <a:lnTo>
                    <a:pt x="4540" y="3749"/>
                  </a:lnTo>
                  <a:lnTo>
                    <a:pt x="4761" y="3425"/>
                  </a:lnTo>
                  <a:lnTo>
                    <a:pt x="4988" y="3100"/>
                  </a:lnTo>
                  <a:lnTo>
                    <a:pt x="5202" y="2763"/>
                  </a:lnTo>
                  <a:lnTo>
                    <a:pt x="5409" y="2426"/>
                  </a:lnTo>
                  <a:lnTo>
                    <a:pt x="5617" y="2089"/>
                  </a:lnTo>
                  <a:lnTo>
                    <a:pt x="5812" y="1745"/>
                  </a:lnTo>
                  <a:lnTo>
                    <a:pt x="6006" y="1395"/>
                  </a:lnTo>
                  <a:lnTo>
                    <a:pt x="6188" y="1051"/>
                  </a:lnTo>
                  <a:lnTo>
                    <a:pt x="6356" y="701"/>
                  </a:lnTo>
                  <a:lnTo>
                    <a:pt x="6518" y="351"/>
                  </a:lnTo>
                  <a:lnTo>
                    <a:pt x="66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7"/>
            <p:cNvSpPr/>
            <p:nvPr/>
          </p:nvSpPr>
          <p:spPr>
            <a:xfrm>
              <a:off x="-212591" y="2085944"/>
              <a:ext cx="142300" cy="406957"/>
            </a:xfrm>
            <a:custGeom>
              <a:avLst/>
              <a:gdLst/>
              <a:ahLst/>
              <a:cxnLst/>
              <a:rect l="l" t="t" r="r" b="b"/>
              <a:pathLst>
                <a:path w="3218" h="9203" extrusionOk="0">
                  <a:moveTo>
                    <a:pt x="46" y="0"/>
                  </a:moveTo>
                  <a:lnTo>
                    <a:pt x="40" y="65"/>
                  </a:lnTo>
                  <a:lnTo>
                    <a:pt x="20" y="260"/>
                  </a:lnTo>
                  <a:lnTo>
                    <a:pt x="7" y="564"/>
                  </a:lnTo>
                  <a:lnTo>
                    <a:pt x="1" y="973"/>
                  </a:lnTo>
                  <a:lnTo>
                    <a:pt x="1" y="1213"/>
                  </a:lnTo>
                  <a:lnTo>
                    <a:pt x="7" y="1472"/>
                  </a:lnTo>
                  <a:lnTo>
                    <a:pt x="20" y="1751"/>
                  </a:lnTo>
                  <a:lnTo>
                    <a:pt x="33" y="2043"/>
                  </a:lnTo>
                  <a:lnTo>
                    <a:pt x="59" y="2354"/>
                  </a:lnTo>
                  <a:lnTo>
                    <a:pt x="92" y="2685"/>
                  </a:lnTo>
                  <a:lnTo>
                    <a:pt x="137" y="3022"/>
                  </a:lnTo>
                  <a:lnTo>
                    <a:pt x="189" y="3372"/>
                  </a:lnTo>
                  <a:lnTo>
                    <a:pt x="254" y="3729"/>
                  </a:lnTo>
                  <a:lnTo>
                    <a:pt x="332" y="4099"/>
                  </a:lnTo>
                  <a:lnTo>
                    <a:pt x="422" y="4468"/>
                  </a:lnTo>
                  <a:lnTo>
                    <a:pt x="526" y="4851"/>
                  </a:lnTo>
                  <a:lnTo>
                    <a:pt x="643" y="5227"/>
                  </a:lnTo>
                  <a:lnTo>
                    <a:pt x="773" y="5616"/>
                  </a:lnTo>
                  <a:lnTo>
                    <a:pt x="850" y="5804"/>
                  </a:lnTo>
                  <a:lnTo>
                    <a:pt x="928" y="5999"/>
                  </a:lnTo>
                  <a:lnTo>
                    <a:pt x="1006" y="6187"/>
                  </a:lnTo>
                  <a:lnTo>
                    <a:pt x="1097" y="6381"/>
                  </a:lnTo>
                  <a:lnTo>
                    <a:pt x="1188" y="6569"/>
                  </a:lnTo>
                  <a:lnTo>
                    <a:pt x="1285" y="6758"/>
                  </a:lnTo>
                  <a:lnTo>
                    <a:pt x="1382" y="6946"/>
                  </a:lnTo>
                  <a:lnTo>
                    <a:pt x="1492" y="7134"/>
                  </a:lnTo>
                  <a:lnTo>
                    <a:pt x="1603" y="7322"/>
                  </a:lnTo>
                  <a:lnTo>
                    <a:pt x="1719" y="7503"/>
                  </a:lnTo>
                  <a:lnTo>
                    <a:pt x="1843" y="7685"/>
                  </a:lnTo>
                  <a:lnTo>
                    <a:pt x="1966" y="7860"/>
                  </a:lnTo>
                  <a:lnTo>
                    <a:pt x="2102" y="8042"/>
                  </a:lnTo>
                  <a:lnTo>
                    <a:pt x="2238" y="8217"/>
                  </a:lnTo>
                  <a:lnTo>
                    <a:pt x="2381" y="8385"/>
                  </a:lnTo>
                  <a:lnTo>
                    <a:pt x="2536" y="8554"/>
                  </a:lnTo>
                  <a:lnTo>
                    <a:pt x="2692" y="8722"/>
                  </a:lnTo>
                  <a:lnTo>
                    <a:pt x="2854" y="8885"/>
                  </a:lnTo>
                  <a:lnTo>
                    <a:pt x="3023" y="9047"/>
                  </a:lnTo>
                  <a:lnTo>
                    <a:pt x="3198" y="9202"/>
                  </a:lnTo>
                  <a:lnTo>
                    <a:pt x="3211" y="9014"/>
                  </a:lnTo>
                  <a:lnTo>
                    <a:pt x="3217" y="8826"/>
                  </a:lnTo>
                  <a:lnTo>
                    <a:pt x="3217" y="8638"/>
                  </a:lnTo>
                  <a:lnTo>
                    <a:pt x="3211" y="8450"/>
                  </a:lnTo>
                  <a:lnTo>
                    <a:pt x="3198" y="8256"/>
                  </a:lnTo>
                  <a:lnTo>
                    <a:pt x="3185" y="8061"/>
                  </a:lnTo>
                  <a:lnTo>
                    <a:pt x="3165" y="7866"/>
                  </a:lnTo>
                  <a:lnTo>
                    <a:pt x="3146" y="7672"/>
                  </a:lnTo>
                  <a:lnTo>
                    <a:pt x="3088" y="7283"/>
                  </a:lnTo>
                  <a:lnTo>
                    <a:pt x="3010" y="6887"/>
                  </a:lnTo>
                  <a:lnTo>
                    <a:pt x="2926" y="6492"/>
                  </a:lnTo>
                  <a:lnTo>
                    <a:pt x="2822" y="6103"/>
                  </a:lnTo>
                  <a:lnTo>
                    <a:pt x="2712" y="5707"/>
                  </a:lnTo>
                  <a:lnTo>
                    <a:pt x="2595" y="5324"/>
                  </a:lnTo>
                  <a:lnTo>
                    <a:pt x="2465" y="4935"/>
                  </a:lnTo>
                  <a:lnTo>
                    <a:pt x="2322" y="4559"/>
                  </a:lnTo>
                  <a:lnTo>
                    <a:pt x="2180" y="4189"/>
                  </a:lnTo>
                  <a:lnTo>
                    <a:pt x="2031" y="3820"/>
                  </a:lnTo>
                  <a:lnTo>
                    <a:pt x="1881" y="3470"/>
                  </a:lnTo>
                  <a:lnTo>
                    <a:pt x="1726" y="3119"/>
                  </a:lnTo>
                  <a:lnTo>
                    <a:pt x="1570" y="2789"/>
                  </a:lnTo>
                  <a:lnTo>
                    <a:pt x="1421" y="2471"/>
                  </a:lnTo>
                  <a:lnTo>
                    <a:pt x="1265" y="2160"/>
                  </a:lnTo>
                  <a:lnTo>
                    <a:pt x="1116" y="1874"/>
                  </a:lnTo>
                  <a:lnTo>
                    <a:pt x="831" y="1336"/>
                  </a:lnTo>
                  <a:lnTo>
                    <a:pt x="578" y="882"/>
                  </a:lnTo>
                  <a:lnTo>
                    <a:pt x="357" y="512"/>
                  </a:lnTo>
                  <a:lnTo>
                    <a:pt x="189" y="23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7"/>
            <p:cNvSpPr/>
            <p:nvPr/>
          </p:nvSpPr>
          <p:spPr>
            <a:xfrm>
              <a:off x="32608" y="1744123"/>
              <a:ext cx="159767" cy="494999"/>
            </a:xfrm>
            <a:custGeom>
              <a:avLst/>
              <a:gdLst/>
              <a:ahLst/>
              <a:cxnLst/>
              <a:rect l="l" t="t" r="r" b="b"/>
              <a:pathLst>
                <a:path w="3613" h="11194" extrusionOk="0">
                  <a:moveTo>
                    <a:pt x="3613" y="0"/>
                  </a:moveTo>
                  <a:lnTo>
                    <a:pt x="3412" y="305"/>
                  </a:lnTo>
                  <a:lnTo>
                    <a:pt x="3191" y="668"/>
                  </a:lnTo>
                  <a:lnTo>
                    <a:pt x="2906" y="1148"/>
                  </a:lnTo>
                  <a:lnTo>
                    <a:pt x="2575" y="1738"/>
                  </a:lnTo>
                  <a:lnTo>
                    <a:pt x="2400" y="2069"/>
                  </a:lnTo>
                  <a:lnTo>
                    <a:pt x="2218" y="2419"/>
                  </a:lnTo>
                  <a:lnTo>
                    <a:pt x="2030" y="2795"/>
                  </a:lnTo>
                  <a:lnTo>
                    <a:pt x="1836" y="3184"/>
                  </a:lnTo>
                  <a:lnTo>
                    <a:pt x="1648" y="3586"/>
                  </a:lnTo>
                  <a:lnTo>
                    <a:pt x="1460" y="4001"/>
                  </a:lnTo>
                  <a:lnTo>
                    <a:pt x="1272" y="4436"/>
                  </a:lnTo>
                  <a:lnTo>
                    <a:pt x="1090" y="4877"/>
                  </a:lnTo>
                  <a:lnTo>
                    <a:pt x="915" y="5331"/>
                  </a:lnTo>
                  <a:lnTo>
                    <a:pt x="753" y="5785"/>
                  </a:lnTo>
                  <a:lnTo>
                    <a:pt x="604" y="6252"/>
                  </a:lnTo>
                  <a:lnTo>
                    <a:pt x="461" y="6718"/>
                  </a:lnTo>
                  <a:lnTo>
                    <a:pt x="396" y="6952"/>
                  </a:lnTo>
                  <a:lnTo>
                    <a:pt x="338" y="7185"/>
                  </a:lnTo>
                  <a:lnTo>
                    <a:pt x="279" y="7419"/>
                  </a:lnTo>
                  <a:lnTo>
                    <a:pt x="227" y="7652"/>
                  </a:lnTo>
                  <a:lnTo>
                    <a:pt x="182" y="7886"/>
                  </a:lnTo>
                  <a:lnTo>
                    <a:pt x="137" y="8119"/>
                  </a:lnTo>
                  <a:lnTo>
                    <a:pt x="104" y="8353"/>
                  </a:lnTo>
                  <a:lnTo>
                    <a:pt x="72" y="8586"/>
                  </a:lnTo>
                  <a:lnTo>
                    <a:pt x="46" y="8813"/>
                  </a:lnTo>
                  <a:lnTo>
                    <a:pt x="26" y="9040"/>
                  </a:lnTo>
                  <a:lnTo>
                    <a:pt x="7" y="9267"/>
                  </a:lnTo>
                  <a:lnTo>
                    <a:pt x="0" y="9494"/>
                  </a:lnTo>
                  <a:lnTo>
                    <a:pt x="0" y="9715"/>
                  </a:lnTo>
                  <a:lnTo>
                    <a:pt x="7" y="9935"/>
                  </a:lnTo>
                  <a:lnTo>
                    <a:pt x="20" y="10156"/>
                  </a:lnTo>
                  <a:lnTo>
                    <a:pt x="39" y="10370"/>
                  </a:lnTo>
                  <a:lnTo>
                    <a:pt x="65" y="10577"/>
                  </a:lnTo>
                  <a:lnTo>
                    <a:pt x="104" y="10785"/>
                  </a:lnTo>
                  <a:lnTo>
                    <a:pt x="143" y="10992"/>
                  </a:lnTo>
                  <a:lnTo>
                    <a:pt x="195" y="11193"/>
                  </a:lnTo>
                  <a:lnTo>
                    <a:pt x="357" y="10960"/>
                  </a:lnTo>
                  <a:lnTo>
                    <a:pt x="506" y="10733"/>
                  </a:lnTo>
                  <a:lnTo>
                    <a:pt x="655" y="10499"/>
                  </a:lnTo>
                  <a:lnTo>
                    <a:pt x="792" y="10259"/>
                  </a:lnTo>
                  <a:lnTo>
                    <a:pt x="934" y="10026"/>
                  </a:lnTo>
                  <a:lnTo>
                    <a:pt x="1064" y="9786"/>
                  </a:lnTo>
                  <a:lnTo>
                    <a:pt x="1194" y="9546"/>
                  </a:lnTo>
                  <a:lnTo>
                    <a:pt x="1317" y="9306"/>
                  </a:lnTo>
                  <a:lnTo>
                    <a:pt x="1440" y="9066"/>
                  </a:lnTo>
                  <a:lnTo>
                    <a:pt x="1550" y="8826"/>
                  </a:lnTo>
                  <a:lnTo>
                    <a:pt x="1771" y="8346"/>
                  </a:lnTo>
                  <a:lnTo>
                    <a:pt x="1972" y="7860"/>
                  </a:lnTo>
                  <a:lnTo>
                    <a:pt x="2160" y="7380"/>
                  </a:lnTo>
                  <a:lnTo>
                    <a:pt x="2335" y="6900"/>
                  </a:lnTo>
                  <a:lnTo>
                    <a:pt x="2491" y="6427"/>
                  </a:lnTo>
                  <a:lnTo>
                    <a:pt x="2633" y="5960"/>
                  </a:lnTo>
                  <a:lnTo>
                    <a:pt x="2763" y="5499"/>
                  </a:lnTo>
                  <a:lnTo>
                    <a:pt x="2886" y="5052"/>
                  </a:lnTo>
                  <a:lnTo>
                    <a:pt x="2990" y="4611"/>
                  </a:lnTo>
                  <a:lnTo>
                    <a:pt x="3087" y="4176"/>
                  </a:lnTo>
                  <a:lnTo>
                    <a:pt x="3172" y="3761"/>
                  </a:lnTo>
                  <a:lnTo>
                    <a:pt x="3249" y="3359"/>
                  </a:lnTo>
                  <a:lnTo>
                    <a:pt x="3314" y="2970"/>
                  </a:lnTo>
                  <a:lnTo>
                    <a:pt x="3373" y="2601"/>
                  </a:lnTo>
                  <a:lnTo>
                    <a:pt x="3425" y="2250"/>
                  </a:lnTo>
                  <a:lnTo>
                    <a:pt x="3463" y="1920"/>
                  </a:lnTo>
                  <a:lnTo>
                    <a:pt x="3502" y="1608"/>
                  </a:lnTo>
                  <a:lnTo>
                    <a:pt x="3554" y="1057"/>
                  </a:lnTo>
                  <a:lnTo>
                    <a:pt x="3587" y="610"/>
                  </a:lnTo>
                  <a:lnTo>
                    <a:pt x="3600" y="279"/>
                  </a:lnTo>
                  <a:lnTo>
                    <a:pt x="36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7"/>
            <p:cNvSpPr/>
            <p:nvPr/>
          </p:nvSpPr>
          <p:spPr>
            <a:xfrm>
              <a:off x="-277373" y="2764412"/>
              <a:ext cx="486951" cy="634955"/>
            </a:xfrm>
            <a:custGeom>
              <a:avLst/>
              <a:gdLst/>
              <a:ahLst/>
              <a:cxnLst/>
              <a:rect l="l" t="t" r="r" b="b"/>
              <a:pathLst>
                <a:path w="11012" h="14359" extrusionOk="0">
                  <a:moveTo>
                    <a:pt x="9267" y="2420"/>
                  </a:moveTo>
                  <a:lnTo>
                    <a:pt x="9371" y="2426"/>
                  </a:lnTo>
                  <a:lnTo>
                    <a:pt x="9462" y="2446"/>
                  </a:lnTo>
                  <a:lnTo>
                    <a:pt x="9546" y="2478"/>
                  </a:lnTo>
                  <a:lnTo>
                    <a:pt x="9630" y="2517"/>
                  </a:lnTo>
                  <a:lnTo>
                    <a:pt x="9702" y="2569"/>
                  </a:lnTo>
                  <a:lnTo>
                    <a:pt x="9767" y="2634"/>
                  </a:lnTo>
                  <a:lnTo>
                    <a:pt x="9818" y="2698"/>
                  </a:lnTo>
                  <a:lnTo>
                    <a:pt x="9870" y="2770"/>
                  </a:lnTo>
                  <a:lnTo>
                    <a:pt x="9909" y="2848"/>
                  </a:lnTo>
                  <a:lnTo>
                    <a:pt x="9948" y="2925"/>
                  </a:lnTo>
                  <a:lnTo>
                    <a:pt x="9981" y="3016"/>
                  </a:lnTo>
                  <a:lnTo>
                    <a:pt x="10007" y="3113"/>
                  </a:lnTo>
                  <a:lnTo>
                    <a:pt x="10032" y="3217"/>
                  </a:lnTo>
                  <a:lnTo>
                    <a:pt x="10045" y="3321"/>
                  </a:lnTo>
                  <a:lnTo>
                    <a:pt x="10058" y="3438"/>
                  </a:lnTo>
                  <a:lnTo>
                    <a:pt x="10065" y="3554"/>
                  </a:lnTo>
                  <a:lnTo>
                    <a:pt x="10065" y="3684"/>
                  </a:lnTo>
                  <a:lnTo>
                    <a:pt x="10052" y="3814"/>
                  </a:lnTo>
                  <a:lnTo>
                    <a:pt x="10039" y="3950"/>
                  </a:lnTo>
                  <a:lnTo>
                    <a:pt x="10019" y="4093"/>
                  </a:lnTo>
                  <a:lnTo>
                    <a:pt x="9994" y="4242"/>
                  </a:lnTo>
                  <a:lnTo>
                    <a:pt x="9968" y="4398"/>
                  </a:lnTo>
                  <a:lnTo>
                    <a:pt x="9929" y="4553"/>
                  </a:lnTo>
                  <a:lnTo>
                    <a:pt x="9883" y="4722"/>
                  </a:lnTo>
                  <a:lnTo>
                    <a:pt x="9825" y="4890"/>
                  </a:lnTo>
                  <a:lnTo>
                    <a:pt x="9767" y="5065"/>
                  </a:lnTo>
                  <a:lnTo>
                    <a:pt x="9702" y="5247"/>
                  </a:lnTo>
                  <a:lnTo>
                    <a:pt x="9630" y="5429"/>
                  </a:lnTo>
                  <a:lnTo>
                    <a:pt x="9546" y="5623"/>
                  </a:lnTo>
                  <a:lnTo>
                    <a:pt x="9462" y="5818"/>
                  </a:lnTo>
                  <a:lnTo>
                    <a:pt x="9364" y="6019"/>
                  </a:lnTo>
                  <a:lnTo>
                    <a:pt x="9261" y="6226"/>
                  </a:lnTo>
                  <a:lnTo>
                    <a:pt x="9150" y="6434"/>
                  </a:lnTo>
                  <a:lnTo>
                    <a:pt x="9034" y="6648"/>
                  </a:lnTo>
                  <a:lnTo>
                    <a:pt x="8911" y="6868"/>
                  </a:lnTo>
                  <a:lnTo>
                    <a:pt x="8774" y="7095"/>
                  </a:lnTo>
                  <a:lnTo>
                    <a:pt x="8632" y="7322"/>
                  </a:lnTo>
                  <a:lnTo>
                    <a:pt x="8483" y="7556"/>
                  </a:lnTo>
                  <a:lnTo>
                    <a:pt x="8424" y="7634"/>
                  </a:lnTo>
                  <a:lnTo>
                    <a:pt x="8359" y="7698"/>
                  </a:lnTo>
                  <a:lnTo>
                    <a:pt x="8288" y="7750"/>
                  </a:lnTo>
                  <a:lnTo>
                    <a:pt x="8210" y="7789"/>
                  </a:lnTo>
                  <a:lnTo>
                    <a:pt x="8126" y="7822"/>
                  </a:lnTo>
                  <a:lnTo>
                    <a:pt x="8042" y="7841"/>
                  </a:lnTo>
                  <a:lnTo>
                    <a:pt x="7957" y="7848"/>
                  </a:lnTo>
                  <a:lnTo>
                    <a:pt x="7873" y="7841"/>
                  </a:lnTo>
                  <a:lnTo>
                    <a:pt x="7789" y="7828"/>
                  </a:lnTo>
                  <a:lnTo>
                    <a:pt x="7704" y="7802"/>
                  </a:lnTo>
                  <a:lnTo>
                    <a:pt x="7627" y="7763"/>
                  </a:lnTo>
                  <a:lnTo>
                    <a:pt x="7555" y="7711"/>
                  </a:lnTo>
                  <a:lnTo>
                    <a:pt x="7490" y="7653"/>
                  </a:lnTo>
                  <a:lnTo>
                    <a:pt x="7432" y="7588"/>
                  </a:lnTo>
                  <a:lnTo>
                    <a:pt x="7380" y="7510"/>
                  </a:lnTo>
                  <a:lnTo>
                    <a:pt x="7341" y="7420"/>
                  </a:lnTo>
                  <a:lnTo>
                    <a:pt x="7108" y="6771"/>
                  </a:lnTo>
                  <a:lnTo>
                    <a:pt x="6881" y="6142"/>
                  </a:lnTo>
                  <a:lnTo>
                    <a:pt x="6842" y="6012"/>
                  </a:lnTo>
                  <a:lnTo>
                    <a:pt x="6809" y="5889"/>
                  </a:lnTo>
                  <a:lnTo>
                    <a:pt x="6783" y="5759"/>
                  </a:lnTo>
                  <a:lnTo>
                    <a:pt x="6764" y="5630"/>
                  </a:lnTo>
                  <a:lnTo>
                    <a:pt x="6758" y="5500"/>
                  </a:lnTo>
                  <a:lnTo>
                    <a:pt x="6751" y="5370"/>
                  </a:lnTo>
                  <a:lnTo>
                    <a:pt x="6758" y="5234"/>
                  </a:lnTo>
                  <a:lnTo>
                    <a:pt x="6764" y="5104"/>
                  </a:lnTo>
                  <a:lnTo>
                    <a:pt x="6783" y="4981"/>
                  </a:lnTo>
                  <a:lnTo>
                    <a:pt x="6809" y="4851"/>
                  </a:lnTo>
                  <a:lnTo>
                    <a:pt x="6842" y="4722"/>
                  </a:lnTo>
                  <a:lnTo>
                    <a:pt x="6881" y="4599"/>
                  </a:lnTo>
                  <a:lnTo>
                    <a:pt x="6926" y="4475"/>
                  </a:lnTo>
                  <a:lnTo>
                    <a:pt x="6978" y="4359"/>
                  </a:lnTo>
                  <a:lnTo>
                    <a:pt x="7036" y="4242"/>
                  </a:lnTo>
                  <a:lnTo>
                    <a:pt x="7101" y="4125"/>
                  </a:lnTo>
                  <a:lnTo>
                    <a:pt x="7224" y="3944"/>
                  </a:lnTo>
                  <a:lnTo>
                    <a:pt x="7341" y="3768"/>
                  </a:lnTo>
                  <a:lnTo>
                    <a:pt x="7464" y="3606"/>
                  </a:lnTo>
                  <a:lnTo>
                    <a:pt x="7588" y="3451"/>
                  </a:lnTo>
                  <a:lnTo>
                    <a:pt x="7717" y="3308"/>
                  </a:lnTo>
                  <a:lnTo>
                    <a:pt x="7841" y="3178"/>
                  </a:lnTo>
                  <a:lnTo>
                    <a:pt x="7970" y="3055"/>
                  </a:lnTo>
                  <a:lnTo>
                    <a:pt x="8093" y="2945"/>
                  </a:lnTo>
                  <a:lnTo>
                    <a:pt x="8223" y="2848"/>
                  </a:lnTo>
                  <a:lnTo>
                    <a:pt x="8346" y="2757"/>
                  </a:lnTo>
                  <a:lnTo>
                    <a:pt x="8470" y="2679"/>
                  </a:lnTo>
                  <a:lnTo>
                    <a:pt x="8593" y="2614"/>
                  </a:lnTo>
                  <a:lnTo>
                    <a:pt x="8710" y="2556"/>
                  </a:lnTo>
                  <a:lnTo>
                    <a:pt x="8826" y="2504"/>
                  </a:lnTo>
                  <a:lnTo>
                    <a:pt x="8943" y="2471"/>
                  </a:lnTo>
                  <a:lnTo>
                    <a:pt x="9053" y="2446"/>
                  </a:lnTo>
                  <a:lnTo>
                    <a:pt x="9163" y="2426"/>
                  </a:lnTo>
                  <a:lnTo>
                    <a:pt x="9267" y="2420"/>
                  </a:lnTo>
                  <a:close/>
                  <a:moveTo>
                    <a:pt x="2302" y="1"/>
                  </a:moveTo>
                  <a:lnTo>
                    <a:pt x="2257" y="7"/>
                  </a:lnTo>
                  <a:lnTo>
                    <a:pt x="2205" y="14"/>
                  </a:lnTo>
                  <a:lnTo>
                    <a:pt x="2160" y="27"/>
                  </a:lnTo>
                  <a:lnTo>
                    <a:pt x="2121" y="46"/>
                  </a:lnTo>
                  <a:lnTo>
                    <a:pt x="2082" y="72"/>
                  </a:lnTo>
                  <a:lnTo>
                    <a:pt x="2043" y="104"/>
                  </a:lnTo>
                  <a:lnTo>
                    <a:pt x="2017" y="130"/>
                  </a:lnTo>
                  <a:lnTo>
                    <a:pt x="1985" y="169"/>
                  </a:lnTo>
                  <a:lnTo>
                    <a:pt x="1965" y="208"/>
                  </a:lnTo>
                  <a:lnTo>
                    <a:pt x="1946" y="247"/>
                  </a:lnTo>
                  <a:lnTo>
                    <a:pt x="1933" y="292"/>
                  </a:lnTo>
                  <a:lnTo>
                    <a:pt x="1920" y="338"/>
                  </a:lnTo>
                  <a:lnTo>
                    <a:pt x="1920" y="383"/>
                  </a:lnTo>
                  <a:lnTo>
                    <a:pt x="1920" y="429"/>
                  </a:lnTo>
                  <a:lnTo>
                    <a:pt x="1926" y="474"/>
                  </a:lnTo>
                  <a:lnTo>
                    <a:pt x="1939" y="519"/>
                  </a:lnTo>
                  <a:lnTo>
                    <a:pt x="2036" y="792"/>
                  </a:lnTo>
                  <a:lnTo>
                    <a:pt x="2121" y="1064"/>
                  </a:lnTo>
                  <a:lnTo>
                    <a:pt x="2186" y="1330"/>
                  </a:lnTo>
                  <a:lnTo>
                    <a:pt x="2238" y="1602"/>
                  </a:lnTo>
                  <a:lnTo>
                    <a:pt x="2270" y="1868"/>
                  </a:lnTo>
                  <a:lnTo>
                    <a:pt x="2296" y="2134"/>
                  </a:lnTo>
                  <a:lnTo>
                    <a:pt x="2309" y="2400"/>
                  </a:lnTo>
                  <a:lnTo>
                    <a:pt x="2309" y="2666"/>
                  </a:lnTo>
                  <a:lnTo>
                    <a:pt x="2296" y="2938"/>
                  </a:lnTo>
                  <a:lnTo>
                    <a:pt x="2276" y="3204"/>
                  </a:lnTo>
                  <a:lnTo>
                    <a:pt x="2244" y="3470"/>
                  </a:lnTo>
                  <a:lnTo>
                    <a:pt x="2199" y="3743"/>
                  </a:lnTo>
                  <a:lnTo>
                    <a:pt x="2147" y="4015"/>
                  </a:lnTo>
                  <a:lnTo>
                    <a:pt x="2088" y="4287"/>
                  </a:lnTo>
                  <a:lnTo>
                    <a:pt x="2024" y="4560"/>
                  </a:lnTo>
                  <a:lnTo>
                    <a:pt x="1946" y="4838"/>
                  </a:lnTo>
                  <a:lnTo>
                    <a:pt x="1868" y="5117"/>
                  </a:lnTo>
                  <a:lnTo>
                    <a:pt x="1784" y="5396"/>
                  </a:lnTo>
                  <a:lnTo>
                    <a:pt x="1595" y="5967"/>
                  </a:lnTo>
                  <a:lnTo>
                    <a:pt x="1388" y="6551"/>
                  </a:lnTo>
                  <a:lnTo>
                    <a:pt x="1174" y="7154"/>
                  </a:lnTo>
                  <a:lnTo>
                    <a:pt x="953" y="7770"/>
                  </a:lnTo>
                  <a:lnTo>
                    <a:pt x="727" y="8405"/>
                  </a:lnTo>
                  <a:lnTo>
                    <a:pt x="506" y="9060"/>
                  </a:lnTo>
                  <a:lnTo>
                    <a:pt x="396" y="9397"/>
                  </a:lnTo>
                  <a:lnTo>
                    <a:pt x="292" y="9741"/>
                  </a:lnTo>
                  <a:lnTo>
                    <a:pt x="201" y="10072"/>
                  </a:lnTo>
                  <a:lnTo>
                    <a:pt x="130" y="10390"/>
                  </a:lnTo>
                  <a:lnTo>
                    <a:pt x="72" y="10701"/>
                  </a:lnTo>
                  <a:lnTo>
                    <a:pt x="33" y="10993"/>
                  </a:lnTo>
                  <a:lnTo>
                    <a:pt x="13" y="11272"/>
                  </a:lnTo>
                  <a:lnTo>
                    <a:pt x="0" y="11544"/>
                  </a:lnTo>
                  <a:lnTo>
                    <a:pt x="7" y="11803"/>
                  </a:lnTo>
                  <a:lnTo>
                    <a:pt x="26" y="12050"/>
                  </a:lnTo>
                  <a:lnTo>
                    <a:pt x="46" y="12205"/>
                  </a:lnTo>
                  <a:lnTo>
                    <a:pt x="72" y="12355"/>
                  </a:lnTo>
                  <a:lnTo>
                    <a:pt x="104" y="12497"/>
                  </a:lnTo>
                  <a:lnTo>
                    <a:pt x="149" y="12633"/>
                  </a:lnTo>
                  <a:lnTo>
                    <a:pt x="195" y="12763"/>
                  </a:lnTo>
                  <a:lnTo>
                    <a:pt x="253" y="12893"/>
                  </a:lnTo>
                  <a:lnTo>
                    <a:pt x="311" y="13010"/>
                  </a:lnTo>
                  <a:lnTo>
                    <a:pt x="376" y="13126"/>
                  </a:lnTo>
                  <a:lnTo>
                    <a:pt x="454" y="13230"/>
                  </a:lnTo>
                  <a:lnTo>
                    <a:pt x="532" y="13334"/>
                  </a:lnTo>
                  <a:lnTo>
                    <a:pt x="616" y="13431"/>
                  </a:lnTo>
                  <a:lnTo>
                    <a:pt x="707" y="13522"/>
                  </a:lnTo>
                  <a:lnTo>
                    <a:pt x="804" y="13606"/>
                  </a:lnTo>
                  <a:lnTo>
                    <a:pt x="902" y="13691"/>
                  </a:lnTo>
                  <a:lnTo>
                    <a:pt x="1005" y="13768"/>
                  </a:lnTo>
                  <a:lnTo>
                    <a:pt x="1116" y="13840"/>
                  </a:lnTo>
                  <a:lnTo>
                    <a:pt x="1232" y="13905"/>
                  </a:lnTo>
                  <a:lnTo>
                    <a:pt x="1349" y="13963"/>
                  </a:lnTo>
                  <a:lnTo>
                    <a:pt x="1472" y="14021"/>
                  </a:lnTo>
                  <a:lnTo>
                    <a:pt x="1602" y="14073"/>
                  </a:lnTo>
                  <a:lnTo>
                    <a:pt x="1732" y="14119"/>
                  </a:lnTo>
                  <a:lnTo>
                    <a:pt x="1868" y="14164"/>
                  </a:lnTo>
                  <a:lnTo>
                    <a:pt x="2004" y="14203"/>
                  </a:lnTo>
                  <a:lnTo>
                    <a:pt x="2140" y="14235"/>
                  </a:lnTo>
                  <a:lnTo>
                    <a:pt x="2289" y="14261"/>
                  </a:lnTo>
                  <a:lnTo>
                    <a:pt x="2432" y="14287"/>
                  </a:lnTo>
                  <a:lnTo>
                    <a:pt x="2581" y="14313"/>
                  </a:lnTo>
                  <a:lnTo>
                    <a:pt x="2730" y="14326"/>
                  </a:lnTo>
                  <a:lnTo>
                    <a:pt x="2886" y="14339"/>
                  </a:lnTo>
                  <a:lnTo>
                    <a:pt x="3042" y="14352"/>
                  </a:lnTo>
                  <a:lnTo>
                    <a:pt x="3359" y="14358"/>
                  </a:lnTo>
                  <a:lnTo>
                    <a:pt x="5058" y="14358"/>
                  </a:lnTo>
                  <a:lnTo>
                    <a:pt x="5376" y="14352"/>
                  </a:lnTo>
                  <a:lnTo>
                    <a:pt x="5532" y="14339"/>
                  </a:lnTo>
                  <a:lnTo>
                    <a:pt x="5681" y="14326"/>
                  </a:lnTo>
                  <a:lnTo>
                    <a:pt x="5837" y="14313"/>
                  </a:lnTo>
                  <a:lnTo>
                    <a:pt x="5986" y="14287"/>
                  </a:lnTo>
                  <a:lnTo>
                    <a:pt x="6128" y="14261"/>
                  </a:lnTo>
                  <a:lnTo>
                    <a:pt x="6271" y="14235"/>
                  </a:lnTo>
                  <a:lnTo>
                    <a:pt x="6414" y="14203"/>
                  </a:lnTo>
                  <a:lnTo>
                    <a:pt x="6550" y="14164"/>
                  </a:lnTo>
                  <a:lnTo>
                    <a:pt x="6686" y="14119"/>
                  </a:lnTo>
                  <a:lnTo>
                    <a:pt x="6816" y="14073"/>
                  </a:lnTo>
                  <a:lnTo>
                    <a:pt x="6946" y="14021"/>
                  </a:lnTo>
                  <a:lnTo>
                    <a:pt x="7069" y="13963"/>
                  </a:lnTo>
                  <a:lnTo>
                    <a:pt x="7186" y="13905"/>
                  </a:lnTo>
                  <a:lnTo>
                    <a:pt x="7302" y="13840"/>
                  </a:lnTo>
                  <a:lnTo>
                    <a:pt x="7413" y="13768"/>
                  </a:lnTo>
                  <a:lnTo>
                    <a:pt x="7516" y="13691"/>
                  </a:lnTo>
                  <a:lnTo>
                    <a:pt x="7614" y="13606"/>
                  </a:lnTo>
                  <a:lnTo>
                    <a:pt x="7711" y="13522"/>
                  </a:lnTo>
                  <a:lnTo>
                    <a:pt x="7802" y="13431"/>
                  </a:lnTo>
                  <a:lnTo>
                    <a:pt x="7886" y="13334"/>
                  </a:lnTo>
                  <a:lnTo>
                    <a:pt x="7964" y="13230"/>
                  </a:lnTo>
                  <a:lnTo>
                    <a:pt x="8035" y="13126"/>
                  </a:lnTo>
                  <a:lnTo>
                    <a:pt x="8106" y="13010"/>
                  </a:lnTo>
                  <a:lnTo>
                    <a:pt x="8165" y="12893"/>
                  </a:lnTo>
                  <a:lnTo>
                    <a:pt x="8223" y="12763"/>
                  </a:lnTo>
                  <a:lnTo>
                    <a:pt x="8269" y="12633"/>
                  </a:lnTo>
                  <a:lnTo>
                    <a:pt x="8307" y="12497"/>
                  </a:lnTo>
                  <a:lnTo>
                    <a:pt x="8346" y="12355"/>
                  </a:lnTo>
                  <a:lnTo>
                    <a:pt x="8372" y="12205"/>
                  </a:lnTo>
                  <a:lnTo>
                    <a:pt x="8392" y="12050"/>
                  </a:lnTo>
                  <a:lnTo>
                    <a:pt x="8405" y="11888"/>
                  </a:lnTo>
                  <a:lnTo>
                    <a:pt x="8411" y="11719"/>
                  </a:lnTo>
                  <a:lnTo>
                    <a:pt x="8411" y="11550"/>
                  </a:lnTo>
                  <a:lnTo>
                    <a:pt x="8411" y="11375"/>
                  </a:lnTo>
                  <a:lnTo>
                    <a:pt x="8398" y="11194"/>
                  </a:lnTo>
                  <a:lnTo>
                    <a:pt x="8385" y="11006"/>
                  </a:lnTo>
                  <a:lnTo>
                    <a:pt x="8359" y="10811"/>
                  </a:lnTo>
                  <a:lnTo>
                    <a:pt x="8327" y="10617"/>
                  </a:lnTo>
                  <a:lnTo>
                    <a:pt x="8314" y="10500"/>
                  </a:lnTo>
                  <a:lnTo>
                    <a:pt x="8301" y="10383"/>
                  </a:lnTo>
                  <a:lnTo>
                    <a:pt x="8294" y="10266"/>
                  </a:lnTo>
                  <a:lnTo>
                    <a:pt x="8294" y="10150"/>
                  </a:lnTo>
                  <a:lnTo>
                    <a:pt x="8301" y="10039"/>
                  </a:lnTo>
                  <a:lnTo>
                    <a:pt x="8314" y="9923"/>
                  </a:lnTo>
                  <a:lnTo>
                    <a:pt x="8333" y="9806"/>
                  </a:lnTo>
                  <a:lnTo>
                    <a:pt x="8359" y="9696"/>
                  </a:lnTo>
                  <a:lnTo>
                    <a:pt x="8385" y="9586"/>
                  </a:lnTo>
                  <a:lnTo>
                    <a:pt x="8418" y="9475"/>
                  </a:lnTo>
                  <a:lnTo>
                    <a:pt x="8463" y="9365"/>
                  </a:lnTo>
                  <a:lnTo>
                    <a:pt x="8508" y="9255"/>
                  </a:lnTo>
                  <a:lnTo>
                    <a:pt x="8554" y="9151"/>
                  </a:lnTo>
                  <a:lnTo>
                    <a:pt x="8612" y="9047"/>
                  </a:lnTo>
                  <a:lnTo>
                    <a:pt x="8671" y="8950"/>
                  </a:lnTo>
                  <a:lnTo>
                    <a:pt x="8742" y="8853"/>
                  </a:lnTo>
                  <a:lnTo>
                    <a:pt x="8943" y="8567"/>
                  </a:lnTo>
                  <a:lnTo>
                    <a:pt x="9131" y="8289"/>
                  </a:lnTo>
                  <a:lnTo>
                    <a:pt x="9319" y="8010"/>
                  </a:lnTo>
                  <a:lnTo>
                    <a:pt x="9488" y="7737"/>
                  </a:lnTo>
                  <a:lnTo>
                    <a:pt x="9656" y="7465"/>
                  </a:lnTo>
                  <a:lnTo>
                    <a:pt x="9812" y="7199"/>
                  </a:lnTo>
                  <a:lnTo>
                    <a:pt x="9955" y="6933"/>
                  </a:lnTo>
                  <a:lnTo>
                    <a:pt x="10097" y="6674"/>
                  </a:lnTo>
                  <a:lnTo>
                    <a:pt x="10221" y="6421"/>
                  </a:lnTo>
                  <a:lnTo>
                    <a:pt x="10344" y="6168"/>
                  </a:lnTo>
                  <a:lnTo>
                    <a:pt x="10447" y="5921"/>
                  </a:lnTo>
                  <a:lnTo>
                    <a:pt x="10551" y="5675"/>
                  </a:lnTo>
                  <a:lnTo>
                    <a:pt x="10642" y="5442"/>
                  </a:lnTo>
                  <a:lnTo>
                    <a:pt x="10720" y="5208"/>
                  </a:lnTo>
                  <a:lnTo>
                    <a:pt x="10791" y="4975"/>
                  </a:lnTo>
                  <a:lnTo>
                    <a:pt x="10850" y="4754"/>
                  </a:lnTo>
                  <a:lnTo>
                    <a:pt x="10901" y="4534"/>
                  </a:lnTo>
                  <a:lnTo>
                    <a:pt x="10947" y="4320"/>
                  </a:lnTo>
                  <a:lnTo>
                    <a:pt x="10979" y="4112"/>
                  </a:lnTo>
                  <a:lnTo>
                    <a:pt x="10999" y="3911"/>
                  </a:lnTo>
                  <a:lnTo>
                    <a:pt x="11012" y="3717"/>
                  </a:lnTo>
                  <a:lnTo>
                    <a:pt x="11012" y="3529"/>
                  </a:lnTo>
                  <a:lnTo>
                    <a:pt x="11005" y="3340"/>
                  </a:lnTo>
                  <a:lnTo>
                    <a:pt x="10986" y="3165"/>
                  </a:lnTo>
                  <a:lnTo>
                    <a:pt x="10960" y="2997"/>
                  </a:lnTo>
                  <a:lnTo>
                    <a:pt x="10921" y="2828"/>
                  </a:lnTo>
                  <a:lnTo>
                    <a:pt x="10869" y="2672"/>
                  </a:lnTo>
                  <a:lnTo>
                    <a:pt x="10811" y="2523"/>
                  </a:lnTo>
                  <a:lnTo>
                    <a:pt x="10739" y="2381"/>
                  </a:lnTo>
                  <a:lnTo>
                    <a:pt x="10661" y="2244"/>
                  </a:lnTo>
                  <a:lnTo>
                    <a:pt x="10571" y="2115"/>
                  </a:lnTo>
                  <a:lnTo>
                    <a:pt x="10473" y="1998"/>
                  </a:lnTo>
                  <a:lnTo>
                    <a:pt x="10396" y="1914"/>
                  </a:lnTo>
                  <a:lnTo>
                    <a:pt x="10311" y="1842"/>
                  </a:lnTo>
                  <a:lnTo>
                    <a:pt x="10233" y="1778"/>
                  </a:lnTo>
                  <a:lnTo>
                    <a:pt x="10143" y="1719"/>
                  </a:lnTo>
                  <a:lnTo>
                    <a:pt x="10052" y="1661"/>
                  </a:lnTo>
                  <a:lnTo>
                    <a:pt x="9955" y="1615"/>
                  </a:lnTo>
                  <a:lnTo>
                    <a:pt x="9857" y="1577"/>
                  </a:lnTo>
                  <a:lnTo>
                    <a:pt x="9760" y="1544"/>
                  </a:lnTo>
                  <a:lnTo>
                    <a:pt x="9656" y="1512"/>
                  </a:lnTo>
                  <a:lnTo>
                    <a:pt x="9553" y="1492"/>
                  </a:lnTo>
                  <a:lnTo>
                    <a:pt x="9442" y="1479"/>
                  </a:lnTo>
                  <a:lnTo>
                    <a:pt x="9332" y="1473"/>
                  </a:lnTo>
                  <a:lnTo>
                    <a:pt x="9222" y="1473"/>
                  </a:lnTo>
                  <a:lnTo>
                    <a:pt x="9105" y="1479"/>
                  </a:lnTo>
                  <a:lnTo>
                    <a:pt x="8988" y="1492"/>
                  </a:lnTo>
                  <a:lnTo>
                    <a:pt x="8872" y="1512"/>
                  </a:lnTo>
                  <a:lnTo>
                    <a:pt x="8735" y="1544"/>
                  </a:lnTo>
                  <a:lnTo>
                    <a:pt x="8606" y="1577"/>
                  </a:lnTo>
                  <a:lnTo>
                    <a:pt x="8476" y="1622"/>
                  </a:lnTo>
                  <a:lnTo>
                    <a:pt x="8346" y="1674"/>
                  </a:lnTo>
                  <a:lnTo>
                    <a:pt x="8217" y="1739"/>
                  </a:lnTo>
                  <a:lnTo>
                    <a:pt x="8087" y="1804"/>
                  </a:lnTo>
                  <a:lnTo>
                    <a:pt x="7964" y="1881"/>
                  </a:lnTo>
                  <a:lnTo>
                    <a:pt x="7834" y="1959"/>
                  </a:lnTo>
                  <a:lnTo>
                    <a:pt x="7711" y="2050"/>
                  </a:lnTo>
                  <a:lnTo>
                    <a:pt x="7588" y="2141"/>
                  </a:lnTo>
                  <a:lnTo>
                    <a:pt x="7464" y="2244"/>
                  </a:lnTo>
                  <a:lnTo>
                    <a:pt x="7341" y="2348"/>
                  </a:lnTo>
                  <a:lnTo>
                    <a:pt x="7218" y="2465"/>
                  </a:lnTo>
                  <a:lnTo>
                    <a:pt x="7101" y="2582"/>
                  </a:lnTo>
                  <a:lnTo>
                    <a:pt x="6985" y="2711"/>
                  </a:lnTo>
                  <a:lnTo>
                    <a:pt x="6868" y="2841"/>
                  </a:lnTo>
                  <a:lnTo>
                    <a:pt x="6822" y="2893"/>
                  </a:lnTo>
                  <a:lnTo>
                    <a:pt x="6764" y="2932"/>
                  </a:lnTo>
                  <a:lnTo>
                    <a:pt x="6706" y="2964"/>
                  </a:lnTo>
                  <a:lnTo>
                    <a:pt x="6641" y="2984"/>
                  </a:lnTo>
                  <a:lnTo>
                    <a:pt x="6582" y="2990"/>
                  </a:lnTo>
                  <a:lnTo>
                    <a:pt x="6518" y="2997"/>
                  </a:lnTo>
                  <a:lnTo>
                    <a:pt x="6453" y="2984"/>
                  </a:lnTo>
                  <a:lnTo>
                    <a:pt x="6394" y="2971"/>
                  </a:lnTo>
                  <a:lnTo>
                    <a:pt x="6336" y="2945"/>
                  </a:lnTo>
                  <a:lnTo>
                    <a:pt x="6284" y="2906"/>
                  </a:lnTo>
                  <a:lnTo>
                    <a:pt x="6232" y="2867"/>
                  </a:lnTo>
                  <a:lnTo>
                    <a:pt x="6193" y="2822"/>
                  </a:lnTo>
                  <a:lnTo>
                    <a:pt x="6154" y="2763"/>
                  </a:lnTo>
                  <a:lnTo>
                    <a:pt x="6128" y="2705"/>
                  </a:lnTo>
                  <a:lnTo>
                    <a:pt x="6116" y="2634"/>
                  </a:lnTo>
                  <a:lnTo>
                    <a:pt x="6109" y="2562"/>
                  </a:lnTo>
                  <a:lnTo>
                    <a:pt x="6109" y="2309"/>
                  </a:lnTo>
                  <a:lnTo>
                    <a:pt x="6128" y="2056"/>
                  </a:lnTo>
                  <a:lnTo>
                    <a:pt x="6154" y="1804"/>
                  </a:lnTo>
                  <a:lnTo>
                    <a:pt x="6193" y="1551"/>
                  </a:lnTo>
                  <a:lnTo>
                    <a:pt x="6245" y="1291"/>
                  </a:lnTo>
                  <a:lnTo>
                    <a:pt x="6304" y="1038"/>
                  </a:lnTo>
                  <a:lnTo>
                    <a:pt x="6381" y="779"/>
                  </a:lnTo>
                  <a:lnTo>
                    <a:pt x="6472" y="519"/>
                  </a:lnTo>
                  <a:lnTo>
                    <a:pt x="6492" y="474"/>
                  </a:lnTo>
                  <a:lnTo>
                    <a:pt x="6498" y="429"/>
                  </a:lnTo>
                  <a:lnTo>
                    <a:pt x="6498" y="383"/>
                  </a:lnTo>
                  <a:lnTo>
                    <a:pt x="6498" y="338"/>
                  </a:lnTo>
                  <a:lnTo>
                    <a:pt x="6485" y="292"/>
                  </a:lnTo>
                  <a:lnTo>
                    <a:pt x="6472" y="247"/>
                  </a:lnTo>
                  <a:lnTo>
                    <a:pt x="6453" y="208"/>
                  </a:lnTo>
                  <a:lnTo>
                    <a:pt x="6433" y="169"/>
                  </a:lnTo>
                  <a:lnTo>
                    <a:pt x="6401" y="130"/>
                  </a:lnTo>
                  <a:lnTo>
                    <a:pt x="6368" y="98"/>
                  </a:lnTo>
                  <a:lnTo>
                    <a:pt x="6336" y="72"/>
                  </a:lnTo>
                  <a:lnTo>
                    <a:pt x="6297" y="46"/>
                  </a:lnTo>
                  <a:lnTo>
                    <a:pt x="6252" y="27"/>
                  </a:lnTo>
                  <a:lnTo>
                    <a:pt x="6213" y="14"/>
                  </a:lnTo>
                  <a:lnTo>
                    <a:pt x="6161" y="7"/>
                  </a:lnTo>
                  <a:lnTo>
                    <a:pt x="61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467" name="Google Shape;1467;p37"/>
          <p:cNvCxnSpPr/>
          <p:nvPr/>
        </p:nvCxnSpPr>
        <p:spPr>
          <a:xfrm>
            <a:off x="696986" y="4266120"/>
            <a:ext cx="747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9" name="TextBox 298"/>
          <p:cNvSpPr txBox="1"/>
          <p:nvPr/>
        </p:nvSpPr>
        <p:spPr>
          <a:xfrm>
            <a:off x="784063" y="274734"/>
            <a:ext cx="476710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smtClean="0">
                <a:solidFill>
                  <a:srgbClr val="CA2E6C"/>
                </a:solidFill>
              </a:rPr>
              <a:t>Hoạt động 1: </a:t>
            </a:r>
          </a:p>
          <a:p>
            <a:pPr algn="ctr">
              <a:lnSpc>
                <a:spcPct val="150000"/>
              </a:lnSpc>
            </a:pPr>
            <a:r>
              <a:rPr lang="vi-VN" sz="3000" b="1" smtClean="0"/>
              <a:t>Chơi </a:t>
            </a:r>
            <a:r>
              <a:rPr lang="vi-VN" sz="3000" b="1"/>
              <a:t>trò chơi </a:t>
            </a:r>
            <a:endParaRPr lang="en-US" sz="3000" b="1" smtClean="0"/>
          </a:p>
          <a:p>
            <a:pPr algn="ctr">
              <a:lnSpc>
                <a:spcPct val="150000"/>
              </a:lnSpc>
            </a:pPr>
            <a:r>
              <a:rPr lang="vi-VN" sz="3000" b="1" smtClean="0"/>
              <a:t>“</a:t>
            </a:r>
            <a:r>
              <a:rPr lang="vi-VN" sz="3000" b="1"/>
              <a:t>Tạo hình yêu thương”</a:t>
            </a:r>
          </a:p>
        </p:txBody>
      </p:sp>
      <p:grpSp>
        <p:nvGrpSpPr>
          <p:cNvPr id="300" name="Google Shape;1468;p37"/>
          <p:cNvGrpSpPr/>
          <p:nvPr/>
        </p:nvGrpSpPr>
        <p:grpSpPr>
          <a:xfrm>
            <a:off x="4206050" y="1181099"/>
            <a:ext cx="4754094" cy="3112721"/>
            <a:chOff x="4206050" y="1112937"/>
            <a:chExt cx="4858200" cy="3180884"/>
          </a:xfrm>
        </p:grpSpPr>
        <p:sp>
          <p:nvSpPr>
            <p:cNvPr id="301" name="Google Shape;1469;p37"/>
            <p:cNvSpPr/>
            <p:nvPr/>
          </p:nvSpPr>
          <p:spPr>
            <a:xfrm>
              <a:off x="4356900" y="1862770"/>
              <a:ext cx="4015539" cy="2421318"/>
            </a:xfrm>
            <a:custGeom>
              <a:avLst/>
              <a:gdLst/>
              <a:ahLst/>
              <a:cxnLst/>
              <a:rect l="l" t="t" r="r" b="b"/>
              <a:pathLst>
                <a:path w="43054" h="25961" extrusionOk="0">
                  <a:moveTo>
                    <a:pt x="27535" y="1"/>
                  </a:moveTo>
                  <a:lnTo>
                    <a:pt x="27347" y="7"/>
                  </a:lnTo>
                  <a:lnTo>
                    <a:pt x="27159" y="20"/>
                  </a:lnTo>
                  <a:lnTo>
                    <a:pt x="26971" y="40"/>
                  </a:lnTo>
                  <a:lnTo>
                    <a:pt x="26783" y="59"/>
                  </a:lnTo>
                  <a:lnTo>
                    <a:pt x="26595" y="92"/>
                  </a:lnTo>
                  <a:lnTo>
                    <a:pt x="26413" y="124"/>
                  </a:lnTo>
                  <a:lnTo>
                    <a:pt x="26232" y="170"/>
                  </a:lnTo>
                  <a:lnTo>
                    <a:pt x="26050" y="215"/>
                  </a:lnTo>
                  <a:lnTo>
                    <a:pt x="25869" y="267"/>
                  </a:lnTo>
                  <a:lnTo>
                    <a:pt x="25687" y="325"/>
                  </a:lnTo>
                  <a:lnTo>
                    <a:pt x="25512" y="390"/>
                  </a:lnTo>
                  <a:lnTo>
                    <a:pt x="25337" y="461"/>
                  </a:lnTo>
                  <a:lnTo>
                    <a:pt x="25162" y="533"/>
                  </a:lnTo>
                  <a:lnTo>
                    <a:pt x="24987" y="611"/>
                  </a:lnTo>
                  <a:lnTo>
                    <a:pt x="24812" y="701"/>
                  </a:lnTo>
                  <a:lnTo>
                    <a:pt x="24643" y="786"/>
                  </a:lnTo>
                  <a:lnTo>
                    <a:pt x="24474" y="883"/>
                  </a:lnTo>
                  <a:lnTo>
                    <a:pt x="24306" y="987"/>
                  </a:lnTo>
                  <a:lnTo>
                    <a:pt x="24144" y="1090"/>
                  </a:lnTo>
                  <a:lnTo>
                    <a:pt x="23975" y="1201"/>
                  </a:lnTo>
                  <a:lnTo>
                    <a:pt x="23813" y="1317"/>
                  </a:lnTo>
                  <a:lnTo>
                    <a:pt x="23651" y="1441"/>
                  </a:lnTo>
                  <a:lnTo>
                    <a:pt x="23489" y="1570"/>
                  </a:lnTo>
                  <a:lnTo>
                    <a:pt x="23333" y="1700"/>
                  </a:lnTo>
                  <a:lnTo>
                    <a:pt x="23177" y="1836"/>
                  </a:lnTo>
                  <a:lnTo>
                    <a:pt x="23022" y="1979"/>
                  </a:lnTo>
                  <a:lnTo>
                    <a:pt x="22866" y="2128"/>
                  </a:lnTo>
                  <a:lnTo>
                    <a:pt x="22710" y="2277"/>
                  </a:lnTo>
                  <a:lnTo>
                    <a:pt x="22561" y="2433"/>
                  </a:lnTo>
                  <a:lnTo>
                    <a:pt x="22412" y="2595"/>
                  </a:lnTo>
                  <a:lnTo>
                    <a:pt x="22263" y="2757"/>
                  </a:lnTo>
                  <a:lnTo>
                    <a:pt x="22120" y="2932"/>
                  </a:lnTo>
                  <a:lnTo>
                    <a:pt x="21978" y="3107"/>
                  </a:lnTo>
                  <a:lnTo>
                    <a:pt x="21835" y="3282"/>
                  </a:lnTo>
                  <a:lnTo>
                    <a:pt x="21692" y="3470"/>
                  </a:lnTo>
                  <a:lnTo>
                    <a:pt x="21550" y="3658"/>
                  </a:lnTo>
                  <a:lnTo>
                    <a:pt x="21413" y="3847"/>
                  </a:lnTo>
                  <a:lnTo>
                    <a:pt x="21277" y="4048"/>
                  </a:lnTo>
                  <a:lnTo>
                    <a:pt x="21148" y="4249"/>
                  </a:lnTo>
                  <a:lnTo>
                    <a:pt x="20882" y="4664"/>
                  </a:lnTo>
                  <a:lnTo>
                    <a:pt x="20629" y="5098"/>
                  </a:lnTo>
                  <a:lnTo>
                    <a:pt x="20382" y="5552"/>
                  </a:lnTo>
                  <a:lnTo>
                    <a:pt x="20142" y="6019"/>
                  </a:lnTo>
                  <a:lnTo>
                    <a:pt x="19909" y="6499"/>
                  </a:lnTo>
                  <a:lnTo>
                    <a:pt x="19682" y="6998"/>
                  </a:lnTo>
                  <a:lnTo>
                    <a:pt x="19468" y="7511"/>
                  </a:lnTo>
                  <a:lnTo>
                    <a:pt x="19260" y="8042"/>
                  </a:lnTo>
                  <a:lnTo>
                    <a:pt x="19059" y="8587"/>
                  </a:lnTo>
                  <a:lnTo>
                    <a:pt x="18865" y="9145"/>
                  </a:lnTo>
                  <a:lnTo>
                    <a:pt x="18683" y="9722"/>
                  </a:lnTo>
                  <a:lnTo>
                    <a:pt x="18502" y="10306"/>
                  </a:lnTo>
                  <a:lnTo>
                    <a:pt x="18346" y="10072"/>
                  </a:lnTo>
                  <a:lnTo>
                    <a:pt x="18177" y="9839"/>
                  </a:lnTo>
                  <a:lnTo>
                    <a:pt x="18009" y="9618"/>
                  </a:lnTo>
                  <a:lnTo>
                    <a:pt x="17840" y="9398"/>
                  </a:lnTo>
                  <a:lnTo>
                    <a:pt x="17665" y="9184"/>
                  </a:lnTo>
                  <a:lnTo>
                    <a:pt x="17490" y="8983"/>
                  </a:lnTo>
                  <a:lnTo>
                    <a:pt x="17315" y="8782"/>
                  </a:lnTo>
                  <a:lnTo>
                    <a:pt x="17133" y="8594"/>
                  </a:lnTo>
                  <a:lnTo>
                    <a:pt x="16952" y="8405"/>
                  </a:lnTo>
                  <a:lnTo>
                    <a:pt x="16764" y="8230"/>
                  </a:lnTo>
                  <a:lnTo>
                    <a:pt x="16576" y="8062"/>
                  </a:lnTo>
                  <a:lnTo>
                    <a:pt x="16381" y="7900"/>
                  </a:lnTo>
                  <a:lnTo>
                    <a:pt x="16187" y="7744"/>
                  </a:lnTo>
                  <a:lnTo>
                    <a:pt x="15992" y="7595"/>
                  </a:lnTo>
                  <a:lnTo>
                    <a:pt x="15791" y="7452"/>
                  </a:lnTo>
                  <a:lnTo>
                    <a:pt x="15590" y="7316"/>
                  </a:lnTo>
                  <a:lnTo>
                    <a:pt x="15389" y="7193"/>
                  </a:lnTo>
                  <a:lnTo>
                    <a:pt x="15181" y="7070"/>
                  </a:lnTo>
                  <a:lnTo>
                    <a:pt x="14974" y="6959"/>
                  </a:lnTo>
                  <a:lnTo>
                    <a:pt x="14766" y="6856"/>
                  </a:lnTo>
                  <a:lnTo>
                    <a:pt x="14552" y="6758"/>
                  </a:lnTo>
                  <a:lnTo>
                    <a:pt x="14338" y="6674"/>
                  </a:lnTo>
                  <a:lnTo>
                    <a:pt x="14118" y="6596"/>
                  </a:lnTo>
                  <a:lnTo>
                    <a:pt x="13904" y="6525"/>
                  </a:lnTo>
                  <a:lnTo>
                    <a:pt x="13683" y="6460"/>
                  </a:lnTo>
                  <a:lnTo>
                    <a:pt x="13456" y="6408"/>
                  </a:lnTo>
                  <a:lnTo>
                    <a:pt x="13236" y="6356"/>
                  </a:lnTo>
                  <a:lnTo>
                    <a:pt x="13009" y="6324"/>
                  </a:lnTo>
                  <a:lnTo>
                    <a:pt x="12782" y="6291"/>
                  </a:lnTo>
                  <a:lnTo>
                    <a:pt x="12548" y="6272"/>
                  </a:lnTo>
                  <a:lnTo>
                    <a:pt x="12321" y="6259"/>
                  </a:lnTo>
                  <a:lnTo>
                    <a:pt x="12088" y="6259"/>
                  </a:lnTo>
                  <a:lnTo>
                    <a:pt x="11809" y="6265"/>
                  </a:lnTo>
                  <a:lnTo>
                    <a:pt x="11530" y="6285"/>
                  </a:lnTo>
                  <a:lnTo>
                    <a:pt x="11251" y="6317"/>
                  </a:lnTo>
                  <a:lnTo>
                    <a:pt x="10973" y="6363"/>
                  </a:lnTo>
                  <a:lnTo>
                    <a:pt x="10700" y="6421"/>
                  </a:lnTo>
                  <a:lnTo>
                    <a:pt x="10428" y="6492"/>
                  </a:lnTo>
                  <a:lnTo>
                    <a:pt x="10155" y="6577"/>
                  </a:lnTo>
                  <a:lnTo>
                    <a:pt x="9883" y="6668"/>
                  </a:lnTo>
                  <a:lnTo>
                    <a:pt x="9617" y="6771"/>
                  </a:lnTo>
                  <a:lnTo>
                    <a:pt x="9351" y="6888"/>
                  </a:lnTo>
                  <a:lnTo>
                    <a:pt x="9085" y="7018"/>
                  </a:lnTo>
                  <a:lnTo>
                    <a:pt x="8820" y="7160"/>
                  </a:lnTo>
                  <a:lnTo>
                    <a:pt x="8560" y="7310"/>
                  </a:lnTo>
                  <a:lnTo>
                    <a:pt x="8301" y="7465"/>
                  </a:lnTo>
                  <a:lnTo>
                    <a:pt x="8041" y="7640"/>
                  </a:lnTo>
                  <a:lnTo>
                    <a:pt x="7788" y="7822"/>
                  </a:lnTo>
                  <a:lnTo>
                    <a:pt x="7536" y="8016"/>
                  </a:lnTo>
                  <a:lnTo>
                    <a:pt x="7289" y="8217"/>
                  </a:lnTo>
                  <a:lnTo>
                    <a:pt x="7036" y="8431"/>
                  </a:lnTo>
                  <a:lnTo>
                    <a:pt x="6796" y="8652"/>
                  </a:lnTo>
                  <a:lnTo>
                    <a:pt x="6550" y="8885"/>
                  </a:lnTo>
                  <a:lnTo>
                    <a:pt x="6316" y="9125"/>
                  </a:lnTo>
                  <a:lnTo>
                    <a:pt x="6076" y="9378"/>
                  </a:lnTo>
                  <a:lnTo>
                    <a:pt x="5843" y="9638"/>
                  </a:lnTo>
                  <a:lnTo>
                    <a:pt x="5616" y="9904"/>
                  </a:lnTo>
                  <a:lnTo>
                    <a:pt x="5389" y="10182"/>
                  </a:lnTo>
                  <a:lnTo>
                    <a:pt x="5162" y="10474"/>
                  </a:lnTo>
                  <a:lnTo>
                    <a:pt x="4942" y="10766"/>
                  </a:lnTo>
                  <a:lnTo>
                    <a:pt x="4728" y="11071"/>
                  </a:lnTo>
                  <a:lnTo>
                    <a:pt x="4514" y="11389"/>
                  </a:lnTo>
                  <a:lnTo>
                    <a:pt x="4300" y="11706"/>
                  </a:lnTo>
                  <a:lnTo>
                    <a:pt x="4099" y="12037"/>
                  </a:lnTo>
                  <a:lnTo>
                    <a:pt x="3891" y="12374"/>
                  </a:lnTo>
                  <a:lnTo>
                    <a:pt x="3696" y="12718"/>
                  </a:lnTo>
                  <a:lnTo>
                    <a:pt x="3502" y="13075"/>
                  </a:lnTo>
                  <a:lnTo>
                    <a:pt x="3314" y="13431"/>
                  </a:lnTo>
                  <a:lnTo>
                    <a:pt x="3126" y="13801"/>
                  </a:lnTo>
                  <a:lnTo>
                    <a:pt x="2944" y="14177"/>
                  </a:lnTo>
                  <a:lnTo>
                    <a:pt x="2763" y="14560"/>
                  </a:lnTo>
                  <a:lnTo>
                    <a:pt x="2594" y="14949"/>
                  </a:lnTo>
                  <a:lnTo>
                    <a:pt x="2425" y="15344"/>
                  </a:lnTo>
                  <a:lnTo>
                    <a:pt x="2257" y="15747"/>
                  </a:lnTo>
                  <a:lnTo>
                    <a:pt x="2101" y="16155"/>
                  </a:lnTo>
                  <a:lnTo>
                    <a:pt x="1945" y="16570"/>
                  </a:lnTo>
                  <a:lnTo>
                    <a:pt x="1796" y="16992"/>
                  </a:lnTo>
                  <a:lnTo>
                    <a:pt x="1654" y="17420"/>
                  </a:lnTo>
                  <a:lnTo>
                    <a:pt x="1511" y="17854"/>
                  </a:lnTo>
                  <a:lnTo>
                    <a:pt x="1375" y="18289"/>
                  </a:lnTo>
                  <a:lnTo>
                    <a:pt x="1252" y="18736"/>
                  </a:lnTo>
                  <a:lnTo>
                    <a:pt x="1122" y="19184"/>
                  </a:lnTo>
                  <a:lnTo>
                    <a:pt x="1005" y="19638"/>
                  </a:lnTo>
                  <a:lnTo>
                    <a:pt x="895" y="20098"/>
                  </a:lnTo>
                  <a:lnTo>
                    <a:pt x="785" y="20565"/>
                  </a:lnTo>
                  <a:lnTo>
                    <a:pt x="687" y="21032"/>
                  </a:lnTo>
                  <a:lnTo>
                    <a:pt x="590" y="21505"/>
                  </a:lnTo>
                  <a:lnTo>
                    <a:pt x="499" y="21985"/>
                  </a:lnTo>
                  <a:lnTo>
                    <a:pt x="415" y="22471"/>
                  </a:lnTo>
                  <a:lnTo>
                    <a:pt x="337" y="22958"/>
                  </a:lnTo>
                  <a:lnTo>
                    <a:pt x="266" y="23451"/>
                  </a:lnTo>
                  <a:lnTo>
                    <a:pt x="201" y="23944"/>
                  </a:lnTo>
                  <a:lnTo>
                    <a:pt x="143" y="24443"/>
                  </a:lnTo>
                  <a:lnTo>
                    <a:pt x="84" y="24942"/>
                  </a:lnTo>
                  <a:lnTo>
                    <a:pt x="39" y="25448"/>
                  </a:lnTo>
                  <a:lnTo>
                    <a:pt x="0" y="25960"/>
                  </a:lnTo>
                  <a:lnTo>
                    <a:pt x="43054" y="25960"/>
                  </a:lnTo>
                  <a:lnTo>
                    <a:pt x="42963" y="25286"/>
                  </a:lnTo>
                  <a:lnTo>
                    <a:pt x="42866" y="24612"/>
                  </a:lnTo>
                  <a:lnTo>
                    <a:pt x="42762" y="23950"/>
                  </a:lnTo>
                  <a:lnTo>
                    <a:pt x="42652" y="23289"/>
                  </a:lnTo>
                  <a:lnTo>
                    <a:pt x="42535" y="22634"/>
                  </a:lnTo>
                  <a:lnTo>
                    <a:pt x="42412" y="21979"/>
                  </a:lnTo>
                  <a:lnTo>
                    <a:pt x="42282" y="21337"/>
                  </a:lnTo>
                  <a:lnTo>
                    <a:pt x="42146" y="20695"/>
                  </a:lnTo>
                  <a:lnTo>
                    <a:pt x="42003" y="20066"/>
                  </a:lnTo>
                  <a:lnTo>
                    <a:pt x="41854" y="19436"/>
                  </a:lnTo>
                  <a:lnTo>
                    <a:pt x="41698" y="18814"/>
                  </a:lnTo>
                  <a:lnTo>
                    <a:pt x="41536" y="18204"/>
                  </a:lnTo>
                  <a:lnTo>
                    <a:pt x="41374" y="17595"/>
                  </a:lnTo>
                  <a:lnTo>
                    <a:pt x="41199" y="16998"/>
                  </a:lnTo>
                  <a:lnTo>
                    <a:pt x="41024" y="16402"/>
                  </a:lnTo>
                  <a:lnTo>
                    <a:pt x="40842" y="15818"/>
                  </a:lnTo>
                  <a:lnTo>
                    <a:pt x="40654" y="15234"/>
                  </a:lnTo>
                  <a:lnTo>
                    <a:pt x="40460" y="14664"/>
                  </a:lnTo>
                  <a:lnTo>
                    <a:pt x="40265" y="14106"/>
                  </a:lnTo>
                  <a:lnTo>
                    <a:pt x="40058" y="13548"/>
                  </a:lnTo>
                  <a:lnTo>
                    <a:pt x="39850" y="13003"/>
                  </a:lnTo>
                  <a:lnTo>
                    <a:pt x="39636" y="12465"/>
                  </a:lnTo>
                  <a:lnTo>
                    <a:pt x="39422" y="11933"/>
                  </a:lnTo>
                  <a:lnTo>
                    <a:pt x="39195" y="11415"/>
                  </a:lnTo>
                  <a:lnTo>
                    <a:pt x="38968" y="10902"/>
                  </a:lnTo>
                  <a:lnTo>
                    <a:pt x="38741" y="10396"/>
                  </a:lnTo>
                  <a:lnTo>
                    <a:pt x="38501" y="9904"/>
                  </a:lnTo>
                  <a:lnTo>
                    <a:pt x="38268" y="9424"/>
                  </a:lnTo>
                  <a:lnTo>
                    <a:pt x="38021" y="8950"/>
                  </a:lnTo>
                  <a:lnTo>
                    <a:pt x="37775" y="8483"/>
                  </a:lnTo>
                  <a:lnTo>
                    <a:pt x="37522" y="8029"/>
                  </a:lnTo>
                  <a:lnTo>
                    <a:pt x="37269" y="7588"/>
                  </a:lnTo>
                  <a:lnTo>
                    <a:pt x="37010" y="7154"/>
                  </a:lnTo>
                  <a:lnTo>
                    <a:pt x="36744" y="6732"/>
                  </a:lnTo>
                  <a:lnTo>
                    <a:pt x="36478" y="6324"/>
                  </a:lnTo>
                  <a:lnTo>
                    <a:pt x="36212" y="5922"/>
                  </a:lnTo>
                  <a:lnTo>
                    <a:pt x="35933" y="5533"/>
                  </a:lnTo>
                  <a:lnTo>
                    <a:pt x="35661" y="5157"/>
                  </a:lnTo>
                  <a:lnTo>
                    <a:pt x="35382" y="4793"/>
                  </a:lnTo>
                  <a:lnTo>
                    <a:pt x="35097" y="4437"/>
                  </a:lnTo>
                  <a:lnTo>
                    <a:pt x="34818" y="4093"/>
                  </a:lnTo>
                  <a:lnTo>
                    <a:pt x="34526" y="3769"/>
                  </a:lnTo>
                  <a:lnTo>
                    <a:pt x="34241" y="3451"/>
                  </a:lnTo>
                  <a:lnTo>
                    <a:pt x="33942" y="3146"/>
                  </a:lnTo>
                  <a:lnTo>
                    <a:pt x="33651" y="2854"/>
                  </a:lnTo>
                  <a:lnTo>
                    <a:pt x="33352" y="2575"/>
                  </a:lnTo>
                  <a:lnTo>
                    <a:pt x="33054" y="2310"/>
                  </a:lnTo>
                  <a:lnTo>
                    <a:pt x="32749" y="2057"/>
                  </a:lnTo>
                  <a:lnTo>
                    <a:pt x="32451" y="1817"/>
                  </a:lnTo>
                  <a:lnTo>
                    <a:pt x="32146" y="1596"/>
                  </a:lnTo>
                  <a:lnTo>
                    <a:pt x="31835" y="1382"/>
                  </a:lnTo>
                  <a:lnTo>
                    <a:pt x="31530" y="1188"/>
                  </a:lnTo>
                  <a:lnTo>
                    <a:pt x="31219" y="1006"/>
                  </a:lnTo>
                  <a:lnTo>
                    <a:pt x="30907" y="837"/>
                  </a:lnTo>
                  <a:lnTo>
                    <a:pt x="30590" y="682"/>
                  </a:lnTo>
                  <a:lnTo>
                    <a:pt x="30278" y="546"/>
                  </a:lnTo>
                  <a:lnTo>
                    <a:pt x="29961" y="422"/>
                  </a:lnTo>
                  <a:lnTo>
                    <a:pt x="29643" y="312"/>
                  </a:lnTo>
                  <a:lnTo>
                    <a:pt x="29325" y="221"/>
                  </a:lnTo>
                  <a:lnTo>
                    <a:pt x="29007" y="144"/>
                  </a:lnTo>
                  <a:lnTo>
                    <a:pt x="28845" y="111"/>
                  </a:lnTo>
                  <a:lnTo>
                    <a:pt x="28690" y="85"/>
                  </a:lnTo>
                  <a:lnTo>
                    <a:pt x="28527" y="59"/>
                  </a:lnTo>
                  <a:lnTo>
                    <a:pt x="28365" y="40"/>
                  </a:lnTo>
                  <a:lnTo>
                    <a:pt x="28210" y="20"/>
                  </a:lnTo>
                  <a:lnTo>
                    <a:pt x="28048" y="14"/>
                  </a:lnTo>
                  <a:lnTo>
                    <a:pt x="27885" y="1"/>
                  </a:lnTo>
                  <a:close/>
                </a:path>
              </a:pathLst>
            </a:custGeom>
            <a:solidFill>
              <a:srgbClr val="FFFFFF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470;p37"/>
            <p:cNvSpPr/>
            <p:nvPr/>
          </p:nvSpPr>
          <p:spPr>
            <a:xfrm flipH="1">
              <a:off x="7602843" y="2820938"/>
              <a:ext cx="1232800" cy="1465539"/>
            </a:xfrm>
            <a:custGeom>
              <a:avLst/>
              <a:gdLst/>
              <a:ahLst/>
              <a:cxnLst/>
              <a:rect l="l" t="t" r="r" b="b"/>
              <a:pathLst>
                <a:path w="24570" h="29210" extrusionOk="0">
                  <a:moveTo>
                    <a:pt x="10188" y="1"/>
                  </a:moveTo>
                  <a:lnTo>
                    <a:pt x="10056" y="34"/>
                  </a:lnTo>
                  <a:lnTo>
                    <a:pt x="9924" y="67"/>
                  </a:lnTo>
                  <a:lnTo>
                    <a:pt x="9792" y="133"/>
                  </a:lnTo>
                  <a:lnTo>
                    <a:pt x="9676" y="215"/>
                  </a:lnTo>
                  <a:lnTo>
                    <a:pt x="9560" y="314"/>
                  </a:lnTo>
                  <a:lnTo>
                    <a:pt x="9445" y="430"/>
                  </a:lnTo>
                  <a:lnTo>
                    <a:pt x="9346" y="562"/>
                  </a:lnTo>
                  <a:lnTo>
                    <a:pt x="9230" y="694"/>
                  </a:lnTo>
                  <a:lnTo>
                    <a:pt x="9131" y="859"/>
                  </a:lnTo>
                  <a:lnTo>
                    <a:pt x="9049" y="1041"/>
                  </a:lnTo>
                  <a:lnTo>
                    <a:pt x="8949" y="1239"/>
                  </a:lnTo>
                  <a:lnTo>
                    <a:pt x="8867" y="1454"/>
                  </a:lnTo>
                  <a:lnTo>
                    <a:pt x="8718" y="1916"/>
                  </a:lnTo>
                  <a:lnTo>
                    <a:pt x="8586" y="2428"/>
                  </a:lnTo>
                  <a:lnTo>
                    <a:pt x="8471" y="2989"/>
                  </a:lnTo>
                  <a:lnTo>
                    <a:pt x="8388" y="3617"/>
                  </a:lnTo>
                  <a:lnTo>
                    <a:pt x="8322" y="4277"/>
                  </a:lnTo>
                  <a:lnTo>
                    <a:pt x="8289" y="4971"/>
                  </a:lnTo>
                  <a:lnTo>
                    <a:pt x="8289" y="5714"/>
                  </a:lnTo>
                  <a:lnTo>
                    <a:pt x="8306" y="6490"/>
                  </a:lnTo>
                  <a:lnTo>
                    <a:pt x="8306" y="6490"/>
                  </a:lnTo>
                  <a:lnTo>
                    <a:pt x="8058" y="6126"/>
                  </a:lnTo>
                  <a:lnTo>
                    <a:pt x="7794" y="5829"/>
                  </a:lnTo>
                  <a:lnTo>
                    <a:pt x="7546" y="5565"/>
                  </a:lnTo>
                  <a:lnTo>
                    <a:pt x="7315" y="5350"/>
                  </a:lnTo>
                  <a:lnTo>
                    <a:pt x="7067" y="5202"/>
                  </a:lnTo>
                  <a:lnTo>
                    <a:pt x="6952" y="5136"/>
                  </a:lnTo>
                  <a:lnTo>
                    <a:pt x="6836" y="5086"/>
                  </a:lnTo>
                  <a:lnTo>
                    <a:pt x="6737" y="5053"/>
                  </a:lnTo>
                  <a:lnTo>
                    <a:pt x="6621" y="5020"/>
                  </a:lnTo>
                  <a:lnTo>
                    <a:pt x="6506" y="5004"/>
                  </a:lnTo>
                  <a:lnTo>
                    <a:pt x="6407" y="5004"/>
                  </a:lnTo>
                  <a:lnTo>
                    <a:pt x="6291" y="5020"/>
                  </a:lnTo>
                  <a:lnTo>
                    <a:pt x="6192" y="5037"/>
                  </a:lnTo>
                  <a:lnTo>
                    <a:pt x="6093" y="5070"/>
                  </a:lnTo>
                  <a:lnTo>
                    <a:pt x="5994" y="5119"/>
                  </a:lnTo>
                  <a:lnTo>
                    <a:pt x="5895" y="5169"/>
                  </a:lnTo>
                  <a:lnTo>
                    <a:pt x="5796" y="5251"/>
                  </a:lnTo>
                  <a:lnTo>
                    <a:pt x="5614" y="5416"/>
                  </a:lnTo>
                  <a:lnTo>
                    <a:pt x="5432" y="5631"/>
                  </a:lnTo>
                  <a:lnTo>
                    <a:pt x="5267" y="5879"/>
                  </a:lnTo>
                  <a:lnTo>
                    <a:pt x="5119" y="6176"/>
                  </a:lnTo>
                  <a:lnTo>
                    <a:pt x="4970" y="6523"/>
                  </a:lnTo>
                  <a:lnTo>
                    <a:pt x="4822" y="6902"/>
                  </a:lnTo>
                  <a:lnTo>
                    <a:pt x="4689" y="7315"/>
                  </a:lnTo>
                  <a:lnTo>
                    <a:pt x="4574" y="7778"/>
                  </a:lnTo>
                  <a:lnTo>
                    <a:pt x="4475" y="8289"/>
                  </a:lnTo>
                  <a:lnTo>
                    <a:pt x="4376" y="8818"/>
                  </a:lnTo>
                  <a:lnTo>
                    <a:pt x="4293" y="9396"/>
                  </a:lnTo>
                  <a:lnTo>
                    <a:pt x="4227" y="10007"/>
                  </a:lnTo>
                  <a:lnTo>
                    <a:pt x="4178" y="10667"/>
                  </a:lnTo>
                  <a:lnTo>
                    <a:pt x="4128" y="11344"/>
                  </a:lnTo>
                  <a:lnTo>
                    <a:pt x="4095" y="12071"/>
                  </a:lnTo>
                  <a:lnTo>
                    <a:pt x="4079" y="12814"/>
                  </a:lnTo>
                  <a:lnTo>
                    <a:pt x="4079" y="13606"/>
                  </a:lnTo>
                  <a:lnTo>
                    <a:pt x="4095" y="14432"/>
                  </a:lnTo>
                  <a:lnTo>
                    <a:pt x="4112" y="15274"/>
                  </a:lnTo>
                  <a:lnTo>
                    <a:pt x="4161" y="16165"/>
                  </a:lnTo>
                  <a:lnTo>
                    <a:pt x="4211" y="17074"/>
                  </a:lnTo>
                  <a:lnTo>
                    <a:pt x="3897" y="17057"/>
                  </a:lnTo>
                  <a:lnTo>
                    <a:pt x="3600" y="17057"/>
                  </a:lnTo>
                  <a:lnTo>
                    <a:pt x="3302" y="17074"/>
                  </a:lnTo>
                  <a:lnTo>
                    <a:pt x="3038" y="17107"/>
                  </a:lnTo>
                  <a:lnTo>
                    <a:pt x="2774" y="17156"/>
                  </a:lnTo>
                  <a:lnTo>
                    <a:pt x="2543" y="17222"/>
                  </a:lnTo>
                  <a:lnTo>
                    <a:pt x="2312" y="17305"/>
                  </a:lnTo>
                  <a:lnTo>
                    <a:pt x="2081" y="17404"/>
                  </a:lnTo>
                  <a:lnTo>
                    <a:pt x="1882" y="17519"/>
                  </a:lnTo>
                  <a:lnTo>
                    <a:pt x="1684" y="17652"/>
                  </a:lnTo>
                  <a:lnTo>
                    <a:pt x="1519" y="17784"/>
                  </a:lnTo>
                  <a:lnTo>
                    <a:pt x="1338" y="17949"/>
                  </a:lnTo>
                  <a:lnTo>
                    <a:pt x="1189" y="18114"/>
                  </a:lnTo>
                  <a:lnTo>
                    <a:pt x="1040" y="18295"/>
                  </a:lnTo>
                  <a:lnTo>
                    <a:pt x="908" y="18477"/>
                  </a:lnTo>
                  <a:lnTo>
                    <a:pt x="793" y="18692"/>
                  </a:lnTo>
                  <a:lnTo>
                    <a:pt x="677" y="18890"/>
                  </a:lnTo>
                  <a:lnTo>
                    <a:pt x="578" y="19121"/>
                  </a:lnTo>
                  <a:lnTo>
                    <a:pt x="479" y="19352"/>
                  </a:lnTo>
                  <a:lnTo>
                    <a:pt x="396" y="19583"/>
                  </a:lnTo>
                  <a:lnTo>
                    <a:pt x="330" y="19831"/>
                  </a:lnTo>
                  <a:lnTo>
                    <a:pt x="264" y="20095"/>
                  </a:lnTo>
                  <a:lnTo>
                    <a:pt x="149" y="20624"/>
                  </a:lnTo>
                  <a:lnTo>
                    <a:pt x="66" y="21169"/>
                  </a:lnTo>
                  <a:lnTo>
                    <a:pt x="33" y="21730"/>
                  </a:lnTo>
                  <a:lnTo>
                    <a:pt x="0" y="22308"/>
                  </a:lnTo>
                  <a:lnTo>
                    <a:pt x="0" y="22886"/>
                  </a:lnTo>
                  <a:lnTo>
                    <a:pt x="17" y="23480"/>
                  </a:lnTo>
                  <a:lnTo>
                    <a:pt x="66" y="24058"/>
                  </a:lnTo>
                  <a:lnTo>
                    <a:pt x="116" y="24636"/>
                  </a:lnTo>
                  <a:lnTo>
                    <a:pt x="182" y="25197"/>
                  </a:lnTo>
                  <a:lnTo>
                    <a:pt x="264" y="25742"/>
                  </a:lnTo>
                  <a:lnTo>
                    <a:pt x="347" y="26271"/>
                  </a:lnTo>
                  <a:lnTo>
                    <a:pt x="512" y="27228"/>
                  </a:lnTo>
                  <a:lnTo>
                    <a:pt x="694" y="28037"/>
                  </a:lnTo>
                  <a:lnTo>
                    <a:pt x="842" y="28665"/>
                  </a:lnTo>
                  <a:lnTo>
                    <a:pt x="991" y="29210"/>
                  </a:lnTo>
                  <a:lnTo>
                    <a:pt x="24570" y="29210"/>
                  </a:lnTo>
                  <a:lnTo>
                    <a:pt x="24421" y="28582"/>
                  </a:lnTo>
                  <a:lnTo>
                    <a:pt x="24272" y="27839"/>
                  </a:lnTo>
                  <a:lnTo>
                    <a:pt x="23926" y="26188"/>
                  </a:lnTo>
                  <a:lnTo>
                    <a:pt x="23727" y="25329"/>
                  </a:lnTo>
                  <a:lnTo>
                    <a:pt x="23529" y="24471"/>
                  </a:lnTo>
                  <a:lnTo>
                    <a:pt x="23315" y="23645"/>
                  </a:lnTo>
                  <a:lnTo>
                    <a:pt x="23083" y="22886"/>
                  </a:lnTo>
                  <a:lnTo>
                    <a:pt x="22968" y="22522"/>
                  </a:lnTo>
                  <a:lnTo>
                    <a:pt x="22852" y="22192"/>
                  </a:lnTo>
                  <a:lnTo>
                    <a:pt x="22720" y="21895"/>
                  </a:lnTo>
                  <a:lnTo>
                    <a:pt x="22588" y="21631"/>
                  </a:lnTo>
                  <a:lnTo>
                    <a:pt x="22473" y="21383"/>
                  </a:lnTo>
                  <a:lnTo>
                    <a:pt x="22324" y="21185"/>
                  </a:lnTo>
                  <a:lnTo>
                    <a:pt x="22192" y="21020"/>
                  </a:lnTo>
                  <a:lnTo>
                    <a:pt x="22060" y="20904"/>
                  </a:lnTo>
                  <a:lnTo>
                    <a:pt x="21977" y="20871"/>
                  </a:lnTo>
                  <a:lnTo>
                    <a:pt x="21911" y="20838"/>
                  </a:lnTo>
                  <a:lnTo>
                    <a:pt x="21845" y="20822"/>
                  </a:lnTo>
                  <a:lnTo>
                    <a:pt x="21763" y="20805"/>
                  </a:lnTo>
                  <a:lnTo>
                    <a:pt x="21696" y="20822"/>
                  </a:lnTo>
                  <a:lnTo>
                    <a:pt x="21614" y="20838"/>
                  </a:lnTo>
                  <a:lnTo>
                    <a:pt x="21548" y="20871"/>
                  </a:lnTo>
                  <a:lnTo>
                    <a:pt x="21465" y="20921"/>
                  </a:lnTo>
                  <a:lnTo>
                    <a:pt x="21383" y="20987"/>
                  </a:lnTo>
                  <a:lnTo>
                    <a:pt x="21300" y="21069"/>
                  </a:lnTo>
                  <a:lnTo>
                    <a:pt x="21152" y="21284"/>
                  </a:lnTo>
                  <a:lnTo>
                    <a:pt x="20986" y="21548"/>
                  </a:lnTo>
                  <a:lnTo>
                    <a:pt x="20821" y="21895"/>
                  </a:lnTo>
                  <a:lnTo>
                    <a:pt x="20755" y="21301"/>
                  </a:lnTo>
                  <a:lnTo>
                    <a:pt x="20673" y="20723"/>
                  </a:lnTo>
                  <a:lnTo>
                    <a:pt x="20574" y="20145"/>
                  </a:lnTo>
                  <a:lnTo>
                    <a:pt x="20458" y="19567"/>
                  </a:lnTo>
                  <a:lnTo>
                    <a:pt x="20343" y="18989"/>
                  </a:lnTo>
                  <a:lnTo>
                    <a:pt x="20210" y="18428"/>
                  </a:lnTo>
                  <a:lnTo>
                    <a:pt x="20062" y="17883"/>
                  </a:lnTo>
                  <a:lnTo>
                    <a:pt x="19897" y="17354"/>
                  </a:lnTo>
                  <a:lnTo>
                    <a:pt x="19732" y="16842"/>
                  </a:lnTo>
                  <a:lnTo>
                    <a:pt x="19566" y="16347"/>
                  </a:lnTo>
                  <a:lnTo>
                    <a:pt x="19385" y="15868"/>
                  </a:lnTo>
                  <a:lnTo>
                    <a:pt x="19203" y="15422"/>
                  </a:lnTo>
                  <a:lnTo>
                    <a:pt x="19022" y="14993"/>
                  </a:lnTo>
                  <a:lnTo>
                    <a:pt x="18840" y="14597"/>
                  </a:lnTo>
                  <a:lnTo>
                    <a:pt x="18642" y="14234"/>
                  </a:lnTo>
                  <a:lnTo>
                    <a:pt x="18444" y="13903"/>
                  </a:lnTo>
                  <a:lnTo>
                    <a:pt x="18262" y="13606"/>
                  </a:lnTo>
                  <a:lnTo>
                    <a:pt x="18064" y="13342"/>
                  </a:lnTo>
                  <a:lnTo>
                    <a:pt x="17866" y="13127"/>
                  </a:lnTo>
                  <a:lnTo>
                    <a:pt x="17684" y="12946"/>
                  </a:lnTo>
                  <a:lnTo>
                    <a:pt x="17503" y="12814"/>
                  </a:lnTo>
                  <a:lnTo>
                    <a:pt x="17420" y="12764"/>
                  </a:lnTo>
                  <a:lnTo>
                    <a:pt x="17321" y="12731"/>
                  </a:lnTo>
                  <a:lnTo>
                    <a:pt x="17238" y="12715"/>
                  </a:lnTo>
                  <a:lnTo>
                    <a:pt x="17156" y="12698"/>
                  </a:lnTo>
                  <a:lnTo>
                    <a:pt x="17073" y="12698"/>
                  </a:lnTo>
                  <a:lnTo>
                    <a:pt x="16991" y="12715"/>
                  </a:lnTo>
                  <a:lnTo>
                    <a:pt x="16908" y="12748"/>
                  </a:lnTo>
                  <a:lnTo>
                    <a:pt x="16826" y="12781"/>
                  </a:lnTo>
                  <a:lnTo>
                    <a:pt x="16759" y="12847"/>
                  </a:lnTo>
                  <a:lnTo>
                    <a:pt x="16677" y="12913"/>
                  </a:lnTo>
                  <a:lnTo>
                    <a:pt x="16611" y="12995"/>
                  </a:lnTo>
                  <a:lnTo>
                    <a:pt x="16545" y="13094"/>
                  </a:lnTo>
                  <a:lnTo>
                    <a:pt x="16413" y="13342"/>
                  </a:lnTo>
                  <a:lnTo>
                    <a:pt x="16297" y="13639"/>
                  </a:lnTo>
                  <a:lnTo>
                    <a:pt x="16198" y="14019"/>
                  </a:lnTo>
                  <a:lnTo>
                    <a:pt x="16116" y="14465"/>
                  </a:lnTo>
                  <a:lnTo>
                    <a:pt x="16033" y="14977"/>
                  </a:lnTo>
                  <a:lnTo>
                    <a:pt x="15719" y="13177"/>
                  </a:lnTo>
                  <a:lnTo>
                    <a:pt x="15389" y="11509"/>
                  </a:lnTo>
                  <a:lnTo>
                    <a:pt x="15042" y="9974"/>
                  </a:lnTo>
                  <a:lnTo>
                    <a:pt x="14712" y="8554"/>
                  </a:lnTo>
                  <a:lnTo>
                    <a:pt x="14365" y="7266"/>
                  </a:lnTo>
                  <a:lnTo>
                    <a:pt x="14019" y="6077"/>
                  </a:lnTo>
                  <a:lnTo>
                    <a:pt x="13672" y="5020"/>
                  </a:lnTo>
                  <a:lnTo>
                    <a:pt x="13342" y="4079"/>
                  </a:lnTo>
                  <a:lnTo>
                    <a:pt x="12995" y="3237"/>
                  </a:lnTo>
                  <a:lnTo>
                    <a:pt x="12830" y="2841"/>
                  </a:lnTo>
                  <a:lnTo>
                    <a:pt x="12648" y="2494"/>
                  </a:lnTo>
                  <a:lnTo>
                    <a:pt x="12483" y="2164"/>
                  </a:lnTo>
                  <a:lnTo>
                    <a:pt x="12318" y="1850"/>
                  </a:lnTo>
                  <a:lnTo>
                    <a:pt x="12153" y="1569"/>
                  </a:lnTo>
                  <a:lnTo>
                    <a:pt x="11988" y="1321"/>
                  </a:lnTo>
                  <a:lnTo>
                    <a:pt x="11823" y="1090"/>
                  </a:lnTo>
                  <a:lnTo>
                    <a:pt x="11657" y="876"/>
                  </a:lnTo>
                  <a:lnTo>
                    <a:pt x="11509" y="694"/>
                  </a:lnTo>
                  <a:lnTo>
                    <a:pt x="11344" y="529"/>
                  </a:lnTo>
                  <a:lnTo>
                    <a:pt x="11195" y="397"/>
                  </a:lnTo>
                  <a:lnTo>
                    <a:pt x="11046" y="281"/>
                  </a:lnTo>
                  <a:lnTo>
                    <a:pt x="10898" y="182"/>
                  </a:lnTo>
                  <a:lnTo>
                    <a:pt x="10749" y="100"/>
                  </a:lnTo>
                  <a:lnTo>
                    <a:pt x="10601" y="50"/>
                  </a:lnTo>
                  <a:lnTo>
                    <a:pt x="10452" y="17"/>
                  </a:lnTo>
                  <a:lnTo>
                    <a:pt x="103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3" name="Google Shape;1471;p37"/>
            <p:cNvGrpSpPr/>
            <p:nvPr/>
          </p:nvGrpSpPr>
          <p:grpSpPr>
            <a:xfrm>
              <a:off x="6727615" y="1927625"/>
              <a:ext cx="1277997" cy="2358861"/>
              <a:chOff x="6027194" y="3535495"/>
              <a:chExt cx="1692936" cy="3124733"/>
            </a:xfrm>
          </p:grpSpPr>
          <p:sp>
            <p:nvSpPr>
              <p:cNvPr id="523" name="Google Shape;1472;p37"/>
              <p:cNvSpPr/>
              <p:nvPr/>
            </p:nvSpPr>
            <p:spPr>
              <a:xfrm>
                <a:off x="6027194" y="4227069"/>
                <a:ext cx="741371" cy="365926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4152" extrusionOk="0">
                    <a:moveTo>
                      <a:pt x="6362" y="1"/>
                    </a:moveTo>
                    <a:lnTo>
                      <a:pt x="4735" y="2076"/>
                    </a:lnTo>
                    <a:lnTo>
                      <a:pt x="130" y="844"/>
                    </a:lnTo>
                    <a:lnTo>
                      <a:pt x="1" y="2322"/>
                    </a:lnTo>
                    <a:lnTo>
                      <a:pt x="610" y="2465"/>
                    </a:lnTo>
                    <a:lnTo>
                      <a:pt x="4773" y="4041"/>
                    </a:lnTo>
                    <a:lnTo>
                      <a:pt x="4910" y="4086"/>
                    </a:lnTo>
                    <a:lnTo>
                      <a:pt x="5046" y="4119"/>
                    </a:lnTo>
                    <a:lnTo>
                      <a:pt x="5182" y="4138"/>
                    </a:lnTo>
                    <a:lnTo>
                      <a:pt x="5318" y="4151"/>
                    </a:lnTo>
                    <a:lnTo>
                      <a:pt x="5454" y="4151"/>
                    </a:lnTo>
                    <a:lnTo>
                      <a:pt x="5591" y="4138"/>
                    </a:lnTo>
                    <a:lnTo>
                      <a:pt x="5720" y="4119"/>
                    </a:lnTo>
                    <a:lnTo>
                      <a:pt x="5850" y="4086"/>
                    </a:lnTo>
                    <a:lnTo>
                      <a:pt x="5980" y="4041"/>
                    </a:lnTo>
                    <a:lnTo>
                      <a:pt x="6103" y="3989"/>
                    </a:lnTo>
                    <a:lnTo>
                      <a:pt x="6226" y="3931"/>
                    </a:lnTo>
                    <a:lnTo>
                      <a:pt x="6343" y="3859"/>
                    </a:lnTo>
                    <a:lnTo>
                      <a:pt x="6453" y="3775"/>
                    </a:lnTo>
                    <a:lnTo>
                      <a:pt x="6557" y="3684"/>
                    </a:lnTo>
                    <a:lnTo>
                      <a:pt x="6654" y="3587"/>
                    </a:lnTo>
                    <a:lnTo>
                      <a:pt x="6745" y="3477"/>
                    </a:lnTo>
                    <a:lnTo>
                      <a:pt x="8412" y="1285"/>
                    </a:lnTo>
                    <a:lnTo>
                      <a:pt x="6362" y="1"/>
                    </a:lnTo>
                    <a:close/>
                  </a:path>
                </a:pathLst>
              </a:custGeom>
              <a:solidFill>
                <a:srgbClr val="F797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1473;p37"/>
              <p:cNvSpPr/>
              <p:nvPr/>
            </p:nvSpPr>
            <p:spPr>
              <a:xfrm>
                <a:off x="6447850" y="6086309"/>
                <a:ext cx="405850" cy="573919"/>
              </a:xfrm>
              <a:custGeom>
                <a:avLst/>
                <a:gdLst/>
                <a:ahLst/>
                <a:cxnLst/>
                <a:rect l="l" t="t" r="r" b="b"/>
                <a:pathLst>
                  <a:path w="4605" h="6512" extrusionOk="0">
                    <a:moveTo>
                      <a:pt x="2458" y="0"/>
                    </a:moveTo>
                    <a:lnTo>
                      <a:pt x="2458" y="4786"/>
                    </a:lnTo>
                    <a:lnTo>
                      <a:pt x="2225" y="4845"/>
                    </a:lnTo>
                    <a:lnTo>
                      <a:pt x="2011" y="4916"/>
                    </a:lnTo>
                    <a:lnTo>
                      <a:pt x="1803" y="4994"/>
                    </a:lnTo>
                    <a:lnTo>
                      <a:pt x="1602" y="5072"/>
                    </a:lnTo>
                    <a:lnTo>
                      <a:pt x="1421" y="5156"/>
                    </a:lnTo>
                    <a:lnTo>
                      <a:pt x="1246" y="5247"/>
                    </a:lnTo>
                    <a:lnTo>
                      <a:pt x="1083" y="5338"/>
                    </a:lnTo>
                    <a:lnTo>
                      <a:pt x="928" y="5435"/>
                    </a:lnTo>
                    <a:lnTo>
                      <a:pt x="785" y="5532"/>
                    </a:lnTo>
                    <a:lnTo>
                      <a:pt x="649" y="5623"/>
                    </a:lnTo>
                    <a:lnTo>
                      <a:pt x="526" y="5720"/>
                    </a:lnTo>
                    <a:lnTo>
                      <a:pt x="415" y="5811"/>
                    </a:lnTo>
                    <a:lnTo>
                      <a:pt x="312" y="5902"/>
                    </a:lnTo>
                    <a:lnTo>
                      <a:pt x="214" y="5993"/>
                    </a:lnTo>
                    <a:lnTo>
                      <a:pt x="59" y="6155"/>
                    </a:lnTo>
                    <a:lnTo>
                      <a:pt x="33" y="6181"/>
                    </a:lnTo>
                    <a:lnTo>
                      <a:pt x="20" y="6207"/>
                    </a:lnTo>
                    <a:lnTo>
                      <a:pt x="7" y="6239"/>
                    </a:lnTo>
                    <a:lnTo>
                      <a:pt x="0" y="6265"/>
                    </a:lnTo>
                    <a:lnTo>
                      <a:pt x="0" y="6297"/>
                    </a:lnTo>
                    <a:lnTo>
                      <a:pt x="0" y="6330"/>
                    </a:lnTo>
                    <a:lnTo>
                      <a:pt x="7" y="6356"/>
                    </a:lnTo>
                    <a:lnTo>
                      <a:pt x="20" y="6382"/>
                    </a:lnTo>
                    <a:lnTo>
                      <a:pt x="33" y="6408"/>
                    </a:lnTo>
                    <a:lnTo>
                      <a:pt x="46" y="6434"/>
                    </a:lnTo>
                    <a:lnTo>
                      <a:pt x="65" y="6453"/>
                    </a:lnTo>
                    <a:lnTo>
                      <a:pt x="91" y="6472"/>
                    </a:lnTo>
                    <a:lnTo>
                      <a:pt x="117" y="6492"/>
                    </a:lnTo>
                    <a:lnTo>
                      <a:pt x="150" y="6498"/>
                    </a:lnTo>
                    <a:lnTo>
                      <a:pt x="176" y="6505"/>
                    </a:lnTo>
                    <a:lnTo>
                      <a:pt x="214" y="6511"/>
                    </a:lnTo>
                    <a:lnTo>
                      <a:pt x="4319" y="6511"/>
                    </a:lnTo>
                    <a:lnTo>
                      <a:pt x="4365" y="6505"/>
                    </a:lnTo>
                    <a:lnTo>
                      <a:pt x="4404" y="6492"/>
                    </a:lnTo>
                    <a:lnTo>
                      <a:pt x="4443" y="6472"/>
                    </a:lnTo>
                    <a:lnTo>
                      <a:pt x="4475" y="6440"/>
                    </a:lnTo>
                    <a:lnTo>
                      <a:pt x="4501" y="6408"/>
                    </a:lnTo>
                    <a:lnTo>
                      <a:pt x="4514" y="6369"/>
                    </a:lnTo>
                    <a:lnTo>
                      <a:pt x="4527" y="6323"/>
                    </a:lnTo>
                    <a:lnTo>
                      <a:pt x="4527" y="6278"/>
                    </a:lnTo>
                    <a:lnTo>
                      <a:pt x="4495" y="6051"/>
                    </a:lnTo>
                    <a:lnTo>
                      <a:pt x="4449" y="5811"/>
                    </a:lnTo>
                    <a:lnTo>
                      <a:pt x="4397" y="5571"/>
                    </a:lnTo>
                    <a:lnTo>
                      <a:pt x="4339" y="5351"/>
                    </a:lnTo>
                    <a:lnTo>
                      <a:pt x="4242" y="5007"/>
                    </a:lnTo>
                    <a:lnTo>
                      <a:pt x="4196" y="4864"/>
                    </a:lnTo>
                    <a:lnTo>
                      <a:pt x="46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1474;p37"/>
              <p:cNvSpPr/>
              <p:nvPr/>
            </p:nvSpPr>
            <p:spPr>
              <a:xfrm>
                <a:off x="6426698" y="6378379"/>
                <a:ext cx="433348" cy="281848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3198" extrusionOk="0">
                    <a:moveTo>
                      <a:pt x="2445" y="0"/>
                    </a:moveTo>
                    <a:lnTo>
                      <a:pt x="2458" y="1433"/>
                    </a:lnTo>
                    <a:lnTo>
                      <a:pt x="2355" y="1472"/>
                    </a:lnTo>
                    <a:lnTo>
                      <a:pt x="2076" y="1589"/>
                    </a:lnTo>
                    <a:lnTo>
                      <a:pt x="1894" y="1667"/>
                    </a:lnTo>
                    <a:lnTo>
                      <a:pt x="1687" y="1758"/>
                    </a:lnTo>
                    <a:lnTo>
                      <a:pt x="1466" y="1868"/>
                    </a:lnTo>
                    <a:lnTo>
                      <a:pt x="1239" y="1985"/>
                    </a:lnTo>
                    <a:lnTo>
                      <a:pt x="1006" y="2114"/>
                    </a:lnTo>
                    <a:lnTo>
                      <a:pt x="785" y="2251"/>
                    </a:lnTo>
                    <a:lnTo>
                      <a:pt x="681" y="2322"/>
                    </a:lnTo>
                    <a:lnTo>
                      <a:pt x="578" y="2400"/>
                    </a:lnTo>
                    <a:lnTo>
                      <a:pt x="480" y="2471"/>
                    </a:lnTo>
                    <a:lnTo>
                      <a:pt x="390" y="2549"/>
                    </a:lnTo>
                    <a:lnTo>
                      <a:pt x="312" y="2627"/>
                    </a:lnTo>
                    <a:lnTo>
                      <a:pt x="234" y="2705"/>
                    </a:lnTo>
                    <a:lnTo>
                      <a:pt x="169" y="2789"/>
                    </a:lnTo>
                    <a:lnTo>
                      <a:pt x="111" y="2867"/>
                    </a:lnTo>
                    <a:lnTo>
                      <a:pt x="65" y="2951"/>
                    </a:lnTo>
                    <a:lnTo>
                      <a:pt x="26" y="3029"/>
                    </a:lnTo>
                    <a:lnTo>
                      <a:pt x="7" y="3113"/>
                    </a:lnTo>
                    <a:lnTo>
                      <a:pt x="1" y="3197"/>
                    </a:lnTo>
                    <a:lnTo>
                      <a:pt x="4916" y="3197"/>
                    </a:lnTo>
                    <a:lnTo>
                      <a:pt x="4709" y="1563"/>
                    </a:lnTo>
                    <a:lnTo>
                      <a:pt x="47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1475;p37"/>
              <p:cNvSpPr/>
              <p:nvPr/>
            </p:nvSpPr>
            <p:spPr>
              <a:xfrm>
                <a:off x="6466094" y="6630967"/>
                <a:ext cx="375621" cy="88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1" fill="none" extrusionOk="0">
                    <a:moveTo>
                      <a:pt x="4262" y="1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1476;p37"/>
              <p:cNvSpPr/>
              <p:nvPr/>
            </p:nvSpPr>
            <p:spPr>
              <a:xfrm>
                <a:off x="6744504" y="6541865"/>
                <a:ext cx="85753" cy="8919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012" fill="none" extrusionOk="0">
                    <a:moveTo>
                      <a:pt x="973" y="0"/>
                    </a:moveTo>
                    <a:lnTo>
                      <a:pt x="973" y="0"/>
                    </a:lnTo>
                    <a:lnTo>
                      <a:pt x="934" y="6"/>
                    </a:lnTo>
                    <a:lnTo>
                      <a:pt x="830" y="39"/>
                    </a:lnTo>
                    <a:lnTo>
                      <a:pt x="759" y="65"/>
                    </a:lnTo>
                    <a:lnTo>
                      <a:pt x="681" y="97"/>
                    </a:lnTo>
                    <a:lnTo>
                      <a:pt x="597" y="143"/>
                    </a:lnTo>
                    <a:lnTo>
                      <a:pt x="506" y="188"/>
                    </a:lnTo>
                    <a:lnTo>
                      <a:pt x="415" y="253"/>
                    </a:lnTo>
                    <a:lnTo>
                      <a:pt x="331" y="324"/>
                    </a:lnTo>
                    <a:lnTo>
                      <a:pt x="247" y="402"/>
                    </a:lnTo>
                    <a:lnTo>
                      <a:pt x="175" y="499"/>
                    </a:lnTo>
                    <a:lnTo>
                      <a:pt x="143" y="551"/>
                    </a:lnTo>
                    <a:lnTo>
                      <a:pt x="110" y="610"/>
                    </a:lnTo>
                    <a:lnTo>
                      <a:pt x="78" y="668"/>
                    </a:lnTo>
                    <a:lnTo>
                      <a:pt x="59" y="726"/>
                    </a:lnTo>
                    <a:lnTo>
                      <a:pt x="33" y="791"/>
                    </a:lnTo>
                    <a:lnTo>
                      <a:pt x="20" y="863"/>
                    </a:lnTo>
                    <a:lnTo>
                      <a:pt x="7" y="934"/>
                    </a:lnTo>
                    <a:lnTo>
                      <a:pt x="0" y="1012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1477;p37"/>
              <p:cNvSpPr/>
              <p:nvPr/>
            </p:nvSpPr>
            <p:spPr>
              <a:xfrm>
                <a:off x="6574761" y="6550414"/>
                <a:ext cx="56669" cy="80641"/>
              </a:xfrm>
              <a:custGeom>
                <a:avLst/>
                <a:gdLst/>
                <a:ahLst/>
                <a:cxnLst/>
                <a:rect l="l" t="t" r="r" b="b"/>
                <a:pathLst>
                  <a:path w="643" h="915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33" y="7"/>
                    </a:lnTo>
                    <a:lnTo>
                      <a:pt x="110" y="33"/>
                    </a:lnTo>
                    <a:lnTo>
                      <a:pt x="162" y="59"/>
                    </a:lnTo>
                    <a:lnTo>
                      <a:pt x="214" y="85"/>
                    </a:lnTo>
                    <a:lnTo>
                      <a:pt x="279" y="124"/>
                    </a:lnTo>
                    <a:lnTo>
                      <a:pt x="337" y="169"/>
                    </a:lnTo>
                    <a:lnTo>
                      <a:pt x="402" y="227"/>
                    </a:lnTo>
                    <a:lnTo>
                      <a:pt x="461" y="286"/>
                    </a:lnTo>
                    <a:lnTo>
                      <a:pt x="512" y="363"/>
                    </a:lnTo>
                    <a:lnTo>
                      <a:pt x="558" y="448"/>
                    </a:lnTo>
                    <a:lnTo>
                      <a:pt x="597" y="545"/>
                    </a:lnTo>
                    <a:lnTo>
                      <a:pt x="623" y="655"/>
                    </a:lnTo>
                    <a:lnTo>
                      <a:pt x="636" y="714"/>
                    </a:lnTo>
                    <a:lnTo>
                      <a:pt x="636" y="778"/>
                    </a:lnTo>
                    <a:lnTo>
                      <a:pt x="642" y="843"/>
                    </a:lnTo>
                    <a:lnTo>
                      <a:pt x="636" y="915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1478;p37"/>
              <p:cNvSpPr/>
              <p:nvPr/>
            </p:nvSpPr>
            <p:spPr>
              <a:xfrm>
                <a:off x="6609573" y="6396623"/>
                <a:ext cx="109813" cy="173268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1966" fill="none" extrusionOk="0">
                    <a:moveTo>
                      <a:pt x="1200" y="1"/>
                    </a:moveTo>
                    <a:lnTo>
                      <a:pt x="1246" y="1440"/>
                    </a:lnTo>
                    <a:lnTo>
                      <a:pt x="1" y="1966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1479;p37"/>
              <p:cNvSpPr/>
              <p:nvPr/>
            </p:nvSpPr>
            <p:spPr>
              <a:xfrm>
                <a:off x="7245096" y="6086309"/>
                <a:ext cx="458465" cy="573919"/>
              </a:xfrm>
              <a:custGeom>
                <a:avLst/>
                <a:gdLst/>
                <a:ahLst/>
                <a:cxnLst/>
                <a:rect l="l" t="t" r="r" b="b"/>
                <a:pathLst>
                  <a:path w="5202" h="6512" extrusionOk="0">
                    <a:moveTo>
                      <a:pt x="1" y="0"/>
                    </a:moveTo>
                    <a:lnTo>
                      <a:pt x="870" y="4864"/>
                    </a:lnTo>
                    <a:lnTo>
                      <a:pt x="838" y="5007"/>
                    </a:lnTo>
                    <a:lnTo>
                      <a:pt x="779" y="5351"/>
                    </a:lnTo>
                    <a:lnTo>
                      <a:pt x="740" y="5571"/>
                    </a:lnTo>
                    <a:lnTo>
                      <a:pt x="708" y="5811"/>
                    </a:lnTo>
                    <a:lnTo>
                      <a:pt x="688" y="6051"/>
                    </a:lnTo>
                    <a:lnTo>
                      <a:pt x="675" y="6278"/>
                    </a:lnTo>
                    <a:lnTo>
                      <a:pt x="682" y="6323"/>
                    </a:lnTo>
                    <a:lnTo>
                      <a:pt x="695" y="6369"/>
                    </a:lnTo>
                    <a:lnTo>
                      <a:pt x="714" y="6408"/>
                    </a:lnTo>
                    <a:lnTo>
                      <a:pt x="747" y="6440"/>
                    </a:lnTo>
                    <a:lnTo>
                      <a:pt x="779" y="6472"/>
                    </a:lnTo>
                    <a:lnTo>
                      <a:pt x="818" y="6492"/>
                    </a:lnTo>
                    <a:lnTo>
                      <a:pt x="863" y="6505"/>
                    </a:lnTo>
                    <a:lnTo>
                      <a:pt x="909" y="6511"/>
                    </a:lnTo>
                    <a:lnTo>
                      <a:pt x="5014" y="6511"/>
                    </a:lnTo>
                    <a:lnTo>
                      <a:pt x="5046" y="6505"/>
                    </a:lnTo>
                    <a:lnTo>
                      <a:pt x="5079" y="6498"/>
                    </a:lnTo>
                    <a:lnTo>
                      <a:pt x="5105" y="6492"/>
                    </a:lnTo>
                    <a:lnTo>
                      <a:pt x="5131" y="6472"/>
                    </a:lnTo>
                    <a:lnTo>
                      <a:pt x="5150" y="6453"/>
                    </a:lnTo>
                    <a:lnTo>
                      <a:pt x="5170" y="6434"/>
                    </a:lnTo>
                    <a:lnTo>
                      <a:pt x="5182" y="6408"/>
                    </a:lnTo>
                    <a:lnTo>
                      <a:pt x="5195" y="6382"/>
                    </a:lnTo>
                    <a:lnTo>
                      <a:pt x="5202" y="6356"/>
                    </a:lnTo>
                    <a:lnTo>
                      <a:pt x="5202" y="6330"/>
                    </a:lnTo>
                    <a:lnTo>
                      <a:pt x="5202" y="6297"/>
                    </a:lnTo>
                    <a:lnTo>
                      <a:pt x="5202" y="6265"/>
                    </a:lnTo>
                    <a:lnTo>
                      <a:pt x="5189" y="6239"/>
                    </a:lnTo>
                    <a:lnTo>
                      <a:pt x="5176" y="6207"/>
                    </a:lnTo>
                    <a:lnTo>
                      <a:pt x="5157" y="6181"/>
                    </a:lnTo>
                    <a:lnTo>
                      <a:pt x="5131" y="6155"/>
                    </a:lnTo>
                    <a:lnTo>
                      <a:pt x="4956" y="5993"/>
                    </a:lnTo>
                    <a:lnTo>
                      <a:pt x="4858" y="5902"/>
                    </a:lnTo>
                    <a:lnTo>
                      <a:pt x="4742" y="5811"/>
                    </a:lnTo>
                    <a:lnTo>
                      <a:pt x="4625" y="5720"/>
                    </a:lnTo>
                    <a:lnTo>
                      <a:pt x="4489" y="5623"/>
                    </a:lnTo>
                    <a:lnTo>
                      <a:pt x="4346" y="5532"/>
                    </a:lnTo>
                    <a:lnTo>
                      <a:pt x="4197" y="5435"/>
                    </a:lnTo>
                    <a:lnTo>
                      <a:pt x="4035" y="5338"/>
                    </a:lnTo>
                    <a:lnTo>
                      <a:pt x="3860" y="5247"/>
                    </a:lnTo>
                    <a:lnTo>
                      <a:pt x="3678" y="5156"/>
                    </a:lnTo>
                    <a:lnTo>
                      <a:pt x="3483" y="5072"/>
                    </a:lnTo>
                    <a:lnTo>
                      <a:pt x="3276" y="4994"/>
                    </a:lnTo>
                    <a:lnTo>
                      <a:pt x="3062" y="4916"/>
                    </a:lnTo>
                    <a:lnTo>
                      <a:pt x="2841" y="4845"/>
                    </a:lnTo>
                    <a:lnTo>
                      <a:pt x="2601" y="4786"/>
                    </a:lnTo>
                    <a:lnTo>
                      <a:pt x="21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1480;p37"/>
              <p:cNvSpPr/>
              <p:nvPr/>
            </p:nvSpPr>
            <p:spPr>
              <a:xfrm>
                <a:off x="6312391" y="4634593"/>
                <a:ext cx="1358034" cy="1696462"/>
              </a:xfrm>
              <a:custGeom>
                <a:avLst/>
                <a:gdLst/>
                <a:ahLst/>
                <a:cxnLst/>
                <a:rect l="l" t="t" r="r" b="b"/>
                <a:pathLst>
                  <a:path w="15409" h="19249" extrusionOk="0">
                    <a:moveTo>
                      <a:pt x="4786" y="1"/>
                    </a:moveTo>
                    <a:lnTo>
                      <a:pt x="4592" y="519"/>
                    </a:lnTo>
                    <a:lnTo>
                      <a:pt x="4397" y="1084"/>
                    </a:lnTo>
                    <a:lnTo>
                      <a:pt x="4196" y="1687"/>
                    </a:lnTo>
                    <a:lnTo>
                      <a:pt x="4002" y="2335"/>
                    </a:lnTo>
                    <a:lnTo>
                      <a:pt x="3794" y="3016"/>
                    </a:lnTo>
                    <a:lnTo>
                      <a:pt x="3593" y="3723"/>
                    </a:lnTo>
                    <a:lnTo>
                      <a:pt x="3386" y="4462"/>
                    </a:lnTo>
                    <a:lnTo>
                      <a:pt x="3185" y="5221"/>
                    </a:lnTo>
                    <a:lnTo>
                      <a:pt x="2984" y="5993"/>
                    </a:lnTo>
                    <a:lnTo>
                      <a:pt x="2783" y="6784"/>
                    </a:lnTo>
                    <a:lnTo>
                      <a:pt x="2582" y="7588"/>
                    </a:lnTo>
                    <a:lnTo>
                      <a:pt x="2380" y="8392"/>
                    </a:lnTo>
                    <a:lnTo>
                      <a:pt x="1998" y="10007"/>
                    </a:lnTo>
                    <a:lnTo>
                      <a:pt x="1635" y="11589"/>
                    </a:lnTo>
                    <a:lnTo>
                      <a:pt x="1291" y="13113"/>
                    </a:lnTo>
                    <a:lnTo>
                      <a:pt x="980" y="14540"/>
                    </a:lnTo>
                    <a:lnTo>
                      <a:pt x="701" y="15837"/>
                    </a:lnTo>
                    <a:lnTo>
                      <a:pt x="461" y="16978"/>
                    </a:lnTo>
                    <a:lnTo>
                      <a:pt x="124" y="18638"/>
                    </a:lnTo>
                    <a:lnTo>
                      <a:pt x="1" y="19248"/>
                    </a:lnTo>
                    <a:lnTo>
                      <a:pt x="15409" y="19248"/>
                    </a:lnTo>
                    <a:lnTo>
                      <a:pt x="15286" y="18638"/>
                    </a:lnTo>
                    <a:lnTo>
                      <a:pt x="14942" y="16978"/>
                    </a:lnTo>
                    <a:lnTo>
                      <a:pt x="14702" y="15837"/>
                    </a:lnTo>
                    <a:lnTo>
                      <a:pt x="14423" y="14540"/>
                    </a:lnTo>
                    <a:lnTo>
                      <a:pt x="14112" y="13113"/>
                    </a:lnTo>
                    <a:lnTo>
                      <a:pt x="13775" y="11589"/>
                    </a:lnTo>
                    <a:lnTo>
                      <a:pt x="13405" y="10007"/>
                    </a:lnTo>
                    <a:lnTo>
                      <a:pt x="13022" y="8392"/>
                    </a:lnTo>
                    <a:lnTo>
                      <a:pt x="12828" y="7588"/>
                    </a:lnTo>
                    <a:lnTo>
                      <a:pt x="12627" y="6784"/>
                    </a:lnTo>
                    <a:lnTo>
                      <a:pt x="12426" y="5993"/>
                    </a:lnTo>
                    <a:lnTo>
                      <a:pt x="12218" y="5221"/>
                    </a:lnTo>
                    <a:lnTo>
                      <a:pt x="12017" y="4462"/>
                    </a:lnTo>
                    <a:lnTo>
                      <a:pt x="11816" y="3723"/>
                    </a:lnTo>
                    <a:lnTo>
                      <a:pt x="11609" y="3016"/>
                    </a:lnTo>
                    <a:lnTo>
                      <a:pt x="11408" y="2335"/>
                    </a:lnTo>
                    <a:lnTo>
                      <a:pt x="11207" y="1687"/>
                    </a:lnTo>
                    <a:lnTo>
                      <a:pt x="11006" y="1084"/>
                    </a:lnTo>
                    <a:lnTo>
                      <a:pt x="10811" y="519"/>
                    </a:lnTo>
                    <a:lnTo>
                      <a:pt x="106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1481;p37"/>
              <p:cNvSpPr/>
              <p:nvPr/>
            </p:nvSpPr>
            <p:spPr>
              <a:xfrm>
                <a:off x="7168597" y="4634593"/>
                <a:ext cx="279556" cy="1610093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18269" fill="none" extrusionOk="0">
                    <a:moveTo>
                      <a:pt x="3171" y="18269"/>
                    </a:moveTo>
                    <a:lnTo>
                      <a:pt x="3171" y="18269"/>
                    </a:lnTo>
                    <a:lnTo>
                      <a:pt x="2951" y="16719"/>
                    </a:lnTo>
                    <a:lnTo>
                      <a:pt x="2646" y="14650"/>
                    </a:lnTo>
                    <a:lnTo>
                      <a:pt x="2276" y="12205"/>
                    </a:lnTo>
                    <a:lnTo>
                      <a:pt x="2069" y="10895"/>
                    </a:lnTo>
                    <a:lnTo>
                      <a:pt x="1855" y="9553"/>
                    </a:lnTo>
                    <a:lnTo>
                      <a:pt x="1628" y="8198"/>
                    </a:lnTo>
                    <a:lnTo>
                      <a:pt x="1394" y="6849"/>
                    </a:lnTo>
                    <a:lnTo>
                      <a:pt x="1161" y="5526"/>
                    </a:lnTo>
                    <a:lnTo>
                      <a:pt x="927" y="4255"/>
                    </a:lnTo>
                    <a:lnTo>
                      <a:pt x="687" y="3042"/>
                    </a:lnTo>
                    <a:lnTo>
                      <a:pt x="571" y="2465"/>
                    </a:lnTo>
                    <a:lnTo>
                      <a:pt x="454" y="1914"/>
                    </a:lnTo>
                    <a:lnTo>
                      <a:pt x="337" y="1395"/>
                    </a:lnTo>
                    <a:lnTo>
                      <a:pt x="227" y="895"/>
                    </a:lnTo>
                    <a:lnTo>
                      <a:pt x="110" y="435"/>
                    </a:ln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1482;p37"/>
              <p:cNvSpPr/>
              <p:nvPr/>
            </p:nvSpPr>
            <p:spPr>
              <a:xfrm>
                <a:off x="6534749" y="4634593"/>
                <a:ext cx="278939" cy="1610093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18269" fill="none" extrusionOk="0">
                    <a:moveTo>
                      <a:pt x="3165" y="1"/>
                    </a:moveTo>
                    <a:lnTo>
                      <a:pt x="3165" y="1"/>
                    </a:lnTo>
                    <a:lnTo>
                      <a:pt x="3055" y="435"/>
                    </a:lnTo>
                    <a:lnTo>
                      <a:pt x="2944" y="895"/>
                    </a:lnTo>
                    <a:lnTo>
                      <a:pt x="2828" y="1395"/>
                    </a:lnTo>
                    <a:lnTo>
                      <a:pt x="2711" y="1914"/>
                    </a:lnTo>
                    <a:lnTo>
                      <a:pt x="2594" y="2465"/>
                    </a:lnTo>
                    <a:lnTo>
                      <a:pt x="2477" y="3042"/>
                    </a:lnTo>
                    <a:lnTo>
                      <a:pt x="2244" y="4255"/>
                    </a:lnTo>
                    <a:lnTo>
                      <a:pt x="2004" y="5526"/>
                    </a:lnTo>
                    <a:lnTo>
                      <a:pt x="1771" y="6849"/>
                    </a:lnTo>
                    <a:lnTo>
                      <a:pt x="1544" y="8198"/>
                    </a:lnTo>
                    <a:lnTo>
                      <a:pt x="1317" y="9553"/>
                    </a:lnTo>
                    <a:lnTo>
                      <a:pt x="1103" y="10895"/>
                    </a:lnTo>
                    <a:lnTo>
                      <a:pt x="895" y="12205"/>
                    </a:lnTo>
                    <a:lnTo>
                      <a:pt x="525" y="14650"/>
                    </a:lnTo>
                    <a:lnTo>
                      <a:pt x="221" y="16719"/>
                    </a:lnTo>
                    <a:lnTo>
                      <a:pt x="0" y="18269"/>
                    </a:ln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1483;p37"/>
              <p:cNvSpPr/>
              <p:nvPr/>
            </p:nvSpPr>
            <p:spPr>
              <a:xfrm>
                <a:off x="6755344" y="4634593"/>
                <a:ext cx="144097" cy="161009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8269" fill="none" extrusionOk="0">
                    <a:moveTo>
                      <a:pt x="1635" y="1"/>
                    </a:moveTo>
                    <a:lnTo>
                      <a:pt x="1635" y="1"/>
                    </a:lnTo>
                    <a:lnTo>
                      <a:pt x="1524" y="895"/>
                    </a:lnTo>
                    <a:lnTo>
                      <a:pt x="1401" y="1914"/>
                    </a:lnTo>
                    <a:lnTo>
                      <a:pt x="1284" y="3042"/>
                    </a:lnTo>
                    <a:lnTo>
                      <a:pt x="1161" y="4255"/>
                    </a:lnTo>
                    <a:lnTo>
                      <a:pt x="1038" y="5526"/>
                    </a:lnTo>
                    <a:lnTo>
                      <a:pt x="915" y="6849"/>
                    </a:lnTo>
                    <a:lnTo>
                      <a:pt x="798" y="8204"/>
                    </a:lnTo>
                    <a:lnTo>
                      <a:pt x="681" y="9559"/>
                    </a:lnTo>
                    <a:lnTo>
                      <a:pt x="467" y="12212"/>
                    </a:lnTo>
                    <a:lnTo>
                      <a:pt x="273" y="14650"/>
                    </a:lnTo>
                    <a:lnTo>
                      <a:pt x="117" y="16719"/>
                    </a:lnTo>
                    <a:lnTo>
                      <a:pt x="0" y="18269"/>
                    </a:ln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1484;p37"/>
              <p:cNvSpPr/>
              <p:nvPr/>
            </p:nvSpPr>
            <p:spPr>
              <a:xfrm>
                <a:off x="7082844" y="4634593"/>
                <a:ext cx="144097" cy="161009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8269" fill="none" extrusionOk="0">
                    <a:moveTo>
                      <a:pt x="1634" y="18269"/>
                    </a:moveTo>
                    <a:lnTo>
                      <a:pt x="1634" y="18269"/>
                    </a:lnTo>
                    <a:lnTo>
                      <a:pt x="1524" y="16719"/>
                    </a:lnTo>
                    <a:lnTo>
                      <a:pt x="1362" y="14650"/>
                    </a:lnTo>
                    <a:lnTo>
                      <a:pt x="1174" y="12212"/>
                    </a:lnTo>
                    <a:lnTo>
                      <a:pt x="954" y="9559"/>
                    </a:lnTo>
                    <a:lnTo>
                      <a:pt x="843" y="8204"/>
                    </a:lnTo>
                    <a:lnTo>
                      <a:pt x="720" y="6849"/>
                    </a:lnTo>
                    <a:lnTo>
                      <a:pt x="603" y="5526"/>
                    </a:lnTo>
                    <a:lnTo>
                      <a:pt x="480" y="4255"/>
                    </a:lnTo>
                    <a:lnTo>
                      <a:pt x="357" y="3042"/>
                    </a:lnTo>
                    <a:lnTo>
                      <a:pt x="234" y="1914"/>
                    </a:lnTo>
                    <a:lnTo>
                      <a:pt x="117" y="895"/>
                    </a:ln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1485;p37"/>
              <p:cNvSpPr/>
              <p:nvPr/>
            </p:nvSpPr>
            <p:spPr>
              <a:xfrm>
                <a:off x="6362714" y="6244595"/>
                <a:ext cx="1256858" cy="88"/>
              </a:xfrm>
              <a:custGeom>
                <a:avLst/>
                <a:gdLst/>
                <a:ahLst/>
                <a:cxnLst/>
                <a:rect l="l" t="t" r="r" b="b"/>
                <a:pathLst>
                  <a:path w="14261" h="1" fill="none" extrusionOk="0">
                    <a:moveTo>
                      <a:pt x="0" y="1"/>
                    </a:moveTo>
                    <a:lnTo>
                      <a:pt x="14261" y="1"/>
                    </a:lnTo>
                  </a:path>
                </a:pathLst>
              </a:custGeom>
              <a:noFill/>
              <a:ln w="650" cap="rnd" cmpd="sng">
                <a:solidFill>
                  <a:srgbClr val="F7977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1486;p37"/>
              <p:cNvSpPr/>
              <p:nvPr/>
            </p:nvSpPr>
            <p:spPr>
              <a:xfrm>
                <a:off x="6991363" y="4634593"/>
                <a:ext cx="88" cy="1610093"/>
              </a:xfrm>
              <a:custGeom>
                <a:avLst/>
                <a:gdLst/>
                <a:ahLst/>
                <a:cxnLst/>
                <a:rect l="l" t="t" r="r" b="b"/>
                <a:pathLst>
                  <a:path w="1" h="18269" fill="none" extrusionOk="0">
                    <a:moveTo>
                      <a:pt x="1" y="18269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1487;p37"/>
              <p:cNvSpPr/>
              <p:nvPr/>
            </p:nvSpPr>
            <p:spPr>
              <a:xfrm>
                <a:off x="6708458" y="4634593"/>
                <a:ext cx="547655" cy="70418"/>
              </a:xfrm>
              <a:custGeom>
                <a:avLst/>
                <a:gdLst/>
                <a:ahLst/>
                <a:cxnLst/>
                <a:rect l="l" t="t" r="r" b="b"/>
                <a:pathLst>
                  <a:path w="6214" h="799" extrusionOk="0">
                    <a:moveTo>
                      <a:pt x="292" y="1"/>
                    </a:moveTo>
                    <a:lnTo>
                      <a:pt x="143" y="390"/>
                    </a:lnTo>
                    <a:lnTo>
                      <a:pt x="1" y="798"/>
                    </a:lnTo>
                    <a:lnTo>
                      <a:pt x="1" y="798"/>
                    </a:lnTo>
                    <a:lnTo>
                      <a:pt x="6213" y="234"/>
                    </a:lnTo>
                    <a:lnTo>
                      <a:pt x="6129" y="1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1488;p37"/>
              <p:cNvSpPr/>
              <p:nvPr/>
            </p:nvSpPr>
            <p:spPr>
              <a:xfrm>
                <a:off x="6772442" y="3623539"/>
                <a:ext cx="408230" cy="312694"/>
              </a:xfrm>
              <a:custGeom>
                <a:avLst/>
                <a:gdLst/>
                <a:ahLst/>
                <a:cxnLst/>
                <a:rect l="l" t="t" r="r" b="b"/>
                <a:pathLst>
                  <a:path w="4632" h="3548" extrusionOk="0">
                    <a:moveTo>
                      <a:pt x="3373" y="1"/>
                    </a:moveTo>
                    <a:lnTo>
                      <a:pt x="565" y="312"/>
                    </a:lnTo>
                    <a:lnTo>
                      <a:pt x="552" y="331"/>
                    </a:lnTo>
                    <a:lnTo>
                      <a:pt x="513" y="396"/>
                    </a:lnTo>
                    <a:lnTo>
                      <a:pt x="455" y="487"/>
                    </a:lnTo>
                    <a:lnTo>
                      <a:pt x="403" y="617"/>
                    </a:lnTo>
                    <a:lnTo>
                      <a:pt x="377" y="688"/>
                    </a:lnTo>
                    <a:lnTo>
                      <a:pt x="351" y="766"/>
                    </a:lnTo>
                    <a:lnTo>
                      <a:pt x="332" y="850"/>
                    </a:lnTo>
                    <a:lnTo>
                      <a:pt x="319" y="934"/>
                    </a:lnTo>
                    <a:lnTo>
                      <a:pt x="312" y="1025"/>
                    </a:lnTo>
                    <a:lnTo>
                      <a:pt x="319" y="1116"/>
                    </a:lnTo>
                    <a:lnTo>
                      <a:pt x="332" y="1213"/>
                    </a:lnTo>
                    <a:lnTo>
                      <a:pt x="351" y="1311"/>
                    </a:lnTo>
                    <a:lnTo>
                      <a:pt x="306" y="1349"/>
                    </a:lnTo>
                    <a:lnTo>
                      <a:pt x="254" y="1401"/>
                    </a:lnTo>
                    <a:lnTo>
                      <a:pt x="215" y="1466"/>
                    </a:lnTo>
                    <a:lnTo>
                      <a:pt x="176" y="1531"/>
                    </a:lnTo>
                    <a:lnTo>
                      <a:pt x="144" y="1602"/>
                    </a:lnTo>
                    <a:lnTo>
                      <a:pt x="118" y="1680"/>
                    </a:lnTo>
                    <a:lnTo>
                      <a:pt x="92" y="1764"/>
                    </a:lnTo>
                    <a:lnTo>
                      <a:pt x="79" y="1849"/>
                    </a:lnTo>
                    <a:lnTo>
                      <a:pt x="66" y="1940"/>
                    </a:lnTo>
                    <a:lnTo>
                      <a:pt x="66" y="2024"/>
                    </a:lnTo>
                    <a:lnTo>
                      <a:pt x="72" y="2108"/>
                    </a:lnTo>
                    <a:lnTo>
                      <a:pt x="85" y="2193"/>
                    </a:lnTo>
                    <a:lnTo>
                      <a:pt x="105" y="2277"/>
                    </a:lnTo>
                    <a:lnTo>
                      <a:pt x="137" y="2348"/>
                    </a:lnTo>
                    <a:lnTo>
                      <a:pt x="176" y="2419"/>
                    </a:lnTo>
                    <a:lnTo>
                      <a:pt x="228" y="2484"/>
                    </a:lnTo>
                    <a:lnTo>
                      <a:pt x="189" y="2536"/>
                    </a:lnTo>
                    <a:lnTo>
                      <a:pt x="150" y="2588"/>
                    </a:lnTo>
                    <a:lnTo>
                      <a:pt x="118" y="2646"/>
                    </a:lnTo>
                    <a:lnTo>
                      <a:pt x="85" y="2698"/>
                    </a:lnTo>
                    <a:lnTo>
                      <a:pt x="66" y="2757"/>
                    </a:lnTo>
                    <a:lnTo>
                      <a:pt x="46" y="2822"/>
                    </a:lnTo>
                    <a:lnTo>
                      <a:pt x="20" y="2938"/>
                    </a:lnTo>
                    <a:lnTo>
                      <a:pt x="7" y="3055"/>
                    </a:lnTo>
                    <a:lnTo>
                      <a:pt x="1" y="3165"/>
                    </a:lnTo>
                    <a:lnTo>
                      <a:pt x="7" y="3275"/>
                    </a:lnTo>
                    <a:lnTo>
                      <a:pt x="14" y="3366"/>
                    </a:lnTo>
                    <a:lnTo>
                      <a:pt x="27" y="3412"/>
                    </a:lnTo>
                    <a:lnTo>
                      <a:pt x="46" y="3444"/>
                    </a:lnTo>
                    <a:lnTo>
                      <a:pt x="66" y="3477"/>
                    </a:lnTo>
                    <a:lnTo>
                      <a:pt x="98" y="3509"/>
                    </a:lnTo>
                    <a:lnTo>
                      <a:pt x="131" y="3528"/>
                    </a:lnTo>
                    <a:lnTo>
                      <a:pt x="170" y="3541"/>
                    </a:lnTo>
                    <a:lnTo>
                      <a:pt x="215" y="3548"/>
                    </a:lnTo>
                    <a:lnTo>
                      <a:pt x="254" y="3541"/>
                    </a:lnTo>
                    <a:lnTo>
                      <a:pt x="4463" y="2828"/>
                    </a:lnTo>
                    <a:lnTo>
                      <a:pt x="4501" y="2822"/>
                    </a:lnTo>
                    <a:lnTo>
                      <a:pt x="4540" y="2796"/>
                    </a:lnTo>
                    <a:lnTo>
                      <a:pt x="4573" y="2770"/>
                    </a:lnTo>
                    <a:lnTo>
                      <a:pt x="4599" y="2737"/>
                    </a:lnTo>
                    <a:lnTo>
                      <a:pt x="4618" y="2705"/>
                    </a:lnTo>
                    <a:lnTo>
                      <a:pt x="4631" y="2666"/>
                    </a:lnTo>
                    <a:lnTo>
                      <a:pt x="4631" y="2621"/>
                    </a:lnTo>
                    <a:lnTo>
                      <a:pt x="4625" y="2575"/>
                    </a:lnTo>
                    <a:lnTo>
                      <a:pt x="4599" y="2484"/>
                    </a:lnTo>
                    <a:lnTo>
                      <a:pt x="4566" y="2387"/>
                    </a:lnTo>
                    <a:lnTo>
                      <a:pt x="4521" y="2283"/>
                    </a:lnTo>
                    <a:lnTo>
                      <a:pt x="4469" y="2186"/>
                    </a:lnTo>
                    <a:lnTo>
                      <a:pt x="4404" y="2089"/>
                    </a:lnTo>
                    <a:lnTo>
                      <a:pt x="4365" y="2043"/>
                    </a:lnTo>
                    <a:lnTo>
                      <a:pt x="4326" y="1998"/>
                    </a:lnTo>
                    <a:lnTo>
                      <a:pt x="4287" y="1959"/>
                    </a:lnTo>
                    <a:lnTo>
                      <a:pt x="4242" y="1920"/>
                    </a:lnTo>
                    <a:lnTo>
                      <a:pt x="4190" y="1888"/>
                    </a:lnTo>
                    <a:lnTo>
                      <a:pt x="4138" y="1862"/>
                    </a:lnTo>
                    <a:lnTo>
                      <a:pt x="4145" y="1797"/>
                    </a:lnTo>
                    <a:lnTo>
                      <a:pt x="4145" y="1726"/>
                    </a:lnTo>
                    <a:lnTo>
                      <a:pt x="4145" y="1661"/>
                    </a:lnTo>
                    <a:lnTo>
                      <a:pt x="4138" y="1589"/>
                    </a:lnTo>
                    <a:lnTo>
                      <a:pt x="4132" y="1518"/>
                    </a:lnTo>
                    <a:lnTo>
                      <a:pt x="4112" y="1440"/>
                    </a:lnTo>
                    <a:lnTo>
                      <a:pt x="4093" y="1369"/>
                    </a:lnTo>
                    <a:lnTo>
                      <a:pt x="4067" y="1298"/>
                    </a:lnTo>
                    <a:lnTo>
                      <a:pt x="4035" y="1226"/>
                    </a:lnTo>
                    <a:lnTo>
                      <a:pt x="3996" y="1161"/>
                    </a:lnTo>
                    <a:lnTo>
                      <a:pt x="3957" y="1090"/>
                    </a:lnTo>
                    <a:lnTo>
                      <a:pt x="3905" y="1025"/>
                    </a:lnTo>
                    <a:lnTo>
                      <a:pt x="3847" y="967"/>
                    </a:lnTo>
                    <a:lnTo>
                      <a:pt x="3788" y="908"/>
                    </a:lnTo>
                    <a:lnTo>
                      <a:pt x="3717" y="857"/>
                    </a:lnTo>
                    <a:lnTo>
                      <a:pt x="3639" y="805"/>
                    </a:lnTo>
                    <a:lnTo>
                      <a:pt x="3645" y="727"/>
                    </a:lnTo>
                    <a:lnTo>
                      <a:pt x="3645" y="649"/>
                    </a:lnTo>
                    <a:lnTo>
                      <a:pt x="3639" y="578"/>
                    </a:lnTo>
                    <a:lnTo>
                      <a:pt x="3626" y="506"/>
                    </a:lnTo>
                    <a:lnTo>
                      <a:pt x="3607" y="435"/>
                    </a:lnTo>
                    <a:lnTo>
                      <a:pt x="3587" y="370"/>
                    </a:lnTo>
                    <a:lnTo>
                      <a:pt x="3535" y="247"/>
                    </a:lnTo>
                    <a:lnTo>
                      <a:pt x="3477" y="143"/>
                    </a:lnTo>
                    <a:lnTo>
                      <a:pt x="3425" y="65"/>
                    </a:lnTo>
                    <a:lnTo>
                      <a:pt x="3373" y="1"/>
                    </a:lnTo>
                    <a:close/>
                  </a:path>
                </a:pathLst>
              </a:custGeom>
              <a:solidFill>
                <a:srgbClr val="9C5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1489;p37"/>
              <p:cNvSpPr/>
              <p:nvPr/>
            </p:nvSpPr>
            <p:spPr>
              <a:xfrm>
                <a:off x="6552992" y="3848188"/>
                <a:ext cx="956855" cy="786494"/>
              </a:xfrm>
              <a:custGeom>
                <a:avLst/>
                <a:gdLst/>
                <a:ahLst/>
                <a:cxnLst/>
                <a:rect l="l" t="t" r="r" b="b"/>
                <a:pathLst>
                  <a:path w="10857" h="8924" extrusionOk="0">
                    <a:moveTo>
                      <a:pt x="5331" y="0"/>
                    </a:moveTo>
                    <a:lnTo>
                      <a:pt x="4164" y="136"/>
                    </a:lnTo>
                    <a:lnTo>
                      <a:pt x="4216" y="1161"/>
                    </a:lnTo>
                    <a:lnTo>
                      <a:pt x="3918" y="1291"/>
                    </a:lnTo>
                    <a:lnTo>
                      <a:pt x="3626" y="1427"/>
                    </a:lnTo>
                    <a:lnTo>
                      <a:pt x="3353" y="1563"/>
                    </a:lnTo>
                    <a:lnTo>
                      <a:pt x="3094" y="1706"/>
                    </a:lnTo>
                    <a:lnTo>
                      <a:pt x="2848" y="1842"/>
                    </a:lnTo>
                    <a:lnTo>
                      <a:pt x="2614" y="1985"/>
                    </a:lnTo>
                    <a:lnTo>
                      <a:pt x="2387" y="2127"/>
                    </a:lnTo>
                    <a:lnTo>
                      <a:pt x="2180" y="2263"/>
                    </a:lnTo>
                    <a:lnTo>
                      <a:pt x="1979" y="2406"/>
                    </a:lnTo>
                    <a:lnTo>
                      <a:pt x="1791" y="2542"/>
                    </a:lnTo>
                    <a:lnTo>
                      <a:pt x="1609" y="2685"/>
                    </a:lnTo>
                    <a:lnTo>
                      <a:pt x="1447" y="2821"/>
                    </a:lnTo>
                    <a:lnTo>
                      <a:pt x="1291" y="2951"/>
                    </a:lnTo>
                    <a:lnTo>
                      <a:pt x="1142" y="3081"/>
                    </a:lnTo>
                    <a:lnTo>
                      <a:pt x="1006" y="3210"/>
                    </a:lnTo>
                    <a:lnTo>
                      <a:pt x="883" y="3333"/>
                    </a:lnTo>
                    <a:lnTo>
                      <a:pt x="662" y="3573"/>
                    </a:lnTo>
                    <a:lnTo>
                      <a:pt x="474" y="3787"/>
                    </a:lnTo>
                    <a:lnTo>
                      <a:pt x="318" y="3975"/>
                    </a:lnTo>
                    <a:lnTo>
                      <a:pt x="202" y="4144"/>
                    </a:lnTo>
                    <a:lnTo>
                      <a:pt x="111" y="4280"/>
                    </a:lnTo>
                    <a:lnTo>
                      <a:pt x="53" y="4378"/>
                    </a:lnTo>
                    <a:lnTo>
                      <a:pt x="1" y="4462"/>
                    </a:lnTo>
                    <a:lnTo>
                      <a:pt x="1836" y="5921"/>
                    </a:lnTo>
                    <a:lnTo>
                      <a:pt x="2154" y="8243"/>
                    </a:lnTo>
                    <a:lnTo>
                      <a:pt x="1758" y="8924"/>
                    </a:lnTo>
                    <a:lnTo>
                      <a:pt x="7990" y="8924"/>
                    </a:lnTo>
                    <a:lnTo>
                      <a:pt x="7679" y="8243"/>
                    </a:lnTo>
                    <a:lnTo>
                      <a:pt x="7912" y="7082"/>
                    </a:lnTo>
                    <a:lnTo>
                      <a:pt x="8081" y="7004"/>
                    </a:lnTo>
                    <a:lnTo>
                      <a:pt x="8269" y="6894"/>
                    </a:lnTo>
                    <a:lnTo>
                      <a:pt x="8483" y="6764"/>
                    </a:lnTo>
                    <a:lnTo>
                      <a:pt x="8710" y="6615"/>
                    </a:lnTo>
                    <a:lnTo>
                      <a:pt x="8950" y="6446"/>
                    </a:lnTo>
                    <a:lnTo>
                      <a:pt x="9196" y="6271"/>
                    </a:lnTo>
                    <a:lnTo>
                      <a:pt x="9683" y="5908"/>
                    </a:lnTo>
                    <a:lnTo>
                      <a:pt x="10137" y="5564"/>
                    </a:lnTo>
                    <a:lnTo>
                      <a:pt x="10506" y="5272"/>
                    </a:lnTo>
                    <a:lnTo>
                      <a:pt x="10857" y="4994"/>
                    </a:lnTo>
                    <a:lnTo>
                      <a:pt x="10655" y="4643"/>
                    </a:lnTo>
                    <a:lnTo>
                      <a:pt x="10448" y="4293"/>
                    </a:lnTo>
                    <a:lnTo>
                      <a:pt x="10234" y="3963"/>
                    </a:lnTo>
                    <a:lnTo>
                      <a:pt x="10013" y="3632"/>
                    </a:lnTo>
                    <a:lnTo>
                      <a:pt x="9780" y="3321"/>
                    </a:lnTo>
                    <a:lnTo>
                      <a:pt x="9540" y="3016"/>
                    </a:lnTo>
                    <a:lnTo>
                      <a:pt x="9410" y="2873"/>
                    </a:lnTo>
                    <a:lnTo>
                      <a:pt x="9287" y="2724"/>
                    </a:lnTo>
                    <a:lnTo>
                      <a:pt x="9157" y="2588"/>
                    </a:lnTo>
                    <a:lnTo>
                      <a:pt x="9028" y="2452"/>
                    </a:lnTo>
                    <a:lnTo>
                      <a:pt x="8918" y="2348"/>
                    </a:lnTo>
                    <a:lnTo>
                      <a:pt x="8801" y="2244"/>
                    </a:lnTo>
                    <a:lnTo>
                      <a:pt x="8678" y="2153"/>
                    </a:lnTo>
                    <a:lnTo>
                      <a:pt x="8548" y="2075"/>
                    </a:lnTo>
                    <a:lnTo>
                      <a:pt x="8360" y="1959"/>
                    </a:lnTo>
                    <a:lnTo>
                      <a:pt x="8172" y="1848"/>
                    </a:lnTo>
                    <a:lnTo>
                      <a:pt x="7984" y="1745"/>
                    </a:lnTo>
                    <a:lnTo>
                      <a:pt x="7796" y="1647"/>
                    </a:lnTo>
                    <a:lnTo>
                      <a:pt x="7608" y="1550"/>
                    </a:lnTo>
                    <a:lnTo>
                      <a:pt x="7419" y="1459"/>
                    </a:lnTo>
                    <a:lnTo>
                      <a:pt x="7231" y="1375"/>
                    </a:lnTo>
                    <a:lnTo>
                      <a:pt x="7043" y="1297"/>
                    </a:lnTo>
                    <a:lnTo>
                      <a:pt x="6855" y="1219"/>
                    </a:lnTo>
                    <a:lnTo>
                      <a:pt x="6661" y="1148"/>
                    </a:lnTo>
                    <a:lnTo>
                      <a:pt x="6473" y="1083"/>
                    </a:lnTo>
                    <a:lnTo>
                      <a:pt x="6285" y="1018"/>
                    </a:lnTo>
                    <a:lnTo>
                      <a:pt x="6097" y="966"/>
                    </a:lnTo>
                    <a:lnTo>
                      <a:pt x="5902" y="915"/>
                    </a:lnTo>
                    <a:lnTo>
                      <a:pt x="5714" y="863"/>
                    </a:lnTo>
                    <a:lnTo>
                      <a:pt x="5519" y="817"/>
                    </a:lnTo>
                    <a:lnTo>
                      <a:pt x="533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1490;p37"/>
              <p:cNvSpPr/>
              <p:nvPr/>
            </p:nvSpPr>
            <p:spPr>
              <a:xfrm>
                <a:off x="7250296" y="4218520"/>
                <a:ext cx="53761" cy="253822"/>
              </a:xfrm>
              <a:custGeom>
                <a:avLst/>
                <a:gdLst/>
                <a:ahLst/>
                <a:cxnLst/>
                <a:rect l="l" t="t" r="r" b="b"/>
                <a:pathLst>
                  <a:path w="610" h="2880" fill="none" extrusionOk="0">
                    <a:moveTo>
                      <a:pt x="0" y="2880"/>
                    </a:moveTo>
                    <a:lnTo>
                      <a:pt x="0" y="2880"/>
                    </a:lnTo>
                    <a:lnTo>
                      <a:pt x="85" y="2588"/>
                    </a:lnTo>
                    <a:lnTo>
                      <a:pt x="169" y="2264"/>
                    </a:lnTo>
                    <a:lnTo>
                      <a:pt x="273" y="1862"/>
                    </a:lnTo>
                    <a:lnTo>
                      <a:pt x="376" y="1408"/>
                    </a:lnTo>
                    <a:lnTo>
                      <a:pt x="474" y="921"/>
                    </a:lnTo>
                    <a:lnTo>
                      <a:pt x="519" y="681"/>
                    </a:lnTo>
                    <a:lnTo>
                      <a:pt x="558" y="448"/>
                    </a:lnTo>
                    <a:lnTo>
                      <a:pt x="590" y="214"/>
                    </a:lnTo>
                    <a:lnTo>
                      <a:pt x="610" y="0"/>
                    </a:ln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1491;p37"/>
              <p:cNvSpPr/>
              <p:nvPr/>
            </p:nvSpPr>
            <p:spPr>
              <a:xfrm>
                <a:off x="7281142" y="4256241"/>
                <a:ext cx="104701" cy="96681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097" fill="none" extrusionOk="0">
                    <a:moveTo>
                      <a:pt x="1187" y="0"/>
                    </a:moveTo>
                    <a:lnTo>
                      <a:pt x="1187" y="0"/>
                    </a:lnTo>
                    <a:lnTo>
                      <a:pt x="1090" y="111"/>
                    </a:lnTo>
                    <a:lnTo>
                      <a:pt x="973" y="234"/>
                    </a:lnTo>
                    <a:lnTo>
                      <a:pt x="824" y="390"/>
                    </a:lnTo>
                    <a:lnTo>
                      <a:pt x="643" y="565"/>
                    </a:lnTo>
                    <a:lnTo>
                      <a:pt x="442" y="746"/>
                    </a:lnTo>
                    <a:lnTo>
                      <a:pt x="228" y="928"/>
                    </a:lnTo>
                    <a:lnTo>
                      <a:pt x="111" y="1012"/>
                    </a:lnTo>
                    <a:lnTo>
                      <a:pt x="1" y="1096"/>
                    </a:ln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1492;p37"/>
              <p:cNvSpPr/>
              <p:nvPr/>
            </p:nvSpPr>
            <p:spPr>
              <a:xfrm>
                <a:off x="6990834" y="4029917"/>
                <a:ext cx="1234" cy="604765"/>
              </a:xfrm>
              <a:custGeom>
                <a:avLst/>
                <a:gdLst/>
                <a:ahLst/>
                <a:cxnLst/>
                <a:rect l="l" t="t" r="r" b="b"/>
                <a:pathLst>
                  <a:path w="14" h="6862" fill="none" extrusionOk="0">
                    <a:moveTo>
                      <a:pt x="13" y="0"/>
                    </a:moveTo>
                    <a:lnTo>
                      <a:pt x="0" y="6862"/>
                    </a:ln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1493;p37"/>
              <p:cNvSpPr/>
              <p:nvPr/>
            </p:nvSpPr>
            <p:spPr>
              <a:xfrm>
                <a:off x="6825057" y="3954476"/>
                <a:ext cx="344157" cy="128145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454" extrusionOk="0">
                    <a:moveTo>
                      <a:pt x="3716" y="0"/>
                    </a:moveTo>
                    <a:lnTo>
                      <a:pt x="169" y="409"/>
                    </a:lnTo>
                    <a:lnTo>
                      <a:pt x="1" y="500"/>
                    </a:lnTo>
                    <a:lnTo>
                      <a:pt x="902" y="1362"/>
                    </a:lnTo>
                    <a:lnTo>
                      <a:pt x="934" y="1388"/>
                    </a:lnTo>
                    <a:lnTo>
                      <a:pt x="967" y="1408"/>
                    </a:lnTo>
                    <a:lnTo>
                      <a:pt x="999" y="1427"/>
                    </a:lnTo>
                    <a:lnTo>
                      <a:pt x="1032" y="1440"/>
                    </a:lnTo>
                    <a:lnTo>
                      <a:pt x="1064" y="1453"/>
                    </a:lnTo>
                    <a:lnTo>
                      <a:pt x="1174" y="1453"/>
                    </a:lnTo>
                    <a:lnTo>
                      <a:pt x="1246" y="1440"/>
                    </a:lnTo>
                    <a:lnTo>
                      <a:pt x="1278" y="1427"/>
                    </a:lnTo>
                    <a:lnTo>
                      <a:pt x="1310" y="1408"/>
                    </a:lnTo>
                    <a:lnTo>
                      <a:pt x="1336" y="1388"/>
                    </a:lnTo>
                    <a:lnTo>
                      <a:pt x="1369" y="1369"/>
                    </a:lnTo>
                    <a:lnTo>
                      <a:pt x="1395" y="1336"/>
                    </a:lnTo>
                    <a:lnTo>
                      <a:pt x="1414" y="1310"/>
                    </a:lnTo>
                    <a:lnTo>
                      <a:pt x="1894" y="603"/>
                    </a:lnTo>
                    <a:lnTo>
                      <a:pt x="2595" y="1271"/>
                    </a:lnTo>
                    <a:lnTo>
                      <a:pt x="2620" y="1297"/>
                    </a:lnTo>
                    <a:lnTo>
                      <a:pt x="2653" y="1317"/>
                    </a:lnTo>
                    <a:lnTo>
                      <a:pt x="2685" y="1336"/>
                    </a:lnTo>
                    <a:lnTo>
                      <a:pt x="2718" y="1349"/>
                    </a:lnTo>
                    <a:lnTo>
                      <a:pt x="2789" y="1362"/>
                    </a:lnTo>
                    <a:lnTo>
                      <a:pt x="2860" y="1369"/>
                    </a:lnTo>
                    <a:lnTo>
                      <a:pt x="2932" y="1349"/>
                    </a:lnTo>
                    <a:lnTo>
                      <a:pt x="2997" y="1323"/>
                    </a:lnTo>
                    <a:lnTo>
                      <a:pt x="3023" y="1304"/>
                    </a:lnTo>
                    <a:lnTo>
                      <a:pt x="3055" y="1278"/>
                    </a:lnTo>
                    <a:lnTo>
                      <a:pt x="3081" y="1252"/>
                    </a:lnTo>
                    <a:lnTo>
                      <a:pt x="3100" y="1220"/>
                    </a:lnTo>
                    <a:lnTo>
                      <a:pt x="3904" y="72"/>
                    </a:lnTo>
                    <a:lnTo>
                      <a:pt x="37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1494;p37"/>
              <p:cNvSpPr/>
              <p:nvPr/>
            </p:nvSpPr>
            <p:spPr>
              <a:xfrm>
                <a:off x="6839951" y="3848188"/>
                <a:ext cx="312694" cy="162340"/>
              </a:xfrm>
              <a:custGeom>
                <a:avLst/>
                <a:gdLst/>
                <a:ahLst/>
                <a:cxnLst/>
                <a:rect l="l" t="t" r="r" b="b"/>
                <a:pathLst>
                  <a:path w="3548" h="1842" extrusionOk="0">
                    <a:moveTo>
                      <a:pt x="2075" y="0"/>
                    </a:moveTo>
                    <a:lnTo>
                      <a:pt x="908" y="136"/>
                    </a:lnTo>
                    <a:lnTo>
                      <a:pt x="960" y="1161"/>
                    </a:lnTo>
                    <a:lnTo>
                      <a:pt x="707" y="1271"/>
                    </a:lnTo>
                    <a:lnTo>
                      <a:pt x="461" y="1388"/>
                    </a:lnTo>
                    <a:lnTo>
                      <a:pt x="227" y="1498"/>
                    </a:lnTo>
                    <a:lnTo>
                      <a:pt x="0" y="1615"/>
                    </a:lnTo>
                    <a:lnTo>
                      <a:pt x="130" y="1667"/>
                    </a:lnTo>
                    <a:lnTo>
                      <a:pt x="253" y="1706"/>
                    </a:lnTo>
                    <a:lnTo>
                      <a:pt x="383" y="1738"/>
                    </a:lnTo>
                    <a:lnTo>
                      <a:pt x="512" y="1771"/>
                    </a:lnTo>
                    <a:lnTo>
                      <a:pt x="636" y="1797"/>
                    </a:lnTo>
                    <a:lnTo>
                      <a:pt x="765" y="1816"/>
                    </a:lnTo>
                    <a:lnTo>
                      <a:pt x="889" y="1829"/>
                    </a:lnTo>
                    <a:lnTo>
                      <a:pt x="1018" y="1835"/>
                    </a:lnTo>
                    <a:lnTo>
                      <a:pt x="1141" y="1842"/>
                    </a:lnTo>
                    <a:lnTo>
                      <a:pt x="1388" y="1842"/>
                    </a:lnTo>
                    <a:lnTo>
                      <a:pt x="1511" y="1829"/>
                    </a:lnTo>
                    <a:lnTo>
                      <a:pt x="1751" y="1803"/>
                    </a:lnTo>
                    <a:lnTo>
                      <a:pt x="1991" y="1764"/>
                    </a:lnTo>
                    <a:lnTo>
                      <a:pt x="2218" y="1712"/>
                    </a:lnTo>
                    <a:lnTo>
                      <a:pt x="2438" y="1654"/>
                    </a:lnTo>
                    <a:lnTo>
                      <a:pt x="2652" y="1589"/>
                    </a:lnTo>
                    <a:lnTo>
                      <a:pt x="2854" y="1518"/>
                    </a:lnTo>
                    <a:lnTo>
                      <a:pt x="3048" y="1440"/>
                    </a:lnTo>
                    <a:lnTo>
                      <a:pt x="3230" y="1362"/>
                    </a:lnTo>
                    <a:lnTo>
                      <a:pt x="3398" y="1284"/>
                    </a:lnTo>
                    <a:lnTo>
                      <a:pt x="3547" y="1206"/>
                    </a:lnTo>
                    <a:lnTo>
                      <a:pt x="3230" y="1090"/>
                    </a:lnTo>
                    <a:lnTo>
                      <a:pt x="2912" y="986"/>
                    </a:lnTo>
                    <a:lnTo>
                      <a:pt x="2588" y="895"/>
                    </a:lnTo>
                    <a:lnTo>
                      <a:pt x="2263" y="817"/>
                    </a:lnTo>
                    <a:lnTo>
                      <a:pt x="2075" y="0"/>
                    </a:lnTo>
                    <a:close/>
                  </a:path>
                </a:pathLst>
              </a:custGeom>
              <a:solidFill>
                <a:srgbClr val="F797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1495;p37"/>
              <p:cNvSpPr/>
              <p:nvPr/>
            </p:nvSpPr>
            <p:spPr>
              <a:xfrm>
                <a:off x="6919976" y="3848188"/>
                <a:ext cx="109813" cy="76058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863" extrusionOk="0">
                    <a:moveTo>
                      <a:pt x="1167" y="0"/>
                    </a:moveTo>
                    <a:lnTo>
                      <a:pt x="0" y="136"/>
                    </a:lnTo>
                    <a:lnTo>
                      <a:pt x="32" y="843"/>
                    </a:lnTo>
                    <a:lnTo>
                      <a:pt x="143" y="856"/>
                    </a:lnTo>
                    <a:lnTo>
                      <a:pt x="253" y="863"/>
                    </a:lnTo>
                    <a:lnTo>
                      <a:pt x="370" y="856"/>
                    </a:lnTo>
                    <a:lnTo>
                      <a:pt x="493" y="837"/>
                    </a:lnTo>
                    <a:lnTo>
                      <a:pt x="629" y="804"/>
                    </a:lnTo>
                    <a:lnTo>
                      <a:pt x="752" y="759"/>
                    </a:lnTo>
                    <a:lnTo>
                      <a:pt x="863" y="707"/>
                    </a:lnTo>
                    <a:lnTo>
                      <a:pt x="960" y="642"/>
                    </a:lnTo>
                    <a:lnTo>
                      <a:pt x="1044" y="577"/>
                    </a:lnTo>
                    <a:lnTo>
                      <a:pt x="1122" y="500"/>
                    </a:lnTo>
                    <a:lnTo>
                      <a:pt x="1187" y="415"/>
                    </a:lnTo>
                    <a:lnTo>
                      <a:pt x="1245" y="331"/>
                    </a:lnTo>
                    <a:lnTo>
                      <a:pt x="1167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1496;p37"/>
              <p:cNvSpPr/>
              <p:nvPr/>
            </p:nvSpPr>
            <p:spPr>
              <a:xfrm>
                <a:off x="7014277" y="4181329"/>
                <a:ext cx="29172" cy="28731"/>
              </a:xfrm>
              <a:custGeom>
                <a:avLst/>
                <a:gdLst/>
                <a:ahLst/>
                <a:cxnLst/>
                <a:rect l="l" t="t" r="r" b="b"/>
                <a:pathLst>
                  <a:path w="331" h="326" extrusionOk="0">
                    <a:moveTo>
                      <a:pt x="130" y="1"/>
                    </a:moveTo>
                    <a:lnTo>
                      <a:pt x="104" y="14"/>
                    </a:lnTo>
                    <a:lnTo>
                      <a:pt x="71" y="27"/>
                    </a:lnTo>
                    <a:lnTo>
                      <a:pt x="52" y="46"/>
                    </a:lnTo>
                    <a:lnTo>
                      <a:pt x="32" y="72"/>
                    </a:lnTo>
                    <a:lnTo>
                      <a:pt x="13" y="98"/>
                    </a:lnTo>
                    <a:lnTo>
                      <a:pt x="7" y="131"/>
                    </a:lnTo>
                    <a:lnTo>
                      <a:pt x="0" y="163"/>
                    </a:lnTo>
                    <a:lnTo>
                      <a:pt x="7" y="195"/>
                    </a:lnTo>
                    <a:lnTo>
                      <a:pt x="13" y="221"/>
                    </a:lnTo>
                    <a:lnTo>
                      <a:pt x="32" y="254"/>
                    </a:lnTo>
                    <a:lnTo>
                      <a:pt x="52" y="273"/>
                    </a:lnTo>
                    <a:lnTo>
                      <a:pt x="71" y="299"/>
                    </a:lnTo>
                    <a:lnTo>
                      <a:pt x="104" y="312"/>
                    </a:lnTo>
                    <a:lnTo>
                      <a:pt x="130" y="319"/>
                    </a:lnTo>
                    <a:lnTo>
                      <a:pt x="162" y="325"/>
                    </a:lnTo>
                    <a:lnTo>
                      <a:pt x="201" y="319"/>
                    </a:lnTo>
                    <a:lnTo>
                      <a:pt x="227" y="312"/>
                    </a:lnTo>
                    <a:lnTo>
                      <a:pt x="253" y="299"/>
                    </a:lnTo>
                    <a:lnTo>
                      <a:pt x="279" y="273"/>
                    </a:lnTo>
                    <a:lnTo>
                      <a:pt x="298" y="254"/>
                    </a:lnTo>
                    <a:lnTo>
                      <a:pt x="318" y="221"/>
                    </a:lnTo>
                    <a:lnTo>
                      <a:pt x="324" y="195"/>
                    </a:lnTo>
                    <a:lnTo>
                      <a:pt x="331" y="163"/>
                    </a:lnTo>
                    <a:lnTo>
                      <a:pt x="324" y="131"/>
                    </a:lnTo>
                    <a:lnTo>
                      <a:pt x="318" y="98"/>
                    </a:lnTo>
                    <a:lnTo>
                      <a:pt x="298" y="72"/>
                    </a:lnTo>
                    <a:lnTo>
                      <a:pt x="279" y="46"/>
                    </a:lnTo>
                    <a:lnTo>
                      <a:pt x="253" y="27"/>
                    </a:lnTo>
                    <a:lnTo>
                      <a:pt x="227" y="14"/>
                    </a:ln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FFF6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1497;p37"/>
              <p:cNvSpPr/>
              <p:nvPr/>
            </p:nvSpPr>
            <p:spPr>
              <a:xfrm>
                <a:off x="7014277" y="4301365"/>
                <a:ext cx="29172" cy="28731"/>
              </a:xfrm>
              <a:custGeom>
                <a:avLst/>
                <a:gdLst/>
                <a:ahLst/>
                <a:cxnLst/>
                <a:rect l="l" t="t" r="r" b="b"/>
                <a:pathLst>
                  <a:path w="331" h="326" extrusionOk="0">
                    <a:moveTo>
                      <a:pt x="130" y="1"/>
                    </a:moveTo>
                    <a:lnTo>
                      <a:pt x="104" y="14"/>
                    </a:lnTo>
                    <a:lnTo>
                      <a:pt x="71" y="27"/>
                    </a:lnTo>
                    <a:lnTo>
                      <a:pt x="52" y="46"/>
                    </a:lnTo>
                    <a:lnTo>
                      <a:pt x="32" y="72"/>
                    </a:lnTo>
                    <a:lnTo>
                      <a:pt x="13" y="98"/>
                    </a:lnTo>
                    <a:lnTo>
                      <a:pt x="7" y="130"/>
                    </a:lnTo>
                    <a:lnTo>
                      <a:pt x="0" y="163"/>
                    </a:lnTo>
                    <a:lnTo>
                      <a:pt x="7" y="195"/>
                    </a:lnTo>
                    <a:lnTo>
                      <a:pt x="13" y="228"/>
                    </a:lnTo>
                    <a:lnTo>
                      <a:pt x="32" y="254"/>
                    </a:lnTo>
                    <a:lnTo>
                      <a:pt x="52" y="280"/>
                    </a:lnTo>
                    <a:lnTo>
                      <a:pt x="71" y="299"/>
                    </a:lnTo>
                    <a:lnTo>
                      <a:pt x="104" y="312"/>
                    </a:lnTo>
                    <a:lnTo>
                      <a:pt x="130" y="325"/>
                    </a:lnTo>
                    <a:lnTo>
                      <a:pt x="201" y="325"/>
                    </a:lnTo>
                    <a:lnTo>
                      <a:pt x="227" y="312"/>
                    </a:lnTo>
                    <a:lnTo>
                      <a:pt x="253" y="299"/>
                    </a:lnTo>
                    <a:lnTo>
                      <a:pt x="279" y="280"/>
                    </a:lnTo>
                    <a:lnTo>
                      <a:pt x="298" y="254"/>
                    </a:lnTo>
                    <a:lnTo>
                      <a:pt x="318" y="228"/>
                    </a:lnTo>
                    <a:lnTo>
                      <a:pt x="324" y="195"/>
                    </a:lnTo>
                    <a:lnTo>
                      <a:pt x="331" y="163"/>
                    </a:lnTo>
                    <a:lnTo>
                      <a:pt x="324" y="130"/>
                    </a:lnTo>
                    <a:lnTo>
                      <a:pt x="318" y="98"/>
                    </a:lnTo>
                    <a:lnTo>
                      <a:pt x="298" y="72"/>
                    </a:lnTo>
                    <a:lnTo>
                      <a:pt x="279" y="46"/>
                    </a:lnTo>
                    <a:lnTo>
                      <a:pt x="253" y="27"/>
                    </a:lnTo>
                    <a:lnTo>
                      <a:pt x="227" y="14"/>
                    </a:ln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FFF6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1498;p37"/>
              <p:cNvSpPr/>
              <p:nvPr/>
            </p:nvSpPr>
            <p:spPr>
              <a:xfrm>
                <a:off x="6679903" y="4162468"/>
                <a:ext cx="32609" cy="190454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161" fill="none" extrusionOk="0">
                    <a:moveTo>
                      <a:pt x="370" y="2160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1499;p37"/>
              <p:cNvSpPr/>
              <p:nvPr/>
            </p:nvSpPr>
            <p:spPr>
              <a:xfrm>
                <a:off x="6819945" y="3657823"/>
                <a:ext cx="105230" cy="93861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1065" extrusionOk="0">
                    <a:moveTo>
                      <a:pt x="1174" y="1"/>
                    </a:moveTo>
                    <a:lnTo>
                      <a:pt x="1167" y="7"/>
                    </a:lnTo>
                    <a:lnTo>
                      <a:pt x="1129" y="104"/>
                    </a:lnTo>
                    <a:lnTo>
                      <a:pt x="1090" y="195"/>
                    </a:lnTo>
                    <a:lnTo>
                      <a:pt x="1038" y="286"/>
                    </a:lnTo>
                    <a:lnTo>
                      <a:pt x="986" y="377"/>
                    </a:lnTo>
                    <a:lnTo>
                      <a:pt x="928" y="461"/>
                    </a:lnTo>
                    <a:lnTo>
                      <a:pt x="869" y="539"/>
                    </a:lnTo>
                    <a:lnTo>
                      <a:pt x="798" y="617"/>
                    </a:lnTo>
                    <a:lnTo>
                      <a:pt x="726" y="695"/>
                    </a:lnTo>
                    <a:lnTo>
                      <a:pt x="649" y="759"/>
                    </a:lnTo>
                    <a:lnTo>
                      <a:pt x="571" y="824"/>
                    </a:lnTo>
                    <a:lnTo>
                      <a:pt x="487" y="876"/>
                    </a:lnTo>
                    <a:lnTo>
                      <a:pt x="396" y="928"/>
                    </a:lnTo>
                    <a:lnTo>
                      <a:pt x="305" y="973"/>
                    </a:lnTo>
                    <a:lnTo>
                      <a:pt x="208" y="1006"/>
                    </a:lnTo>
                    <a:lnTo>
                      <a:pt x="110" y="1032"/>
                    </a:lnTo>
                    <a:lnTo>
                      <a:pt x="7" y="1051"/>
                    </a:lnTo>
                    <a:lnTo>
                      <a:pt x="0" y="1051"/>
                    </a:lnTo>
                    <a:lnTo>
                      <a:pt x="0" y="1058"/>
                    </a:lnTo>
                    <a:lnTo>
                      <a:pt x="7" y="1064"/>
                    </a:lnTo>
                    <a:lnTo>
                      <a:pt x="110" y="1045"/>
                    </a:lnTo>
                    <a:lnTo>
                      <a:pt x="214" y="1019"/>
                    </a:lnTo>
                    <a:lnTo>
                      <a:pt x="311" y="986"/>
                    </a:lnTo>
                    <a:lnTo>
                      <a:pt x="402" y="941"/>
                    </a:lnTo>
                    <a:lnTo>
                      <a:pt x="493" y="896"/>
                    </a:lnTo>
                    <a:lnTo>
                      <a:pt x="577" y="837"/>
                    </a:lnTo>
                    <a:lnTo>
                      <a:pt x="662" y="772"/>
                    </a:lnTo>
                    <a:lnTo>
                      <a:pt x="739" y="708"/>
                    </a:lnTo>
                    <a:lnTo>
                      <a:pt x="811" y="636"/>
                    </a:lnTo>
                    <a:lnTo>
                      <a:pt x="882" y="558"/>
                    </a:lnTo>
                    <a:lnTo>
                      <a:pt x="947" y="474"/>
                    </a:lnTo>
                    <a:lnTo>
                      <a:pt x="1005" y="390"/>
                    </a:lnTo>
                    <a:lnTo>
                      <a:pt x="1064" y="299"/>
                    </a:lnTo>
                    <a:lnTo>
                      <a:pt x="1109" y="208"/>
                    </a:lnTo>
                    <a:lnTo>
                      <a:pt x="1154" y="111"/>
                    </a:lnTo>
                    <a:lnTo>
                      <a:pt x="1193" y="20"/>
                    </a:lnTo>
                    <a:lnTo>
                      <a:pt x="1193" y="7"/>
                    </a:lnTo>
                    <a:lnTo>
                      <a:pt x="118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1500;p37"/>
              <p:cNvSpPr/>
              <p:nvPr/>
            </p:nvSpPr>
            <p:spPr>
              <a:xfrm>
                <a:off x="6816508" y="3665843"/>
                <a:ext cx="77204" cy="60635"/>
              </a:xfrm>
              <a:custGeom>
                <a:avLst/>
                <a:gdLst/>
                <a:ahLst/>
                <a:cxnLst/>
                <a:rect l="l" t="t" r="r" b="b"/>
                <a:pathLst>
                  <a:path w="876" h="688" extrusionOk="0">
                    <a:moveTo>
                      <a:pt x="856" y="0"/>
                    </a:moveTo>
                    <a:lnTo>
                      <a:pt x="850" y="7"/>
                    </a:lnTo>
                    <a:lnTo>
                      <a:pt x="778" y="124"/>
                    </a:lnTo>
                    <a:lnTo>
                      <a:pt x="701" y="240"/>
                    </a:lnTo>
                    <a:lnTo>
                      <a:pt x="610" y="351"/>
                    </a:lnTo>
                    <a:lnTo>
                      <a:pt x="558" y="403"/>
                    </a:lnTo>
                    <a:lnTo>
                      <a:pt x="506" y="454"/>
                    </a:lnTo>
                    <a:lnTo>
                      <a:pt x="454" y="500"/>
                    </a:lnTo>
                    <a:lnTo>
                      <a:pt x="396" y="539"/>
                    </a:lnTo>
                    <a:lnTo>
                      <a:pt x="337" y="578"/>
                    </a:lnTo>
                    <a:lnTo>
                      <a:pt x="273" y="610"/>
                    </a:lnTo>
                    <a:lnTo>
                      <a:pt x="208" y="636"/>
                    </a:lnTo>
                    <a:lnTo>
                      <a:pt x="143" y="655"/>
                    </a:lnTo>
                    <a:lnTo>
                      <a:pt x="78" y="675"/>
                    </a:lnTo>
                    <a:lnTo>
                      <a:pt x="7" y="675"/>
                    </a:lnTo>
                    <a:lnTo>
                      <a:pt x="0" y="681"/>
                    </a:lnTo>
                    <a:lnTo>
                      <a:pt x="7" y="688"/>
                    </a:lnTo>
                    <a:lnTo>
                      <a:pt x="78" y="681"/>
                    </a:lnTo>
                    <a:lnTo>
                      <a:pt x="149" y="668"/>
                    </a:lnTo>
                    <a:lnTo>
                      <a:pt x="214" y="649"/>
                    </a:lnTo>
                    <a:lnTo>
                      <a:pt x="279" y="623"/>
                    </a:lnTo>
                    <a:lnTo>
                      <a:pt x="344" y="591"/>
                    </a:lnTo>
                    <a:lnTo>
                      <a:pt x="402" y="558"/>
                    </a:lnTo>
                    <a:lnTo>
                      <a:pt x="461" y="513"/>
                    </a:lnTo>
                    <a:lnTo>
                      <a:pt x="519" y="467"/>
                    </a:lnTo>
                    <a:lnTo>
                      <a:pt x="571" y="422"/>
                    </a:lnTo>
                    <a:lnTo>
                      <a:pt x="623" y="364"/>
                    </a:lnTo>
                    <a:lnTo>
                      <a:pt x="714" y="253"/>
                    </a:lnTo>
                    <a:lnTo>
                      <a:pt x="798" y="137"/>
                    </a:lnTo>
                    <a:lnTo>
                      <a:pt x="876" y="20"/>
                    </a:lnTo>
                    <a:lnTo>
                      <a:pt x="876" y="7"/>
                    </a:lnTo>
                    <a:lnTo>
                      <a:pt x="86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1501;p37"/>
              <p:cNvSpPr/>
              <p:nvPr/>
            </p:nvSpPr>
            <p:spPr>
              <a:xfrm>
                <a:off x="6852466" y="3641871"/>
                <a:ext cx="213898" cy="252676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2867" extrusionOk="0">
                    <a:moveTo>
                      <a:pt x="1466" y="0"/>
                    </a:moveTo>
                    <a:lnTo>
                      <a:pt x="1103" y="156"/>
                    </a:lnTo>
                    <a:lnTo>
                      <a:pt x="1097" y="201"/>
                    </a:lnTo>
                    <a:lnTo>
                      <a:pt x="1058" y="324"/>
                    </a:lnTo>
                    <a:lnTo>
                      <a:pt x="1032" y="402"/>
                    </a:lnTo>
                    <a:lnTo>
                      <a:pt x="993" y="499"/>
                    </a:lnTo>
                    <a:lnTo>
                      <a:pt x="948" y="597"/>
                    </a:lnTo>
                    <a:lnTo>
                      <a:pt x="896" y="707"/>
                    </a:lnTo>
                    <a:lnTo>
                      <a:pt x="831" y="811"/>
                    </a:lnTo>
                    <a:lnTo>
                      <a:pt x="747" y="921"/>
                    </a:lnTo>
                    <a:lnTo>
                      <a:pt x="662" y="1025"/>
                    </a:lnTo>
                    <a:lnTo>
                      <a:pt x="559" y="1122"/>
                    </a:lnTo>
                    <a:lnTo>
                      <a:pt x="500" y="1167"/>
                    </a:lnTo>
                    <a:lnTo>
                      <a:pt x="442" y="1213"/>
                    </a:lnTo>
                    <a:lnTo>
                      <a:pt x="377" y="1252"/>
                    </a:lnTo>
                    <a:lnTo>
                      <a:pt x="306" y="1284"/>
                    </a:lnTo>
                    <a:lnTo>
                      <a:pt x="234" y="1317"/>
                    </a:lnTo>
                    <a:lnTo>
                      <a:pt x="163" y="1349"/>
                    </a:lnTo>
                    <a:lnTo>
                      <a:pt x="85" y="1368"/>
                    </a:lnTo>
                    <a:lnTo>
                      <a:pt x="1" y="1388"/>
                    </a:lnTo>
                    <a:lnTo>
                      <a:pt x="7" y="1466"/>
                    </a:lnTo>
                    <a:lnTo>
                      <a:pt x="20" y="1544"/>
                    </a:lnTo>
                    <a:lnTo>
                      <a:pt x="46" y="1654"/>
                    </a:lnTo>
                    <a:lnTo>
                      <a:pt x="79" y="1777"/>
                    </a:lnTo>
                    <a:lnTo>
                      <a:pt x="124" y="1913"/>
                    </a:lnTo>
                    <a:lnTo>
                      <a:pt x="182" y="2062"/>
                    </a:lnTo>
                    <a:lnTo>
                      <a:pt x="247" y="2211"/>
                    </a:lnTo>
                    <a:lnTo>
                      <a:pt x="293" y="2283"/>
                    </a:lnTo>
                    <a:lnTo>
                      <a:pt x="338" y="2354"/>
                    </a:lnTo>
                    <a:lnTo>
                      <a:pt x="383" y="2425"/>
                    </a:lnTo>
                    <a:lnTo>
                      <a:pt x="442" y="2490"/>
                    </a:lnTo>
                    <a:lnTo>
                      <a:pt x="500" y="2555"/>
                    </a:lnTo>
                    <a:lnTo>
                      <a:pt x="559" y="2614"/>
                    </a:lnTo>
                    <a:lnTo>
                      <a:pt x="630" y="2665"/>
                    </a:lnTo>
                    <a:lnTo>
                      <a:pt x="701" y="2717"/>
                    </a:lnTo>
                    <a:lnTo>
                      <a:pt x="779" y="2763"/>
                    </a:lnTo>
                    <a:lnTo>
                      <a:pt x="863" y="2795"/>
                    </a:lnTo>
                    <a:lnTo>
                      <a:pt x="954" y="2828"/>
                    </a:lnTo>
                    <a:lnTo>
                      <a:pt x="1051" y="2847"/>
                    </a:lnTo>
                    <a:lnTo>
                      <a:pt x="1155" y="2860"/>
                    </a:lnTo>
                    <a:lnTo>
                      <a:pt x="1259" y="2866"/>
                    </a:lnTo>
                    <a:lnTo>
                      <a:pt x="1376" y="2860"/>
                    </a:lnTo>
                    <a:lnTo>
                      <a:pt x="1499" y="2841"/>
                    </a:lnTo>
                    <a:lnTo>
                      <a:pt x="1616" y="2815"/>
                    </a:lnTo>
                    <a:lnTo>
                      <a:pt x="1719" y="2776"/>
                    </a:lnTo>
                    <a:lnTo>
                      <a:pt x="1817" y="2737"/>
                    </a:lnTo>
                    <a:lnTo>
                      <a:pt x="1907" y="2685"/>
                    </a:lnTo>
                    <a:lnTo>
                      <a:pt x="1985" y="2633"/>
                    </a:lnTo>
                    <a:lnTo>
                      <a:pt x="2057" y="2575"/>
                    </a:lnTo>
                    <a:lnTo>
                      <a:pt x="2121" y="2503"/>
                    </a:lnTo>
                    <a:lnTo>
                      <a:pt x="2180" y="2438"/>
                    </a:lnTo>
                    <a:lnTo>
                      <a:pt x="2232" y="2361"/>
                    </a:lnTo>
                    <a:lnTo>
                      <a:pt x="2271" y="2283"/>
                    </a:lnTo>
                    <a:lnTo>
                      <a:pt x="2309" y="2205"/>
                    </a:lnTo>
                    <a:lnTo>
                      <a:pt x="2342" y="2127"/>
                    </a:lnTo>
                    <a:lnTo>
                      <a:pt x="2361" y="2043"/>
                    </a:lnTo>
                    <a:lnTo>
                      <a:pt x="2387" y="1959"/>
                    </a:lnTo>
                    <a:lnTo>
                      <a:pt x="2400" y="1874"/>
                    </a:lnTo>
                    <a:lnTo>
                      <a:pt x="2413" y="1790"/>
                    </a:lnTo>
                    <a:lnTo>
                      <a:pt x="2426" y="1621"/>
                    </a:lnTo>
                    <a:lnTo>
                      <a:pt x="2426" y="1459"/>
                    </a:lnTo>
                    <a:lnTo>
                      <a:pt x="2413" y="1317"/>
                    </a:lnTo>
                    <a:lnTo>
                      <a:pt x="2400" y="1187"/>
                    </a:lnTo>
                    <a:lnTo>
                      <a:pt x="2381" y="1077"/>
                    </a:lnTo>
                    <a:lnTo>
                      <a:pt x="2368" y="992"/>
                    </a:lnTo>
                    <a:lnTo>
                      <a:pt x="2348" y="921"/>
                    </a:lnTo>
                    <a:lnTo>
                      <a:pt x="2225" y="830"/>
                    </a:lnTo>
                    <a:lnTo>
                      <a:pt x="2095" y="739"/>
                    </a:lnTo>
                    <a:lnTo>
                      <a:pt x="1946" y="616"/>
                    </a:lnTo>
                    <a:lnTo>
                      <a:pt x="1868" y="545"/>
                    </a:lnTo>
                    <a:lnTo>
                      <a:pt x="1791" y="473"/>
                    </a:lnTo>
                    <a:lnTo>
                      <a:pt x="1713" y="396"/>
                    </a:lnTo>
                    <a:lnTo>
                      <a:pt x="1642" y="318"/>
                    </a:lnTo>
                    <a:lnTo>
                      <a:pt x="1583" y="240"/>
                    </a:lnTo>
                    <a:lnTo>
                      <a:pt x="1531" y="156"/>
                    </a:lnTo>
                    <a:lnTo>
                      <a:pt x="1492" y="78"/>
                    </a:lnTo>
                    <a:lnTo>
                      <a:pt x="1466" y="0"/>
                    </a:lnTo>
                    <a:close/>
                  </a:path>
                </a:pathLst>
              </a:custGeom>
              <a:solidFill>
                <a:srgbClr val="F797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1502;p37"/>
              <p:cNvSpPr/>
              <p:nvPr/>
            </p:nvSpPr>
            <p:spPr>
              <a:xfrm>
                <a:off x="6895387" y="3789316"/>
                <a:ext cx="52086" cy="52086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8" y="0"/>
                    </a:moveTo>
                    <a:lnTo>
                      <a:pt x="234" y="7"/>
                    </a:lnTo>
                    <a:lnTo>
                      <a:pt x="182" y="26"/>
                    </a:lnTo>
                    <a:lnTo>
                      <a:pt x="130" y="52"/>
                    </a:lnTo>
                    <a:lnTo>
                      <a:pt x="91" y="91"/>
                    </a:lnTo>
                    <a:lnTo>
                      <a:pt x="52" y="130"/>
                    </a:lnTo>
                    <a:lnTo>
                      <a:pt x="26" y="182"/>
                    </a:lnTo>
                    <a:lnTo>
                      <a:pt x="7" y="240"/>
                    </a:lnTo>
                    <a:lnTo>
                      <a:pt x="0" y="299"/>
                    </a:lnTo>
                    <a:lnTo>
                      <a:pt x="7" y="357"/>
                    </a:lnTo>
                    <a:lnTo>
                      <a:pt x="26" y="409"/>
                    </a:lnTo>
                    <a:lnTo>
                      <a:pt x="52" y="461"/>
                    </a:lnTo>
                    <a:lnTo>
                      <a:pt x="91" y="506"/>
                    </a:lnTo>
                    <a:lnTo>
                      <a:pt x="130" y="538"/>
                    </a:lnTo>
                    <a:lnTo>
                      <a:pt x="182" y="564"/>
                    </a:lnTo>
                    <a:lnTo>
                      <a:pt x="234" y="584"/>
                    </a:lnTo>
                    <a:lnTo>
                      <a:pt x="298" y="590"/>
                    </a:lnTo>
                    <a:lnTo>
                      <a:pt x="357" y="584"/>
                    </a:lnTo>
                    <a:lnTo>
                      <a:pt x="409" y="564"/>
                    </a:lnTo>
                    <a:lnTo>
                      <a:pt x="461" y="538"/>
                    </a:lnTo>
                    <a:lnTo>
                      <a:pt x="506" y="506"/>
                    </a:lnTo>
                    <a:lnTo>
                      <a:pt x="538" y="461"/>
                    </a:lnTo>
                    <a:lnTo>
                      <a:pt x="564" y="409"/>
                    </a:lnTo>
                    <a:lnTo>
                      <a:pt x="584" y="357"/>
                    </a:lnTo>
                    <a:lnTo>
                      <a:pt x="590" y="299"/>
                    </a:lnTo>
                    <a:lnTo>
                      <a:pt x="584" y="240"/>
                    </a:lnTo>
                    <a:lnTo>
                      <a:pt x="564" y="182"/>
                    </a:lnTo>
                    <a:lnTo>
                      <a:pt x="538" y="130"/>
                    </a:lnTo>
                    <a:lnTo>
                      <a:pt x="506" y="91"/>
                    </a:lnTo>
                    <a:lnTo>
                      <a:pt x="461" y="52"/>
                    </a:lnTo>
                    <a:lnTo>
                      <a:pt x="409" y="26"/>
                    </a:lnTo>
                    <a:lnTo>
                      <a:pt x="357" y="7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000000">
                  <a:alpha val="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1503;p37"/>
              <p:cNvSpPr/>
              <p:nvPr/>
            </p:nvSpPr>
            <p:spPr>
              <a:xfrm>
                <a:off x="7055964" y="3730972"/>
                <a:ext cx="52703" cy="61252"/>
              </a:xfrm>
              <a:custGeom>
                <a:avLst/>
                <a:gdLst/>
                <a:ahLst/>
                <a:cxnLst/>
                <a:rect l="l" t="t" r="r" b="b"/>
                <a:pathLst>
                  <a:path w="598" h="695" extrusionOk="0">
                    <a:moveTo>
                      <a:pt x="377" y="1"/>
                    </a:moveTo>
                    <a:lnTo>
                      <a:pt x="318" y="7"/>
                    </a:lnTo>
                    <a:lnTo>
                      <a:pt x="260" y="27"/>
                    </a:lnTo>
                    <a:lnTo>
                      <a:pt x="201" y="53"/>
                    </a:lnTo>
                    <a:lnTo>
                      <a:pt x="150" y="98"/>
                    </a:lnTo>
                    <a:lnTo>
                      <a:pt x="104" y="150"/>
                    </a:lnTo>
                    <a:lnTo>
                      <a:pt x="59" y="208"/>
                    </a:lnTo>
                    <a:lnTo>
                      <a:pt x="26" y="280"/>
                    </a:lnTo>
                    <a:lnTo>
                      <a:pt x="7" y="344"/>
                    </a:lnTo>
                    <a:lnTo>
                      <a:pt x="0" y="409"/>
                    </a:lnTo>
                    <a:lnTo>
                      <a:pt x="0" y="474"/>
                    </a:lnTo>
                    <a:lnTo>
                      <a:pt x="13" y="533"/>
                    </a:lnTo>
                    <a:lnTo>
                      <a:pt x="33" y="584"/>
                    </a:lnTo>
                    <a:lnTo>
                      <a:pt x="65" y="630"/>
                    </a:lnTo>
                    <a:lnTo>
                      <a:pt x="111" y="669"/>
                    </a:lnTo>
                    <a:lnTo>
                      <a:pt x="163" y="688"/>
                    </a:lnTo>
                    <a:lnTo>
                      <a:pt x="221" y="695"/>
                    </a:lnTo>
                    <a:lnTo>
                      <a:pt x="273" y="688"/>
                    </a:lnTo>
                    <a:lnTo>
                      <a:pt x="331" y="669"/>
                    </a:lnTo>
                    <a:lnTo>
                      <a:pt x="390" y="636"/>
                    </a:lnTo>
                    <a:lnTo>
                      <a:pt x="441" y="597"/>
                    </a:lnTo>
                    <a:lnTo>
                      <a:pt x="493" y="545"/>
                    </a:lnTo>
                    <a:lnTo>
                      <a:pt x="532" y="481"/>
                    </a:lnTo>
                    <a:lnTo>
                      <a:pt x="565" y="416"/>
                    </a:lnTo>
                    <a:lnTo>
                      <a:pt x="584" y="351"/>
                    </a:lnTo>
                    <a:lnTo>
                      <a:pt x="597" y="280"/>
                    </a:lnTo>
                    <a:lnTo>
                      <a:pt x="591" y="215"/>
                    </a:lnTo>
                    <a:lnTo>
                      <a:pt x="578" y="156"/>
                    </a:lnTo>
                    <a:lnTo>
                      <a:pt x="558" y="105"/>
                    </a:lnTo>
                    <a:lnTo>
                      <a:pt x="526" y="59"/>
                    </a:lnTo>
                    <a:lnTo>
                      <a:pt x="480" y="27"/>
                    </a:lnTo>
                    <a:lnTo>
                      <a:pt x="428" y="7"/>
                    </a:lnTo>
                    <a:lnTo>
                      <a:pt x="377" y="1"/>
                    </a:lnTo>
                    <a:close/>
                  </a:path>
                </a:pathLst>
              </a:custGeom>
              <a:solidFill>
                <a:srgbClr val="F797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1504;p37"/>
              <p:cNvSpPr/>
              <p:nvPr/>
            </p:nvSpPr>
            <p:spPr>
              <a:xfrm>
                <a:off x="7064513" y="3747012"/>
                <a:ext cx="28643" cy="28643"/>
              </a:xfrm>
              <a:custGeom>
                <a:avLst/>
                <a:gdLst/>
                <a:ahLst/>
                <a:cxnLst/>
                <a:rect l="l" t="t" r="r" b="b"/>
                <a:pathLst>
                  <a:path w="325" h="325" fill="none" extrusionOk="0">
                    <a:moveTo>
                      <a:pt x="325" y="0"/>
                    </a:moveTo>
                    <a:lnTo>
                      <a:pt x="325" y="0"/>
                    </a:lnTo>
                    <a:lnTo>
                      <a:pt x="280" y="20"/>
                    </a:lnTo>
                    <a:lnTo>
                      <a:pt x="228" y="46"/>
                    </a:lnTo>
                    <a:lnTo>
                      <a:pt x="176" y="85"/>
                    </a:lnTo>
                    <a:lnTo>
                      <a:pt x="117" y="130"/>
                    </a:lnTo>
                    <a:lnTo>
                      <a:pt x="66" y="182"/>
                    </a:lnTo>
                    <a:lnTo>
                      <a:pt x="46" y="214"/>
                    </a:lnTo>
                    <a:lnTo>
                      <a:pt x="27" y="247"/>
                    </a:lnTo>
                    <a:lnTo>
                      <a:pt x="7" y="286"/>
                    </a:lnTo>
                    <a:lnTo>
                      <a:pt x="1" y="325"/>
                    </a:lnTo>
                  </a:path>
                </a:pathLst>
              </a:custGeom>
              <a:solidFill>
                <a:srgbClr val="000000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1505;p37"/>
              <p:cNvSpPr/>
              <p:nvPr/>
            </p:nvSpPr>
            <p:spPr>
              <a:xfrm>
                <a:off x="6818183" y="3780679"/>
                <a:ext cx="60723" cy="53320"/>
              </a:xfrm>
              <a:custGeom>
                <a:avLst/>
                <a:gdLst/>
                <a:ahLst/>
                <a:cxnLst/>
                <a:rect l="l" t="t" r="r" b="b"/>
                <a:pathLst>
                  <a:path w="689" h="605" extrusionOk="0">
                    <a:moveTo>
                      <a:pt x="228" y="1"/>
                    </a:moveTo>
                    <a:lnTo>
                      <a:pt x="169" y="7"/>
                    </a:lnTo>
                    <a:lnTo>
                      <a:pt x="117" y="33"/>
                    </a:lnTo>
                    <a:lnTo>
                      <a:pt x="72" y="59"/>
                    </a:lnTo>
                    <a:lnTo>
                      <a:pt x="33" y="105"/>
                    </a:lnTo>
                    <a:lnTo>
                      <a:pt x="14" y="157"/>
                    </a:lnTo>
                    <a:lnTo>
                      <a:pt x="1" y="208"/>
                    </a:lnTo>
                    <a:lnTo>
                      <a:pt x="7" y="267"/>
                    </a:lnTo>
                    <a:lnTo>
                      <a:pt x="20" y="325"/>
                    </a:lnTo>
                    <a:lnTo>
                      <a:pt x="53" y="384"/>
                    </a:lnTo>
                    <a:lnTo>
                      <a:pt x="91" y="435"/>
                    </a:lnTo>
                    <a:lnTo>
                      <a:pt x="137" y="487"/>
                    </a:lnTo>
                    <a:lnTo>
                      <a:pt x="195" y="533"/>
                    </a:lnTo>
                    <a:lnTo>
                      <a:pt x="267" y="565"/>
                    </a:lnTo>
                    <a:lnTo>
                      <a:pt x="331" y="591"/>
                    </a:lnTo>
                    <a:lnTo>
                      <a:pt x="396" y="604"/>
                    </a:lnTo>
                    <a:lnTo>
                      <a:pt x="461" y="604"/>
                    </a:lnTo>
                    <a:lnTo>
                      <a:pt x="520" y="598"/>
                    </a:lnTo>
                    <a:lnTo>
                      <a:pt x="571" y="578"/>
                    </a:lnTo>
                    <a:lnTo>
                      <a:pt x="617" y="546"/>
                    </a:lnTo>
                    <a:lnTo>
                      <a:pt x="656" y="500"/>
                    </a:lnTo>
                    <a:lnTo>
                      <a:pt x="682" y="455"/>
                    </a:lnTo>
                    <a:lnTo>
                      <a:pt x="688" y="397"/>
                    </a:lnTo>
                    <a:lnTo>
                      <a:pt x="688" y="338"/>
                    </a:lnTo>
                    <a:lnTo>
                      <a:pt x="669" y="280"/>
                    </a:lnTo>
                    <a:lnTo>
                      <a:pt x="643" y="221"/>
                    </a:lnTo>
                    <a:lnTo>
                      <a:pt x="604" y="170"/>
                    </a:lnTo>
                    <a:lnTo>
                      <a:pt x="552" y="118"/>
                    </a:lnTo>
                    <a:lnTo>
                      <a:pt x="494" y="72"/>
                    </a:lnTo>
                    <a:lnTo>
                      <a:pt x="429" y="40"/>
                    </a:lnTo>
                    <a:lnTo>
                      <a:pt x="357" y="14"/>
                    </a:lnTo>
                    <a:lnTo>
                      <a:pt x="293" y="1"/>
                    </a:lnTo>
                    <a:close/>
                  </a:path>
                </a:pathLst>
              </a:custGeom>
              <a:solidFill>
                <a:srgbClr val="F797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1506;p37"/>
              <p:cNvSpPr/>
              <p:nvPr/>
            </p:nvSpPr>
            <p:spPr>
              <a:xfrm>
                <a:off x="6832460" y="3799539"/>
                <a:ext cx="38426" cy="12691"/>
              </a:xfrm>
              <a:custGeom>
                <a:avLst/>
                <a:gdLst/>
                <a:ahLst/>
                <a:cxnLst/>
                <a:rect l="l" t="t" r="r" b="b"/>
                <a:pathLst>
                  <a:path w="436" h="14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6" y="1"/>
                    </a:lnTo>
                    <a:lnTo>
                      <a:pt x="105" y="1"/>
                    </a:lnTo>
                    <a:lnTo>
                      <a:pt x="169" y="7"/>
                    </a:lnTo>
                    <a:lnTo>
                      <a:pt x="241" y="20"/>
                    </a:lnTo>
                    <a:lnTo>
                      <a:pt x="312" y="46"/>
                    </a:lnTo>
                    <a:lnTo>
                      <a:pt x="345" y="59"/>
                    </a:lnTo>
                    <a:lnTo>
                      <a:pt x="377" y="85"/>
                    </a:lnTo>
                    <a:lnTo>
                      <a:pt x="409" y="111"/>
                    </a:lnTo>
                    <a:lnTo>
                      <a:pt x="435" y="144"/>
                    </a:lnTo>
                  </a:path>
                </a:pathLst>
              </a:custGeom>
              <a:solidFill>
                <a:srgbClr val="000000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1507;p37"/>
              <p:cNvSpPr/>
              <p:nvPr/>
            </p:nvSpPr>
            <p:spPr>
              <a:xfrm>
                <a:off x="6991363" y="3732118"/>
                <a:ext cx="43009" cy="18948"/>
              </a:xfrm>
              <a:custGeom>
                <a:avLst/>
                <a:gdLst/>
                <a:ahLst/>
                <a:cxnLst/>
                <a:rect l="l" t="t" r="r" b="b"/>
                <a:pathLst>
                  <a:path w="488" h="215" fill="none" extrusionOk="0">
                    <a:moveTo>
                      <a:pt x="1" y="215"/>
                    </a:moveTo>
                    <a:lnTo>
                      <a:pt x="1" y="215"/>
                    </a:lnTo>
                    <a:lnTo>
                      <a:pt x="7" y="176"/>
                    </a:lnTo>
                    <a:lnTo>
                      <a:pt x="20" y="143"/>
                    </a:lnTo>
                    <a:lnTo>
                      <a:pt x="40" y="117"/>
                    </a:lnTo>
                    <a:lnTo>
                      <a:pt x="66" y="92"/>
                    </a:lnTo>
                    <a:lnTo>
                      <a:pt x="98" y="66"/>
                    </a:lnTo>
                    <a:lnTo>
                      <a:pt x="130" y="46"/>
                    </a:lnTo>
                    <a:lnTo>
                      <a:pt x="163" y="27"/>
                    </a:lnTo>
                    <a:lnTo>
                      <a:pt x="202" y="14"/>
                    </a:lnTo>
                    <a:lnTo>
                      <a:pt x="241" y="7"/>
                    </a:lnTo>
                    <a:lnTo>
                      <a:pt x="280" y="1"/>
                    </a:lnTo>
                    <a:lnTo>
                      <a:pt x="318" y="1"/>
                    </a:lnTo>
                    <a:lnTo>
                      <a:pt x="357" y="7"/>
                    </a:lnTo>
                    <a:lnTo>
                      <a:pt x="396" y="14"/>
                    </a:lnTo>
                    <a:lnTo>
                      <a:pt x="429" y="33"/>
                    </a:lnTo>
                    <a:lnTo>
                      <a:pt x="461" y="53"/>
                    </a:lnTo>
                    <a:lnTo>
                      <a:pt x="487" y="79"/>
                    </a:lnTo>
                  </a:path>
                </a:pathLst>
              </a:custGeom>
              <a:solidFill>
                <a:srgbClr val="000000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1508;p37"/>
              <p:cNvSpPr/>
              <p:nvPr/>
            </p:nvSpPr>
            <p:spPr>
              <a:xfrm>
                <a:off x="6892478" y="3750978"/>
                <a:ext cx="44154" cy="1727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96" fill="none" extrusionOk="0">
                    <a:moveTo>
                      <a:pt x="500" y="92"/>
                    </a:moveTo>
                    <a:lnTo>
                      <a:pt x="500" y="92"/>
                    </a:lnTo>
                    <a:lnTo>
                      <a:pt x="474" y="66"/>
                    </a:lnTo>
                    <a:lnTo>
                      <a:pt x="448" y="40"/>
                    </a:lnTo>
                    <a:lnTo>
                      <a:pt x="416" y="27"/>
                    </a:lnTo>
                    <a:lnTo>
                      <a:pt x="383" y="14"/>
                    </a:lnTo>
                    <a:lnTo>
                      <a:pt x="344" y="1"/>
                    </a:lnTo>
                    <a:lnTo>
                      <a:pt x="306" y="1"/>
                    </a:lnTo>
                    <a:lnTo>
                      <a:pt x="267" y="1"/>
                    </a:lnTo>
                    <a:lnTo>
                      <a:pt x="228" y="7"/>
                    </a:lnTo>
                    <a:lnTo>
                      <a:pt x="189" y="14"/>
                    </a:lnTo>
                    <a:lnTo>
                      <a:pt x="150" y="27"/>
                    </a:lnTo>
                    <a:lnTo>
                      <a:pt x="117" y="46"/>
                    </a:lnTo>
                    <a:lnTo>
                      <a:pt x="85" y="72"/>
                    </a:lnTo>
                    <a:lnTo>
                      <a:pt x="59" y="98"/>
                    </a:lnTo>
                    <a:lnTo>
                      <a:pt x="33" y="124"/>
                    </a:lnTo>
                    <a:lnTo>
                      <a:pt x="14" y="156"/>
                    </a:lnTo>
                    <a:lnTo>
                      <a:pt x="1" y="195"/>
                    </a:lnTo>
                  </a:path>
                </a:pathLst>
              </a:custGeom>
              <a:solidFill>
                <a:srgbClr val="000000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1509;p37"/>
              <p:cNvSpPr/>
              <p:nvPr/>
            </p:nvSpPr>
            <p:spPr>
              <a:xfrm>
                <a:off x="6955405" y="3739609"/>
                <a:ext cx="24060" cy="5834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662" fill="none" extrusionOk="0">
                    <a:moveTo>
                      <a:pt x="7" y="0"/>
                    </a:moveTo>
                    <a:lnTo>
                      <a:pt x="39" y="195"/>
                    </a:lnTo>
                    <a:lnTo>
                      <a:pt x="39" y="195"/>
                    </a:lnTo>
                    <a:lnTo>
                      <a:pt x="39" y="227"/>
                    </a:lnTo>
                    <a:lnTo>
                      <a:pt x="39" y="253"/>
                    </a:lnTo>
                    <a:lnTo>
                      <a:pt x="0" y="564"/>
                    </a:lnTo>
                    <a:lnTo>
                      <a:pt x="0" y="564"/>
                    </a:lnTo>
                    <a:lnTo>
                      <a:pt x="0" y="584"/>
                    </a:lnTo>
                    <a:lnTo>
                      <a:pt x="0" y="603"/>
                    </a:lnTo>
                    <a:lnTo>
                      <a:pt x="13" y="623"/>
                    </a:lnTo>
                    <a:lnTo>
                      <a:pt x="26" y="636"/>
                    </a:lnTo>
                    <a:lnTo>
                      <a:pt x="39" y="649"/>
                    </a:lnTo>
                    <a:lnTo>
                      <a:pt x="58" y="655"/>
                    </a:lnTo>
                    <a:lnTo>
                      <a:pt x="78" y="661"/>
                    </a:lnTo>
                    <a:lnTo>
                      <a:pt x="97" y="661"/>
                    </a:lnTo>
                    <a:lnTo>
                      <a:pt x="272" y="629"/>
                    </a:lnTo>
                  </a:path>
                </a:pathLst>
              </a:custGeom>
              <a:solidFill>
                <a:srgbClr val="000000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1510;p37"/>
              <p:cNvSpPr/>
              <p:nvPr/>
            </p:nvSpPr>
            <p:spPr>
              <a:xfrm>
                <a:off x="6940510" y="3803593"/>
                <a:ext cx="66364" cy="21240"/>
              </a:xfrm>
              <a:custGeom>
                <a:avLst/>
                <a:gdLst/>
                <a:ahLst/>
                <a:cxnLst/>
                <a:rect l="l" t="t" r="r" b="b"/>
                <a:pathLst>
                  <a:path w="753" h="241" fill="none" extrusionOk="0">
                    <a:moveTo>
                      <a:pt x="0" y="169"/>
                    </a:moveTo>
                    <a:lnTo>
                      <a:pt x="0" y="169"/>
                    </a:lnTo>
                    <a:lnTo>
                      <a:pt x="20" y="182"/>
                    </a:lnTo>
                    <a:lnTo>
                      <a:pt x="72" y="201"/>
                    </a:lnTo>
                    <a:lnTo>
                      <a:pt x="150" y="221"/>
                    </a:lnTo>
                    <a:lnTo>
                      <a:pt x="195" y="234"/>
                    </a:lnTo>
                    <a:lnTo>
                      <a:pt x="253" y="240"/>
                    </a:lnTo>
                    <a:lnTo>
                      <a:pt x="305" y="240"/>
                    </a:lnTo>
                    <a:lnTo>
                      <a:pt x="370" y="234"/>
                    </a:lnTo>
                    <a:lnTo>
                      <a:pt x="429" y="221"/>
                    </a:lnTo>
                    <a:lnTo>
                      <a:pt x="493" y="195"/>
                    </a:lnTo>
                    <a:lnTo>
                      <a:pt x="558" y="169"/>
                    </a:lnTo>
                    <a:lnTo>
                      <a:pt x="623" y="124"/>
                    </a:lnTo>
                    <a:lnTo>
                      <a:pt x="688" y="65"/>
                    </a:lnTo>
                    <a:lnTo>
                      <a:pt x="753" y="0"/>
                    </a:lnTo>
                  </a:path>
                </a:pathLst>
              </a:custGeom>
              <a:solidFill>
                <a:srgbClr val="000000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1511;p37"/>
              <p:cNvSpPr/>
              <p:nvPr/>
            </p:nvSpPr>
            <p:spPr>
              <a:xfrm>
                <a:off x="6979906" y="3709821"/>
                <a:ext cx="53849" cy="1154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131" fill="none" extrusionOk="0">
                    <a:moveTo>
                      <a:pt x="1" y="131"/>
                    </a:moveTo>
                    <a:lnTo>
                      <a:pt x="1" y="131"/>
                    </a:lnTo>
                    <a:lnTo>
                      <a:pt x="53" y="98"/>
                    </a:lnTo>
                    <a:lnTo>
                      <a:pt x="105" y="72"/>
                    </a:lnTo>
                    <a:lnTo>
                      <a:pt x="183" y="46"/>
                    </a:lnTo>
                    <a:lnTo>
                      <a:pt x="273" y="20"/>
                    </a:lnTo>
                    <a:lnTo>
                      <a:pt x="377" y="1"/>
                    </a:lnTo>
                    <a:lnTo>
                      <a:pt x="429" y="1"/>
                    </a:lnTo>
                    <a:lnTo>
                      <a:pt x="487" y="1"/>
                    </a:lnTo>
                    <a:lnTo>
                      <a:pt x="546" y="7"/>
                    </a:lnTo>
                    <a:lnTo>
                      <a:pt x="611" y="20"/>
                    </a:lnTo>
                  </a:path>
                </a:pathLst>
              </a:custGeom>
              <a:solidFill>
                <a:srgbClr val="000000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1512;p37"/>
              <p:cNvSpPr/>
              <p:nvPr/>
            </p:nvSpPr>
            <p:spPr>
              <a:xfrm>
                <a:off x="6880492" y="3724715"/>
                <a:ext cx="57815" cy="978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11" fill="none" extrusionOk="0">
                    <a:moveTo>
                      <a:pt x="656" y="13"/>
                    </a:moveTo>
                    <a:lnTo>
                      <a:pt x="656" y="13"/>
                    </a:lnTo>
                    <a:lnTo>
                      <a:pt x="604" y="7"/>
                    </a:lnTo>
                    <a:lnTo>
                      <a:pt x="545" y="0"/>
                    </a:lnTo>
                    <a:lnTo>
                      <a:pt x="461" y="0"/>
                    </a:lnTo>
                    <a:lnTo>
                      <a:pt x="364" y="7"/>
                    </a:lnTo>
                    <a:lnTo>
                      <a:pt x="253" y="20"/>
                    </a:lnTo>
                    <a:lnTo>
                      <a:pt x="130" y="59"/>
                    </a:lnTo>
                    <a:lnTo>
                      <a:pt x="65" y="78"/>
                    </a:lnTo>
                    <a:lnTo>
                      <a:pt x="1" y="111"/>
                    </a:lnTo>
                  </a:path>
                </a:pathLst>
              </a:custGeom>
              <a:solidFill>
                <a:srgbClr val="000000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1513;p37"/>
              <p:cNvSpPr/>
              <p:nvPr/>
            </p:nvSpPr>
            <p:spPr>
              <a:xfrm>
                <a:off x="6786807" y="3548715"/>
                <a:ext cx="292071" cy="139514"/>
              </a:xfrm>
              <a:custGeom>
                <a:avLst/>
                <a:gdLst/>
                <a:ahLst/>
                <a:cxnLst/>
                <a:rect l="l" t="t" r="r" b="b"/>
                <a:pathLst>
                  <a:path w="3314" h="1583" extrusionOk="0">
                    <a:moveTo>
                      <a:pt x="1874" y="0"/>
                    </a:moveTo>
                    <a:lnTo>
                      <a:pt x="1783" y="7"/>
                    </a:lnTo>
                    <a:lnTo>
                      <a:pt x="1699" y="19"/>
                    </a:lnTo>
                    <a:lnTo>
                      <a:pt x="1608" y="32"/>
                    </a:lnTo>
                    <a:lnTo>
                      <a:pt x="1433" y="78"/>
                    </a:lnTo>
                    <a:lnTo>
                      <a:pt x="1265" y="136"/>
                    </a:lnTo>
                    <a:lnTo>
                      <a:pt x="1090" y="201"/>
                    </a:lnTo>
                    <a:lnTo>
                      <a:pt x="927" y="285"/>
                    </a:lnTo>
                    <a:lnTo>
                      <a:pt x="765" y="370"/>
                    </a:lnTo>
                    <a:lnTo>
                      <a:pt x="616" y="467"/>
                    </a:lnTo>
                    <a:lnTo>
                      <a:pt x="480" y="564"/>
                    </a:lnTo>
                    <a:lnTo>
                      <a:pt x="357" y="668"/>
                    </a:lnTo>
                    <a:lnTo>
                      <a:pt x="246" y="778"/>
                    </a:lnTo>
                    <a:lnTo>
                      <a:pt x="156" y="882"/>
                    </a:lnTo>
                    <a:lnTo>
                      <a:pt x="84" y="986"/>
                    </a:lnTo>
                    <a:lnTo>
                      <a:pt x="58" y="1038"/>
                    </a:lnTo>
                    <a:lnTo>
                      <a:pt x="32" y="1083"/>
                    </a:lnTo>
                    <a:lnTo>
                      <a:pt x="13" y="1135"/>
                    </a:lnTo>
                    <a:lnTo>
                      <a:pt x="7" y="1180"/>
                    </a:lnTo>
                    <a:lnTo>
                      <a:pt x="0" y="1226"/>
                    </a:lnTo>
                    <a:lnTo>
                      <a:pt x="0" y="1265"/>
                    </a:lnTo>
                    <a:lnTo>
                      <a:pt x="13" y="1297"/>
                    </a:lnTo>
                    <a:lnTo>
                      <a:pt x="19" y="1329"/>
                    </a:lnTo>
                    <a:lnTo>
                      <a:pt x="39" y="1355"/>
                    </a:lnTo>
                    <a:lnTo>
                      <a:pt x="58" y="1388"/>
                    </a:lnTo>
                    <a:lnTo>
                      <a:pt x="78" y="1407"/>
                    </a:lnTo>
                    <a:lnTo>
                      <a:pt x="110" y="1433"/>
                    </a:lnTo>
                    <a:lnTo>
                      <a:pt x="175" y="1472"/>
                    </a:lnTo>
                    <a:lnTo>
                      <a:pt x="253" y="1505"/>
                    </a:lnTo>
                    <a:lnTo>
                      <a:pt x="350" y="1537"/>
                    </a:lnTo>
                    <a:lnTo>
                      <a:pt x="454" y="1556"/>
                    </a:lnTo>
                    <a:lnTo>
                      <a:pt x="564" y="1569"/>
                    </a:lnTo>
                    <a:lnTo>
                      <a:pt x="687" y="1582"/>
                    </a:lnTo>
                    <a:lnTo>
                      <a:pt x="1102" y="1582"/>
                    </a:lnTo>
                    <a:lnTo>
                      <a:pt x="1401" y="1556"/>
                    </a:lnTo>
                    <a:lnTo>
                      <a:pt x="1706" y="1524"/>
                    </a:lnTo>
                    <a:lnTo>
                      <a:pt x="2010" y="1472"/>
                    </a:lnTo>
                    <a:lnTo>
                      <a:pt x="2302" y="1414"/>
                    </a:lnTo>
                    <a:lnTo>
                      <a:pt x="2575" y="1342"/>
                    </a:lnTo>
                    <a:lnTo>
                      <a:pt x="2821" y="1271"/>
                    </a:lnTo>
                    <a:lnTo>
                      <a:pt x="2931" y="1232"/>
                    </a:lnTo>
                    <a:lnTo>
                      <a:pt x="3029" y="1193"/>
                    </a:lnTo>
                    <a:lnTo>
                      <a:pt x="3113" y="1154"/>
                    </a:lnTo>
                    <a:lnTo>
                      <a:pt x="3184" y="1122"/>
                    </a:lnTo>
                    <a:lnTo>
                      <a:pt x="3243" y="1083"/>
                    </a:lnTo>
                    <a:lnTo>
                      <a:pt x="3281" y="1044"/>
                    </a:lnTo>
                    <a:lnTo>
                      <a:pt x="3307" y="1012"/>
                    </a:lnTo>
                    <a:lnTo>
                      <a:pt x="3314" y="992"/>
                    </a:lnTo>
                    <a:lnTo>
                      <a:pt x="3314" y="973"/>
                    </a:lnTo>
                    <a:lnTo>
                      <a:pt x="3301" y="901"/>
                    </a:lnTo>
                    <a:lnTo>
                      <a:pt x="3281" y="830"/>
                    </a:lnTo>
                    <a:lnTo>
                      <a:pt x="3255" y="752"/>
                    </a:lnTo>
                    <a:lnTo>
                      <a:pt x="3217" y="668"/>
                    </a:lnTo>
                    <a:lnTo>
                      <a:pt x="3171" y="590"/>
                    </a:lnTo>
                    <a:lnTo>
                      <a:pt x="3113" y="506"/>
                    </a:lnTo>
                    <a:lnTo>
                      <a:pt x="3041" y="428"/>
                    </a:lnTo>
                    <a:lnTo>
                      <a:pt x="2964" y="350"/>
                    </a:lnTo>
                    <a:lnTo>
                      <a:pt x="2873" y="279"/>
                    </a:lnTo>
                    <a:lnTo>
                      <a:pt x="2776" y="214"/>
                    </a:lnTo>
                    <a:lnTo>
                      <a:pt x="2665" y="149"/>
                    </a:lnTo>
                    <a:lnTo>
                      <a:pt x="2549" y="97"/>
                    </a:lnTo>
                    <a:lnTo>
                      <a:pt x="2412" y="58"/>
                    </a:lnTo>
                    <a:lnTo>
                      <a:pt x="2276" y="26"/>
                    </a:lnTo>
                    <a:lnTo>
                      <a:pt x="2121" y="7"/>
                    </a:lnTo>
                    <a:lnTo>
                      <a:pt x="195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1514;p37"/>
              <p:cNvSpPr/>
              <p:nvPr/>
            </p:nvSpPr>
            <p:spPr>
              <a:xfrm>
                <a:off x="6933107" y="3535495"/>
                <a:ext cx="37809" cy="26969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06" extrusionOk="0">
                    <a:moveTo>
                      <a:pt x="214" y="1"/>
                    </a:moveTo>
                    <a:lnTo>
                      <a:pt x="169" y="7"/>
                    </a:lnTo>
                    <a:lnTo>
                      <a:pt x="130" y="14"/>
                    </a:lnTo>
                    <a:lnTo>
                      <a:pt x="91" y="27"/>
                    </a:lnTo>
                    <a:lnTo>
                      <a:pt x="59" y="46"/>
                    </a:lnTo>
                    <a:lnTo>
                      <a:pt x="33" y="72"/>
                    </a:lnTo>
                    <a:lnTo>
                      <a:pt x="13" y="92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0" y="182"/>
                    </a:lnTo>
                    <a:lnTo>
                      <a:pt x="13" y="208"/>
                    </a:lnTo>
                    <a:lnTo>
                      <a:pt x="33" y="234"/>
                    </a:lnTo>
                    <a:lnTo>
                      <a:pt x="59" y="260"/>
                    </a:lnTo>
                    <a:lnTo>
                      <a:pt x="91" y="280"/>
                    </a:lnTo>
                    <a:lnTo>
                      <a:pt x="130" y="293"/>
                    </a:lnTo>
                    <a:lnTo>
                      <a:pt x="169" y="299"/>
                    </a:lnTo>
                    <a:lnTo>
                      <a:pt x="214" y="306"/>
                    </a:lnTo>
                    <a:lnTo>
                      <a:pt x="253" y="299"/>
                    </a:lnTo>
                    <a:lnTo>
                      <a:pt x="298" y="293"/>
                    </a:lnTo>
                    <a:lnTo>
                      <a:pt x="331" y="280"/>
                    </a:lnTo>
                    <a:lnTo>
                      <a:pt x="363" y="260"/>
                    </a:lnTo>
                    <a:lnTo>
                      <a:pt x="389" y="234"/>
                    </a:lnTo>
                    <a:lnTo>
                      <a:pt x="409" y="208"/>
                    </a:lnTo>
                    <a:lnTo>
                      <a:pt x="422" y="182"/>
                    </a:lnTo>
                    <a:lnTo>
                      <a:pt x="428" y="150"/>
                    </a:lnTo>
                    <a:lnTo>
                      <a:pt x="422" y="124"/>
                    </a:lnTo>
                    <a:lnTo>
                      <a:pt x="409" y="92"/>
                    </a:lnTo>
                    <a:lnTo>
                      <a:pt x="389" y="72"/>
                    </a:lnTo>
                    <a:lnTo>
                      <a:pt x="363" y="46"/>
                    </a:lnTo>
                    <a:lnTo>
                      <a:pt x="331" y="27"/>
                    </a:lnTo>
                    <a:lnTo>
                      <a:pt x="298" y="14"/>
                    </a:lnTo>
                    <a:lnTo>
                      <a:pt x="253" y="7"/>
                    </a:lnTo>
                    <a:lnTo>
                      <a:pt x="214" y="1"/>
                    </a:lnTo>
                    <a:close/>
                  </a:path>
                </a:pathLst>
              </a:custGeom>
              <a:solidFill>
                <a:srgbClr val="FFF6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1515;p37"/>
              <p:cNvSpPr/>
              <p:nvPr/>
            </p:nvSpPr>
            <p:spPr>
              <a:xfrm>
                <a:off x="6812454" y="3622393"/>
                <a:ext cx="249327" cy="34372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390" extrusionOk="0">
                    <a:moveTo>
                      <a:pt x="2809" y="1"/>
                    </a:moveTo>
                    <a:lnTo>
                      <a:pt x="2647" y="65"/>
                    </a:lnTo>
                    <a:lnTo>
                      <a:pt x="2478" y="124"/>
                    </a:lnTo>
                    <a:lnTo>
                      <a:pt x="2310" y="176"/>
                    </a:lnTo>
                    <a:lnTo>
                      <a:pt x="2141" y="221"/>
                    </a:lnTo>
                    <a:lnTo>
                      <a:pt x="1966" y="260"/>
                    </a:lnTo>
                    <a:lnTo>
                      <a:pt x="1791" y="292"/>
                    </a:lnTo>
                    <a:lnTo>
                      <a:pt x="1616" y="318"/>
                    </a:lnTo>
                    <a:lnTo>
                      <a:pt x="1434" y="338"/>
                    </a:lnTo>
                    <a:lnTo>
                      <a:pt x="1259" y="351"/>
                    </a:lnTo>
                    <a:lnTo>
                      <a:pt x="1077" y="357"/>
                    </a:lnTo>
                    <a:lnTo>
                      <a:pt x="896" y="364"/>
                    </a:lnTo>
                    <a:lnTo>
                      <a:pt x="721" y="364"/>
                    </a:lnTo>
                    <a:lnTo>
                      <a:pt x="364" y="351"/>
                    </a:lnTo>
                    <a:lnTo>
                      <a:pt x="7" y="331"/>
                    </a:lnTo>
                    <a:lnTo>
                      <a:pt x="1" y="331"/>
                    </a:lnTo>
                    <a:lnTo>
                      <a:pt x="1" y="338"/>
                    </a:lnTo>
                    <a:lnTo>
                      <a:pt x="1" y="344"/>
                    </a:lnTo>
                    <a:lnTo>
                      <a:pt x="7" y="351"/>
                    </a:lnTo>
                    <a:lnTo>
                      <a:pt x="189" y="370"/>
                    </a:lnTo>
                    <a:lnTo>
                      <a:pt x="364" y="377"/>
                    </a:lnTo>
                    <a:lnTo>
                      <a:pt x="546" y="383"/>
                    </a:lnTo>
                    <a:lnTo>
                      <a:pt x="721" y="390"/>
                    </a:lnTo>
                    <a:lnTo>
                      <a:pt x="987" y="383"/>
                    </a:lnTo>
                    <a:lnTo>
                      <a:pt x="1259" y="370"/>
                    </a:lnTo>
                    <a:lnTo>
                      <a:pt x="1525" y="351"/>
                    </a:lnTo>
                    <a:lnTo>
                      <a:pt x="1791" y="312"/>
                    </a:lnTo>
                    <a:lnTo>
                      <a:pt x="2057" y="266"/>
                    </a:lnTo>
                    <a:lnTo>
                      <a:pt x="2186" y="234"/>
                    </a:lnTo>
                    <a:lnTo>
                      <a:pt x="2316" y="202"/>
                    </a:lnTo>
                    <a:lnTo>
                      <a:pt x="2446" y="163"/>
                    </a:lnTo>
                    <a:lnTo>
                      <a:pt x="2569" y="124"/>
                    </a:lnTo>
                    <a:lnTo>
                      <a:pt x="2699" y="78"/>
                    </a:lnTo>
                    <a:lnTo>
                      <a:pt x="2822" y="27"/>
                    </a:lnTo>
                    <a:lnTo>
                      <a:pt x="2828" y="20"/>
                    </a:lnTo>
                    <a:lnTo>
                      <a:pt x="2828" y="7"/>
                    </a:lnTo>
                    <a:lnTo>
                      <a:pt x="2822" y="1"/>
                    </a:lnTo>
                    <a:close/>
                  </a:path>
                </a:pathLst>
              </a:custGeom>
              <a:solidFill>
                <a:srgbClr val="1D2D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1516;p37"/>
              <p:cNvSpPr/>
              <p:nvPr/>
            </p:nvSpPr>
            <p:spPr>
              <a:xfrm>
                <a:off x="6839951" y="3824745"/>
                <a:ext cx="23531" cy="23531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7" extrusionOk="0">
                    <a:moveTo>
                      <a:pt x="130" y="0"/>
                    </a:moveTo>
                    <a:lnTo>
                      <a:pt x="0" y="130"/>
                    </a:lnTo>
                    <a:lnTo>
                      <a:pt x="130" y="266"/>
                    </a:lnTo>
                    <a:lnTo>
                      <a:pt x="266" y="130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1517;p37"/>
              <p:cNvSpPr/>
              <p:nvPr/>
            </p:nvSpPr>
            <p:spPr>
              <a:xfrm>
                <a:off x="7077116" y="3779533"/>
                <a:ext cx="23531" cy="24148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74" extrusionOk="0">
                    <a:moveTo>
                      <a:pt x="137" y="1"/>
                    </a:moveTo>
                    <a:lnTo>
                      <a:pt x="0" y="137"/>
                    </a:lnTo>
                    <a:lnTo>
                      <a:pt x="137" y="273"/>
                    </a:lnTo>
                    <a:lnTo>
                      <a:pt x="266" y="137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1518;p37"/>
              <p:cNvSpPr/>
              <p:nvPr/>
            </p:nvSpPr>
            <p:spPr>
              <a:xfrm>
                <a:off x="7104525" y="4249367"/>
                <a:ext cx="130436" cy="118979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50" fill="none" extrusionOk="0">
                    <a:moveTo>
                      <a:pt x="1" y="1"/>
                    </a:moveTo>
                    <a:lnTo>
                      <a:pt x="1479" y="1"/>
                    </a:lnTo>
                    <a:lnTo>
                      <a:pt x="1479" y="1"/>
                    </a:lnTo>
                    <a:lnTo>
                      <a:pt x="1479" y="59"/>
                    </a:lnTo>
                    <a:lnTo>
                      <a:pt x="1479" y="208"/>
                    </a:lnTo>
                    <a:lnTo>
                      <a:pt x="1473" y="312"/>
                    </a:lnTo>
                    <a:lnTo>
                      <a:pt x="1466" y="429"/>
                    </a:lnTo>
                    <a:lnTo>
                      <a:pt x="1447" y="552"/>
                    </a:lnTo>
                    <a:lnTo>
                      <a:pt x="1421" y="675"/>
                    </a:lnTo>
                    <a:lnTo>
                      <a:pt x="1388" y="798"/>
                    </a:lnTo>
                    <a:lnTo>
                      <a:pt x="1343" y="922"/>
                    </a:lnTo>
                    <a:lnTo>
                      <a:pt x="1317" y="980"/>
                    </a:lnTo>
                    <a:lnTo>
                      <a:pt x="1285" y="1038"/>
                    </a:lnTo>
                    <a:lnTo>
                      <a:pt x="1252" y="1090"/>
                    </a:lnTo>
                    <a:lnTo>
                      <a:pt x="1213" y="1142"/>
                    </a:lnTo>
                    <a:lnTo>
                      <a:pt x="1168" y="1187"/>
                    </a:lnTo>
                    <a:lnTo>
                      <a:pt x="1123" y="1226"/>
                    </a:lnTo>
                    <a:lnTo>
                      <a:pt x="1071" y="1265"/>
                    </a:lnTo>
                    <a:lnTo>
                      <a:pt x="1012" y="1291"/>
                    </a:lnTo>
                    <a:lnTo>
                      <a:pt x="954" y="1317"/>
                    </a:lnTo>
                    <a:lnTo>
                      <a:pt x="889" y="1337"/>
                    </a:lnTo>
                    <a:lnTo>
                      <a:pt x="818" y="1350"/>
                    </a:lnTo>
                    <a:lnTo>
                      <a:pt x="740" y="1350"/>
                    </a:lnTo>
                    <a:lnTo>
                      <a:pt x="740" y="1350"/>
                    </a:lnTo>
                    <a:lnTo>
                      <a:pt x="662" y="1350"/>
                    </a:lnTo>
                    <a:lnTo>
                      <a:pt x="591" y="1337"/>
                    </a:lnTo>
                    <a:lnTo>
                      <a:pt x="526" y="1317"/>
                    </a:lnTo>
                    <a:lnTo>
                      <a:pt x="468" y="1291"/>
                    </a:lnTo>
                    <a:lnTo>
                      <a:pt x="409" y="1265"/>
                    </a:lnTo>
                    <a:lnTo>
                      <a:pt x="357" y="1226"/>
                    </a:lnTo>
                    <a:lnTo>
                      <a:pt x="312" y="1187"/>
                    </a:lnTo>
                    <a:lnTo>
                      <a:pt x="267" y="1142"/>
                    </a:lnTo>
                    <a:lnTo>
                      <a:pt x="228" y="1090"/>
                    </a:lnTo>
                    <a:lnTo>
                      <a:pt x="195" y="1038"/>
                    </a:lnTo>
                    <a:lnTo>
                      <a:pt x="163" y="980"/>
                    </a:lnTo>
                    <a:lnTo>
                      <a:pt x="137" y="922"/>
                    </a:lnTo>
                    <a:lnTo>
                      <a:pt x="91" y="798"/>
                    </a:lnTo>
                    <a:lnTo>
                      <a:pt x="53" y="675"/>
                    </a:lnTo>
                    <a:lnTo>
                      <a:pt x="33" y="552"/>
                    </a:lnTo>
                    <a:lnTo>
                      <a:pt x="14" y="429"/>
                    </a:lnTo>
                    <a:lnTo>
                      <a:pt x="7" y="312"/>
                    </a:lnTo>
                    <a:lnTo>
                      <a:pt x="1" y="208"/>
                    </a:lnTo>
                    <a:lnTo>
                      <a:pt x="1" y="59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1519;p37"/>
              <p:cNvSpPr/>
              <p:nvPr/>
            </p:nvSpPr>
            <p:spPr>
              <a:xfrm>
                <a:off x="7271448" y="6373180"/>
                <a:ext cx="448683" cy="287048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3257" extrusionOk="0">
                    <a:moveTo>
                      <a:pt x="0" y="1"/>
                    </a:moveTo>
                    <a:lnTo>
                      <a:pt x="318" y="1557"/>
                    </a:lnTo>
                    <a:lnTo>
                      <a:pt x="175" y="3256"/>
                    </a:lnTo>
                    <a:lnTo>
                      <a:pt x="5091" y="3256"/>
                    </a:lnTo>
                    <a:lnTo>
                      <a:pt x="5085" y="3172"/>
                    </a:lnTo>
                    <a:lnTo>
                      <a:pt x="5059" y="3088"/>
                    </a:lnTo>
                    <a:lnTo>
                      <a:pt x="5020" y="3003"/>
                    </a:lnTo>
                    <a:lnTo>
                      <a:pt x="4974" y="2926"/>
                    </a:lnTo>
                    <a:lnTo>
                      <a:pt x="4909" y="2841"/>
                    </a:lnTo>
                    <a:lnTo>
                      <a:pt x="4838" y="2757"/>
                    </a:lnTo>
                    <a:lnTo>
                      <a:pt x="4754" y="2673"/>
                    </a:lnTo>
                    <a:lnTo>
                      <a:pt x="4669" y="2595"/>
                    </a:lnTo>
                    <a:lnTo>
                      <a:pt x="4566" y="2517"/>
                    </a:lnTo>
                    <a:lnTo>
                      <a:pt x="4462" y="2433"/>
                    </a:lnTo>
                    <a:lnTo>
                      <a:pt x="4352" y="2355"/>
                    </a:lnTo>
                    <a:lnTo>
                      <a:pt x="4241" y="2284"/>
                    </a:lnTo>
                    <a:lnTo>
                      <a:pt x="4002" y="2135"/>
                    </a:lnTo>
                    <a:lnTo>
                      <a:pt x="3755" y="1998"/>
                    </a:lnTo>
                    <a:lnTo>
                      <a:pt x="3509" y="1869"/>
                    </a:lnTo>
                    <a:lnTo>
                      <a:pt x="3269" y="1758"/>
                    </a:lnTo>
                    <a:lnTo>
                      <a:pt x="3042" y="1655"/>
                    </a:lnTo>
                    <a:lnTo>
                      <a:pt x="2841" y="1564"/>
                    </a:lnTo>
                    <a:lnTo>
                      <a:pt x="2542" y="1447"/>
                    </a:lnTo>
                    <a:lnTo>
                      <a:pt x="2432" y="1402"/>
                    </a:ln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1520;p37"/>
              <p:cNvSpPr/>
              <p:nvPr/>
            </p:nvSpPr>
            <p:spPr>
              <a:xfrm>
                <a:off x="7304585" y="6630967"/>
                <a:ext cx="376150" cy="88"/>
              </a:xfrm>
              <a:custGeom>
                <a:avLst/>
                <a:gdLst/>
                <a:ahLst/>
                <a:cxnLst/>
                <a:rect l="l" t="t" r="r" b="b"/>
                <a:pathLst>
                  <a:path w="4268" h="1" fill="none" extrusionOk="0">
                    <a:moveTo>
                      <a:pt x="0" y="1"/>
                    </a:moveTo>
                    <a:lnTo>
                      <a:pt x="4268" y="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1521;p37"/>
              <p:cNvSpPr/>
              <p:nvPr/>
            </p:nvSpPr>
            <p:spPr>
              <a:xfrm>
                <a:off x="7316571" y="6541865"/>
                <a:ext cx="85841" cy="8919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12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40" y="6"/>
                    </a:lnTo>
                    <a:lnTo>
                      <a:pt x="143" y="39"/>
                    </a:lnTo>
                    <a:lnTo>
                      <a:pt x="215" y="65"/>
                    </a:lnTo>
                    <a:lnTo>
                      <a:pt x="292" y="97"/>
                    </a:lnTo>
                    <a:lnTo>
                      <a:pt x="377" y="143"/>
                    </a:lnTo>
                    <a:lnTo>
                      <a:pt x="468" y="188"/>
                    </a:lnTo>
                    <a:lnTo>
                      <a:pt x="552" y="253"/>
                    </a:lnTo>
                    <a:lnTo>
                      <a:pt x="643" y="324"/>
                    </a:lnTo>
                    <a:lnTo>
                      <a:pt x="720" y="402"/>
                    </a:lnTo>
                    <a:lnTo>
                      <a:pt x="798" y="499"/>
                    </a:lnTo>
                    <a:lnTo>
                      <a:pt x="831" y="551"/>
                    </a:lnTo>
                    <a:lnTo>
                      <a:pt x="863" y="610"/>
                    </a:lnTo>
                    <a:lnTo>
                      <a:pt x="889" y="668"/>
                    </a:lnTo>
                    <a:lnTo>
                      <a:pt x="915" y="726"/>
                    </a:lnTo>
                    <a:lnTo>
                      <a:pt x="934" y="791"/>
                    </a:lnTo>
                    <a:lnTo>
                      <a:pt x="954" y="863"/>
                    </a:lnTo>
                    <a:lnTo>
                      <a:pt x="967" y="934"/>
                    </a:lnTo>
                    <a:lnTo>
                      <a:pt x="973" y="1012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1522;p37"/>
              <p:cNvSpPr/>
              <p:nvPr/>
            </p:nvSpPr>
            <p:spPr>
              <a:xfrm>
                <a:off x="7515486" y="6550414"/>
                <a:ext cx="56052" cy="80641"/>
              </a:xfrm>
              <a:custGeom>
                <a:avLst/>
                <a:gdLst/>
                <a:ahLst/>
                <a:cxnLst/>
                <a:rect l="l" t="t" r="r" b="b"/>
                <a:pathLst>
                  <a:path w="636" h="915" fill="none" extrusionOk="0">
                    <a:moveTo>
                      <a:pt x="636" y="0"/>
                    </a:moveTo>
                    <a:lnTo>
                      <a:pt x="636" y="0"/>
                    </a:lnTo>
                    <a:lnTo>
                      <a:pt x="610" y="7"/>
                    </a:lnTo>
                    <a:lnTo>
                      <a:pt x="532" y="33"/>
                    </a:lnTo>
                    <a:lnTo>
                      <a:pt x="480" y="59"/>
                    </a:lnTo>
                    <a:lnTo>
                      <a:pt x="422" y="85"/>
                    </a:lnTo>
                    <a:lnTo>
                      <a:pt x="364" y="124"/>
                    </a:lnTo>
                    <a:lnTo>
                      <a:pt x="305" y="169"/>
                    </a:lnTo>
                    <a:lnTo>
                      <a:pt x="240" y="227"/>
                    </a:lnTo>
                    <a:lnTo>
                      <a:pt x="182" y="286"/>
                    </a:lnTo>
                    <a:lnTo>
                      <a:pt x="130" y="363"/>
                    </a:lnTo>
                    <a:lnTo>
                      <a:pt x="85" y="448"/>
                    </a:lnTo>
                    <a:lnTo>
                      <a:pt x="46" y="545"/>
                    </a:lnTo>
                    <a:lnTo>
                      <a:pt x="20" y="655"/>
                    </a:lnTo>
                    <a:lnTo>
                      <a:pt x="7" y="714"/>
                    </a:lnTo>
                    <a:lnTo>
                      <a:pt x="0" y="778"/>
                    </a:lnTo>
                    <a:lnTo>
                      <a:pt x="0" y="843"/>
                    </a:lnTo>
                    <a:lnTo>
                      <a:pt x="7" y="915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1523;p37"/>
              <p:cNvSpPr/>
              <p:nvPr/>
            </p:nvSpPr>
            <p:spPr>
              <a:xfrm>
                <a:off x="7413781" y="6396623"/>
                <a:ext cx="123474" cy="173268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1966" fill="none" extrusionOk="0">
                    <a:moveTo>
                      <a:pt x="0" y="1"/>
                    </a:moveTo>
                    <a:lnTo>
                      <a:pt x="156" y="1440"/>
                    </a:lnTo>
                    <a:lnTo>
                      <a:pt x="1401" y="1966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1524;p37"/>
              <p:cNvSpPr/>
              <p:nvPr/>
            </p:nvSpPr>
            <p:spPr>
              <a:xfrm>
                <a:off x="6801085" y="4309385"/>
                <a:ext cx="775654" cy="356143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4041" extrusionOk="0">
                    <a:moveTo>
                      <a:pt x="7743" y="1"/>
                    </a:moveTo>
                    <a:lnTo>
                      <a:pt x="7484" y="208"/>
                    </a:lnTo>
                    <a:lnTo>
                      <a:pt x="7186" y="435"/>
                    </a:lnTo>
                    <a:lnTo>
                      <a:pt x="6569" y="889"/>
                    </a:lnTo>
                    <a:lnTo>
                      <a:pt x="6077" y="1246"/>
                    </a:lnTo>
                    <a:lnTo>
                      <a:pt x="5869" y="1388"/>
                    </a:lnTo>
                    <a:lnTo>
                      <a:pt x="6187" y="1849"/>
                    </a:lnTo>
                    <a:lnTo>
                      <a:pt x="2367" y="1998"/>
                    </a:lnTo>
                    <a:lnTo>
                      <a:pt x="2179" y="1946"/>
                    </a:lnTo>
                    <a:lnTo>
                      <a:pt x="1985" y="1907"/>
                    </a:lnTo>
                    <a:lnTo>
                      <a:pt x="1790" y="1881"/>
                    </a:lnTo>
                    <a:lnTo>
                      <a:pt x="1595" y="1855"/>
                    </a:lnTo>
                    <a:lnTo>
                      <a:pt x="1401" y="1842"/>
                    </a:lnTo>
                    <a:lnTo>
                      <a:pt x="1213" y="1836"/>
                    </a:lnTo>
                    <a:lnTo>
                      <a:pt x="1025" y="1836"/>
                    </a:lnTo>
                    <a:lnTo>
                      <a:pt x="856" y="1842"/>
                    </a:lnTo>
                    <a:lnTo>
                      <a:pt x="694" y="1855"/>
                    </a:lnTo>
                    <a:lnTo>
                      <a:pt x="545" y="1868"/>
                    </a:lnTo>
                    <a:lnTo>
                      <a:pt x="415" y="1888"/>
                    </a:lnTo>
                    <a:lnTo>
                      <a:pt x="298" y="1914"/>
                    </a:lnTo>
                    <a:lnTo>
                      <a:pt x="208" y="1940"/>
                    </a:lnTo>
                    <a:lnTo>
                      <a:pt x="136" y="1966"/>
                    </a:lnTo>
                    <a:lnTo>
                      <a:pt x="110" y="1985"/>
                    </a:lnTo>
                    <a:lnTo>
                      <a:pt x="91" y="1998"/>
                    </a:lnTo>
                    <a:lnTo>
                      <a:pt x="84" y="2011"/>
                    </a:lnTo>
                    <a:lnTo>
                      <a:pt x="78" y="2030"/>
                    </a:lnTo>
                    <a:lnTo>
                      <a:pt x="84" y="2056"/>
                    </a:lnTo>
                    <a:lnTo>
                      <a:pt x="97" y="2076"/>
                    </a:lnTo>
                    <a:lnTo>
                      <a:pt x="130" y="2095"/>
                    </a:lnTo>
                    <a:lnTo>
                      <a:pt x="169" y="2102"/>
                    </a:lnTo>
                    <a:lnTo>
                      <a:pt x="214" y="2108"/>
                    </a:lnTo>
                    <a:lnTo>
                      <a:pt x="273" y="2108"/>
                    </a:lnTo>
                    <a:lnTo>
                      <a:pt x="396" y="2102"/>
                    </a:lnTo>
                    <a:lnTo>
                      <a:pt x="545" y="2095"/>
                    </a:lnTo>
                    <a:lnTo>
                      <a:pt x="772" y="2095"/>
                    </a:lnTo>
                    <a:lnTo>
                      <a:pt x="843" y="2102"/>
                    </a:lnTo>
                    <a:lnTo>
                      <a:pt x="915" y="2115"/>
                    </a:lnTo>
                    <a:lnTo>
                      <a:pt x="979" y="2134"/>
                    </a:lnTo>
                    <a:lnTo>
                      <a:pt x="882" y="2154"/>
                    </a:lnTo>
                    <a:lnTo>
                      <a:pt x="785" y="2173"/>
                    </a:lnTo>
                    <a:lnTo>
                      <a:pt x="694" y="2193"/>
                    </a:lnTo>
                    <a:lnTo>
                      <a:pt x="610" y="2218"/>
                    </a:lnTo>
                    <a:lnTo>
                      <a:pt x="448" y="2283"/>
                    </a:lnTo>
                    <a:lnTo>
                      <a:pt x="305" y="2348"/>
                    </a:lnTo>
                    <a:lnTo>
                      <a:pt x="182" y="2419"/>
                    </a:lnTo>
                    <a:lnTo>
                      <a:pt x="136" y="2458"/>
                    </a:lnTo>
                    <a:lnTo>
                      <a:pt x="91" y="2497"/>
                    </a:lnTo>
                    <a:lnTo>
                      <a:pt x="59" y="2530"/>
                    </a:lnTo>
                    <a:lnTo>
                      <a:pt x="33" y="2569"/>
                    </a:lnTo>
                    <a:lnTo>
                      <a:pt x="13" y="2601"/>
                    </a:lnTo>
                    <a:lnTo>
                      <a:pt x="7" y="2633"/>
                    </a:lnTo>
                    <a:lnTo>
                      <a:pt x="0" y="2659"/>
                    </a:lnTo>
                    <a:lnTo>
                      <a:pt x="7" y="2685"/>
                    </a:lnTo>
                    <a:lnTo>
                      <a:pt x="13" y="2698"/>
                    </a:lnTo>
                    <a:lnTo>
                      <a:pt x="26" y="2718"/>
                    </a:lnTo>
                    <a:lnTo>
                      <a:pt x="46" y="2731"/>
                    </a:lnTo>
                    <a:lnTo>
                      <a:pt x="65" y="2737"/>
                    </a:lnTo>
                    <a:lnTo>
                      <a:pt x="104" y="2744"/>
                    </a:lnTo>
                    <a:lnTo>
                      <a:pt x="188" y="2744"/>
                    </a:lnTo>
                    <a:lnTo>
                      <a:pt x="221" y="2737"/>
                    </a:lnTo>
                    <a:lnTo>
                      <a:pt x="188" y="2763"/>
                    </a:lnTo>
                    <a:lnTo>
                      <a:pt x="156" y="2796"/>
                    </a:lnTo>
                    <a:lnTo>
                      <a:pt x="123" y="2835"/>
                    </a:lnTo>
                    <a:lnTo>
                      <a:pt x="97" y="2880"/>
                    </a:lnTo>
                    <a:lnTo>
                      <a:pt x="78" y="2932"/>
                    </a:lnTo>
                    <a:lnTo>
                      <a:pt x="78" y="2951"/>
                    </a:lnTo>
                    <a:lnTo>
                      <a:pt x="78" y="2977"/>
                    </a:lnTo>
                    <a:lnTo>
                      <a:pt x="84" y="2997"/>
                    </a:lnTo>
                    <a:lnTo>
                      <a:pt x="104" y="3023"/>
                    </a:lnTo>
                    <a:lnTo>
                      <a:pt x="110" y="3029"/>
                    </a:lnTo>
                    <a:lnTo>
                      <a:pt x="130" y="3036"/>
                    </a:lnTo>
                    <a:lnTo>
                      <a:pt x="175" y="3042"/>
                    </a:lnTo>
                    <a:lnTo>
                      <a:pt x="305" y="3042"/>
                    </a:lnTo>
                    <a:lnTo>
                      <a:pt x="480" y="3016"/>
                    </a:lnTo>
                    <a:lnTo>
                      <a:pt x="675" y="2984"/>
                    </a:lnTo>
                    <a:lnTo>
                      <a:pt x="856" y="2945"/>
                    </a:lnTo>
                    <a:lnTo>
                      <a:pt x="1018" y="2906"/>
                    </a:lnTo>
                    <a:lnTo>
                      <a:pt x="1174" y="2867"/>
                    </a:lnTo>
                    <a:lnTo>
                      <a:pt x="1051" y="2938"/>
                    </a:lnTo>
                    <a:lnTo>
                      <a:pt x="772" y="3094"/>
                    </a:lnTo>
                    <a:lnTo>
                      <a:pt x="629" y="3185"/>
                    </a:lnTo>
                    <a:lnTo>
                      <a:pt x="512" y="3263"/>
                    </a:lnTo>
                    <a:lnTo>
                      <a:pt x="467" y="3301"/>
                    </a:lnTo>
                    <a:lnTo>
                      <a:pt x="441" y="3334"/>
                    </a:lnTo>
                    <a:lnTo>
                      <a:pt x="422" y="3360"/>
                    </a:lnTo>
                    <a:lnTo>
                      <a:pt x="422" y="3373"/>
                    </a:lnTo>
                    <a:lnTo>
                      <a:pt x="428" y="3379"/>
                    </a:lnTo>
                    <a:lnTo>
                      <a:pt x="448" y="3392"/>
                    </a:lnTo>
                    <a:lnTo>
                      <a:pt x="467" y="3399"/>
                    </a:lnTo>
                    <a:lnTo>
                      <a:pt x="500" y="3405"/>
                    </a:lnTo>
                    <a:lnTo>
                      <a:pt x="538" y="3405"/>
                    </a:lnTo>
                    <a:lnTo>
                      <a:pt x="642" y="3386"/>
                    </a:lnTo>
                    <a:lnTo>
                      <a:pt x="772" y="3360"/>
                    </a:lnTo>
                    <a:lnTo>
                      <a:pt x="934" y="3314"/>
                    </a:lnTo>
                    <a:lnTo>
                      <a:pt x="1122" y="3256"/>
                    </a:lnTo>
                    <a:lnTo>
                      <a:pt x="1589" y="3113"/>
                    </a:lnTo>
                    <a:lnTo>
                      <a:pt x="1777" y="3126"/>
                    </a:lnTo>
                    <a:lnTo>
                      <a:pt x="1946" y="3139"/>
                    </a:lnTo>
                    <a:lnTo>
                      <a:pt x="2101" y="3133"/>
                    </a:lnTo>
                    <a:lnTo>
                      <a:pt x="2231" y="3126"/>
                    </a:lnTo>
                    <a:lnTo>
                      <a:pt x="2341" y="3120"/>
                    </a:lnTo>
                    <a:lnTo>
                      <a:pt x="2419" y="3107"/>
                    </a:lnTo>
                    <a:lnTo>
                      <a:pt x="2484" y="3094"/>
                    </a:lnTo>
                    <a:lnTo>
                      <a:pt x="6933" y="4008"/>
                    </a:lnTo>
                    <a:lnTo>
                      <a:pt x="7036" y="4021"/>
                    </a:lnTo>
                    <a:lnTo>
                      <a:pt x="7147" y="4034"/>
                    </a:lnTo>
                    <a:lnTo>
                      <a:pt x="7250" y="4041"/>
                    </a:lnTo>
                    <a:lnTo>
                      <a:pt x="7354" y="4034"/>
                    </a:lnTo>
                    <a:lnTo>
                      <a:pt x="7458" y="4021"/>
                    </a:lnTo>
                    <a:lnTo>
                      <a:pt x="7562" y="4002"/>
                    </a:lnTo>
                    <a:lnTo>
                      <a:pt x="7665" y="3982"/>
                    </a:lnTo>
                    <a:lnTo>
                      <a:pt x="7763" y="3950"/>
                    </a:lnTo>
                    <a:lnTo>
                      <a:pt x="7860" y="3911"/>
                    </a:lnTo>
                    <a:lnTo>
                      <a:pt x="7957" y="3866"/>
                    </a:lnTo>
                    <a:lnTo>
                      <a:pt x="8048" y="3814"/>
                    </a:lnTo>
                    <a:lnTo>
                      <a:pt x="8132" y="3762"/>
                    </a:lnTo>
                    <a:lnTo>
                      <a:pt x="8217" y="3697"/>
                    </a:lnTo>
                    <a:lnTo>
                      <a:pt x="8301" y="3626"/>
                    </a:lnTo>
                    <a:lnTo>
                      <a:pt x="8372" y="3554"/>
                    </a:lnTo>
                    <a:lnTo>
                      <a:pt x="8444" y="3470"/>
                    </a:lnTo>
                    <a:lnTo>
                      <a:pt x="8515" y="3379"/>
                    </a:lnTo>
                    <a:lnTo>
                      <a:pt x="8580" y="3288"/>
                    </a:lnTo>
                    <a:lnTo>
                      <a:pt x="8632" y="3185"/>
                    </a:lnTo>
                    <a:lnTo>
                      <a:pt x="8684" y="3087"/>
                    </a:lnTo>
                    <a:lnTo>
                      <a:pt x="8722" y="2977"/>
                    </a:lnTo>
                    <a:lnTo>
                      <a:pt x="8755" y="2873"/>
                    </a:lnTo>
                    <a:lnTo>
                      <a:pt x="8774" y="2763"/>
                    </a:lnTo>
                    <a:lnTo>
                      <a:pt x="8794" y="2653"/>
                    </a:lnTo>
                    <a:lnTo>
                      <a:pt x="8800" y="2543"/>
                    </a:lnTo>
                    <a:lnTo>
                      <a:pt x="8800" y="2432"/>
                    </a:lnTo>
                    <a:lnTo>
                      <a:pt x="8794" y="2322"/>
                    </a:lnTo>
                    <a:lnTo>
                      <a:pt x="8781" y="2212"/>
                    </a:lnTo>
                    <a:lnTo>
                      <a:pt x="8755" y="2102"/>
                    </a:lnTo>
                    <a:lnTo>
                      <a:pt x="8722" y="1991"/>
                    </a:lnTo>
                    <a:lnTo>
                      <a:pt x="8684" y="1888"/>
                    </a:lnTo>
                    <a:lnTo>
                      <a:pt x="8638" y="1777"/>
                    </a:lnTo>
                    <a:lnTo>
                      <a:pt x="7743" y="1"/>
                    </a:lnTo>
                    <a:close/>
                  </a:path>
                </a:pathLst>
              </a:custGeom>
              <a:solidFill>
                <a:srgbClr val="F797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1525;p37"/>
              <p:cNvSpPr/>
              <p:nvPr/>
            </p:nvSpPr>
            <p:spPr>
              <a:xfrm>
                <a:off x="6826731" y="4526014"/>
                <a:ext cx="89278" cy="22386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254" fill="none" extrusionOk="0">
                    <a:moveTo>
                      <a:pt x="1" y="253"/>
                    </a:moveTo>
                    <a:lnTo>
                      <a:pt x="1" y="253"/>
                    </a:lnTo>
                    <a:lnTo>
                      <a:pt x="98" y="214"/>
                    </a:lnTo>
                    <a:lnTo>
                      <a:pt x="196" y="175"/>
                    </a:lnTo>
                    <a:lnTo>
                      <a:pt x="325" y="137"/>
                    </a:lnTo>
                    <a:lnTo>
                      <a:pt x="481" y="91"/>
                    </a:lnTo>
                    <a:lnTo>
                      <a:pt x="649" y="52"/>
                    </a:lnTo>
                    <a:lnTo>
                      <a:pt x="831" y="20"/>
                    </a:lnTo>
                    <a:lnTo>
                      <a:pt x="922" y="7"/>
                    </a:lnTo>
                    <a:lnTo>
                      <a:pt x="1013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1526;p37"/>
              <p:cNvSpPr/>
              <p:nvPr/>
            </p:nvSpPr>
            <p:spPr>
              <a:xfrm>
                <a:off x="7249679" y="4467142"/>
                <a:ext cx="229850" cy="9254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105" fill="none" extrusionOk="0">
                    <a:moveTo>
                      <a:pt x="2608" y="0"/>
                    </a:moveTo>
                    <a:lnTo>
                      <a:pt x="1" y="104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1527;p37"/>
              <p:cNvSpPr/>
              <p:nvPr/>
            </p:nvSpPr>
            <p:spPr>
              <a:xfrm>
                <a:off x="7318334" y="4309385"/>
                <a:ext cx="166923" cy="144714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642" extrusionOk="0">
                    <a:moveTo>
                      <a:pt x="1874" y="1"/>
                    </a:moveTo>
                    <a:lnTo>
                      <a:pt x="1615" y="208"/>
                    </a:lnTo>
                    <a:lnTo>
                      <a:pt x="1317" y="435"/>
                    </a:lnTo>
                    <a:lnTo>
                      <a:pt x="700" y="889"/>
                    </a:lnTo>
                    <a:lnTo>
                      <a:pt x="208" y="1246"/>
                    </a:lnTo>
                    <a:lnTo>
                      <a:pt x="0" y="1388"/>
                    </a:lnTo>
                    <a:lnTo>
                      <a:pt x="175" y="1641"/>
                    </a:lnTo>
                    <a:lnTo>
                      <a:pt x="1894" y="39"/>
                    </a:lnTo>
                    <a:lnTo>
                      <a:pt x="1874" y="1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1528;p37"/>
              <p:cNvSpPr/>
              <p:nvPr/>
            </p:nvSpPr>
            <p:spPr>
              <a:xfrm>
                <a:off x="7478911" y="4537471"/>
                <a:ext cx="71475" cy="755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57" extrusionOk="0">
                    <a:moveTo>
                      <a:pt x="506" y="0"/>
                    </a:moveTo>
                    <a:lnTo>
                      <a:pt x="428" y="7"/>
                    </a:lnTo>
                    <a:lnTo>
                      <a:pt x="351" y="39"/>
                    </a:lnTo>
                    <a:lnTo>
                      <a:pt x="273" y="78"/>
                    </a:lnTo>
                    <a:lnTo>
                      <a:pt x="201" y="136"/>
                    </a:lnTo>
                    <a:lnTo>
                      <a:pt x="137" y="201"/>
                    </a:lnTo>
                    <a:lnTo>
                      <a:pt x="78" y="279"/>
                    </a:lnTo>
                    <a:lnTo>
                      <a:pt x="39" y="363"/>
                    </a:lnTo>
                    <a:lnTo>
                      <a:pt x="13" y="448"/>
                    </a:lnTo>
                    <a:lnTo>
                      <a:pt x="0" y="525"/>
                    </a:lnTo>
                    <a:lnTo>
                      <a:pt x="0" y="603"/>
                    </a:lnTo>
                    <a:lnTo>
                      <a:pt x="7" y="642"/>
                    </a:lnTo>
                    <a:lnTo>
                      <a:pt x="20" y="675"/>
                    </a:lnTo>
                    <a:lnTo>
                      <a:pt x="33" y="707"/>
                    </a:lnTo>
                    <a:lnTo>
                      <a:pt x="52" y="739"/>
                    </a:lnTo>
                    <a:lnTo>
                      <a:pt x="78" y="765"/>
                    </a:lnTo>
                    <a:lnTo>
                      <a:pt x="104" y="791"/>
                    </a:lnTo>
                    <a:lnTo>
                      <a:pt x="130" y="811"/>
                    </a:lnTo>
                    <a:lnTo>
                      <a:pt x="162" y="830"/>
                    </a:lnTo>
                    <a:lnTo>
                      <a:pt x="195" y="843"/>
                    </a:lnTo>
                    <a:lnTo>
                      <a:pt x="234" y="850"/>
                    </a:lnTo>
                    <a:lnTo>
                      <a:pt x="266" y="856"/>
                    </a:lnTo>
                    <a:lnTo>
                      <a:pt x="305" y="856"/>
                    </a:lnTo>
                    <a:lnTo>
                      <a:pt x="383" y="843"/>
                    </a:lnTo>
                    <a:lnTo>
                      <a:pt x="461" y="817"/>
                    </a:lnTo>
                    <a:lnTo>
                      <a:pt x="539" y="778"/>
                    </a:lnTo>
                    <a:lnTo>
                      <a:pt x="610" y="720"/>
                    </a:lnTo>
                    <a:lnTo>
                      <a:pt x="675" y="649"/>
                    </a:lnTo>
                    <a:lnTo>
                      <a:pt x="733" y="571"/>
                    </a:lnTo>
                    <a:lnTo>
                      <a:pt x="772" y="493"/>
                    </a:lnTo>
                    <a:lnTo>
                      <a:pt x="798" y="409"/>
                    </a:lnTo>
                    <a:lnTo>
                      <a:pt x="811" y="324"/>
                    </a:lnTo>
                    <a:lnTo>
                      <a:pt x="811" y="247"/>
                    </a:lnTo>
                    <a:lnTo>
                      <a:pt x="804" y="214"/>
                    </a:lnTo>
                    <a:lnTo>
                      <a:pt x="792" y="175"/>
                    </a:lnTo>
                    <a:lnTo>
                      <a:pt x="779" y="143"/>
                    </a:lnTo>
                    <a:lnTo>
                      <a:pt x="759" y="110"/>
                    </a:lnTo>
                    <a:lnTo>
                      <a:pt x="733" y="84"/>
                    </a:lnTo>
                    <a:lnTo>
                      <a:pt x="707" y="58"/>
                    </a:lnTo>
                    <a:lnTo>
                      <a:pt x="681" y="39"/>
                    </a:lnTo>
                    <a:lnTo>
                      <a:pt x="649" y="26"/>
                    </a:lnTo>
                    <a:lnTo>
                      <a:pt x="616" y="13"/>
                    </a:lnTo>
                    <a:lnTo>
                      <a:pt x="584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4" name="Google Shape;1529;p37"/>
            <p:cNvGrpSpPr/>
            <p:nvPr/>
          </p:nvGrpSpPr>
          <p:grpSpPr>
            <a:xfrm>
              <a:off x="5119288" y="2371132"/>
              <a:ext cx="1225371" cy="1922682"/>
              <a:chOff x="810814" y="3893841"/>
              <a:chExt cx="1623224" cy="2546937"/>
            </a:xfrm>
          </p:grpSpPr>
          <p:sp>
            <p:nvSpPr>
              <p:cNvPr id="463" name="Google Shape;1530;p37"/>
              <p:cNvSpPr/>
              <p:nvPr/>
            </p:nvSpPr>
            <p:spPr>
              <a:xfrm>
                <a:off x="1064547" y="6192596"/>
                <a:ext cx="304145" cy="248181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816" extrusionOk="0">
                    <a:moveTo>
                      <a:pt x="1933" y="1"/>
                    </a:moveTo>
                    <a:lnTo>
                      <a:pt x="1849" y="1259"/>
                    </a:lnTo>
                    <a:lnTo>
                      <a:pt x="1648" y="1317"/>
                    </a:lnTo>
                    <a:lnTo>
                      <a:pt x="1466" y="1382"/>
                    </a:lnTo>
                    <a:lnTo>
                      <a:pt x="1291" y="1453"/>
                    </a:lnTo>
                    <a:lnTo>
                      <a:pt x="1135" y="1525"/>
                    </a:lnTo>
                    <a:lnTo>
                      <a:pt x="986" y="1602"/>
                    </a:lnTo>
                    <a:lnTo>
                      <a:pt x="850" y="1687"/>
                    </a:lnTo>
                    <a:lnTo>
                      <a:pt x="727" y="1765"/>
                    </a:lnTo>
                    <a:lnTo>
                      <a:pt x="617" y="1849"/>
                    </a:lnTo>
                    <a:lnTo>
                      <a:pt x="513" y="1933"/>
                    </a:lnTo>
                    <a:lnTo>
                      <a:pt x="415" y="2018"/>
                    </a:lnTo>
                    <a:lnTo>
                      <a:pt x="331" y="2102"/>
                    </a:lnTo>
                    <a:lnTo>
                      <a:pt x="260" y="2180"/>
                    </a:lnTo>
                    <a:lnTo>
                      <a:pt x="189" y="2257"/>
                    </a:lnTo>
                    <a:lnTo>
                      <a:pt x="130" y="2335"/>
                    </a:lnTo>
                    <a:lnTo>
                      <a:pt x="33" y="2478"/>
                    </a:lnTo>
                    <a:lnTo>
                      <a:pt x="20" y="2504"/>
                    </a:lnTo>
                    <a:lnTo>
                      <a:pt x="13" y="2536"/>
                    </a:lnTo>
                    <a:lnTo>
                      <a:pt x="7" y="2562"/>
                    </a:lnTo>
                    <a:lnTo>
                      <a:pt x="0" y="2588"/>
                    </a:lnTo>
                    <a:lnTo>
                      <a:pt x="7" y="2647"/>
                    </a:lnTo>
                    <a:lnTo>
                      <a:pt x="33" y="2698"/>
                    </a:lnTo>
                    <a:lnTo>
                      <a:pt x="65" y="2744"/>
                    </a:lnTo>
                    <a:lnTo>
                      <a:pt x="104" y="2776"/>
                    </a:lnTo>
                    <a:lnTo>
                      <a:pt x="130" y="2789"/>
                    </a:lnTo>
                    <a:lnTo>
                      <a:pt x="156" y="2802"/>
                    </a:lnTo>
                    <a:lnTo>
                      <a:pt x="189" y="2809"/>
                    </a:lnTo>
                    <a:lnTo>
                      <a:pt x="214" y="2809"/>
                    </a:lnTo>
                    <a:lnTo>
                      <a:pt x="3366" y="2815"/>
                    </a:lnTo>
                    <a:lnTo>
                      <a:pt x="3405" y="2679"/>
                    </a:lnTo>
                    <a:lnTo>
                      <a:pt x="3431" y="2543"/>
                    </a:lnTo>
                    <a:lnTo>
                      <a:pt x="3444" y="2413"/>
                    </a:lnTo>
                    <a:lnTo>
                      <a:pt x="3450" y="2283"/>
                    </a:lnTo>
                    <a:lnTo>
                      <a:pt x="3444" y="2167"/>
                    </a:lnTo>
                    <a:lnTo>
                      <a:pt x="3431" y="2050"/>
                    </a:lnTo>
                    <a:lnTo>
                      <a:pt x="3412" y="1940"/>
                    </a:lnTo>
                    <a:lnTo>
                      <a:pt x="3386" y="1836"/>
                    </a:lnTo>
                    <a:lnTo>
                      <a:pt x="3360" y="1745"/>
                    </a:lnTo>
                    <a:lnTo>
                      <a:pt x="3327" y="1661"/>
                    </a:lnTo>
                    <a:lnTo>
                      <a:pt x="3269" y="1531"/>
                    </a:lnTo>
                    <a:lnTo>
                      <a:pt x="3230" y="1440"/>
                    </a:lnTo>
                    <a:lnTo>
                      <a:pt x="3211" y="1414"/>
                    </a:lnTo>
                    <a:lnTo>
                      <a:pt x="3399" y="370"/>
                    </a:lnTo>
                    <a:lnTo>
                      <a:pt x="1933" y="1"/>
                    </a:lnTo>
                    <a:close/>
                  </a:path>
                </a:pathLst>
              </a:custGeom>
              <a:solidFill>
                <a:srgbClr val="FDC0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1531;p37"/>
              <p:cNvSpPr/>
              <p:nvPr/>
            </p:nvSpPr>
            <p:spPr>
              <a:xfrm>
                <a:off x="1064547" y="6314307"/>
                <a:ext cx="304145" cy="12647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1435" extrusionOk="0">
                    <a:moveTo>
                      <a:pt x="1466" y="1"/>
                    </a:moveTo>
                    <a:lnTo>
                      <a:pt x="1317" y="66"/>
                    </a:lnTo>
                    <a:lnTo>
                      <a:pt x="1174" y="131"/>
                    </a:lnTo>
                    <a:lnTo>
                      <a:pt x="1045" y="196"/>
                    </a:lnTo>
                    <a:lnTo>
                      <a:pt x="921" y="267"/>
                    </a:lnTo>
                    <a:lnTo>
                      <a:pt x="805" y="332"/>
                    </a:lnTo>
                    <a:lnTo>
                      <a:pt x="701" y="410"/>
                    </a:lnTo>
                    <a:lnTo>
                      <a:pt x="604" y="481"/>
                    </a:lnTo>
                    <a:lnTo>
                      <a:pt x="513" y="552"/>
                    </a:lnTo>
                    <a:lnTo>
                      <a:pt x="428" y="624"/>
                    </a:lnTo>
                    <a:lnTo>
                      <a:pt x="351" y="701"/>
                    </a:lnTo>
                    <a:lnTo>
                      <a:pt x="286" y="773"/>
                    </a:lnTo>
                    <a:lnTo>
                      <a:pt x="221" y="838"/>
                    </a:lnTo>
                    <a:lnTo>
                      <a:pt x="117" y="974"/>
                    </a:lnTo>
                    <a:lnTo>
                      <a:pt x="33" y="1097"/>
                    </a:lnTo>
                    <a:lnTo>
                      <a:pt x="20" y="1123"/>
                    </a:lnTo>
                    <a:lnTo>
                      <a:pt x="13" y="1155"/>
                    </a:lnTo>
                    <a:lnTo>
                      <a:pt x="7" y="1181"/>
                    </a:lnTo>
                    <a:lnTo>
                      <a:pt x="0" y="1207"/>
                    </a:lnTo>
                    <a:lnTo>
                      <a:pt x="7" y="1266"/>
                    </a:lnTo>
                    <a:lnTo>
                      <a:pt x="33" y="1317"/>
                    </a:lnTo>
                    <a:lnTo>
                      <a:pt x="65" y="1363"/>
                    </a:lnTo>
                    <a:lnTo>
                      <a:pt x="104" y="1395"/>
                    </a:lnTo>
                    <a:lnTo>
                      <a:pt x="130" y="1408"/>
                    </a:lnTo>
                    <a:lnTo>
                      <a:pt x="156" y="1421"/>
                    </a:lnTo>
                    <a:lnTo>
                      <a:pt x="189" y="1428"/>
                    </a:lnTo>
                    <a:lnTo>
                      <a:pt x="214" y="1428"/>
                    </a:lnTo>
                    <a:lnTo>
                      <a:pt x="3366" y="1434"/>
                    </a:lnTo>
                    <a:lnTo>
                      <a:pt x="3412" y="1291"/>
                    </a:lnTo>
                    <a:lnTo>
                      <a:pt x="3437" y="1149"/>
                    </a:lnTo>
                    <a:lnTo>
                      <a:pt x="3450" y="1006"/>
                    </a:lnTo>
                    <a:lnTo>
                      <a:pt x="3450" y="876"/>
                    </a:lnTo>
                    <a:lnTo>
                      <a:pt x="3437" y="747"/>
                    </a:lnTo>
                    <a:lnTo>
                      <a:pt x="3425" y="630"/>
                    </a:lnTo>
                    <a:lnTo>
                      <a:pt x="3399" y="513"/>
                    </a:lnTo>
                    <a:lnTo>
                      <a:pt x="3373" y="416"/>
                    </a:lnTo>
                    <a:lnTo>
                      <a:pt x="2160" y="578"/>
                    </a:lnTo>
                    <a:lnTo>
                      <a:pt x="2076" y="468"/>
                    </a:lnTo>
                    <a:lnTo>
                      <a:pt x="1985" y="364"/>
                    </a:lnTo>
                    <a:lnTo>
                      <a:pt x="1901" y="280"/>
                    </a:lnTo>
                    <a:lnTo>
                      <a:pt x="1810" y="202"/>
                    </a:lnTo>
                    <a:lnTo>
                      <a:pt x="1719" y="137"/>
                    </a:lnTo>
                    <a:lnTo>
                      <a:pt x="1635" y="85"/>
                    </a:lnTo>
                    <a:lnTo>
                      <a:pt x="1550" y="40"/>
                    </a:lnTo>
                    <a:lnTo>
                      <a:pt x="146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1532;p37"/>
              <p:cNvSpPr/>
              <p:nvPr/>
            </p:nvSpPr>
            <p:spPr>
              <a:xfrm>
                <a:off x="1089664" y="6414337"/>
                <a:ext cx="267570" cy="2380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27" fill="none" extrusionOk="0">
                    <a:moveTo>
                      <a:pt x="3036" y="27"/>
                    </a:moveTo>
                    <a:lnTo>
                      <a:pt x="1" y="1"/>
                    </a:lnTo>
                  </a:path>
                </a:pathLst>
              </a:custGeom>
              <a:noFill/>
              <a:ln w="650" cap="rnd" cmpd="sng">
                <a:solidFill>
                  <a:srgbClr val="1D2D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1533;p37"/>
              <p:cNvSpPr/>
              <p:nvPr/>
            </p:nvSpPr>
            <p:spPr>
              <a:xfrm>
                <a:off x="1902950" y="6086838"/>
                <a:ext cx="252764" cy="345303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3918" extrusionOk="0">
                    <a:moveTo>
                      <a:pt x="1408" y="1"/>
                    </a:moveTo>
                    <a:lnTo>
                      <a:pt x="14" y="598"/>
                    </a:lnTo>
                    <a:lnTo>
                      <a:pt x="708" y="1648"/>
                    </a:lnTo>
                    <a:lnTo>
                      <a:pt x="591" y="1817"/>
                    </a:lnTo>
                    <a:lnTo>
                      <a:pt x="481" y="1985"/>
                    </a:lnTo>
                    <a:lnTo>
                      <a:pt x="390" y="2141"/>
                    </a:lnTo>
                    <a:lnTo>
                      <a:pt x="306" y="2297"/>
                    </a:lnTo>
                    <a:lnTo>
                      <a:pt x="241" y="2446"/>
                    </a:lnTo>
                    <a:lnTo>
                      <a:pt x="182" y="2595"/>
                    </a:lnTo>
                    <a:lnTo>
                      <a:pt x="131" y="2731"/>
                    </a:lnTo>
                    <a:lnTo>
                      <a:pt x="92" y="2867"/>
                    </a:lnTo>
                    <a:lnTo>
                      <a:pt x="59" y="2997"/>
                    </a:lnTo>
                    <a:lnTo>
                      <a:pt x="33" y="3120"/>
                    </a:lnTo>
                    <a:lnTo>
                      <a:pt x="20" y="3237"/>
                    </a:lnTo>
                    <a:lnTo>
                      <a:pt x="7" y="3347"/>
                    </a:lnTo>
                    <a:lnTo>
                      <a:pt x="1" y="3451"/>
                    </a:lnTo>
                    <a:lnTo>
                      <a:pt x="1" y="3548"/>
                    </a:lnTo>
                    <a:lnTo>
                      <a:pt x="14" y="3723"/>
                    </a:lnTo>
                    <a:lnTo>
                      <a:pt x="14" y="3749"/>
                    </a:lnTo>
                    <a:lnTo>
                      <a:pt x="27" y="3782"/>
                    </a:lnTo>
                    <a:lnTo>
                      <a:pt x="40" y="3808"/>
                    </a:lnTo>
                    <a:lnTo>
                      <a:pt x="53" y="3827"/>
                    </a:lnTo>
                    <a:lnTo>
                      <a:pt x="92" y="3866"/>
                    </a:lnTo>
                    <a:lnTo>
                      <a:pt x="137" y="3898"/>
                    </a:lnTo>
                    <a:lnTo>
                      <a:pt x="195" y="3911"/>
                    </a:lnTo>
                    <a:lnTo>
                      <a:pt x="247" y="3918"/>
                    </a:lnTo>
                    <a:lnTo>
                      <a:pt x="273" y="3911"/>
                    </a:lnTo>
                    <a:lnTo>
                      <a:pt x="306" y="3898"/>
                    </a:lnTo>
                    <a:lnTo>
                      <a:pt x="332" y="3885"/>
                    </a:lnTo>
                    <a:lnTo>
                      <a:pt x="358" y="3872"/>
                    </a:lnTo>
                    <a:lnTo>
                      <a:pt x="2867" y="1966"/>
                    </a:lnTo>
                    <a:lnTo>
                      <a:pt x="2815" y="1830"/>
                    </a:lnTo>
                    <a:lnTo>
                      <a:pt x="2751" y="1713"/>
                    </a:lnTo>
                    <a:lnTo>
                      <a:pt x="2686" y="1596"/>
                    </a:lnTo>
                    <a:lnTo>
                      <a:pt x="2608" y="1493"/>
                    </a:lnTo>
                    <a:lnTo>
                      <a:pt x="2530" y="1402"/>
                    </a:lnTo>
                    <a:lnTo>
                      <a:pt x="2446" y="1317"/>
                    </a:lnTo>
                    <a:lnTo>
                      <a:pt x="2368" y="1246"/>
                    </a:lnTo>
                    <a:lnTo>
                      <a:pt x="2284" y="1181"/>
                    </a:lnTo>
                    <a:lnTo>
                      <a:pt x="2206" y="1123"/>
                    </a:lnTo>
                    <a:lnTo>
                      <a:pt x="2134" y="1071"/>
                    </a:lnTo>
                    <a:lnTo>
                      <a:pt x="2011" y="1000"/>
                    </a:lnTo>
                    <a:lnTo>
                      <a:pt x="1920" y="961"/>
                    </a:lnTo>
                    <a:lnTo>
                      <a:pt x="1888" y="948"/>
                    </a:lnTo>
                    <a:lnTo>
                      <a:pt x="1408" y="1"/>
                    </a:lnTo>
                    <a:close/>
                  </a:path>
                </a:pathLst>
              </a:custGeom>
              <a:solidFill>
                <a:srgbClr val="FDC0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1534;p37"/>
              <p:cNvSpPr/>
              <p:nvPr/>
            </p:nvSpPr>
            <p:spPr>
              <a:xfrm>
                <a:off x="1902950" y="6188630"/>
                <a:ext cx="252764" cy="243510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2763" extrusionOk="0">
                    <a:moveTo>
                      <a:pt x="2251" y="0"/>
                    </a:moveTo>
                    <a:lnTo>
                      <a:pt x="1389" y="863"/>
                    </a:lnTo>
                    <a:lnTo>
                      <a:pt x="1253" y="824"/>
                    </a:lnTo>
                    <a:lnTo>
                      <a:pt x="1116" y="798"/>
                    </a:lnTo>
                    <a:lnTo>
                      <a:pt x="993" y="785"/>
                    </a:lnTo>
                    <a:lnTo>
                      <a:pt x="876" y="778"/>
                    </a:lnTo>
                    <a:lnTo>
                      <a:pt x="773" y="778"/>
                    </a:lnTo>
                    <a:lnTo>
                      <a:pt x="669" y="791"/>
                    </a:lnTo>
                    <a:lnTo>
                      <a:pt x="572" y="804"/>
                    </a:lnTo>
                    <a:lnTo>
                      <a:pt x="481" y="830"/>
                    </a:lnTo>
                    <a:lnTo>
                      <a:pt x="403" y="967"/>
                    </a:lnTo>
                    <a:lnTo>
                      <a:pt x="325" y="1103"/>
                    </a:lnTo>
                    <a:lnTo>
                      <a:pt x="267" y="1239"/>
                    </a:lnTo>
                    <a:lnTo>
                      <a:pt x="208" y="1369"/>
                    </a:lnTo>
                    <a:lnTo>
                      <a:pt x="163" y="1492"/>
                    </a:lnTo>
                    <a:lnTo>
                      <a:pt x="118" y="1615"/>
                    </a:lnTo>
                    <a:lnTo>
                      <a:pt x="85" y="1732"/>
                    </a:lnTo>
                    <a:lnTo>
                      <a:pt x="59" y="1842"/>
                    </a:lnTo>
                    <a:lnTo>
                      <a:pt x="40" y="1952"/>
                    </a:lnTo>
                    <a:lnTo>
                      <a:pt x="20" y="2056"/>
                    </a:lnTo>
                    <a:lnTo>
                      <a:pt x="14" y="2153"/>
                    </a:lnTo>
                    <a:lnTo>
                      <a:pt x="7" y="2244"/>
                    </a:lnTo>
                    <a:lnTo>
                      <a:pt x="1" y="2419"/>
                    </a:lnTo>
                    <a:lnTo>
                      <a:pt x="14" y="2568"/>
                    </a:lnTo>
                    <a:lnTo>
                      <a:pt x="14" y="2594"/>
                    </a:lnTo>
                    <a:lnTo>
                      <a:pt x="27" y="2627"/>
                    </a:lnTo>
                    <a:lnTo>
                      <a:pt x="40" y="2653"/>
                    </a:lnTo>
                    <a:lnTo>
                      <a:pt x="53" y="2672"/>
                    </a:lnTo>
                    <a:lnTo>
                      <a:pt x="92" y="2711"/>
                    </a:lnTo>
                    <a:lnTo>
                      <a:pt x="137" y="2743"/>
                    </a:lnTo>
                    <a:lnTo>
                      <a:pt x="195" y="2756"/>
                    </a:lnTo>
                    <a:lnTo>
                      <a:pt x="247" y="2763"/>
                    </a:lnTo>
                    <a:lnTo>
                      <a:pt x="273" y="2756"/>
                    </a:lnTo>
                    <a:lnTo>
                      <a:pt x="306" y="2743"/>
                    </a:lnTo>
                    <a:lnTo>
                      <a:pt x="332" y="2730"/>
                    </a:lnTo>
                    <a:lnTo>
                      <a:pt x="358" y="2717"/>
                    </a:lnTo>
                    <a:lnTo>
                      <a:pt x="2867" y="811"/>
                    </a:lnTo>
                    <a:lnTo>
                      <a:pt x="2809" y="668"/>
                    </a:lnTo>
                    <a:lnTo>
                      <a:pt x="2744" y="539"/>
                    </a:lnTo>
                    <a:lnTo>
                      <a:pt x="2673" y="422"/>
                    </a:lnTo>
                    <a:lnTo>
                      <a:pt x="2588" y="318"/>
                    </a:lnTo>
                    <a:lnTo>
                      <a:pt x="2504" y="221"/>
                    </a:lnTo>
                    <a:lnTo>
                      <a:pt x="2420" y="136"/>
                    </a:lnTo>
                    <a:lnTo>
                      <a:pt x="2336" y="65"/>
                    </a:lnTo>
                    <a:lnTo>
                      <a:pt x="2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1535;p37"/>
              <p:cNvSpPr/>
              <p:nvPr/>
            </p:nvSpPr>
            <p:spPr>
              <a:xfrm>
                <a:off x="1341194" y="4170488"/>
                <a:ext cx="93244" cy="77821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883" extrusionOk="0">
                    <a:moveTo>
                      <a:pt x="363" y="1"/>
                    </a:moveTo>
                    <a:lnTo>
                      <a:pt x="311" y="7"/>
                    </a:lnTo>
                    <a:lnTo>
                      <a:pt x="266" y="14"/>
                    </a:lnTo>
                    <a:lnTo>
                      <a:pt x="227" y="27"/>
                    </a:lnTo>
                    <a:lnTo>
                      <a:pt x="182" y="40"/>
                    </a:lnTo>
                    <a:lnTo>
                      <a:pt x="149" y="59"/>
                    </a:lnTo>
                    <a:lnTo>
                      <a:pt x="110" y="85"/>
                    </a:lnTo>
                    <a:lnTo>
                      <a:pt x="84" y="111"/>
                    </a:lnTo>
                    <a:lnTo>
                      <a:pt x="59" y="143"/>
                    </a:lnTo>
                    <a:lnTo>
                      <a:pt x="33" y="176"/>
                    </a:lnTo>
                    <a:lnTo>
                      <a:pt x="20" y="215"/>
                    </a:lnTo>
                    <a:lnTo>
                      <a:pt x="7" y="254"/>
                    </a:lnTo>
                    <a:lnTo>
                      <a:pt x="0" y="293"/>
                    </a:lnTo>
                    <a:lnTo>
                      <a:pt x="0" y="331"/>
                    </a:lnTo>
                    <a:lnTo>
                      <a:pt x="7" y="377"/>
                    </a:lnTo>
                    <a:lnTo>
                      <a:pt x="13" y="416"/>
                    </a:lnTo>
                    <a:lnTo>
                      <a:pt x="26" y="461"/>
                    </a:lnTo>
                    <a:lnTo>
                      <a:pt x="46" y="500"/>
                    </a:lnTo>
                    <a:lnTo>
                      <a:pt x="72" y="545"/>
                    </a:lnTo>
                    <a:lnTo>
                      <a:pt x="97" y="584"/>
                    </a:lnTo>
                    <a:lnTo>
                      <a:pt x="130" y="623"/>
                    </a:lnTo>
                    <a:lnTo>
                      <a:pt x="162" y="662"/>
                    </a:lnTo>
                    <a:lnTo>
                      <a:pt x="201" y="695"/>
                    </a:lnTo>
                    <a:lnTo>
                      <a:pt x="247" y="734"/>
                    </a:lnTo>
                    <a:lnTo>
                      <a:pt x="292" y="759"/>
                    </a:lnTo>
                    <a:lnTo>
                      <a:pt x="337" y="792"/>
                    </a:lnTo>
                    <a:lnTo>
                      <a:pt x="389" y="818"/>
                    </a:lnTo>
                    <a:lnTo>
                      <a:pt x="441" y="837"/>
                    </a:lnTo>
                    <a:lnTo>
                      <a:pt x="493" y="857"/>
                    </a:lnTo>
                    <a:lnTo>
                      <a:pt x="545" y="870"/>
                    </a:lnTo>
                    <a:lnTo>
                      <a:pt x="597" y="876"/>
                    </a:lnTo>
                    <a:lnTo>
                      <a:pt x="649" y="883"/>
                    </a:lnTo>
                    <a:lnTo>
                      <a:pt x="694" y="883"/>
                    </a:lnTo>
                    <a:lnTo>
                      <a:pt x="746" y="876"/>
                    </a:lnTo>
                    <a:lnTo>
                      <a:pt x="785" y="870"/>
                    </a:lnTo>
                    <a:lnTo>
                      <a:pt x="830" y="857"/>
                    </a:lnTo>
                    <a:lnTo>
                      <a:pt x="869" y="844"/>
                    </a:lnTo>
                    <a:lnTo>
                      <a:pt x="908" y="824"/>
                    </a:lnTo>
                    <a:lnTo>
                      <a:pt x="941" y="798"/>
                    </a:lnTo>
                    <a:lnTo>
                      <a:pt x="973" y="772"/>
                    </a:lnTo>
                    <a:lnTo>
                      <a:pt x="999" y="740"/>
                    </a:lnTo>
                    <a:lnTo>
                      <a:pt x="1018" y="708"/>
                    </a:lnTo>
                    <a:lnTo>
                      <a:pt x="1038" y="669"/>
                    </a:lnTo>
                    <a:lnTo>
                      <a:pt x="1051" y="630"/>
                    </a:lnTo>
                    <a:lnTo>
                      <a:pt x="1057" y="591"/>
                    </a:lnTo>
                    <a:lnTo>
                      <a:pt x="1057" y="545"/>
                    </a:lnTo>
                    <a:lnTo>
                      <a:pt x="1051" y="507"/>
                    </a:lnTo>
                    <a:lnTo>
                      <a:pt x="1044" y="461"/>
                    </a:lnTo>
                    <a:lnTo>
                      <a:pt x="1031" y="422"/>
                    </a:lnTo>
                    <a:lnTo>
                      <a:pt x="1012" y="377"/>
                    </a:lnTo>
                    <a:lnTo>
                      <a:pt x="986" y="338"/>
                    </a:lnTo>
                    <a:lnTo>
                      <a:pt x="960" y="299"/>
                    </a:lnTo>
                    <a:lnTo>
                      <a:pt x="928" y="260"/>
                    </a:lnTo>
                    <a:lnTo>
                      <a:pt x="895" y="221"/>
                    </a:lnTo>
                    <a:lnTo>
                      <a:pt x="856" y="182"/>
                    </a:lnTo>
                    <a:lnTo>
                      <a:pt x="811" y="150"/>
                    </a:lnTo>
                    <a:lnTo>
                      <a:pt x="765" y="117"/>
                    </a:lnTo>
                    <a:lnTo>
                      <a:pt x="714" y="92"/>
                    </a:lnTo>
                    <a:lnTo>
                      <a:pt x="668" y="66"/>
                    </a:lnTo>
                    <a:lnTo>
                      <a:pt x="616" y="46"/>
                    </a:lnTo>
                    <a:lnTo>
                      <a:pt x="564" y="27"/>
                    </a:lnTo>
                    <a:lnTo>
                      <a:pt x="512" y="14"/>
                    </a:lnTo>
                    <a:lnTo>
                      <a:pt x="461" y="7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DC0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1536;p37"/>
              <p:cNvSpPr/>
              <p:nvPr/>
            </p:nvSpPr>
            <p:spPr>
              <a:xfrm>
                <a:off x="1362875" y="4191640"/>
                <a:ext cx="58432" cy="23531"/>
              </a:xfrm>
              <a:custGeom>
                <a:avLst/>
                <a:gdLst/>
                <a:ahLst/>
                <a:cxnLst/>
                <a:rect l="l" t="t" r="r" b="b"/>
                <a:pathLst>
                  <a:path w="663" h="26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91" y="27"/>
                    </a:lnTo>
                    <a:lnTo>
                      <a:pt x="305" y="98"/>
                    </a:lnTo>
                    <a:lnTo>
                      <a:pt x="422" y="137"/>
                    </a:lnTo>
                    <a:lnTo>
                      <a:pt x="526" y="182"/>
                    </a:lnTo>
                    <a:lnTo>
                      <a:pt x="610" y="228"/>
                    </a:lnTo>
                    <a:lnTo>
                      <a:pt x="643" y="247"/>
                    </a:lnTo>
                    <a:lnTo>
                      <a:pt x="662" y="267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1537;p37"/>
              <p:cNvSpPr/>
              <p:nvPr/>
            </p:nvSpPr>
            <p:spPr>
              <a:xfrm>
                <a:off x="1630974" y="4108179"/>
                <a:ext cx="80024" cy="90953"/>
              </a:xfrm>
              <a:custGeom>
                <a:avLst/>
                <a:gdLst/>
                <a:ahLst/>
                <a:cxnLst/>
                <a:rect l="l" t="t" r="r" b="b"/>
                <a:pathLst>
                  <a:path w="908" h="1032" extrusionOk="0">
                    <a:moveTo>
                      <a:pt x="525" y="1"/>
                    </a:moveTo>
                    <a:lnTo>
                      <a:pt x="480" y="14"/>
                    </a:lnTo>
                    <a:lnTo>
                      <a:pt x="441" y="27"/>
                    </a:lnTo>
                    <a:lnTo>
                      <a:pt x="396" y="46"/>
                    </a:lnTo>
                    <a:lnTo>
                      <a:pt x="350" y="72"/>
                    </a:lnTo>
                    <a:lnTo>
                      <a:pt x="311" y="98"/>
                    </a:lnTo>
                    <a:lnTo>
                      <a:pt x="272" y="131"/>
                    </a:lnTo>
                    <a:lnTo>
                      <a:pt x="227" y="163"/>
                    </a:lnTo>
                    <a:lnTo>
                      <a:pt x="195" y="202"/>
                    </a:lnTo>
                    <a:lnTo>
                      <a:pt x="156" y="247"/>
                    </a:lnTo>
                    <a:lnTo>
                      <a:pt x="123" y="293"/>
                    </a:lnTo>
                    <a:lnTo>
                      <a:pt x="91" y="345"/>
                    </a:lnTo>
                    <a:lnTo>
                      <a:pt x="65" y="390"/>
                    </a:lnTo>
                    <a:lnTo>
                      <a:pt x="45" y="442"/>
                    </a:lnTo>
                    <a:lnTo>
                      <a:pt x="32" y="494"/>
                    </a:lnTo>
                    <a:lnTo>
                      <a:pt x="20" y="546"/>
                    </a:lnTo>
                    <a:lnTo>
                      <a:pt x="7" y="591"/>
                    </a:lnTo>
                    <a:lnTo>
                      <a:pt x="0" y="643"/>
                    </a:lnTo>
                    <a:lnTo>
                      <a:pt x="0" y="688"/>
                    </a:lnTo>
                    <a:lnTo>
                      <a:pt x="7" y="734"/>
                    </a:lnTo>
                    <a:lnTo>
                      <a:pt x="13" y="779"/>
                    </a:lnTo>
                    <a:lnTo>
                      <a:pt x="26" y="818"/>
                    </a:lnTo>
                    <a:lnTo>
                      <a:pt x="39" y="857"/>
                    </a:lnTo>
                    <a:lnTo>
                      <a:pt x="65" y="896"/>
                    </a:lnTo>
                    <a:lnTo>
                      <a:pt x="84" y="928"/>
                    </a:lnTo>
                    <a:lnTo>
                      <a:pt x="117" y="954"/>
                    </a:lnTo>
                    <a:lnTo>
                      <a:pt x="149" y="980"/>
                    </a:lnTo>
                    <a:lnTo>
                      <a:pt x="182" y="1000"/>
                    </a:lnTo>
                    <a:lnTo>
                      <a:pt x="221" y="1013"/>
                    </a:lnTo>
                    <a:lnTo>
                      <a:pt x="259" y="1025"/>
                    </a:lnTo>
                    <a:lnTo>
                      <a:pt x="298" y="1032"/>
                    </a:lnTo>
                    <a:lnTo>
                      <a:pt x="344" y="1025"/>
                    </a:lnTo>
                    <a:lnTo>
                      <a:pt x="383" y="1025"/>
                    </a:lnTo>
                    <a:lnTo>
                      <a:pt x="428" y="1013"/>
                    </a:lnTo>
                    <a:lnTo>
                      <a:pt x="473" y="1000"/>
                    </a:lnTo>
                    <a:lnTo>
                      <a:pt x="519" y="980"/>
                    </a:lnTo>
                    <a:lnTo>
                      <a:pt x="558" y="954"/>
                    </a:lnTo>
                    <a:lnTo>
                      <a:pt x="603" y="928"/>
                    </a:lnTo>
                    <a:lnTo>
                      <a:pt x="642" y="896"/>
                    </a:lnTo>
                    <a:lnTo>
                      <a:pt x="681" y="863"/>
                    </a:lnTo>
                    <a:lnTo>
                      <a:pt x="720" y="824"/>
                    </a:lnTo>
                    <a:lnTo>
                      <a:pt x="752" y="779"/>
                    </a:lnTo>
                    <a:lnTo>
                      <a:pt x="785" y="734"/>
                    </a:lnTo>
                    <a:lnTo>
                      <a:pt x="817" y="682"/>
                    </a:lnTo>
                    <a:lnTo>
                      <a:pt x="843" y="636"/>
                    </a:lnTo>
                    <a:lnTo>
                      <a:pt x="863" y="585"/>
                    </a:lnTo>
                    <a:lnTo>
                      <a:pt x="882" y="533"/>
                    </a:lnTo>
                    <a:lnTo>
                      <a:pt x="895" y="487"/>
                    </a:lnTo>
                    <a:lnTo>
                      <a:pt x="901" y="435"/>
                    </a:lnTo>
                    <a:lnTo>
                      <a:pt x="908" y="383"/>
                    </a:lnTo>
                    <a:lnTo>
                      <a:pt x="908" y="338"/>
                    </a:lnTo>
                    <a:lnTo>
                      <a:pt x="908" y="293"/>
                    </a:lnTo>
                    <a:lnTo>
                      <a:pt x="895" y="247"/>
                    </a:lnTo>
                    <a:lnTo>
                      <a:pt x="882" y="208"/>
                    </a:lnTo>
                    <a:lnTo>
                      <a:pt x="869" y="169"/>
                    </a:lnTo>
                    <a:lnTo>
                      <a:pt x="850" y="131"/>
                    </a:lnTo>
                    <a:lnTo>
                      <a:pt x="824" y="98"/>
                    </a:lnTo>
                    <a:lnTo>
                      <a:pt x="798" y="72"/>
                    </a:lnTo>
                    <a:lnTo>
                      <a:pt x="765" y="46"/>
                    </a:lnTo>
                    <a:lnTo>
                      <a:pt x="726" y="27"/>
                    </a:lnTo>
                    <a:lnTo>
                      <a:pt x="694" y="14"/>
                    </a:lnTo>
                    <a:lnTo>
                      <a:pt x="649" y="1"/>
                    </a:lnTo>
                    <a:close/>
                  </a:path>
                </a:pathLst>
              </a:custGeom>
              <a:solidFill>
                <a:srgbClr val="FDC0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1538;p37"/>
              <p:cNvSpPr/>
              <p:nvPr/>
            </p:nvSpPr>
            <p:spPr>
              <a:xfrm>
                <a:off x="1644634" y="4125893"/>
                <a:ext cx="40100" cy="48737"/>
              </a:xfrm>
              <a:custGeom>
                <a:avLst/>
                <a:gdLst/>
                <a:ahLst/>
                <a:cxnLst/>
                <a:rect l="l" t="t" r="r" b="b"/>
                <a:pathLst>
                  <a:path w="455" h="553" fill="none" extrusionOk="0">
                    <a:moveTo>
                      <a:pt x="455" y="1"/>
                    </a:moveTo>
                    <a:lnTo>
                      <a:pt x="455" y="1"/>
                    </a:lnTo>
                    <a:lnTo>
                      <a:pt x="383" y="72"/>
                    </a:lnTo>
                    <a:lnTo>
                      <a:pt x="234" y="228"/>
                    </a:lnTo>
                    <a:lnTo>
                      <a:pt x="150" y="325"/>
                    </a:lnTo>
                    <a:lnTo>
                      <a:pt x="79" y="416"/>
                    </a:lnTo>
                    <a:lnTo>
                      <a:pt x="20" y="494"/>
                    </a:lnTo>
                    <a:lnTo>
                      <a:pt x="7" y="526"/>
                    </a:lnTo>
                    <a:lnTo>
                      <a:pt x="1" y="552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1539;p37"/>
              <p:cNvSpPr/>
              <p:nvPr/>
            </p:nvSpPr>
            <p:spPr>
              <a:xfrm>
                <a:off x="1143425" y="4991265"/>
                <a:ext cx="951126" cy="1305419"/>
              </a:xfrm>
              <a:custGeom>
                <a:avLst/>
                <a:gdLst/>
                <a:ahLst/>
                <a:cxnLst/>
                <a:rect l="l" t="t" r="r" b="b"/>
                <a:pathLst>
                  <a:path w="10792" h="14812" extrusionOk="0">
                    <a:moveTo>
                      <a:pt x="1440" y="0"/>
                    </a:moveTo>
                    <a:lnTo>
                      <a:pt x="0" y="14812"/>
                    </a:lnTo>
                    <a:lnTo>
                      <a:pt x="2880" y="14812"/>
                    </a:lnTo>
                    <a:lnTo>
                      <a:pt x="4443" y="2335"/>
                    </a:lnTo>
                    <a:lnTo>
                      <a:pt x="4527" y="5895"/>
                    </a:lnTo>
                    <a:lnTo>
                      <a:pt x="4533" y="6070"/>
                    </a:lnTo>
                    <a:lnTo>
                      <a:pt x="4546" y="6245"/>
                    </a:lnTo>
                    <a:lnTo>
                      <a:pt x="4566" y="6414"/>
                    </a:lnTo>
                    <a:lnTo>
                      <a:pt x="4585" y="6589"/>
                    </a:lnTo>
                    <a:lnTo>
                      <a:pt x="4611" y="6764"/>
                    </a:lnTo>
                    <a:lnTo>
                      <a:pt x="4644" y="6933"/>
                    </a:lnTo>
                    <a:lnTo>
                      <a:pt x="4676" y="7108"/>
                    </a:lnTo>
                    <a:lnTo>
                      <a:pt x="4715" y="7276"/>
                    </a:lnTo>
                    <a:lnTo>
                      <a:pt x="4760" y="7445"/>
                    </a:lnTo>
                    <a:lnTo>
                      <a:pt x="4812" y="7607"/>
                    </a:lnTo>
                    <a:lnTo>
                      <a:pt x="4864" y="7776"/>
                    </a:lnTo>
                    <a:lnTo>
                      <a:pt x="4922" y="7938"/>
                    </a:lnTo>
                    <a:lnTo>
                      <a:pt x="4987" y="8100"/>
                    </a:lnTo>
                    <a:lnTo>
                      <a:pt x="5059" y="8262"/>
                    </a:lnTo>
                    <a:lnTo>
                      <a:pt x="5130" y="8424"/>
                    </a:lnTo>
                    <a:lnTo>
                      <a:pt x="5208" y="8580"/>
                    </a:lnTo>
                    <a:lnTo>
                      <a:pt x="8204" y="14442"/>
                    </a:lnTo>
                    <a:lnTo>
                      <a:pt x="10791" y="13152"/>
                    </a:lnTo>
                    <a:lnTo>
                      <a:pt x="7860" y="6407"/>
                    </a:lnTo>
                    <a:lnTo>
                      <a:pt x="765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1540;p37"/>
              <p:cNvSpPr/>
              <p:nvPr/>
            </p:nvSpPr>
            <p:spPr>
              <a:xfrm>
                <a:off x="1673806" y="5130161"/>
                <a:ext cx="150971" cy="75530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857" extrusionOk="0">
                    <a:moveTo>
                      <a:pt x="1693" y="0"/>
                    </a:moveTo>
                    <a:lnTo>
                      <a:pt x="0" y="460"/>
                    </a:lnTo>
                    <a:lnTo>
                      <a:pt x="1712" y="856"/>
                    </a:lnTo>
                    <a:lnTo>
                      <a:pt x="1693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1541;p37"/>
              <p:cNvSpPr/>
              <p:nvPr/>
            </p:nvSpPr>
            <p:spPr>
              <a:xfrm>
                <a:off x="1250330" y="5119850"/>
                <a:ext cx="191512" cy="77204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876" extrusionOk="0">
                    <a:moveTo>
                      <a:pt x="71" y="0"/>
                    </a:moveTo>
                    <a:lnTo>
                      <a:pt x="0" y="876"/>
                    </a:lnTo>
                    <a:lnTo>
                      <a:pt x="0" y="876"/>
                    </a:lnTo>
                    <a:lnTo>
                      <a:pt x="2173" y="49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1542;p37"/>
              <p:cNvSpPr/>
              <p:nvPr/>
            </p:nvSpPr>
            <p:spPr>
              <a:xfrm>
                <a:off x="1457793" y="5185596"/>
                <a:ext cx="168686" cy="22914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260" fill="none" extrusionOk="0">
                    <a:moveTo>
                      <a:pt x="0" y="0"/>
                    </a:moveTo>
                    <a:lnTo>
                      <a:pt x="1913" y="259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1543;p37"/>
              <p:cNvSpPr/>
              <p:nvPr/>
            </p:nvSpPr>
            <p:spPr>
              <a:xfrm>
                <a:off x="1534909" y="4994702"/>
                <a:ext cx="13837" cy="202352"/>
              </a:xfrm>
              <a:custGeom>
                <a:avLst/>
                <a:gdLst/>
                <a:ahLst/>
                <a:cxnLst/>
                <a:rect l="l" t="t" r="r" b="b"/>
                <a:pathLst>
                  <a:path w="157" h="2296" fill="none" extrusionOk="0">
                    <a:moveTo>
                      <a:pt x="1" y="2296"/>
                    </a:moveTo>
                    <a:lnTo>
                      <a:pt x="156" y="0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1544;p37"/>
              <p:cNvSpPr/>
              <p:nvPr/>
            </p:nvSpPr>
            <p:spPr>
              <a:xfrm>
                <a:off x="1503446" y="4991265"/>
                <a:ext cx="34989" cy="161811"/>
              </a:xfrm>
              <a:custGeom>
                <a:avLst/>
                <a:gdLst/>
                <a:ahLst/>
                <a:cxnLst/>
                <a:rect l="l" t="t" r="r" b="b"/>
                <a:pathLst>
                  <a:path w="397" h="1836" fill="none" extrusionOk="0">
                    <a:moveTo>
                      <a:pt x="53" y="0"/>
                    </a:moveTo>
                    <a:lnTo>
                      <a:pt x="53" y="0"/>
                    </a:lnTo>
                    <a:lnTo>
                      <a:pt x="40" y="72"/>
                    </a:lnTo>
                    <a:lnTo>
                      <a:pt x="20" y="266"/>
                    </a:lnTo>
                    <a:lnTo>
                      <a:pt x="1" y="545"/>
                    </a:lnTo>
                    <a:lnTo>
                      <a:pt x="1" y="701"/>
                    </a:lnTo>
                    <a:lnTo>
                      <a:pt x="1" y="863"/>
                    </a:lnTo>
                    <a:lnTo>
                      <a:pt x="7" y="1031"/>
                    </a:lnTo>
                    <a:lnTo>
                      <a:pt x="27" y="1193"/>
                    </a:lnTo>
                    <a:lnTo>
                      <a:pt x="53" y="1343"/>
                    </a:lnTo>
                    <a:lnTo>
                      <a:pt x="66" y="1420"/>
                    </a:lnTo>
                    <a:lnTo>
                      <a:pt x="92" y="1485"/>
                    </a:lnTo>
                    <a:lnTo>
                      <a:pt x="111" y="1550"/>
                    </a:lnTo>
                    <a:lnTo>
                      <a:pt x="144" y="1608"/>
                    </a:lnTo>
                    <a:lnTo>
                      <a:pt x="170" y="1667"/>
                    </a:lnTo>
                    <a:lnTo>
                      <a:pt x="208" y="1712"/>
                    </a:lnTo>
                    <a:lnTo>
                      <a:pt x="247" y="1758"/>
                    </a:lnTo>
                    <a:lnTo>
                      <a:pt x="293" y="1790"/>
                    </a:lnTo>
                    <a:lnTo>
                      <a:pt x="338" y="1816"/>
                    </a:lnTo>
                    <a:lnTo>
                      <a:pt x="397" y="1835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1545;p37"/>
              <p:cNvSpPr/>
              <p:nvPr/>
            </p:nvSpPr>
            <p:spPr>
              <a:xfrm>
                <a:off x="1769782" y="4994702"/>
                <a:ext cx="243598" cy="1137967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12912" fill="none" extrusionOk="0">
                    <a:moveTo>
                      <a:pt x="1" y="0"/>
                    </a:moveTo>
                    <a:lnTo>
                      <a:pt x="79" y="6511"/>
                    </a:lnTo>
                    <a:lnTo>
                      <a:pt x="2764" y="12912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1546;p37"/>
              <p:cNvSpPr/>
              <p:nvPr/>
            </p:nvSpPr>
            <p:spPr>
              <a:xfrm>
                <a:off x="1672043" y="5557603"/>
                <a:ext cx="139602" cy="45829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520" fill="none" extrusionOk="0">
                    <a:moveTo>
                      <a:pt x="1583" y="1"/>
                    </a:moveTo>
                    <a:lnTo>
                      <a:pt x="1" y="520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1547;p37"/>
              <p:cNvSpPr/>
              <p:nvPr/>
            </p:nvSpPr>
            <p:spPr>
              <a:xfrm>
                <a:off x="1712055" y="5588537"/>
                <a:ext cx="61252" cy="55523"/>
              </a:xfrm>
              <a:custGeom>
                <a:avLst/>
                <a:gdLst/>
                <a:ahLst/>
                <a:cxnLst/>
                <a:rect l="l" t="t" r="r" b="b"/>
                <a:pathLst>
                  <a:path w="695" h="630" fill="none" extrusionOk="0">
                    <a:moveTo>
                      <a:pt x="695" y="0"/>
                    </a:moveTo>
                    <a:lnTo>
                      <a:pt x="1" y="629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1548;p37"/>
              <p:cNvSpPr/>
              <p:nvPr/>
            </p:nvSpPr>
            <p:spPr>
              <a:xfrm>
                <a:off x="1672043" y="5498731"/>
                <a:ext cx="139602" cy="2758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313" fill="none" extrusionOk="0">
                    <a:moveTo>
                      <a:pt x="1" y="1"/>
                    </a:moveTo>
                    <a:lnTo>
                      <a:pt x="1583" y="312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1549;p37"/>
              <p:cNvSpPr/>
              <p:nvPr/>
            </p:nvSpPr>
            <p:spPr>
              <a:xfrm>
                <a:off x="1357146" y="5191237"/>
                <a:ext cx="146388" cy="1083237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2291" fill="none" extrusionOk="0">
                    <a:moveTo>
                      <a:pt x="1661" y="1"/>
                    </a:moveTo>
                    <a:lnTo>
                      <a:pt x="1" y="12290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1550;p37"/>
              <p:cNvSpPr/>
              <p:nvPr/>
            </p:nvSpPr>
            <p:spPr>
              <a:xfrm>
                <a:off x="1873250" y="6112043"/>
                <a:ext cx="184726" cy="86370"/>
              </a:xfrm>
              <a:custGeom>
                <a:avLst/>
                <a:gdLst/>
                <a:ahLst/>
                <a:cxnLst/>
                <a:rect l="l" t="t" r="r" b="b"/>
                <a:pathLst>
                  <a:path w="2096" h="980" fill="none" extrusionOk="0">
                    <a:moveTo>
                      <a:pt x="1" y="980"/>
                    </a:moveTo>
                    <a:lnTo>
                      <a:pt x="2095" y="0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1551;p37"/>
              <p:cNvSpPr/>
              <p:nvPr/>
            </p:nvSpPr>
            <p:spPr>
              <a:xfrm>
                <a:off x="1384644" y="4362000"/>
                <a:ext cx="301237" cy="632791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180" extrusionOk="0">
                    <a:moveTo>
                      <a:pt x="966" y="0"/>
                    </a:moveTo>
                    <a:lnTo>
                      <a:pt x="0" y="551"/>
                    </a:lnTo>
                    <a:lnTo>
                      <a:pt x="376" y="7179"/>
                    </a:lnTo>
                    <a:lnTo>
                      <a:pt x="3418" y="7179"/>
                    </a:lnTo>
                    <a:lnTo>
                      <a:pt x="3191" y="85"/>
                    </a:lnTo>
                    <a:lnTo>
                      <a:pt x="96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1552;p37"/>
              <p:cNvSpPr/>
              <p:nvPr/>
            </p:nvSpPr>
            <p:spPr>
              <a:xfrm>
                <a:off x="1489169" y="4417435"/>
                <a:ext cx="181905" cy="34372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390" fill="none" extrusionOk="0">
                    <a:moveTo>
                      <a:pt x="1" y="104"/>
                    </a:moveTo>
                    <a:lnTo>
                      <a:pt x="1" y="104"/>
                    </a:lnTo>
                    <a:lnTo>
                      <a:pt x="53" y="130"/>
                    </a:lnTo>
                    <a:lnTo>
                      <a:pt x="202" y="201"/>
                    </a:lnTo>
                    <a:lnTo>
                      <a:pt x="299" y="240"/>
                    </a:lnTo>
                    <a:lnTo>
                      <a:pt x="422" y="279"/>
                    </a:lnTo>
                    <a:lnTo>
                      <a:pt x="552" y="318"/>
                    </a:lnTo>
                    <a:lnTo>
                      <a:pt x="701" y="350"/>
                    </a:lnTo>
                    <a:lnTo>
                      <a:pt x="857" y="376"/>
                    </a:lnTo>
                    <a:lnTo>
                      <a:pt x="1019" y="389"/>
                    </a:lnTo>
                    <a:lnTo>
                      <a:pt x="1103" y="383"/>
                    </a:lnTo>
                    <a:lnTo>
                      <a:pt x="1194" y="383"/>
                    </a:lnTo>
                    <a:lnTo>
                      <a:pt x="1278" y="370"/>
                    </a:lnTo>
                    <a:lnTo>
                      <a:pt x="1369" y="357"/>
                    </a:lnTo>
                    <a:lnTo>
                      <a:pt x="1453" y="337"/>
                    </a:lnTo>
                    <a:lnTo>
                      <a:pt x="1544" y="312"/>
                    </a:lnTo>
                    <a:lnTo>
                      <a:pt x="1635" y="273"/>
                    </a:lnTo>
                    <a:lnTo>
                      <a:pt x="1719" y="234"/>
                    </a:lnTo>
                    <a:lnTo>
                      <a:pt x="1810" y="188"/>
                    </a:lnTo>
                    <a:lnTo>
                      <a:pt x="1894" y="136"/>
                    </a:lnTo>
                    <a:lnTo>
                      <a:pt x="1979" y="72"/>
                    </a:lnTo>
                    <a:lnTo>
                      <a:pt x="2063" y="0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1553;p37"/>
              <p:cNvSpPr/>
              <p:nvPr/>
            </p:nvSpPr>
            <p:spPr>
              <a:xfrm>
                <a:off x="1616608" y="4312822"/>
                <a:ext cx="817429" cy="857970"/>
              </a:xfrm>
              <a:custGeom>
                <a:avLst/>
                <a:gdLst/>
                <a:ahLst/>
                <a:cxnLst/>
                <a:rect l="l" t="t" r="r" b="b"/>
                <a:pathLst>
                  <a:path w="9275" h="9735" extrusionOk="0">
                    <a:moveTo>
                      <a:pt x="7647" y="0"/>
                    </a:moveTo>
                    <a:lnTo>
                      <a:pt x="5040" y="2919"/>
                    </a:lnTo>
                    <a:lnTo>
                      <a:pt x="4923" y="2821"/>
                    </a:lnTo>
                    <a:lnTo>
                      <a:pt x="4599" y="2562"/>
                    </a:lnTo>
                    <a:lnTo>
                      <a:pt x="4365" y="2387"/>
                    </a:lnTo>
                    <a:lnTo>
                      <a:pt x="4093" y="2186"/>
                    </a:lnTo>
                    <a:lnTo>
                      <a:pt x="3788" y="1978"/>
                    </a:lnTo>
                    <a:lnTo>
                      <a:pt x="3451" y="1751"/>
                    </a:lnTo>
                    <a:lnTo>
                      <a:pt x="3088" y="1524"/>
                    </a:lnTo>
                    <a:lnTo>
                      <a:pt x="2705" y="1304"/>
                    </a:lnTo>
                    <a:lnTo>
                      <a:pt x="2511" y="1194"/>
                    </a:lnTo>
                    <a:lnTo>
                      <a:pt x="2310" y="1090"/>
                    </a:lnTo>
                    <a:lnTo>
                      <a:pt x="2102" y="986"/>
                    </a:lnTo>
                    <a:lnTo>
                      <a:pt x="1895" y="889"/>
                    </a:lnTo>
                    <a:lnTo>
                      <a:pt x="1687" y="798"/>
                    </a:lnTo>
                    <a:lnTo>
                      <a:pt x="1473" y="707"/>
                    </a:lnTo>
                    <a:lnTo>
                      <a:pt x="1266" y="630"/>
                    </a:lnTo>
                    <a:lnTo>
                      <a:pt x="1052" y="558"/>
                    </a:lnTo>
                    <a:lnTo>
                      <a:pt x="838" y="493"/>
                    </a:lnTo>
                    <a:lnTo>
                      <a:pt x="630" y="435"/>
                    </a:lnTo>
                    <a:lnTo>
                      <a:pt x="422" y="396"/>
                    </a:lnTo>
                    <a:lnTo>
                      <a:pt x="215" y="357"/>
                    </a:lnTo>
                    <a:lnTo>
                      <a:pt x="215" y="4709"/>
                    </a:lnTo>
                    <a:lnTo>
                      <a:pt x="163" y="4877"/>
                    </a:lnTo>
                    <a:lnTo>
                      <a:pt x="118" y="5052"/>
                    </a:lnTo>
                    <a:lnTo>
                      <a:pt x="79" y="5227"/>
                    </a:lnTo>
                    <a:lnTo>
                      <a:pt x="53" y="5402"/>
                    </a:lnTo>
                    <a:lnTo>
                      <a:pt x="27" y="5571"/>
                    </a:lnTo>
                    <a:lnTo>
                      <a:pt x="14" y="5746"/>
                    </a:lnTo>
                    <a:lnTo>
                      <a:pt x="7" y="5921"/>
                    </a:lnTo>
                    <a:lnTo>
                      <a:pt x="1" y="6096"/>
                    </a:lnTo>
                    <a:lnTo>
                      <a:pt x="7" y="6271"/>
                    </a:lnTo>
                    <a:lnTo>
                      <a:pt x="20" y="6447"/>
                    </a:lnTo>
                    <a:lnTo>
                      <a:pt x="40" y="6622"/>
                    </a:lnTo>
                    <a:lnTo>
                      <a:pt x="59" y="6797"/>
                    </a:lnTo>
                    <a:lnTo>
                      <a:pt x="92" y="6978"/>
                    </a:lnTo>
                    <a:lnTo>
                      <a:pt x="124" y="7153"/>
                    </a:lnTo>
                    <a:lnTo>
                      <a:pt x="163" y="7329"/>
                    </a:lnTo>
                    <a:lnTo>
                      <a:pt x="215" y="7510"/>
                    </a:lnTo>
                    <a:lnTo>
                      <a:pt x="137" y="7718"/>
                    </a:lnTo>
                    <a:lnTo>
                      <a:pt x="85" y="7932"/>
                    </a:lnTo>
                    <a:lnTo>
                      <a:pt x="40" y="8139"/>
                    </a:lnTo>
                    <a:lnTo>
                      <a:pt x="14" y="8340"/>
                    </a:lnTo>
                    <a:lnTo>
                      <a:pt x="7" y="8541"/>
                    </a:lnTo>
                    <a:lnTo>
                      <a:pt x="7" y="8742"/>
                    </a:lnTo>
                    <a:lnTo>
                      <a:pt x="20" y="8943"/>
                    </a:lnTo>
                    <a:lnTo>
                      <a:pt x="53" y="9138"/>
                    </a:lnTo>
                    <a:lnTo>
                      <a:pt x="66" y="9203"/>
                    </a:lnTo>
                    <a:lnTo>
                      <a:pt x="85" y="9261"/>
                    </a:lnTo>
                    <a:lnTo>
                      <a:pt x="111" y="9319"/>
                    </a:lnTo>
                    <a:lnTo>
                      <a:pt x="137" y="9378"/>
                    </a:lnTo>
                    <a:lnTo>
                      <a:pt x="170" y="9430"/>
                    </a:lnTo>
                    <a:lnTo>
                      <a:pt x="208" y="9482"/>
                    </a:lnTo>
                    <a:lnTo>
                      <a:pt x="254" y="9527"/>
                    </a:lnTo>
                    <a:lnTo>
                      <a:pt x="299" y="9566"/>
                    </a:lnTo>
                    <a:lnTo>
                      <a:pt x="345" y="9605"/>
                    </a:lnTo>
                    <a:lnTo>
                      <a:pt x="403" y="9637"/>
                    </a:lnTo>
                    <a:lnTo>
                      <a:pt x="455" y="9670"/>
                    </a:lnTo>
                    <a:lnTo>
                      <a:pt x="513" y="9696"/>
                    </a:lnTo>
                    <a:lnTo>
                      <a:pt x="572" y="9709"/>
                    </a:lnTo>
                    <a:lnTo>
                      <a:pt x="636" y="9728"/>
                    </a:lnTo>
                    <a:lnTo>
                      <a:pt x="701" y="9734"/>
                    </a:lnTo>
                    <a:lnTo>
                      <a:pt x="2666" y="9734"/>
                    </a:lnTo>
                    <a:lnTo>
                      <a:pt x="2731" y="9722"/>
                    </a:lnTo>
                    <a:lnTo>
                      <a:pt x="2796" y="9709"/>
                    </a:lnTo>
                    <a:lnTo>
                      <a:pt x="2854" y="9683"/>
                    </a:lnTo>
                    <a:lnTo>
                      <a:pt x="2913" y="9650"/>
                    </a:lnTo>
                    <a:lnTo>
                      <a:pt x="2965" y="9618"/>
                    </a:lnTo>
                    <a:lnTo>
                      <a:pt x="3016" y="9579"/>
                    </a:lnTo>
                    <a:lnTo>
                      <a:pt x="3062" y="9533"/>
                    </a:lnTo>
                    <a:lnTo>
                      <a:pt x="3107" y="9482"/>
                    </a:lnTo>
                    <a:lnTo>
                      <a:pt x="3140" y="9430"/>
                    </a:lnTo>
                    <a:lnTo>
                      <a:pt x="3172" y="9371"/>
                    </a:lnTo>
                    <a:lnTo>
                      <a:pt x="3198" y="9313"/>
                    </a:lnTo>
                    <a:lnTo>
                      <a:pt x="3217" y="9255"/>
                    </a:lnTo>
                    <a:lnTo>
                      <a:pt x="3230" y="9183"/>
                    </a:lnTo>
                    <a:lnTo>
                      <a:pt x="3237" y="9118"/>
                    </a:lnTo>
                    <a:lnTo>
                      <a:pt x="3230" y="9054"/>
                    </a:lnTo>
                    <a:lnTo>
                      <a:pt x="2913" y="4773"/>
                    </a:lnTo>
                    <a:lnTo>
                      <a:pt x="2997" y="4858"/>
                    </a:lnTo>
                    <a:lnTo>
                      <a:pt x="3081" y="4936"/>
                    </a:lnTo>
                    <a:lnTo>
                      <a:pt x="3172" y="5013"/>
                    </a:lnTo>
                    <a:lnTo>
                      <a:pt x="3263" y="5085"/>
                    </a:lnTo>
                    <a:lnTo>
                      <a:pt x="3457" y="5227"/>
                    </a:lnTo>
                    <a:lnTo>
                      <a:pt x="3658" y="5357"/>
                    </a:lnTo>
                    <a:lnTo>
                      <a:pt x="3872" y="5474"/>
                    </a:lnTo>
                    <a:lnTo>
                      <a:pt x="4093" y="5584"/>
                    </a:lnTo>
                    <a:lnTo>
                      <a:pt x="4320" y="5688"/>
                    </a:lnTo>
                    <a:lnTo>
                      <a:pt x="4553" y="5779"/>
                    </a:lnTo>
                    <a:lnTo>
                      <a:pt x="4683" y="5824"/>
                    </a:lnTo>
                    <a:lnTo>
                      <a:pt x="4819" y="5863"/>
                    </a:lnTo>
                    <a:lnTo>
                      <a:pt x="4949" y="5882"/>
                    </a:lnTo>
                    <a:lnTo>
                      <a:pt x="5085" y="5902"/>
                    </a:lnTo>
                    <a:lnTo>
                      <a:pt x="5351" y="5902"/>
                    </a:lnTo>
                    <a:lnTo>
                      <a:pt x="5487" y="5889"/>
                    </a:lnTo>
                    <a:lnTo>
                      <a:pt x="5617" y="5863"/>
                    </a:lnTo>
                    <a:lnTo>
                      <a:pt x="5753" y="5831"/>
                    </a:lnTo>
                    <a:lnTo>
                      <a:pt x="5876" y="5792"/>
                    </a:lnTo>
                    <a:lnTo>
                      <a:pt x="6006" y="5740"/>
                    </a:lnTo>
                    <a:lnTo>
                      <a:pt x="6123" y="5681"/>
                    </a:lnTo>
                    <a:lnTo>
                      <a:pt x="6246" y="5617"/>
                    </a:lnTo>
                    <a:lnTo>
                      <a:pt x="6356" y="5539"/>
                    </a:lnTo>
                    <a:lnTo>
                      <a:pt x="6466" y="5454"/>
                    </a:lnTo>
                    <a:lnTo>
                      <a:pt x="6570" y="5364"/>
                    </a:lnTo>
                    <a:lnTo>
                      <a:pt x="6765" y="5176"/>
                    </a:lnTo>
                    <a:lnTo>
                      <a:pt x="6946" y="4981"/>
                    </a:lnTo>
                    <a:lnTo>
                      <a:pt x="7134" y="4780"/>
                    </a:lnTo>
                    <a:lnTo>
                      <a:pt x="7316" y="4579"/>
                    </a:lnTo>
                    <a:lnTo>
                      <a:pt x="7491" y="4365"/>
                    </a:lnTo>
                    <a:lnTo>
                      <a:pt x="7666" y="4144"/>
                    </a:lnTo>
                    <a:lnTo>
                      <a:pt x="7841" y="3917"/>
                    </a:lnTo>
                    <a:lnTo>
                      <a:pt x="8010" y="3690"/>
                    </a:lnTo>
                    <a:lnTo>
                      <a:pt x="8178" y="3457"/>
                    </a:lnTo>
                    <a:lnTo>
                      <a:pt x="8341" y="3211"/>
                    </a:lnTo>
                    <a:lnTo>
                      <a:pt x="8503" y="2964"/>
                    </a:lnTo>
                    <a:lnTo>
                      <a:pt x="8665" y="2718"/>
                    </a:lnTo>
                    <a:lnTo>
                      <a:pt x="8821" y="2458"/>
                    </a:lnTo>
                    <a:lnTo>
                      <a:pt x="8970" y="2199"/>
                    </a:lnTo>
                    <a:lnTo>
                      <a:pt x="9125" y="1933"/>
                    </a:lnTo>
                    <a:lnTo>
                      <a:pt x="9274" y="1661"/>
                    </a:lnTo>
                    <a:lnTo>
                      <a:pt x="76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1554;p37"/>
              <p:cNvSpPr/>
              <p:nvPr/>
            </p:nvSpPr>
            <p:spPr>
              <a:xfrm>
                <a:off x="814251" y="4344285"/>
                <a:ext cx="675007" cy="826507"/>
              </a:xfrm>
              <a:custGeom>
                <a:avLst/>
                <a:gdLst/>
                <a:ahLst/>
                <a:cxnLst/>
                <a:rect l="l" t="t" r="r" b="b"/>
                <a:pathLst>
                  <a:path w="7659" h="9378" extrusionOk="0">
                    <a:moveTo>
                      <a:pt x="7451" y="0"/>
                    </a:moveTo>
                    <a:lnTo>
                      <a:pt x="7399" y="7"/>
                    </a:lnTo>
                    <a:lnTo>
                      <a:pt x="7237" y="33"/>
                    </a:lnTo>
                    <a:lnTo>
                      <a:pt x="6984" y="84"/>
                    </a:lnTo>
                    <a:lnTo>
                      <a:pt x="6822" y="123"/>
                    </a:lnTo>
                    <a:lnTo>
                      <a:pt x="6647" y="169"/>
                    </a:lnTo>
                    <a:lnTo>
                      <a:pt x="6446" y="221"/>
                    </a:lnTo>
                    <a:lnTo>
                      <a:pt x="6239" y="286"/>
                    </a:lnTo>
                    <a:lnTo>
                      <a:pt x="6005" y="363"/>
                    </a:lnTo>
                    <a:lnTo>
                      <a:pt x="5765" y="448"/>
                    </a:lnTo>
                    <a:lnTo>
                      <a:pt x="5512" y="551"/>
                    </a:lnTo>
                    <a:lnTo>
                      <a:pt x="5246" y="662"/>
                    </a:lnTo>
                    <a:lnTo>
                      <a:pt x="4974" y="791"/>
                    </a:lnTo>
                    <a:lnTo>
                      <a:pt x="4689" y="934"/>
                    </a:lnTo>
                    <a:lnTo>
                      <a:pt x="4540" y="1012"/>
                    </a:lnTo>
                    <a:lnTo>
                      <a:pt x="4390" y="1103"/>
                    </a:lnTo>
                    <a:lnTo>
                      <a:pt x="4228" y="1206"/>
                    </a:lnTo>
                    <a:lnTo>
                      <a:pt x="4066" y="1317"/>
                    </a:lnTo>
                    <a:lnTo>
                      <a:pt x="3898" y="1446"/>
                    </a:lnTo>
                    <a:lnTo>
                      <a:pt x="3722" y="1576"/>
                    </a:lnTo>
                    <a:lnTo>
                      <a:pt x="3547" y="1725"/>
                    </a:lnTo>
                    <a:lnTo>
                      <a:pt x="3372" y="1874"/>
                    </a:lnTo>
                    <a:lnTo>
                      <a:pt x="3191" y="2043"/>
                    </a:lnTo>
                    <a:lnTo>
                      <a:pt x="3009" y="2212"/>
                    </a:lnTo>
                    <a:lnTo>
                      <a:pt x="2827" y="2400"/>
                    </a:lnTo>
                    <a:lnTo>
                      <a:pt x="2646" y="2588"/>
                    </a:lnTo>
                    <a:lnTo>
                      <a:pt x="2464" y="2789"/>
                    </a:lnTo>
                    <a:lnTo>
                      <a:pt x="2283" y="2996"/>
                    </a:lnTo>
                    <a:lnTo>
                      <a:pt x="2108" y="3217"/>
                    </a:lnTo>
                    <a:lnTo>
                      <a:pt x="1933" y="3437"/>
                    </a:lnTo>
                    <a:lnTo>
                      <a:pt x="1757" y="3671"/>
                    </a:lnTo>
                    <a:lnTo>
                      <a:pt x="1589" y="3911"/>
                    </a:lnTo>
                    <a:lnTo>
                      <a:pt x="1427" y="4157"/>
                    </a:lnTo>
                    <a:lnTo>
                      <a:pt x="1265" y="4416"/>
                    </a:lnTo>
                    <a:lnTo>
                      <a:pt x="1115" y="4676"/>
                    </a:lnTo>
                    <a:lnTo>
                      <a:pt x="966" y="4948"/>
                    </a:lnTo>
                    <a:lnTo>
                      <a:pt x="830" y="5221"/>
                    </a:lnTo>
                    <a:lnTo>
                      <a:pt x="694" y="5499"/>
                    </a:lnTo>
                    <a:lnTo>
                      <a:pt x="571" y="5791"/>
                    </a:lnTo>
                    <a:lnTo>
                      <a:pt x="460" y="6083"/>
                    </a:lnTo>
                    <a:lnTo>
                      <a:pt x="357" y="6381"/>
                    </a:lnTo>
                    <a:lnTo>
                      <a:pt x="259" y="6686"/>
                    </a:lnTo>
                    <a:lnTo>
                      <a:pt x="175" y="6991"/>
                    </a:lnTo>
                    <a:lnTo>
                      <a:pt x="104" y="7309"/>
                    </a:lnTo>
                    <a:lnTo>
                      <a:pt x="45" y="7627"/>
                    </a:lnTo>
                    <a:lnTo>
                      <a:pt x="0" y="7951"/>
                    </a:lnTo>
                    <a:lnTo>
                      <a:pt x="1984" y="8547"/>
                    </a:lnTo>
                    <a:lnTo>
                      <a:pt x="2023" y="8483"/>
                    </a:lnTo>
                    <a:lnTo>
                      <a:pt x="2121" y="8288"/>
                    </a:lnTo>
                    <a:lnTo>
                      <a:pt x="2270" y="7996"/>
                    </a:lnTo>
                    <a:lnTo>
                      <a:pt x="2348" y="7808"/>
                    </a:lnTo>
                    <a:lnTo>
                      <a:pt x="2438" y="7607"/>
                    </a:lnTo>
                    <a:lnTo>
                      <a:pt x="2529" y="7387"/>
                    </a:lnTo>
                    <a:lnTo>
                      <a:pt x="2620" y="7153"/>
                    </a:lnTo>
                    <a:lnTo>
                      <a:pt x="2711" y="6907"/>
                    </a:lnTo>
                    <a:lnTo>
                      <a:pt x="2795" y="6647"/>
                    </a:lnTo>
                    <a:lnTo>
                      <a:pt x="2879" y="6381"/>
                    </a:lnTo>
                    <a:lnTo>
                      <a:pt x="2951" y="6109"/>
                    </a:lnTo>
                    <a:lnTo>
                      <a:pt x="3009" y="5830"/>
                    </a:lnTo>
                    <a:lnTo>
                      <a:pt x="3061" y="5558"/>
                    </a:lnTo>
                    <a:lnTo>
                      <a:pt x="4754" y="4416"/>
                    </a:lnTo>
                    <a:lnTo>
                      <a:pt x="4436" y="8697"/>
                    </a:lnTo>
                    <a:lnTo>
                      <a:pt x="4429" y="8761"/>
                    </a:lnTo>
                    <a:lnTo>
                      <a:pt x="4436" y="8826"/>
                    </a:lnTo>
                    <a:lnTo>
                      <a:pt x="4449" y="8898"/>
                    </a:lnTo>
                    <a:lnTo>
                      <a:pt x="4468" y="8956"/>
                    </a:lnTo>
                    <a:lnTo>
                      <a:pt x="4494" y="9014"/>
                    </a:lnTo>
                    <a:lnTo>
                      <a:pt x="4527" y="9073"/>
                    </a:lnTo>
                    <a:lnTo>
                      <a:pt x="4559" y="9125"/>
                    </a:lnTo>
                    <a:lnTo>
                      <a:pt x="4604" y="9176"/>
                    </a:lnTo>
                    <a:lnTo>
                      <a:pt x="4650" y="9222"/>
                    </a:lnTo>
                    <a:lnTo>
                      <a:pt x="4695" y="9261"/>
                    </a:lnTo>
                    <a:lnTo>
                      <a:pt x="4754" y="9293"/>
                    </a:lnTo>
                    <a:lnTo>
                      <a:pt x="4812" y="9326"/>
                    </a:lnTo>
                    <a:lnTo>
                      <a:pt x="4870" y="9352"/>
                    </a:lnTo>
                    <a:lnTo>
                      <a:pt x="4935" y="9365"/>
                    </a:lnTo>
                    <a:lnTo>
                      <a:pt x="5000" y="9377"/>
                    </a:lnTo>
                    <a:lnTo>
                      <a:pt x="6965" y="9377"/>
                    </a:lnTo>
                    <a:lnTo>
                      <a:pt x="7030" y="9371"/>
                    </a:lnTo>
                    <a:lnTo>
                      <a:pt x="7095" y="9352"/>
                    </a:lnTo>
                    <a:lnTo>
                      <a:pt x="7153" y="9339"/>
                    </a:lnTo>
                    <a:lnTo>
                      <a:pt x="7211" y="9313"/>
                    </a:lnTo>
                    <a:lnTo>
                      <a:pt x="7263" y="9280"/>
                    </a:lnTo>
                    <a:lnTo>
                      <a:pt x="7315" y="9248"/>
                    </a:lnTo>
                    <a:lnTo>
                      <a:pt x="7367" y="9209"/>
                    </a:lnTo>
                    <a:lnTo>
                      <a:pt x="7412" y="9170"/>
                    </a:lnTo>
                    <a:lnTo>
                      <a:pt x="7458" y="9125"/>
                    </a:lnTo>
                    <a:lnTo>
                      <a:pt x="7497" y="9073"/>
                    </a:lnTo>
                    <a:lnTo>
                      <a:pt x="7529" y="9021"/>
                    </a:lnTo>
                    <a:lnTo>
                      <a:pt x="7555" y="8962"/>
                    </a:lnTo>
                    <a:lnTo>
                      <a:pt x="7581" y="8904"/>
                    </a:lnTo>
                    <a:lnTo>
                      <a:pt x="7600" y="8846"/>
                    </a:lnTo>
                    <a:lnTo>
                      <a:pt x="7613" y="8781"/>
                    </a:lnTo>
                    <a:lnTo>
                      <a:pt x="7646" y="8586"/>
                    </a:lnTo>
                    <a:lnTo>
                      <a:pt x="7659" y="8385"/>
                    </a:lnTo>
                    <a:lnTo>
                      <a:pt x="7659" y="8184"/>
                    </a:lnTo>
                    <a:lnTo>
                      <a:pt x="7652" y="7983"/>
                    </a:lnTo>
                    <a:lnTo>
                      <a:pt x="7626" y="7782"/>
                    </a:lnTo>
                    <a:lnTo>
                      <a:pt x="7581" y="7575"/>
                    </a:lnTo>
                    <a:lnTo>
                      <a:pt x="7529" y="7361"/>
                    </a:lnTo>
                    <a:lnTo>
                      <a:pt x="7451" y="7153"/>
                    </a:lnTo>
                    <a:lnTo>
                      <a:pt x="7497" y="6972"/>
                    </a:lnTo>
                    <a:lnTo>
                      <a:pt x="7542" y="6796"/>
                    </a:lnTo>
                    <a:lnTo>
                      <a:pt x="7574" y="6621"/>
                    </a:lnTo>
                    <a:lnTo>
                      <a:pt x="7607" y="6440"/>
                    </a:lnTo>
                    <a:lnTo>
                      <a:pt x="7626" y="6265"/>
                    </a:lnTo>
                    <a:lnTo>
                      <a:pt x="7646" y="6090"/>
                    </a:lnTo>
                    <a:lnTo>
                      <a:pt x="7659" y="5914"/>
                    </a:lnTo>
                    <a:lnTo>
                      <a:pt x="7659" y="5739"/>
                    </a:lnTo>
                    <a:lnTo>
                      <a:pt x="7659" y="5564"/>
                    </a:lnTo>
                    <a:lnTo>
                      <a:pt x="7652" y="5389"/>
                    </a:lnTo>
                    <a:lnTo>
                      <a:pt x="7639" y="5214"/>
                    </a:lnTo>
                    <a:lnTo>
                      <a:pt x="7613" y="5045"/>
                    </a:lnTo>
                    <a:lnTo>
                      <a:pt x="7587" y="4870"/>
                    </a:lnTo>
                    <a:lnTo>
                      <a:pt x="7549" y="4695"/>
                    </a:lnTo>
                    <a:lnTo>
                      <a:pt x="7503" y="4520"/>
                    </a:lnTo>
                    <a:lnTo>
                      <a:pt x="7451" y="4352"/>
                    </a:lnTo>
                    <a:lnTo>
                      <a:pt x="74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1555;p37"/>
              <p:cNvSpPr/>
              <p:nvPr/>
            </p:nvSpPr>
            <p:spPr>
              <a:xfrm>
                <a:off x="814251" y="4344285"/>
                <a:ext cx="675007" cy="826507"/>
              </a:xfrm>
              <a:custGeom>
                <a:avLst/>
                <a:gdLst/>
                <a:ahLst/>
                <a:cxnLst/>
                <a:rect l="l" t="t" r="r" b="b"/>
                <a:pathLst>
                  <a:path w="7659" h="9378" fill="none" extrusionOk="0">
                    <a:moveTo>
                      <a:pt x="7451" y="0"/>
                    </a:moveTo>
                    <a:lnTo>
                      <a:pt x="7451" y="0"/>
                    </a:lnTo>
                    <a:lnTo>
                      <a:pt x="7399" y="7"/>
                    </a:lnTo>
                    <a:lnTo>
                      <a:pt x="7237" y="33"/>
                    </a:lnTo>
                    <a:lnTo>
                      <a:pt x="6984" y="84"/>
                    </a:lnTo>
                    <a:lnTo>
                      <a:pt x="6822" y="123"/>
                    </a:lnTo>
                    <a:lnTo>
                      <a:pt x="6647" y="169"/>
                    </a:lnTo>
                    <a:lnTo>
                      <a:pt x="6446" y="221"/>
                    </a:lnTo>
                    <a:lnTo>
                      <a:pt x="6239" y="286"/>
                    </a:lnTo>
                    <a:lnTo>
                      <a:pt x="6005" y="363"/>
                    </a:lnTo>
                    <a:lnTo>
                      <a:pt x="5765" y="448"/>
                    </a:lnTo>
                    <a:lnTo>
                      <a:pt x="5512" y="551"/>
                    </a:lnTo>
                    <a:lnTo>
                      <a:pt x="5246" y="662"/>
                    </a:lnTo>
                    <a:lnTo>
                      <a:pt x="4974" y="791"/>
                    </a:lnTo>
                    <a:lnTo>
                      <a:pt x="4689" y="934"/>
                    </a:lnTo>
                    <a:lnTo>
                      <a:pt x="4689" y="934"/>
                    </a:lnTo>
                    <a:lnTo>
                      <a:pt x="4540" y="1012"/>
                    </a:lnTo>
                    <a:lnTo>
                      <a:pt x="4390" y="1103"/>
                    </a:lnTo>
                    <a:lnTo>
                      <a:pt x="4228" y="1206"/>
                    </a:lnTo>
                    <a:lnTo>
                      <a:pt x="4066" y="1317"/>
                    </a:lnTo>
                    <a:lnTo>
                      <a:pt x="3898" y="1446"/>
                    </a:lnTo>
                    <a:lnTo>
                      <a:pt x="3722" y="1576"/>
                    </a:lnTo>
                    <a:lnTo>
                      <a:pt x="3547" y="1725"/>
                    </a:lnTo>
                    <a:lnTo>
                      <a:pt x="3372" y="1874"/>
                    </a:lnTo>
                    <a:lnTo>
                      <a:pt x="3191" y="2043"/>
                    </a:lnTo>
                    <a:lnTo>
                      <a:pt x="3009" y="2212"/>
                    </a:lnTo>
                    <a:lnTo>
                      <a:pt x="2827" y="2400"/>
                    </a:lnTo>
                    <a:lnTo>
                      <a:pt x="2646" y="2588"/>
                    </a:lnTo>
                    <a:lnTo>
                      <a:pt x="2464" y="2789"/>
                    </a:lnTo>
                    <a:lnTo>
                      <a:pt x="2283" y="2996"/>
                    </a:lnTo>
                    <a:lnTo>
                      <a:pt x="2108" y="3217"/>
                    </a:lnTo>
                    <a:lnTo>
                      <a:pt x="1933" y="3437"/>
                    </a:lnTo>
                    <a:lnTo>
                      <a:pt x="1757" y="3671"/>
                    </a:lnTo>
                    <a:lnTo>
                      <a:pt x="1589" y="3911"/>
                    </a:lnTo>
                    <a:lnTo>
                      <a:pt x="1427" y="4157"/>
                    </a:lnTo>
                    <a:lnTo>
                      <a:pt x="1265" y="4416"/>
                    </a:lnTo>
                    <a:lnTo>
                      <a:pt x="1115" y="4676"/>
                    </a:lnTo>
                    <a:lnTo>
                      <a:pt x="966" y="4948"/>
                    </a:lnTo>
                    <a:lnTo>
                      <a:pt x="830" y="5221"/>
                    </a:lnTo>
                    <a:lnTo>
                      <a:pt x="694" y="5499"/>
                    </a:lnTo>
                    <a:lnTo>
                      <a:pt x="571" y="5791"/>
                    </a:lnTo>
                    <a:lnTo>
                      <a:pt x="460" y="6083"/>
                    </a:lnTo>
                    <a:lnTo>
                      <a:pt x="357" y="6381"/>
                    </a:lnTo>
                    <a:lnTo>
                      <a:pt x="259" y="6686"/>
                    </a:lnTo>
                    <a:lnTo>
                      <a:pt x="175" y="6991"/>
                    </a:lnTo>
                    <a:lnTo>
                      <a:pt x="104" y="7309"/>
                    </a:lnTo>
                    <a:lnTo>
                      <a:pt x="45" y="7627"/>
                    </a:lnTo>
                    <a:lnTo>
                      <a:pt x="0" y="7951"/>
                    </a:lnTo>
                    <a:lnTo>
                      <a:pt x="1984" y="8547"/>
                    </a:lnTo>
                    <a:lnTo>
                      <a:pt x="1984" y="8547"/>
                    </a:lnTo>
                    <a:lnTo>
                      <a:pt x="2023" y="8483"/>
                    </a:lnTo>
                    <a:lnTo>
                      <a:pt x="2121" y="8288"/>
                    </a:lnTo>
                    <a:lnTo>
                      <a:pt x="2270" y="7996"/>
                    </a:lnTo>
                    <a:lnTo>
                      <a:pt x="2348" y="7808"/>
                    </a:lnTo>
                    <a:lnTo>
                      <a:pt x="2438" y="7607"/>
                    </a:lnTo>
                    <a:lnTo>
                      <a:pt x="2529" y="7387"/>
                    </a:lnTo>
                    <a:lnTo>
                      <a:pt x="2620" y="7153"/>
                    </a:lnTo>
                    <a:lnTo>
                      <a:pt x="2711" y="6907"/>
                    </a:lnTo>
                    <a:lnTo>
                      <a:pt x="2795" y="6647"/>
                    </a:lnTo>
                    <a:lnTo>
                      <a:pt x="2879" y="6381"/>
                    </a:lnTo>
                    <a:lnTo>
                      <a:pt x="2951" y="6109"/>
                    </a:lnTo>
                    <a:lnTo>
                      <a:pt x="3009" y="5830"/>
                    </a:lnTo>
                    <a:lnTo>
                      <a:pt x="3061" y="5558"/>
                    </a:lnTo>
                    <a:lnTo>
                      <a:pt x="4754" y="4416"/>
                    </a:lnTo>
                    <a:lnTo>
                      <a:pt x="4436" y="8697"/>
                    </a:lnTo>
                    <a:lnTo>
                      <a:pt x="4436" y="8697"/>
                    </a:lnTo>
                    <a:lnTo>
                      <a:pt x="4429" y="8761"/>
                    </a:lnTo>
                    <a:lnTo>
                      <a:pt x="4436" y="8826"/>
                    </a:lnTo>
                    <a:lnTo>
                      <a:pt x="4449" y="8898"/>
                    </a:lnTo>
                    <a:lnTo>
                      <a:pt x="4468" y="8956"/>
                    </a:lnTo>
                    <a:lnTo>
                      <a:pt x="4494" y="9014"/>
                    </a:lnTo>
                    <a:lnTo>
                      <a:pt x="4527" y="9073"/>
                    </a:lnTo>
                    <a:lnTo>
                      <a:pt x="4559" y="9125"/>
                    </a:lnTo>
                    <a:lnTo>
                      <a:pt x="4604" y="9176"/>
                    </a:lnTo>
                    <a:lnTo>
                      <a:pt x="4650" y="9222"/>
                    </a:lnTo>
                    <a:lnTo>
                      <a:pt x="4695" y="9261"/>
                    </a:lnTo>
                    <a:lnTo>
                      <a:pt x="4754" y="9293"/>
                    </a:lnTo>
                    <a:lnTo>
                      <a:pt x="4812" y="9326"/>
                    </a:lnTo>
                    <a:lnTo>
                      <a:pt x="4870" y="9352"/>
                    </a:lnTo>
                    <a:lnTo>
                      <a:pt x="4935" y="9365"/>
                    </a:lnTo>
                    <a:lnTo>
                      <a:pt x="5000" y="9377"/>
                    </a:lnTo>
                    <a:lnTo>
                      <a:pt x="5071" y="9377"/>
                    </a:lnTo>
                    <a:lnTo>
                      <a:pt x="6900" y="9377"/>
                    </a:lnTo>
                    <a:lnTo>
                      <a:pt x="6900" y="9377"/>
                    </a:lnTo>
                    <a:lnTo>
                      <a:pt x="6965" y="9377"/>
                    </a:lnTo>
                    <a:lnTo>
                      <a:pt x="7030" y="9371"/>
                    </a:lnTo>
                    <a:lnTo>
                      <a:pt x="7095" y="9352"/>
                    </a:lnTo>
                    <a:lnTo>
                      <a:pt x="7153" y="9339"/>
                    </a:lnTo>
                    <a:lnTo>
                      <a:pt x="7211" y="9313"/>
                    </a:lnTo>
                    <a:lnTo>
                      <a:pt x="7263" y="9280"/>
                    </a:lnTo>
                    <a:lnTo>
                      <a:pt x="7315" y="9248"/>
                    </a:lnTo>
                    <a:lnTo>
                      <a:pt x="7367" y="9209"/>
                    </a:lnTo>
                    <a:lnTo>
                      <a:pt x="7412" y="9170"/>
                    </a:lnTo>
                    <a:lnTo>
                      <a:pt x="7458" y="9125"/>
                    </a:lnTo>
                    <a:lnTo>
                      <a:pt x="7497" y="9073"/>
                    </a:lnTo>
                    <a:lnTo>
                      <a:pt x="7529" y="9021"/>
                    </a:lnTo>
                    <a:lnTo>
                      <a:pt x="7555" y="8962"/>
                    </a:lnTo>
                    <a:lnTo>
                      <a:pt x="7581" y="8904"/>
                    </a:lnTo>
                    <a:lnTo>
                      <a:pt x="7600" y="8846"/>
                    </a:lnTo>
                    <a:lnTo>
                      <a:pt x="7613" y="8781"/>
                    </a:lnTo>
                    <a:lnTo>
                      <a:pt x="7613" y="8781"/>
                    </a:lnTo>
                    <a:lnTo>
                      <a:pt x="7646" y="8586"/>
                    </a:lnTo>
                    <a:lnTo>
                      <a:pt x="7659" y="8385"/>
                    </a:lnTo>
                    <a:lnTo>
                      <a:pt x="7659" y="8184"/>
                    </a:lnTo>
                    <a:lnTo>
                      <a:pt x="7652" y="7983"/>
                    </a:lnTo>
                    <a:lnTo>
                      <a:pt x="7626" y="7782"/>
                    </a:lnTo>
                    <a:lnTo>
                      <a:pt x="7581" y="7575"/>
                    </a:lnTo>
                    <a:lnTo>
                      <a:pt x="7529" y="7361"/>
                    </a:lnTo>
                    <a:lnTo>
                      <a:pt x="7451" y="7153"/>
                    </a:lnTo>
                    <a:lnTo>
                      <a:pt x="7451" y="7153"/>
                    </a:lnTo>
                    <a:lnTo>
                      <a:pt x="7497" y="6972"/>
                    </a:lnTo>
                    <a:lnTo>
                      <a:pt x="7542" y="6796"/>
                    </a:lnTo>
                    <a:lnTo>
                      <a:pt x="7574" y="6621"/>
                    </a:lnTo>
                    <a:lnTo>
                      <a:pt x="7607" y="6440"/>
                    </a:lnTo>
                    <a:lnTo>
                      <a:pt x="7626" y="6265"/>
                    </a:lnTo>
                    <a:lnTo>
                      <a:pt x="7646" y="6090"/>
                    </a:lnTo>
                    <a:lnTo>
                      <a:pt x="7659" y="5914"/>
                    </a:lnTo>
                    <a:lnTo>
                      <a:pt x="7659" y="5739"/>
                    </a:lnTo>
                    <a:lnTo>
                      <a:pt x="7659" y="5564"/>
                    </a:lnTo>
                    <a:lnTo>
                      <a:pt x="7652" y="5389"/>
                    </a:lnTo>
                    <a:lnTo>
                      <a:pt x="7639" y="5214"/>
                    </a:lnTo>
                    <a:lnTo>
                      <a:pt x="7613" y="5045"/>
                    </a:lnTo>
                    <a:lnTo>
                      <a:pt x="7587" y="4870"/>
                    </a:lnTo>
                    <a:lnTo>
                      <a:pt x="7549" y="4695"/>
                    </a:lnTo>
                    <a:lnTo>
                      <a:pt x="7503" y="4520"/>
                    </a:lnTo>
                    <a:lnTo>
                      <a:pt x="7451" y="4352"/>
                    </a:lnTo>
                    <a:lnTo>
                      <a:pt x="745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1556;p37"/>
              <p:cNvSpPr/>
              <p:nvPr/>
            </p:nvSpPr>
            <p:spPr>
              <a:xfrm>
                <a:off x="1454885" y="4256241"/>
                <a:ext cx="216189" cy="161282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1830" extrusionOk="0">
                    <a:moveTo>
                      <a:pt x="1791" y="0"/>
                    </a:moveTo>
                    <a:lnTo>
                      <a:pt x="351" y="227"/>
                    </a:lnTo>
                    <a:lnTo>
                      <a:pt x="390" y="1006"/>
                    </a:lnTo>
                    <a:lnTo>
                      <a:pt x="1" y="1025"/>
                    </a:lnTo>
                    <a:lnTo>
                      <a:pt x="14" y="1058"/>
                    </a:lnTo>
                    <a:lnTo>
                      <a:pt x="59" y="1148"/>
                    </a:lnTo>
                    <a:lnTo>
                      <a:pt x="98" y="1200"/>
                    </a:lnTo>
                    <a:lnTo>
                      <a:pt x="143" y="1265"/>
                    </a:lnTo>
                    <a:lnTo>
                      <a:pt x="202" y="1336"/>
                    </a:lnTo>
                    <a:lnTo>
                      <a:pt x="273" y="1408"/>
                    </a:lnTo>
                    <a:lnTo>
                      <a:pt x="351" y="1479"/>
                    </a:lnTo>
                    <a:lnTo>
                      <a:pt x="442" y="1550"/>
                    </a:lnTo>
                    <a:lnTo>
                      <a:pt x="539" y="1622"/>
                    </a:lnTo>
                    <a:lnTo>
                      <a:pt x="656" y="1680"/>
                    </a:lnTo>
                    <a:lnTo>
                      <a:pt x="785" y="1732"/>
                    </a:lnTo>
                    <a:lnTo>
                      <a:pt x="928" y="1777"/>
                    </a:lnTo>
                    <a:lnTo>
                      <a:pt x="1006" y="1797"/>
                    </a:lnTo>
                    <a:lnTo>
                      <a:pt x="1084" y="1810"/>
                    </a:lnTo>
                    <a:lnTo>
                      <a:pt x="1168" y="1816"/>
                    </a:lnTo>
                    <a:lnTo>
                      <a:pt x="1259" y="1823"/>
                    </a:lnTo>
                    <a:lnTo>
                      <a:pt x="1343" y="1829"/>
                    </a:lnTo>
                    <a:lnTo>
                      <a:pt x="1427" y="1829"/>
                    </a:lnTo>
                    <a:lnTo>
                      <a:pt x="1505" y="1823"/>
                    </a:lnTo>
                    <a:lnTo>
                      <a:pt x="1583" y="1810"/>
                    </a:lnTo>
                    <a:lnTo>
                      <a:pt x="1726" y="1784"/>
                    </a:lnTo>
                    <a:lnTo>
                      <a:pt x="1849" y="1745"/>
                    </a:lnTo>
                    <a:lnTo>
                      <a:pt x="1959" y="1693"/>
                    </a:lnTo>
                    <a:lnTo>
                      <a:pt x="2056" y="1641"/>
                    </a:lnTo>
                    <a:lnTo>
                      <a:pt x="2141" y="1576"/>
                    </a:lnTo>
                    <a:lnTo>
                      <a:pt x="2212" y="1511"/>
                    </a:lnTo>
                    <a:lnTo>
                      <a:pt x="2277" y="1453"/>
                    </a:lnTo>
                    <a:lnTo>
                      <a:pt x="2329" y="1388"/>
                    </a:lnTo>
                    <a:lnTo>
                      <a:pt x="2368" y="1330"/>
                    </a:lnTo>
                    <a:lnTo>
                      <a:pt x="2400" y="1278"/>
                    </a:lnTo>
                    <a:lnTo>
                      <a:pt x="2439" y="1194"/>
                    </a:lnTo>
                    <a:lnTo>
                      <a:pt x="2452" y="1168"/>
                    </a:lnTo>
                    <a:lnTo>
                      <a:pt x="1953" y="960"/>
                    </a:lnTo>
                    <a:lnTo>
                      <a:pt x="1791" y="0"/>
                    </a:lnTo>
                    <a:close/>
                  </a:path>
                </a:pathLst>
              </a:custGeom>
              <a:solidFill>
                <a:srgbClr val="FDC0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1557;p37"/>
              <p:cNvSpPr/>
              <p:nvPr/>
            </p:nvSpPr>
            <p:spPr>
              <a:xfrm>
                <a:off x="1485731" y="4256241"/>
                <a:ext cx="130965" cy="76058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863" extrusionOk="0">
                    <a:moveTo>
                      <a:pt x="1441" y="0"/>
                    </a:moveTo>
                    <a:lnTo>
                      <a:pt x="1" y="227"/>
                    </a:lnTo>
                    <a:lnTo>
                      <a:pt x="33" y="850"/>
                    </a:lnTo>
                    <a:lnTo>
                      <a:pt x="163" y="863"/>
                    </a:lnTo>
                    <a:lnTo>
                      <a:pt x="306" y="863"/>
                    </a:lnTo>
                    <a:lnTo>
                      <a:pt x="448" y="850"/>
                    </a:lnTo>
                    <a:lnTo>
                      <a:pt x="604" y="818"/>
                    </a:lnTo>
                    <a:lnTo>
                      <a:pt x="760" y="779"/>
                    </a:lnTo>
                    <a:lnTo>
                      <a:pt x="896" y="733"/>
                    </a:lnTo>
                    <a:lnTo>
                      <a:pt x="1026" y="675"/>
                    </a:lnTo>
                    <a:lnTo>
                      <a:pt x="1142" y="610"/>
                    </a:lnTo>
                    <a:lnTo>
                      <a:pt x="1246" y="539"/>
                    </a:lnTo>
                    <a:lnTo>
                      <a:pt x="1337" y="461"/>
                    </a:lnTo>
                    <a:lnTo>
                      <a:pt x="1421" y="377"/>
                    </a:lnTo>
                    <a:lnTo>
                      <a:pt x="1486" y="286"/>
                    </a:lnTo>
                    <a:lnTo>
                      <a:pt x="1441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1558;p37"/>
              <p:cNvSpPr/>
              <p:nvPr/>
            </p:nvSpPr>
            <p:spPr>
              <a:xfrm>
                <a:off x="1781239" y="4458593"/>
                <a:ext cx="73855" cy="232670"/>
              </a:xfrm>
              <a:custGeom>
                <a:avLst/>
                <a:gdLst/>
                <a:ahLst/>
                <a:cxnLst/>
                <a:rect l="l" t="t" r="r" b="b"/>
                <a:pathLst>
                  <a:path w="838" h="2640" fill="none" extrusionOk="0">
                    <a:moveTo>
                      <a:pt x="65" y="0"/>
                    </a:moveTo>
                    <a:lnTo>
                      <a:pt x="65" y="0"/>
                    </a:lnTo>
                    <a:lnTo>
                      <a:pt x="52" y="78"/>
                    </a:lnTo>
                    <a:lnTo>
                      <a:pt x="33" y="169"/>
                    </a:lnTo>
                    <a:lnTo>
                      <a:pt x="20" y="292"/>
                    </a:lnTo>
                    <a:lnTo>
                      <a:pt x="7" y="435"/>
                    </a:lnTo>
                    <a:lnTo>
                      <a:pt x="1" y="603"/>
                    </a:lnTo>
                    <a:lnTo>
                      <a:pt x="1" y="791"/>
                    </a:lnTo>
                    <a:lnTo>
                      <a:pt x="14" y="992"/>
                    </a:lnTo>
                    <a:lnTo>
                      <a:pt x="33" y="1200"/>
                    </a:lnTo>
                    <a:lnTo>
                      <a:pt x="52" y="1310"/>
                    </a:lnTo>
                    <a:lnTo>
                      <a:pt x="78" y="1420"/>
                    </a:lnTo>
                    <a:lnTo>
                      <a:pt x="104" y="1531"/>
                    </a:lnTo>
                    <a:lnTo>
                      <a:pt x="137" y="1634"/>
                    </a:lnTo>
                    <a:lnTo>
                      <a:pt x="176" y="1745"/>
                    </a:lnTo>
                    <a:lnTo>
                      <a:pt x="221" y="1855"/>
                    </a:lnTo>
                    <a:lnTo>
                      <a:pt x="273" y="1965"/>
                    </a:lnTo>
                    <a:lnTo>
                      <a:pt x="331" y="2069"/>
                    </a:lnTo>
                    <a:lnTo>
                      <a:pt x="390" y="2173"/>
                    </a:lnTo>
                    <a:lnTo>
                      <a:pt x="468" y="2270"/>
                    </a:lnTo>
                    <a:lnTo>
                      <a:pt x="545" y="2367"/>
                    </a:lnTo>
                    <a:lnTo>
                      <a:pt x="630" y="2464"/>
                    </a:lnTo>
                    <a:lnTo>
                      <a:pt x="727" y="2555"/>
                    </a:lnTo>
                    <a:lnTo>
                      <a:pt x="837" y="2640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1559;p37"/>
              <p:cNvSpPr/>
              <p:nvPr/>
            </p:nvSpPr>
            <p:spPr>
              <a:xfrm>
                <a:off x="1635468" y="4344285"/>
                <a:ext cx="50412" cy="164103"/>
              </a:xfrm>
              <a:custGeom>
                <a:avLst/>
                <a:gdLst/>
                <a:ahLst/>
                <a:cxnLst/>
                <a:rect l="l" t="t" r="r" b="b"/>
                <a:pathLst>
                  <a:path w="572" h="1862" extrusionOk="0">
                    <a:moveTo>
                      <a:pt x="1" y="0"/>
                    </a:moveTo>
                    <a:lnTo>
                      <a:pt x="1" y="1861"/>
                    </a:lnTo>
                    <a:lnTo>
                      <a:pt x="59" y="1822"/>
                    </a:lnTo>
                    <a:lnTo>
                      <a:pt x="118" y="1777"/>
                    </a:lnTo>
                    <a:lnTo>
                      <a:pt x="170" y="1725"/>
                    </a:lnTo>
                    <a:lnTo>
                      <a:pt x="221" y="1673"/>
                    </a:lnTo>
                    <a:lnTo>
                      <a:pt x="267" y="1615"/>
                    </a:lnTo>
                    <a:lnTo>
                      <a:pt x="306" y="1550"/>
                    </a:lnTo>
                    <a:lnTo>
                      <a:pt x="345" y="1485"/>
                    </a:lnTo>
                    <a:lnTo>
                      <a:pt x="377" y="1420"/>
                    </a:lnTo>
                    <a:lnTo>
                      <a:pt x="435" y="1284"/>
                    </a:lnTo>
                    <a:lnTo>
                      <a:pt x="481" y="1135"/>
                    </a:lnTo>
                    <a:lnTo>
                      <a:pt x="513" y="992"/>
                    </a:lnTo>
                    <a:lnTo>
                      <a:pt x="539" y="843"/>
                    </a:lnTo>
                    <a:lnTo>
                      <a:pt x="552" y="707"/>
                    </a:lnTo>
                    <a:lnTo>
                      <a:pt x="565" y="571"/>
                    </a:lnTo>
                    <a:lnTo>
                      <a:pt x="572" y="448"/>
                    </a:lnTo>
                    <a:lnTo>
                      <a:pt x="572" y="344"/>
                    </a:lnTo>
                    <a:lnTo>
                      <a:pt x="565" y="182"/>
                    </a:lnTo>
                    <a:lnTo>
                      <a:pt x="559" y="117"/>
                    </a:lnTo>
                    <a:lnTo>
                      <a:pt x="416" y="84"/>
                    </a:lnTo>
                    <a:lnTo>
                      <a:pt x="280" y="52"/>
                    </a:lnTo>
                    <a:lnTo>
                      <a:pt x="137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1560;p37"/>
              <p:cNvSpPr/>
              <p:nvPr/>
            </p:nvSpPr>
            <p:spPr>
              <a:xfrm>
                <a:off x="1702978" y="4941470"/>
                <a:ext cx="133256" cy="156171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1772" fill="none" extrusionOk="0">
                    <a:moveTo>
                      <a:pt x="0" y="1"/>
                    </a:moveTo>
                    <a:lnTo>
                      <a:pt x="1466" y="1"/>
                    </a:lnTo>
                    <a:lnTo>
                      <a:pt x="1466" y="1"/>
                    </a:lnTo>
                    <a:lnTo>
                      <a:pt x="1479" y="79"/>
                    </a:lnTo>
                    <a:lnTo>
                      <a:pt x="1498" y="280"/>
                    </a:lnTo>
                    <a:lnTo>
                      <a:pt x="1505" y="416"/>
                    </a:lnTo>
                    <a:lnTo>
                      <a:pt x="1511" y="565"/>
                    </a:lnTo>
                    <a:lnTo>
                      <a:pt x="1511" y="727"/>
                    </a:lnTo>
                    <a:lnTo>
                      <a:pt x="1498" y="889"/>
                    </a:lnTo>
                    <a:lnTo>
                      <a:pt x="1485" y="1052"/>
                    </a:lnTo>
                    <a:lnTo>
                      <a:pt x="1453" y="1214"/>
                    </a:lnTo>
                    <a:lnTo>
                      <a:pt x="1427" y="1292"/>
                    </a:lnTo>
                    <a:lnTo>
                      <a:pt x="1407" y="1363"/>
                    </a:lnTo>
                    <a:lnTo>
                      <a:pt x="1375" y="1434"/>
                    </a:lnTo>
                    <a:lnTo>
                      <a:pt x="1343" y="1499"/>
                    </a:lnTo>
                    <a:lnTo>
                      <a:pt x="1304" y="1557"/>
                    </a:lnTo>
                    <a:lnTo>
                      <a:pt x="1265" y="1609"/>
                    </a:lnTo>
                    <a:lnTo>
                      <a:pt x="1213" y="1661"/>
                    </a:lnTo>
                    <a:lnTo>
                      <a:pt x="1161" y="1700"/>
                    </a:lnTo>
                    <a:lnTo>
                      <a:pt x="1103" y="1732"/>
                    </a:lnTo>
                    <a:lnTo>
                      <a:pt x="1038" y="1752"/>
                    </a:lnTo>
                    <a:lnTo>
                      <a:pt x="966" y="1771"/>
                    </a:lnTo>
                    <a:lnTo>
                      <a:pt x="889" y="1771"/>
                    </a:lnTo>
                    <a:lnTo>
                      <a:pt x="889" y="1771"/>
                    </a:lnTo>
                    <a:lnTo>
                      <a:pt x="811" y="1771"/>
                    </a:lnTo>
                    <a:lnTo>
                      <a:pt x="733" y="1752"/>
                    </a:lnTo>
                    <a:lnTo>
                      <a:pt x="662" y="1732"/>
                    </a:lnTo>
                    <a:lnTo>
                      <a:pt x="597" y="1700"/>
                    </a:lnTo>
                    <a:lnTo>
                      <a:pt x="538" y="1661"/>
                    </a:lnTo>
                    <a:lnTo>
                      <a:pt x="480" y="1609"/>
                    </a:lnTo>
                    <a:lnTo>
                      <a:pt x="428" y="1557"/>
                    </a:lnTo>
                    <a:lnTo>
                      <a:pt x="383" y="1499"/>
                    </a:lnTo>
                    <a:lnTo>
                      <a:pt x="337" y="1434"/>
                    </a:lnTo>
                    <a:lnTo>
                      <a:pt x="298" y="1363"/>
                    </a:lnTo>
                    <a:lnTo>
                      <a:pt x="260" y="1292"/>
                    </a:lnTo>
                    <a:lnTo>
                      <a:pt x="227" y="1214"/>
                    </a:lnTo>
                    <a:lnTo>
                      <a:pt x="169" y="1052"/>
                    </a:lnTo>
                    <a:lnTo>
                      <a:pt x="117" y="889"/>
                    </a:lnTo>
                    <a:lnTo>
                      <a:pt x="78" y="727"/>
                    </a:lnTo>
                    <a:lnTo>
                      <a:pt x="52" y="565"/>
                    </a:lnTo>
                    <a:lnTo>
                      <a:pt x="33" y="416"/>
                    </a:lnTo>
                    <a:lnTo>
                      <a:pt x="20" y="280"/>
                    </a:lnTo>
                    <a:lnTo>
                      <a:pt x="7" y="79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1561;p37"/>
              <p:cNvSpPr/>
              <p:nvPr/>
            </p:nvSpPr>
            <p:spPr>
              <a:xfrm>
                <a:off x="1251476" y="4458593"/>
                <a:ext cx="73767" cy="232670"/>
              </a:xfrm>
              <a:custGeom>
                <a:avLst/>
                <a:gdLst/>
                <a:ahLst/>
                <a:cxnLst/>
                <a:rect l="l" t="t" r="r" b="b"/>
                <a:pathLst>
                  <a:path w="837" h="2640" fill="none" extrusionOk="0">
                    <a:moveTo>
                      <a:pt x="772" y="0"/>
                    </a:moveTo>
                    <a:lnTo>
                      <a:pt x="772" y="0"/>
                    </a:lnTo>
                    <a:lnTo>
                      <a:pt x="785" y="78"/>
                    </a:lnTo>
                    <a:lnTo>
                      <a:pt x="798" y="169"/>
                    </a:lnTo>
                    <a:lnTo>
                      <a:pt x="817" y="292"/>
                    </a:lnTo>
                    <a:lnTo>
                      <a:pt x="830" y="435"/>
                    </a:lnTo>
                    <a:lnTo>
                      <a:pt x="837" y="603"/>
                    </a:lnTo>
                    <a:lnTo>
                      <a:pt x="837" y="791"/>
                    </a:lnTo>
                    <a:lnTo>
                      <a:pt x="824" y="992"/>
                    </a:lnTo>
                    <a:lnTo>
                      <a:pt x="804" y="1200"/>
                    </a:lnTo>
                    <a:lnTo>
                      <a:pt x="785" y="1310"/>
                    </a:lnTo>
                    <a:lnTo>
                      <a:pt x="759" y="1420"/>
                    </a:lnTo>
                    <a:lnTo>
                      <a:pt x="733" y="1531"/>
                    </a:lnTo>
                    <a:lnTo>
                      <a:pt x="700" y="1634"/>
                    </a:lnTo>
                    <a:lnTo>
                      <a:pt x="662" y="1745"/>
                    </a:lnTo>
                    <a:lnTo>
                      <a:pt x="616" y="1855"/>
                    </a:lnTo>
                    <a:lnTo>
                      <a:pt x="564" y="1965"/>
                    </a:lnTo>
                    <a:lnTo>
                      <a:pt x="506" y="2069"/>
                    </a:lnTo>
                    <a:lnTo>
                      <a:pt x="441" y="2173"/>
                    </a:lnTo>
                    <a:lnTo>
                      <a:pt x="370" y="2270"/>
                    </a:lnTo>
                    <a:lnTo>
                      <a:pt x="292" y="2367"/>
                    </a:lnTo>
                    <a:lnTo>
                      <a:pt x="201" y="2464"/>
                    </a:lnTo>
                    <a:lnTo>
                      <a:pt x="110" y="2555"/>
                    </a:lnTo>
                    <a:lnTo>
                      <a:pt x="0" y="2640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1562;p37"/>
              <p:cNvSpPr/>
              <p:nvPr/>
            </p:nvSpPr>
            <p:spPr>
              <a:xfrm>
                <a:off x="1420602" y="4344285"/>
                <a:ext cx="50412" cy="164103"/>
              </a:xfrm>
              <a:custGeom>
                <a:avLst/>
                <a:gdLst/>
                <a:ahLst/>
                <a:cxnLst/>
                <a:rect l="l" t="t" r="r" b="b"/>
                <a:pathLst>
                  <a:path w="572" h="1862" extrusionOk="0">
                    <a:moveTo>
                      <a:pt x="571" y="0"/>
                    </a:moveTo>
                    <a:lnTo>
                      <a:pt x="435" y="26"/>
                    </a:lnTo>
                    <a:lnTo>
                      <a:pt x="292" y="52"/>
                    </a:lnTo>
                    <a:lnTo>
                      <a:pt x="156" y="84"/>
                    </a:lnTo>
                    <a:lnTo>
                      <a:pt x="14" y="117"/>
                    </a:lnTo>
                    <a:lnTo>
                      <a:pt x="7" y="182"/>
                    </a:lnTo>
                    <a:lnTo>
                      <a:pt x="1" y="344"/>
                    </a:lnTo>
                    <a:lnTo>
                      <a:pt x="1" y="448"/>
                    </a:lnTo>
                    <a:lnTo>
                      <a:pt x="7" y="571"/>
                    </a:lnTo>
                    <a:lnTo>
                      <a:pt x="14" y="707"/>
                    </a:lnTo>
                    <a:lnTo>
                      <a:pt x="33" y="843"/>
                    </a:lnTo>
                    <a:lnTo>
                      <a:pt x="59" y="992"/>
                    </a:lnTo>
                    <a:lnTo>
                      <a:pt x="91" y="1135"/>
                    </a:lnTo>
                    <a:lnTo>
                      <a:pt x="137" y="1284"/>
                    </a:lnTo>
                    <a:lnTo>
                      <a:pt x="195" y="1420"/>
                    </a:lnTo>
                    <a:lnTo>
                      <a:pt x="228" y="1485"/>
                    </a:lnTo>
                    <a:lnTo>
                      <a:pt x="266" y="1550"/>
                    </a:lnTo>
                    <a:lnTo>
                      <a:pt x="305" y="1615"/>
                    </a:lnTo>
                    <a:lnTo>
                      <a:pt x="351" y="1673"/>
                    </a:lnTo>
                    <a:lnTo>
                      <a:pt x="403" y="1725"/>
                    </a:lnTo>
                    <a:lnTo>
                      <a:pt x="455" y="1777"/>
                    </a:lnTo>
                    <a:lnTo>
                      <a:pt x="513" y="1822"/>
                    </a:lnTo>
                    <a:lnTo>
                      <a:pt x="571" y="1861"/>
                    </a:lnTo>
                    <a:lnTo>
                      <a:pt x="57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1563;p37"/>
              <p:cNvSpPr/>
              <p:nvPr/>
            </p:nvSpPr>
            <p:spPr>
              <a:xfrm>
                <a:off x="1270336" y="4941470"/>
                <a:ext cx="133256" cy="156171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1772" fill="none" extrusionOk="0">
                    <a:moveTo>
                      <a:pt x="1511" y="1"/>
                    </a:moveTo>
                    <a:lnTo>
                      <a:pt x="45" y="1"/>
                    </a:lnTo>
                    <a:lnTo>
                      <a:pt x="45" y="1"/>
                    </a:lnTo>
                    <a:lnTo>
                      <a:pt x="32" y="79"/>
                    </a:lnTo>
                    <a:lnTo>
                      <a:pt x="13" y="280"/>
                    </a:lnTo>
                    <a:lnTo>
                      <a:pt x="7" y="416"/>
                    </a:lnTo>
                    <a:lnTo>
                      <a:pt x="0" y="565"/>
                    </a:lnTo>
                    <a:lnTo>
                      <a:pt x="0" y="727"/>
                    </a:lnTo>
                    <a:lnTo>
                      <a:pt x="7" y="889"/>
                    </a:lnTo>
                    <a:lnTo>
                      <a:pt x="26" y="1052"/>
                    </a:lnTo>
                    <a:lnTo>
                      <a:pt x="58" y="1214"/>
                    </a:lnTo>
                    <a:lnTo>
                      <a:pt x="78" y="1292"/>
                    </a:lnTo>
                    <a:lnTo>
                      <a:pt x="104" y="1363"/>
                    </a:lnTo>
                    <a:lnTo>
                      <a:pt x="136" y="1434"/>
                    </a:lnTo>
                    <a:lnTo>
                      <a:pt x="169" y="1499"/>
                    </a:lnTo>
                    <a:lnTo>
                      <a:pt x="208" y="1557"/>
                    </a:lnTo>
                    <a:lnTo>
                      <a:pt x="246" y="1609"/>
                    </a:lnTo>
                    <a:lnTo>
                      <a:pt x="298" y="1661"/>
                    </a:lnTo>
                    <a:lnTo>
                      <a:pt x="350" y="1700"/>
                    </a:lnTo>
                    <a:lnTo>
                      <a:pt x="409" y="1732"/>
                    </a:lnTo>
                    <a:lnTo>
                      <a:pt x="473" y="1752"/>
                    </a:lnTo>
                    <a:lnTo>
                      <a:pt x="545" y="1771"/>
                    </a:lnTo>
                    <a:lnTo>
                      <a:pt x="623" y="1771"/>
                    </a:lnTo>
                    <a:lnTo>
                      <a:pt x="623" y="1771"/>
                    </a:lnTo>
                    <a:lnTo>
                      <a:pt x="700" y="1771"/>
                    </a:lnTo>
                    <a:lnTo>
                      <a:pt x="778" y="1752"/>
                    </a:lnTo>
                    <a:lnTo>
                      <a:pt x="843" y="1732"/>
                    </a:lnTo>
                    <a:lnTo>
                      <a:pt x="908" y="1700"/>
                    </a:lnTo>
                    <a:lnTo>
                      <a:pt x="973" y="1661"/>
                    </a:lnTo>
                    <a:lnTo>
                      <a:pt x="1025" y="1609"/>
                    </a:lnTo>
                    <a:lnTo>
                      <a:pt x="1077" y="1557"/>
                    </a:lnTo>
                    <a:lnTo>
                      <a:pt x="1128" y="1499"/>
                    </a:lnTo>
                    <a:lnTo>
                      <a:pt x="1174" y="1434"/>
                    </a:lnTo>
                    <a:lnTo>
                      <a:pt x="1213" y="1363"/>
                    </a:lnTo>
                    <a:lnTo>
                      <a:pt x="1252" y="1292"/>
                    </a:lnTo>
                    <a:lnTo>
                      <a:pt x="1284" y="1214"/>
                    </a:lnTo>
                    <a:lnTo>
                      <a:pt x="1342" y="1052"/>
                    </a:lnTo>
                    <a:lnTo>
                      <a:pt x="1394" y="889"/>
                    </a:lnTo>
                    <a:lnTo>
                      <a:pt x="1427" y="727"/>
                    </a:lnTo>
                    <a:lnTo>
                      <a:pt x="1459" y="565"/>
                    </a:lnTo>
                    <a:lnTo>
                      <a:pt x="1479" y="416"/>
                    </a:lnTo>
                    <a:lnTo>
                      <a:pt x="1492" y="280"/>
                    </a:lnTo>
                    <a:lnTo>
                      <a:pt x="1505" y="79"/>
                    </a:lnTo>
                    <a:lnTo>
                      <a:pt x="1511" y="1"/>
                    </a:lnTo>
                    <a:lnTo>
                      <a:pt x="1511" y="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1564;p37"/>
              <p:cNvSpPr/>
              <p:nvPr/>
            </p:nvSpPr>
            <p:spPr>
              <a:xfrm>
                <a:off x="1502300" y="4804953"/>
                <a:ext cx="85841" cy="125236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421" fill="none" extrusionOk="0">
                    <a:moveTo>
                      <a:pt x="974" y="0"/>
                    </a:moveTo>
                    <a:lnTo>
                      <a:pt x="974" y="0"/>
                    </a:lnTo>
                    <a:lnTo>
                      <a:pt x="961" y="20"/>
                    </a:lnTo>
                    <a:lnTo>
                      <a:pt x="935" y="58"/>
                    </a:lnTo>
                    <a:lnTo>
                      <a:pt x="870" y="175"/>
                    </a:lnTo>
                    <a:lnTo>
                      <a:pt x="773" y="350"/>
                    </a:lnTo>
                    <a:lnTo>
                      <a:pt x="649" y="564"/>
                    </a:lnTo>
                    <a:lnTo>
                      <a:pt x="507" y="791"/>
                    </a:lnTo>
                    <a:lnTo>
                      <a:pt x="429" y="908"/>
                    </a:lnTo>
                    <a:lnTo>
                      <a:pt x="351" y="1025"/>
                    </a:lnTo>
                    <a:lnTo>
                      <a:pt x="267" y="1135"/>
                    </a:lnTo>
                    <a:lnTo>
                      <a:pt x="183" y="1239"/>
                    </a:lnTo>
                    <a:lnTo>
                      <a:pt x="92" y="1336"/>
                    </a:lnTo>
                    <a:lnTo>
                      <a:pt x="1" y="1420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1565;p37"/>
              <p:cNvSpPr/>
              <p:nvPr/>
            </p:nvSpPr>
            <p:spPr>
              <a:xfrm>
                <a:off x="2053833" y="4588324"/>
                <a:ext cx="6962" cy="110959"/>
              </a:xfrm>
              <a:custGeom>
                <a:avLst/>
                <a:gdLst/>
                <a:ahLst/>
                <a:cxnLst/>
                <a:rect l="l" t="t" r="r" b="b"/>
                <a:pathLst>
                  <a:path w="79" h="1259" fill="none" extrusionOk="0">
                    <a:moveTo>
                      <a:pt x="79" y="0"/>
                    </a:moveTo>
                    <a:lnTo>
                      <a:pt x="1" y="1258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1566;p37"/>
              <p:cNvSpPr/>
              <p:nvPr/>
            </p:nvSpPr>
            <p:spPr>
              <a:xfrm>
                <a:off x="2087059" y="4611767"/>
                <a:ext cx="24060" cy="116071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317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5" y="143"/>
                    </a:lnTo>
                    <a:lnTo>
                      <a:pt x="91" y="305"/>
                    </a:lnTo>
                    <a:lnTo>
                      <a:pt x="143" y="499"/>
                    </a:lnTo>
                    <a:lnTo>
                      <a:pt x="195" y="713"/>
                    </a:lnTo>
                    <a:lnTo>
                      <a:pt x="240" y="934"/>
                    </a:lnTo>
                    <a:lnTo>
                      <a:pt x="253" y="1038"/>
                    </a:lnTo>
                    <a:lnTo>
                      <a:pt x="266" y="1135"/>
                    </a:lnTo>
                    <a:lnTo>
                      <a:pt x="272" y="1232"/>
                    </a:lnTo>
                    <a:lnTo>
                      <a:pt x="272" y="1317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1567;p37"/>
              <p:cNvSpPr/>
              <p:nvPr/>
            </p:nvSpPr>
            <p:spPr>
              <a:xfrm>
                <a:off x="1010257" y="4731715"/>
                <a:ext cx="63544" cy="8355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948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26" y="20"/>
                    </a:lnTo>
                    <a:lnTo>
                      <a:pt x="111" y="59"/>
                    </a:lnTo>
                    <a:lnTo>
                      <a:pt x="221" y="137"/>
                    </a:lnTo>
                    <a:lnTo>
                      <a:pt x="286" y="183"/>
                    </a:lnTo>
                    <a:lnTo>
                      <a:pt x="351" y="234"/>
                    </a:lnTo>
                    <a:lnTo>
                      <a:pt x="415" y="299"/>
                    </a:lnTo>
                    <a:lnTo>
                      <a:pt x="480" y="371"/>
                    </a:lnTo>
                    <a:lnTo>
                      <a:pt x="539" y="448"/>
                    </a:lnTo>
                    <a:lnTo>
                      <a:pt x="597" y="533"/>
                    </a:lnTo>
                    <a:lnTo>
                      <a:pt x="642" y="624"/>
                    </a:lnTo>
                    <a:lnTo>
                      <a:pt x="681" y="721"/>
                    </a:lnTo>
                    <a:lnTo>
                      <a:pt x="707" y="831"/>
                    </a:lnTo>
                    <a:lnTo>
                      <a:pt x="720" y="889"/>
                    </a:lnTo>
                    <a:lnTo>
                      <a:pt x="720" y="948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1568;p37"/>
              <p:cNvSpPr/>
              <p:nvPr/>
            </p:nvSpPr>
            <p:spPr>
              <a:xfrm>
                <a:off x="1076533" y="4703160"/>
                <a:ext cx="6962" cy="92715"/>
              </a:xfrm>
              <a:custGeom>
                <a:avLst/>
                <a:gdLst/>
                <a:ahLst/>
                <a:cxnLst/>
                <a:rect l="l" t="t" r="r" b="b"/>
                <a:pathLst>
                  <a:path w="79" h="1052" fill="none" extrusionOk="0">
                    <a:moveTo>
                      <a:pt x="1" y="1"/>
                    </a:moveTo>
                    <a:lnTo>
                      <a:pt x="78" y="105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1569;p37"/>
              <p:cNvSpPr/>
              <p:nvPr/>
            </p:nvSpPr>
            <p:spPr>
              <a:xfrm>
                <a:off x="857083" y="4774018"/>
                <a:ext cx="243598" cy="183051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2077" extrusionOk="0">
                    <a:moveTo>
                      <a:pt x="863" y="1"/>
                    </a:moveTo>
                    <a:lnTo>
                      <a:pt x="740" y="14"/>
                    </a:lnTo>
                    <a:lnTo>
                      <a:pt x="629" y="27"/>
                    </a:lnTo>
                    <a:lnTo>
                      <a:pt x="519" y="53"/>
                    </a:lnTo>
                    <a:lnTo>
                      <a:pt x="415" y="92"/>
                    </a:lnTo>
                    <a:lnTo>
                      <a:pt x="325" y="137"/>
                    </a:lnTo>
                    <a:lnTo>
                      <a:pt x="247" y="189"/>
                    </a:lnTo>
                    <a:lnTo>
                      <a:pt x="176" y="254"/>
                    </a:lnTo>
                    <a:lnTo>
                      <a:pt x="111" y="332"/>
                    </a:lnTo>
                    <a:lnTo>
                      <a:pt x="65" y="409"/>
                    </a:lnTo>
                    <a:lnTo>
                      <a:pt x="33" y="474"/>
                    </a:lnTo>
                    <a:lnTo>
                      <a:pt x="13" y="546"/>
                    </a:lnTo>
                    <a:lnTo>
                      <a:pt x="7" y="617"/>
                    </a:lnTo>
                    <a:lnTo>
                      <a:pt x="0" y="688"/>
                    </a:lnTo>
                    <a:lnTo>
                      <a:pt x="7" y="760"/>
                    </a:lnTo>
                    <a:lnTo>
                      <a:pt x="13" y="837"/>
                    </a:lnTo>
                    <a:lnTo>
                      <a:pt x="33" y="915"/>
                    </a:lnTo>
                    <a:lnTo>
                      <a:pt x="59" y="987"/>
                    </a:lnTo>
                    <a:lnTo>
                      <a:pt x="111" y="863"/>
                    </a:lnTo>
                    <a:lnTo>
                      <a:pt x="98" y="812"/>
                    </a:lnTo>
                    <a:lnTo>
                      <a:pt x="91" y="753"/>
                    </a:lnTo>
                    <a:lnTo>
                      <a:pt x="85" y="701"/>
                    </a:lnTo>
                    <a:lnTo>
                      <a:pt x="85" y="649"/>
                    </a:lnTo>
                    <a:lnTo>
                      <a:pt x="91" y="598"/>
                    </a:lnTo>
                    <a:lnTo>
                      <a:pt x="104" y="546"/>
                    </a:lnTo>
                    <a:lnTo>
                      <a:pt x="117" y="494"/>
                    </a:lnTo>
                    <a:lnTo>
                      <a:pt x="143" y="448"/>
                    </a:lnTo>
                    <a:lnTo>
                      <a:pt x="163" y="403"/>
                    </a:lnTo>
                    <a:lnTo>
                      <a:pt x="195" y="364"/>
                    </a:lnTo>
                    <a:lnTo>
                      <a:pt x="221" y="325"/>
                    </a:lnTo>
                    <a:lnTo>
                      <a:pt x="260" y="293"/>
                    </a:lnTo>
                    <a:lnTo>
                      <a:pt x="299" y="260"/>
                    </a:lnTo>
                    <a:lnTo>
                      <a:pt x="338" y="228"/>
                    </a:lnTo>
                    <a:lnTo>
                      <a:pt x="428" y="182"/>
                    </a:lnTo>
                    <a:lnTo>
                      <a:pt x="532" y="137"/>
                    </a:lnTo>
                    <a:lnTo>
                      <a:pt x="642" y="111"/>
                    </a:lnTo>
                    <a:lnTo>
                      <a:pt x="766" y="92"/>
                    </a:lnTo>
                    <a:lnTo>
                      <a:pt x="993" y="92"/>
                    </a:lnTo>
                    <a:lnTo>
                      <a:pt x="1096" y="105"/>
                    </a:lnTo>
                    <a:lnTo>
                      <a:pt x="1207" y="118"/>
                    </a:lnTo>
                    <a:lnTo>
                      <a:pt x="1310" y="144"/>
                    </a:lnTo>
                    <a:lnTo>
                      <a:pt x="1421" y="169"/>
                    </a:lnTo>
                    <a:lnTo>
                      <a:pt x="1531" y="208"/>
                    </a:lnTo>
                    <a:lnTo>
                      <a:pt x="1648" y="254"/>
                    </a:lnTo>
                    <a:lnTo>
                      <a:pt x="1758" y="306"/>
                    </a:lnTo>
                    <a:lnTo>
                      <a:pt x="1881" y="371"/>
                    </a:lnTo>
                    <a:lnTo>
                      <a:pt x="1998" y="442"/>
                    </a:lnTo>
                    <a:lnTo>
                      <a:pt x="2108" y="520"/>
                    </a:lnTo>
                    <a:lnTo>
                      <a:pt x="2212" y="604"/>
                    </a:lnTo>
                    <a:lnTo>
                      <a:pt x="2303" y="688"/>
                    </a:lnTo>
                    <a:lnTo>
                      <a:pt x="2387" y="779"/>
                    </a:lnTo>
                    <a:lnTo>
                      <a:pt x="2458" y="870"/>
                    </a:lnTo>
                    <a:lnTo>
                      <a:pt x="2523" y="961"/>
                    </a:lnTo>
                    <a:lnTo>
                      <a:pt x="2581" y="1051"/>
                    </a:lnTo>
                    <a:lnTo>
                      <a:pt x="2620" y="1149"/>
                    </a:lnTo>
                    <a:lnTo>
                      <a:pt x="2653" y="1240"/>
                    </a:lnTo>
                    <a:lnTo>
                      <a:pt x="2672" y="1330"/>
                    </a:lnTo>
                    <a:lnTo>
                      <a:pt x="2679" y="1421"/>
                    </a:lnTo>
                    <a:lnTo>
                      <a:pt x="2672" y="1512"/>
                    </a:lnTo>
                    <a:lnTo>
                      <a:pt x="2659" y="1596"/>
                    </a:lnTo>
                    <a:lnTo>
                      <a:pt x="2627" y="1674"/>
                    </a:lnTo>
                    <a:lnTo>
                      <a:pt x="2594" y="1726"/>
                    </a:lnTo>
                    <a:lnTo>
                      <a:pt x="2562" y="1778"/>
                    </a:lnTo>
                    <a:lnTo>
                      <a:pt x="2517" y="1817"/>
                    </a:lnTo>
                    <a:lnTo>
                      <a:pt x="2471" y="1862"/>
                    </a:lnTo>
                    <a:lnTo>
                      <a:pt x="2419" y="1895"/>
                    </a:lnTo>
                    <a:lnTo>
                      <a:pt x="2367" y="1927"/>
                    </a:lnTo>
                    <a:lnTo>
                      <a:pt x="2303" y="1953"/>
                    </a:lnTo>
                    <a:lnTo>
                      <a:pt x="2244" y="1979"/>
                    </a:lnTo>
                    <a:lnTo>
                      <a:pt x="2205" y="2076"/>
                    </a:lnTo>
                    <a:lnTo>
                      <a:pt x="2205" y="2076"/>
                    </a:lnTo>
                    <a:lnTo>
                      <a:pt x="2290" y="2050"/>
                    </a:lnTo>
                    <a:lnTo>
                      <a:pt x="2367" y="2018"/>
                    </a:lnTo>
                    <a:lnTo>
                      <a:pt x="2439" y="1985"/>
                    </a:lnTo>
                    <a:lnTo>
                      <a:pt x="2504" y="1940"/>
                    </a:lnTo>
                    <a:lnTo>
                      <a:pt x="2568" y="1895"/>
                    </a:lnTo>
                    <a:lnTo>
                      <a:pt x="2620" y="1836"/>
                    </a:lnTo>
                    <a:lnTo>
                      <a:pt x="2666" y="1778"/>
                    </a:lnTo>
                    <a:lnTo>
                      <a:pt x="2705" y="1713"/>
                    </a:lnTo>
                    <a:lnTo>
                      <a:pt x="2737" y="1622"/>
                    </a:lnTo>
                    <a:lnTo>
                      <a:pt x="2757" y="1531"/>
                    </a:lnTo>
                    <a:lnTo>
                      <a:pt x="2763" y="1434"/>
                    </a:lnTo>
                    <a:lnTo>
                      <a:pt x="2757" y="1337"/>
                    </a:lnTo>
                    <a:lnTo>
                      <a:pt x="2737" y="1240"/>
                    </a:lnTo>
                    <a:lnTo>
                      <a:pt x="2705" y="1136"/>
                    </a:lnTo>
                    <a:lnTo>
                      <a:pt x="2666" y="1032"/>
                    </a:lnTo>
                    <a:lnTo>
                      <a:pt x="2607" y="935"/>
                    </a:lnTo>
                    <a:lnTo>
                      <a:pt x="2543" y="831"/>
                    </a:lnTo>
                    <a:lnTo>
                      <a:pt x="2465" y="734"/>
                    </a:lnTo>
                    <a:lnTo>
                      <a:pt x="2374" y="636"/>
                    </a:lnTo>
                    <a:lnTo>
                      <a:pt x="2277" y="546"/>
                    </a:lnTo>
                    <a:lnTo>
                      <a:pt x="2166" y="461"/>
                    </a:lnTo>
                    <a:lnTo>
                      <a:pt x="2050" y="377"/>
                    </a:lnTo>
                    <a:lnTo>
                      <a:pt x="1926" y="299"/>
                    </a:lnTo>
                    <a:lnTo>
                      <a:pt x="1797" y="228"/>
                    </a:lnTo>
                    <a:lnTo>
                      <a:pt x="1661" y="163"/>
                    </a:lnTo>
                    <a:lnTo>
                      <a:pt x="1518" y="111"/>
                    </a:lnTo>
                    <a:lnTo>
                      <a:pt x="1382" y="72"/>
                    </a:lnTo>
                    <a:lnTo>
                      <a:pt x="1252" y="40"/>
                    </a:lnTo>
                    <a:lnTo>
                      <a:pt x="1116" y="20"/>
                    </a:lnTo>
                    <a:lnTo>
                      <a:pt x="986" y="7"/>
                    </a:lnTo>
                    <a:lnTo>
                      <a:pt x="86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1570;p37"/>
              <p:cNvSpPr/>
              <p:nvPr/>
            </p:nvSpPr>
            <p:spPr>
              <a:xfrm>
                <a:off x="1378915" y="4031063"/>
                <a:ext cx="280085" cy="281848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3198" extrusionOk="0">
                    <a:moveTo>
                      <a:pt x="2918" y="0"/>
                    </a:moveTo>
                    <a:lnTo>
                      <a:pt x="0" y="668"/>
                    </a:lnTo>
                    <a:lnTo>
                      <a:pt x="7" y="792"/>
                    </a:lnTo>
                    <a:lnTo>
                      <a:pt x="20" y="934"/>
                    </a:lnTo>
                    <a:lnTo>
                      <a:pt x="39" y="1116"/>
                    </a:lnTo>
                    <a:lnTo>
                      <a:pt x="72" y="1330"/>
                    </a:lnTo>
                    <a:lnTo>
                      <a:pt x="123" y="1570"/>
                    </a:lnTo>
                    <a:lnTo>
                      <a:pt x="156" y="1693"/>
                    </a:lnTo>
                    <a:lnTo>
                      <a:pt x="188" y="1816"/>
                    </a:lnTo>
                    <a:lnTo>
                      <a:pt x="227" y="1946"/>
                    </a:lnTo>
                    <a:lnTo>
                      <a:pt x="273" y="2076"/>
                    </a:lnTo>
                    <a:lnTo>
                      <a:pt x="324" y="2199"/>
                    </a:lnTo>
                    <a:lnTo>
                      <a:pt x="383" y="2322"/>
                    </a:lnTo>
                    <a:lnTo>
                      <a:pt x="448" y="2439"/>
                    </a:lnTo>
                    <a:lnTo>
                      <a:pt x="519" y="2555"/>
                    </a:lnTo>
                    <a:lnTo>
                      <a:pt x="603" y="2666"/>
                    </a:lnTo>
                    <a:lnTo>
                      <a:pt x="688" y="2769"/>
                    </a:lnTo>
                    <a:lnTo>
                      <a:pt x="778" y="2860"/>
                    </a:lnTo>
                    <a:lnTo>
                      <a:pt x="882" y="2945"/>
                    </a:lnTo>
                    <a:lnTo>
                      <a:pt x="992" y="3022"/>
                    </a:lnTo>
                    <a:lnTo>
                      <a:pt x="1109" y="3081"/>
                    </a:lnTo>
                    <a:lnTo>
                      <a:pt x="1174" y="3107"/>
                    </a:lnTo>
                    <a:lnTo>
                      <a:pt x="1239" y="3133"/>
                    </a:lnTo>
                    <a:lnTo>
                      <a:pt x="1310" y="3152"/>
                    </a:lnTo>
                    <a:lnTo>
                      <a:pt x="1381" y="3172"/>
                    </a:lnTo>
                    <a:lnTo>
                      <a:pt x="1453" y="3185"/>
                    </a:lnTo>
                    <a:lnTo>
                      <a:pt x="1524" y="3191"/>
                    </a:lnTo>
                    <a:lnTo>
                      <a:pt x="1602" y="3197"/>
                    </a:lnTo>
                    <a:lnTo>
                      <a:pt x="1686" y="3197"/>
                    </a:lnTo>
                    <a:lnTo>
                      <a:pt x="1771" y="3191"/>
                    </a:lnTo>
                    <a:lnTo>
                      <a:pt x="1855" y="3185"/>
                    </a:lnTo>
                    <a:lnTo>
                      <a:pt x="1946" y="3172"/>
                    </a:lnTo>
                    <a:lnTo>
                      <a:pt x="2036" y="3152"/>
                    </a:lnTo>
                    <a:lnTo>
                      <a:pt x="2127" y="3126"/>
                    </a:lnTo>
                    <a:lnTo>
                      <a:pt x="2218" y="3100"/>
                    </a:lnTo>
                    <a:lnTo>
                      <a:pt x="2302" y="3074"/>
                    </a:lnTo>
                    <a:lnTo>
                      <a:pt x="2387" y="3042"/>
                    </a:lnTo>
                    <a:lnTo>
                      <a:pt x="2458" y="3009"/>
                    </a:lnTo>
                    <a:lnTo>
                      <a:pt x="2529" y="2971"/>
                    </a:lnTo>
                    <a:lnTo>
                      <a:pt x="2601" y="2925"/>
                    </a:lnTo>
                    <a:lnTo>
                      <a:pt x="2659" y="2886"/>
                    </a:lnTo>
                    <a:lnTo>
                      <a:pt x="2717" y="2841"/>
                    </a:lnTo>
                    <a:lnTo>
                      <a:pt x="2769" y="2789"/>
                    </a:lnTo>
                    <a:lnTo>
                      <a:pt x="2821" y="2744"/>
                    </a:lnTo>
                    <a:lnTo>
                      <a:pt x="2867" y="2685"/>
                    </a:lnTo>
                    <a:lnTo>
                      <a:pt x="2912" y="2633"/>
                    </a:lnTo>
                    <a:lnTo>
                      <a:pt x="2951" y="2575"/>
                    </a:lnTo>
                    <a:lnTo>
                      <a:pt x="2983" y="2517"/>
                    </a:lnTo>
                    <a:lnTo>
                      <a:pt x="3016" y="2452"/>
                    </a:lnTo>
                    <a:lnTo>
                      <a:pt x="3068" y="2328"/>
                    </a:lnTo>
                    <a:lnTo>
                      <a:pt x="3113" y="2192"/>
                    </a:lnTo>
                    <a:lnTo>
                      <a:pt x="3145" y="2050"/>
                    </a:lnTo>
                    <a:lnTo>
                      <a:pt x="3165" y="1900"/>
                    </a:lnTo>
                    <a:lnTo>
                      <a:pt x="3171" y="1745"/>
                    </a:lnTo>
                    <a:lnTo>
                      <a:pt x="3178" y="1589"/>
                    </a:lnTo>
                    <a:lnTo>
                      <a:pt x="3171" y="1427"/>
                    </a:lnTo>
                    <a:lnTo>
                      <a:pt x="3158" y="1265"/>
                    </a:lnTo>
                    <a:lnTo>
                      <a:pt x="3126" y="954"/>
                    </a:lnTo>
                    <a:lnTo>
                      <a:pt x="3087" y="694"/>
                    </a:lnTo>
                    <a:lnTo>
                      <a:pt x="3048" y="474"/>
                    </a:lnTo>
                    <a:lnTo>
                      <a:pt x="3009" y="299"/>
                    </a:lnTo>
                    <a:lnTo>
                      <a:pt x="2977" y="169"/>
                    </a:lnTo>
                    <a:lnTo>
                      <a:pt x="2944" y="72"/>
                    </a:lnTo>
                    <a:lnTo>
                      <a:pt x="2918" y="0"/>
                    </a:lnTo>
                    <a:close/>
                  </a:path>
                </a:pathLst>
              </a:custGeom>
              <a:solidFill>
                <a:srgbClr val="FDC0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1571;p37"/>
              <p:cNvSpPr/>
              <p:nvPr/>
            </p:nvSpPr>
            <p:spPr>
              <a:xfrm>
                <a:off x="1454885" y="4193403"/>
                <a:ext cx="43009" cy="43449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93" extrusionOk="0">
                    <a:moveTo>
                      <a:pt x="247" y="0"/>
                    </a:moveTo>
                    <a:lnTo>
                      <a:pt x="195" y="7"/>
                    </a:lnTo>
                    <a:lnTo>
                      <a:pt x="150" y="20"/>
                    </a:lnTo>
                    <a:lnTo>
                      <a:pt x="104" y="46"/>
                    </a:lnTo>
                    <a:lnTo>
                      <a:pt x="72" y="78"/>
                    </a:lnTo>
                    <a:lnTo>
                      <a:pt x="40" y="110"/>
                    </a:lnTo>
                    <a:lnTo>
                      <a:pt x="20" y="149"/>
                    </a:lnTo>
                    <a:lnTo>
                      <a:pt x="7" y="201"/>
                    </a:lnTo>
                    <a:lnTo>
                      <a:pt x="1" y="247"/>
                    </a:lnTo>
                    <a:lnTo>
                      <a:pt x="7" y="298"/>
                    </a:lnTo>
                    <a:lnTo>
                      <a:pt x="20" y="344"/>
                    </a:lnTo>
                    <a:lnTo>
                      <a:pt x="40" y="383"/>
                    </a:lnTo>
                    <a:lnTo>
                      <a:pt x="72" y="422"/>
                    </a:lnTo>
                    <a:lnTo>
                      <a:pt x="104" y="448"/>
                    </a:lnTo>
                    <a:lnTo>
                      <a:pt x="150" y="474"/>
                    </a:lnTo>
                    <a:lnTo>
                      <a:pt x="195" y="486"/>
                    </a:lnTo>
                    <a:lnTo>
                      <a:pt x="247" y="493"/>
                    </a:lnTo>
                    <a:lnTo>
                      <a:pt x="293" y="486"/>
                    </a:lnTo>
                    <a:lnTo>
                      <a:pt x="338" y="474"/>
                    </a:lnTo>
                    <a:lnTo>
                      <a:pt x="383" y="448"/>
                    </a:lnTo>
                    <a:lnTo>
                      <a:pt x="416" y="422"/>
                    </a:lnTo>
                    <a:lnTo>
                      <a:pt x="448" y="383"/>
                    </a:lnTo>
                    <a:lnTo>
                      <a:pt x="468" y="344"/>
                    </a:lnTo>
                    <a:lnTo>
                      <a:pt x="481" y="298"/>
                    </a:lnTo>
                    <a:lnTo>
                      <a:pt x="487" y="247"/>
                    </a:lnTo>
                    <a:lnTo>
                      <a:pt x="481" y="201"/>
                    </a:lnTo>
                    <a:lnTo>
                      <a:pt x="468" y="149"/>
                    </a:lnTo>
                    <a:lnTo>
                      <a:pt x="448" y="110"/>
                    </a:lnTo>
                    <a:lnTo>
                      <a:pt x="416" y="78"/>
                    </a:lnTo>
                    <a:lnTo>
                      <a:pt x="383" y="46"/>
                    </a:lnTo>
                    <a:lnTo>
                      <a:pt x="338" y="20"/>
                    </a:lnTo>
                    <a:lnTo>
                      <a:pt x="293" y="7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000000">
                  <a:alpha val="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1572;p37"/>
              <p:cNvSpPr/>
              <p:nvPr/>
            </p:nvSpPr>
            <p:spPr>
              <a:xfrm>
                <a:off x="1582325" y="4167668"/>
                <a:ext cx="43009" cy="42921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87" extrusionOk="0">
                    <a:moveTo>
                      <a:pt x="247" y="0"/>
                    </a:moveTo>
                    <a:lnTo>
                      <a:pt x="195" y="7"/>
                    </a:lnTo>
                    <a:lnTo>
                      <a:pt x="150" y="20"/>
                    </a:lnTo>
                    <a:lnTo>
                      <a:pt x="111" y="39"/>
                    </a:lnTo>
                    <a:lnTo>
                      <a:pt x="72" y="72"/>
                    </a:lnTo>
                    <a:lnTo>
                      <a:pt x="40" y="104"/>
                    </a:lnTo>
                    <a:lnTo>
                      <a:pt x="20" y="149"/>
                    </a:lnTo>
                    <a:lnTo>
                      <a:pt x="7" y="195"/>
                    </a:lnTo>
                    <a:lnTo>
                      <a:pt x="1" y="240"/>
                    </a:lnTo>
                    <a:lnTo>
                      <a:pt x="7" y="292"/>
                    </a:lnTo>
                    <a:lnTo>
                      <a:pt x="20" y="338"/>
                    </a:lnTo>
                    <a:lnTo>
                      <a:pt x="40" y="376"/>
                    </a:lnTo>
                    <a:lnTo>
                      <a:pt x="72" y="415"/>
                    </a:lnTo>
                    <a:lnTo>
                      <a:pt x="111" y="448"/>
                    </a:lnTo>
                    <a:lnTo>
                      <a:pt x="150" y="467"/>
                    </a:lnTo>
                    <a:lnTo>
                      <a:pt x="195" y="480"/>
                    </a:lnTo>
                    <a:lnTo>
                      <a:pt x="247" y="487"/>
                    </a:lnTo>
                    <a:lnTo>
                      <a:pt x="293" y="480"/>
                    </a:lnTo>
                    <a:lnTo>
                      <a:pt x="338" y="467"/>
                    </a:lnTo>
                    <a:lnTo>
                      <a:pt x="383" y="448"/>
                    </a:lnTo>
                    <a:lnTo>
                      <a:pt x="416" y="415"/>
                    </a:lnTo>
                    <a:lnTo>
                      <a:pt x="448" y="376"/>
                    </a:lnTo>
                    <a:lnTo>
                      <a:pt x="468" y="338"/>
                    </a:lnTo>
                    <a:lnTo>
                      <a:pt x="487" y="292"/>
                    </a:lnTo>
                    <a:lnTo>
                      <a:pt x="487" y="240"/>
                    </a:lnTo>
                    <a:lnTo>
                      <a:pt x="487" y="195"/>
                    </a:lnTo>
                    <a:lnTo>
                      <a:pt x="468" y="149"/>
                    </a:lnTo>
                    <a:lnTo>
                      <a:pt x="448" y="104"/>
                    </a:lnTo>
                    <a:lnTo>
                      <a:pt x="416" y="72"/>
                    </a:lnTo>
                    <a:lnTo>
                      <a:pt x="383" y="39"/>
                    </a:lnTo>
                    <a:lnTo>
                      <a:pt x="338" y="20"/>
                    </a:lnTo>
                    <a:lnTo>
                      <a:pt x="293" y="7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000000">
                  <a:alpha val="2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1573;p37"/>
              <p:cNvSpPr/>
              <p:nvPr/>
            </p:nvSpPr>
            <p:spPr>
              <a:xfrm>
                <a:off x="1586379" y="4031063"/>
                <a:ext cx="68655" cy="89807"/>
              </a:xfrm>
              <a:custGeom>
                <a:avLst/>
                <a:gdLst/>
                <a:ahLst/>
                <a:cxnLst/>
                <a:rect l="l" t="t" r="r" b="b"/>
                <a:pathLst>
                  <a:path w="779" h="1019" extrusionOk="0">
                    <a:moveTo>
                      <a:pt x="564" y="0"/>
                    </a:moveTo>
                    <a:lnTo>
                      <a:pt x="0" y="130"/>
                    </a:lnTo>
                    <a:lnTo>
                      <a:pt x="52" y="260"/>
                    </a:lnTo>
                    <a:lnTo>
                      <a:pt x="104" y="383"/>
                    </a:lnTo>
                    <a:lnTo>
                      <a:pt x="169" y="487"/>
                    </a:lnTo>
                    <a:lnTo>
                      <a:pt x="227" y="584"/>
                    </a:lnTo>
                    <a:lnTo>
                      <a:pt x="292" y="662"/>
                    </a:lnTo>
                    <a:lnTo>
                      <a:pt x="357" y="733"/>
                    </a:lnTo>
                    <a:lnTo>
                      <a:pt x="422" y="798"/>
                    </a:lnTo>
                    <a:lnTo>
                      <a:pt x="480" y="850"/>
                    </a:lnTo>
                    <a:lnTo>
                      <a:pt x="538" y="895"/>
                    </a:lnTo>
                    <a:lnTo>
                      <a:pt x="597" y="934"/>
                    </a:lnTo>
                    <a:lnTo>
                      <a:pt x="688" y="986"/>
                    </a:lnTo>
                    <a:lnTo>
                      <a:pt x="752" y="1012"/>
                    </a:lnTo>
                    <a:lnTo>
                      <a:pt x="778" y="1019"/>
                    </a:lnTo>
                    <a:lnTo>
                      <a:pt x="746" y="772"/>
                    </a:lnTo>
                    <a:lnTo>
                      <a:pt x="707" y="558"/>
                    </a:lnTo>
                    <a:lnTo>
                      <a:pt x="675" y="383"/>
                    </a:lnTo>
                    <a:lnTo>
                      <a:pt x="642" y="247"/>
                    </a:lnTo>
                    <a:lnTo>
                      <a:pt x="610" y="137"/>
                    </a:lnTo>
                    <a:lnTo>
                      <a:pt x="590" y="5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9C5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1574;p37"/>
              <p:cNvSpPr/>
              <p:nvPr/>
            </p:nvSpPr>
            <p:spPr>
              <a:xfrm>
                <a:off x="1378915" y="4077332"/>
                <a:ext cx="55523" cy="10179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155" extrusionOk="0">
                    <a:moveTo>
                      <a:pt x="616" y="1"/>
                    </a:moveTo>
                    <a:lnTo>
                      <a:pt x="0" y="143"/>
                    </a:lnTo>
                    <a:lnTo>
                      <a:pt x="0" y="228"/>
                    </a:lnTo>
                    <a:lnTo>
                      <a:pt x="20" y="448"/>
                    </a:lnTo>
                    <a:lnTo>
                      <a:pt x="39" y="597"/>
                    </a:lnTo>
                    <a:lnTo>
                      <a:pt x="65" y="766"/>
                    </a:lnTo>
                    <a:lnTo>
                      <a:pt x="104" y="954"/>
                    </a:lnTo>
                    <a:lnTo>
                      <a:pt x="149" y="1155"/>
                    </a:lnTo>
                    <a:lnTo>
                      <a:pt x="201" y="1136"/>
                    </a:lnTo>
                    <a:lnTo>
                      <a:pt x="253" y="1116"/>
                    </a:lnTo>
                    <a:lnTo>
                      <a:pt x="299" y="1097"/>
                    </a:lnTo>
                    <a:lnTo>
                      <a:pt x="337" y="1071"/>
                    </a:lnTo>
                    <a:lnTo>
                      <a:pt x="376" y="1038"/>
                    </a:lnTo>
                    <a:lnTo>
                      <a:pt x="415" y="999"/>
                    </a:lnTo>
                    <a:lnTo>
                      <a:pt x="448" y="960"/>
                    </a:lnTo>
                    <a:lnTo>
                      <a:pt x="474" y="922"/>
                    </a:lnTo>
                    <a:lnTo>
                      <a:pt x="519" y="831"/>
                    </a:lnTo>
                    <a:lnTo>
                      <a:pt x="558" y="733"/>
                    </a:lnTo>
                    <a:lnTo>
                      <a:pt x="584" y="636"/>
                    </a:lnTo>
                    <a:lnTo>
                      <a:pt x="603" y="532"/>
                    </a:lnTo>
                    <a:lnTo>
                      <a:pt x="616" y="429"/>
                    </a:lnTo>
                    <a:lnTo>
                      <a:pt x="623" y="331"/>
                    </a:lnTo>
                    <a:lnTo>
                      <a:pt x="629" y="163"/>
                    </a:lnTo>
                    <a:lnTo>
                      <a:pt x="623" y="46"/>
                    </a:lnTo>
                    <a:lnTo>
                      <a:pt x="616" y="1"/>
                    </a:lnTo>
                    <a:close/>
                  </a:path>
                </a:pathLst>
              </a:custGeom>
              <a:solidFill>
                <a:srgbClr val="9C5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1575;p37"/>
              <p:cNvSpPr/>
              <p:nvPr/>
            </p:nvSpPr>
            <p:spPr>
              <a:xfrm>
                <a:off x="1460085" y="4148808"/>
                <a:ext cx="25735" cy="25823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93" extrusionOk="0">
                    <a:moveTo>
                      <a:pt x="117" y="0"/>
                    </a:moveTo>
                    <a:lnTo>
                      <a:pt x="84" y="7"/>
                    </a:lnTo>
                    <a:lnTo>
                      <a:pt x="65" y="26"/>
                    </a:lnTo>
                    <a:lnTo>
                      <a:pt x="39" y="39"/>
                    </a:lnTo>
                    <a:lnTo>
                      <a:pt x="26" y="65"/>
                    </a:lnTo>
                    <a:lnTo>
                      <a:pt x="7" y="85"/>
                    </a:lnTo>
                    <a:lnTo>
                      <a:pt x="0" y="117"/>
                    </a:lnTo>
                    <a:lnTo>
                      <a:pt x="0" y="143"/>
                    </a:lnTo>
                    <a:lnTo>
                      <a:pt x="0" y="175"/>
                    </a:lnTo>
                    <a:lnTo>
                      <a:pt x="7" y="201"/>
                    </a:lnTo>
                    <a:lnTo>
                      <a:pt x="26" y="227"/>
                    </a:lnTo>
                    <a:lnTo>
                      <a:pt x="39" y="247"/>
                    </a:lnTo>
                    <a:lnTo>
                      <a:pt x="65" y="266"/>
                    </a:lnTo>
                    <a:lnTo>
                      <a:pt x="84" y="279"/>
                    </a:lnTo>
                    <a:lnTo>
                      <a:pt x="117" y="286"/>
                    </a:lnTo>
                    <a:lnTo>
                      <a:pt x="143" y="292"/>
                    </a:lnTo>
                    <a:lnTo>
                      <a:pt x="175" y="286"/>
                    </a:lnTo>
                    <a:lnTo>
                      <a:pt x="201" y="279"/>
                    </a:lnTo>
                    <a:lnTo>
                      <a:pt x="227" y="266"/>
                    </a:lnTo>
                    <a:lnTo>
                      <a:pt x="246" y="247"/>
                    </a:lnTo>
                    <a:lnTo>
                      <a:pt x="266" y="227"/>
                    </a:lnTo>
                    <a:lnTo>
                      <a:pt x="279" y="201"/>
                    </a:lnTo>
                    <a:lnTo>
                      <a:pt x="285" y="175"/>
                    </a:lnTo>
                    <a:lnTo>
                      <a:pt x="292" y="143"/>
                    </a:lnTo>
                    <a:lnTo>
                      <a:pt x="285" y="117"/>
                    </a:lnTo>
                    <a:lnTo>
                      <a:pt x="279" y="85"/>
                    </a:lnTo>
                    <a:lnTo>
                      <a:pt x="266" y="65"/>
                    </a:lnTo>
                    <a:lnTo>
                      <a:pt x="246" y="39"/>
                    </a:lnTo>
                    <a:lnTo>
                      <a:pt x="227" y="26"/>
                    </a:lnTo>
                    <a:lnTo>
                      <a:pt x="201" y="7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1576;p37"/>
              <p:cNvSpPr/>
              <p:nvPr/>
            </p:nvSpPr>
            <p:spPr>
              <a:xfrm>
                <a:off x="1565756" y="4121399"/>
                <a:ext cx="25823" cy="25735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92" extrusionOk="0">
                    <a:moveTo>
                      <a:pt x="118" y="0"/>
                    </a:moveTo>
                    <a:lnTo>
                      <a:pt x="85" y="13"/>
                    </a:lnTo>
                    <a:lnTo>
                      <a:pt x="66" y="26"/>
                    </a:lnTo>
                    <a:lnTo>
                      <a:pt x="40" y="39"/>
                    </a:lnTo>
                    <a:lnTo>
                      <a:pt x="27" y="65"/>
                    </a:lnTo>
                    <a:lnTo>
                      <a:pt x="14" y="84"/>
                    </a:lnTo>
                    <a:lnTo>
                      <a:pt x="1" y="117"/>
                    </a:lnTo>
                    <a:lnTo>
                      <a:pt x="1" y="143"/>
                    </a:lnTo>
                    <a:lnTo>
                      <a:pt x="1" y="175"/>
                    </a:lnTo>
                    <a:lnTo>
                      <a:pt x="14" y="201"/>
                    </a:lnTo>
                    <a:lnTo>
                      <a:pt x="27" y="227"/>
                    </a:lnTo>
                    <a:lnTo>
                      <a:pt x="40" y="246"/>
                    </a:lnTo>
                    <a:lnTo>
                      <a:pt x="66" y="266"/>
                    </a:lnTo>
                    <a:lnTo>
                      <a:pt x="85" y="279"/>
                    </a:lnTo>
                    <a:lnTo>
                      <a:pt x="118" y="285"/>
                    </a:lnTo>
                    <a:lnTo>
                      <a:pt x="143" y="292"/>
                    </a:lnTo>
                    <a:lnTo>
                      <a:pt x="176" y="285"/>
                    </a:lnTo>
                    <a:lnTo>
                      <a:pt x="202" y="279"/>
                    </a:lnTo>
                    <a:lnTo>
                      <a:pt x="228" y="266"/>
                    </a:lnTo>
                    <a:lnTo>
                      <a:pt x="247" y="246"/>
                    </a:lnTo>
                    <a:lnTo>
                      <a:pt x="267" y="227"/>
                    </a:lnTo>
                    <a:lnTo>
                      <a:pt x="280" y="201"/>
                    </a:lnTo>
                    <a:lnTo>
                      <a:pt x="286" y="175"/>
                    </a:lnTo>
                    <a:lnTo>
                      <a:pt x="293" y="143"/>
                    </a:lnTo>
                    <a:lnTo>
                      <a:pt x="286" y="117"/>
                    </a:lnTo>
                    <a:lnTo>
                      <a:pt x="280" y="84"/>
                    </a:lnTo>
                    <a:lnTo>
                      <a:pt x="267" y="65"/>
                    </a:lnTo>
                    <a:lnTo>
                      <a:pt x="247" y="39"/>
                    </a:lnTo>
                    <a:lnTo>
                      <a:pt x="228" y="26"/>
                    </a:lnTo>
                    <a:lnTo>
                      <a:pt x="202" y="13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1577;p37"/>
              <p:cNvSpPr/>
              <p:nvPr/>
            </p:nvSpPr>
            <p:spPr>
              <a:xfrm>
                <a:off x="1518957" y="4139113"/>
                <a:ext cx="33755" cy="4979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565" fill="none" extrusionOk="0">
                    <a:moveTo>
                      <a:pt x="0" y="0"/>
                    </a:moveTo>
                    <a:lnTo>
                      <a:pt x="45" y="110"/>
                    </a:lnTo>
                    <a:lnTo>
                      <a:pt x="45" y="564"/>
                    </a:lnTo>
                    <a:lnTo>
                      <a:pt x="45" y="564"/>
                    </a:lnTo>
                    <a:lnTo>
                      <a:pt x="84" y="564"/>
                    </a:lnTo>
                    <a:lnTo>
                      <a:pt x="130" y="564"/>
                    </a:lnTo>
                    <a:lnTo>
                      <a:pt x="182" y="558"/>
                    </a:lnTo>
                    <a:lnTo>
                      <a:pt x="240" y="545"/>
                    </a:lnTo>
                    <a:lnTo>
                      <a:pt x="292" y="525"/>
                    </a:lnTo>
                    <a:lnTo>
                      <a:pt x="344" y="493"/>
                    </a:lnTo>
                    <a:lnTo>
                      <a:pt x="363" y="473"/>
                    </a:lnTo>
                    <a:lnTo>
                      <a:pt x="383" y="454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1578;p37"/>
              <p:cNvSpPr/>
              <p:nvPr/>
            </p:nvSpPr>
            <p:spPr>
              <a:xfrm>
                <a:off x="1502300" y="4193403"/>
                <a:ext cx="85841" cy="27497"/>
              </a:xfrm>
              <a:custGeom>
                <a:avLst/>
                <a:gdLst/>
                <a:ahLst/>
                <a:cxnLst/>
                <a:rect l="l" t="t" r="r" b="b"/>
                <a:pathLst>
                  <a:path w="974" h="312" fill="none" extrusionOk="0">
                    <a:moveTo>
                      <a:pt x="1" y="234"/>
                    </a:moveTo>
                    <a:lnTo>
                      <a:pt x="1" y="234"/>
                    </a:lnTo>
                    <a:lnTo>
                      <a:pt x="53" y="253"/>
                    </a:lnTo>
                    <a:lnTo>
                      <a:pt x="111" y="272"/>
                    </a:lnTo>
                    <a:lnTo>
                      <a:pt x="176" y="292"/>
                    </a:lnTo>
                    <a:lnTo>
                      <a:pt x="234" y="298"/>
                    </a:lnTo>
                    <a:lnTo>
                      <a:pt x="306" y="305"/>
                    </a:lnTo>
                    <a:lnTo>
                      <a:pt x="371" y="311"/>
                    </a:lnTo>
                    <a:lnTo>
                      <a:pt x="435" y="305"/>
                    </a:lnTo>
                    <a:lnTo>
                      <a:pt x="507" y="298"/>
                    </a:lnTo>
                    <a:lnTo>
                      <a:pt x="572" y="279"/>
                    </a:lnTo>
                    <a:lnTo>
                      <a:pt x="643" y="260"/>
                    </a:lnTo>
                    <a:lnTo>
                      <a:pt x="708" y="234"/>
                    </a:lnTo>
                    <a:lnTo>
                      <a:pt x="766" y="201"/>
                    </a:lnTo>
                    <a:lnTo>
                      <a:pt x="825" y="162"/>
                    </a:lnTo>
                    <a:lnTo>
                      <a:pt x="883" y="117"/>
                    </a:lnTo>
                    <a:lnTo>
                      <a:pt x="928" y="65"/>
                    </a:lnTo>
                    <a:lnTo>
                      <a:pt x="974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1579;p37"/>
              <p:cNvSpPr/>
              <p:nvPr/>
            </p:nvSpPr>
            <p:spPr>
              <a:xfrm>
                <a:off x="1441225" y="4120782"/>
                <a:ext cx="48032" cy="1322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150" fill="none" extrusionOk="0">
                    <a:moveTo>
                      <a:pt x="0" y="150"/>
                    </a:moveTo>
                    <a:lnTo>
                      <a:pt x="0" y="150"/>
                    </a:lnTo>
                    <a:lnTo>
                      <a:pt x="39" y="124"/>
                    </a:lnTo>
                    <a:lnTo>
                      <a:pt x="91" y="98"/>
                    </a:lnTo>
                    <a:lnTo>
                      <a:pt x="156" y="72"/>
                    </a:lnTo>
                    <a:lnTo>
                      <a:pt x="240" y="46"/>
                    </a:lnTo>
                    <a:lnTo>
                      <a:pt x="331" y="20"/>
                    </a:lnTo>
                    <a:lnTo>
                      <a:pt x="435" y="7"/>
                    </a:lnTo>
                    <a:lnTo>
                      <a:pt x="54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1580;p37"/>
              <p:cNvSpPr/>
              <p:nvPr/>
            </p:nvSpPr>
            <p:spPr>
              <a:xfrm>
                <a:off x="1554915" y="4096193"/>
                <a:ext cx="44683" cy="11545"/>
              </a:xfrm>
              <a:custGeom>
                <a:avLst/>
                <a:gdLst/>
                <a:ahLst/>
                <a:cxnLst/>
                <a:rect l="l" t="t" r="r" b="b"/>
                <a:pathLst>
                  <a:path w="507" h="131" fill="none" extrusionOk="0">
                    <a:moveTo>
                      <a:pt x="1" y="130"/>
                    </a:moveTo>
                    <a:lnTo>
                      <a:pt x="1" y="130"/>
                    </a:lnTo>
                    <a:lnTo>
                      <a:pt x="39" y="104"/>
                    </a:lnTo>
                    <a:lnTo>
                      <a:pt x="85" y="78"/>
                    </a:lnTo>
                    <a:lnTo>
                      <a:pt x="143" y="46"/>
                    </a:lnTo>
                    <a:lnTo>
                      <a:pt x="215" y="20"/>
                    </a:lnTo>
                    <a:lnTo>
                      <a:pt x="299" y="7"/>
                    </a:lnTo>
                    <a:lnTo>
                      <a:pt x="351" y="1"/>
                    </a:lnTo>
                    <a:lnTo>
                      <a:pt x="403" y="1"/>
                    </a:lnTo>
                    <a:lnTo>
                      <a:pt x="455" y="7"/>
                    </a:lnTo>
                    <a:lnTo>
                      <a:pt x="506" y="2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1581;p37"/>
              <p:cNvSpPr/>
              <p:nvPr/>
            </p:nvSpPr>
            <p:spPr>
              <a:xfrm>
                <a:off x="1362346" y="3907061"/>
                <a:ext cx="277265" cy="177763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2017" extrusionOk="0">
                    <a:moveTo>
                      <a:pt x="1582" y="0"/>
                    </a:moveTo>
                    <a:lnTo>
                      <a:pt x="1414" y="13"/>
                    </a:lnTo>
                    <a:lnTo>
                      <a:pt x="1245" y="46"/>
                    </a:lnTo>
                    <a:lnTo>
                      <a:pt x="1083" y="84"/>
                    </a:lnTo>
                    <a:lnTo>
                      <a:pt x="927" y="143"/>
                    </a:lnTo>
                    <a:lnTo>
                      <a:pt x="778" y="208"/>
                    </a:lnTo>
                    <a:lnTo>
                      <a:pt x="649" y="292"/>
                    </a:lnTo>
                    <a:lnTo>
                      <a:pt x="584" y="331"/>
                    </a:lnTo>
                    <a:lnTo>
                      <a:pt x="519" y="383"/>
                    </a:lnTo>
                    <a:lnTo>
                      <a:pt x="467" y="428"/>
                    </a:lnTo>
                    <a:lnTo>
                      <a:pt x="409" y="480"/>
                    </a:lnTo>
                    <a:lnTo>
                      <a:pt x="357" y="538"/>
                    </a:lnTo>
                    <a:lnTo>
                      <a:pt x="311" y="597"/>
                    </a:lnTo>
                    <a:lnTo>
                      <a:pt x="266" y="655"/>
                    </a:lnTo>
                    <a:lnTo>
                      <a:pt x="227" y="713"/>
                    </a:lnTo>
                    <a:lnTo>
                      <a:pt x="188" y="778"/>
                    </a:lnTo>
                    <a:lnTo>
                      <a:pt x="149" y="850"/>
                    </a:lnTo>
                    <a:lnTo>
                      <a:pt x="117" y="915"/>
                    </a:lnTo>
                    <a:lnTo>
                      <a:pt x="91" y="992"/>
                    </a:lnTo>
                    <a:lnTo>
                      <a:pt x="65" y="1064"/>
                    </a:lnTo>
                    <a:lnTo>
                      <a:pt x="46" y="1141"/>
                    </a:lnTo>
                    <a:lnTo>
                      <a:pt x="26" y="1219"/>
                    </a:lnTo>
                    <a:lnTo>
                      <a:pt x="13" y="1297"/>
                    </a:lnTo>
                    <a:lnTo>
                      <a:pt x="7" y="1381"/>
                    </a:lnTo>
                    <a:lnTo>
                      <a:pt x="0" y="1466"/>
                    </a:lnTo>
                    <a:lnTo>
                      <a:pt x="0" y="1557"/>
                    </a:lnTo>
                    <a:lnTo>
                      <a:pt x="0" y="1641"/>
                    </a:lnTo>
                    <a:lnTo>
                      <a:pt x="7" y="1732"/>
                    </a:lnTo>
                    <a:lnTo>
                      <a:pt x="13" y="1829"/>
                    </a:lnTo>
                    <a:lnTo>
                      <a:pt x="33" y="1920"/>
                    </a:lnTo>
                    <a:lnTo>
                      <a:pt x="52" y="2017"/>
                    </a:lnTo>
                    <a:lnTo>
                      <a:pt x="1595" y="1686"/>
                    </a:lnTo>
                    <a:lnTo>
                      <a:pt x="3145" y="1349"/>
                    </a:lnTo>
                    <a:lnTo>
                      <a:pt x="3126" y="1258"/>
                    </a:lnTo>
                    <a:lnTo>
                      <a:pt x="3100" y="1167"/>
                    </a:lnTo>
                    <a:lnTo>
                      <a:pt x="3074" y="1077"/>
                    </a:lnTo>
                    <a:lnTo>
                      <a:pt x="3042" y="992"/>
                    </a:lnTo>
                    <a:lnTo>
                      <a:pt x="3003" y="908"/>
                    </a:lnTo>
                    <a:lnTo>
                      <a:pt x="2970" y="830"/>
                    </a:lnTo>
                    <a:lnTo>
                      <a:pt x="2925" y="752"/>
                    </a:lnTo>
                    <a:lnTo>
                      <a:pt x="2886" y="681"/>
                    </a:lnTo>
                    <a:lnTo>
                      <a:pt x="2841" y="616"/>
                    </a:lnTo>
                    <a:lnTo>
                      <a:pt x="2789" y="551"/>
                    </a:lnTo>
                    <a:lnTo>
                      <a:pt x="2743" y="493"/>
                    </a:lnTo>
                    <a:lnTo>
                      <a:pt x="2685" y="435"/>
                    </a:lnTo>
                    <a:lnTo>
                      <a:pt x="2633" y="376"/>
                    </a:lnTo>
                    <a:lnTo>
                      <a:pt x="2575" y="331"/>
                    </a:lnTo>
                    <a:lnTo>
                      <a:pt x="2516" y="279"/>
                    </a:lnTo>
                    <a:lnTo>
                      <a:pt x="2451" y="240"/>
                    </a:lnTo>
                    <a:lnTo>
                      <a:pt x="2393" y="195"/>
                    </a:lnTo>
                    <a:lnTo>
                      <a:pt x="2328" y="162"/>
                    </a:lnTo>
                    <a:lnTo>
                      <a:pt x="2257" y="130"/>
                    </a:lnTo>
                    <a:lnTo>
                      <a:pt x="2186" y="97"/>
                    </a:lnTo>
                    <a:lnTo>
                      <a:pt x="2114" y="78"/>
                    </a:lnTo>
                    <a:lnTo>
                      <a:pt x="2043" y="52"/>
                    </a:lnTo>
                    <a:lnTo>
                      <a:pt x="1972" y="33"/>
                    </a:lnTo>
                    <a:lnTo>
                      <a:pt x="1894" y="20"/>
                    </a:lnTo>
                    <a:lnTo>
                      <a:pt x="1738" y="7"/>
                    </a:lnTo>
                    <a:lnTo>
                      <a:pt x="15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1582;p37"/>
              <p:cNvSpPr/>
              <p:nvPr/>
            </p:nvSpPr>
            <p:spPr>
              <a:xfrm>
                <a:off x="1419456" y="3923630"/>
                <a:ext cx="159520" cy="148680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1687" fill="none" extrusionOk="0">
                    <a:moveTo>
                      <a:pt x="279" y="156"/>
                    </a:moveTo>
                    <a:lnTo>
                      <a:pt x="279" y="156"/>
                    </a:lnTo>
                    <a:lnTo>
                      <a:pt x="228" y="208"/>
                    </a:lnTo>
                    <a:lnTo>
                      <a:pt x="189" y="273"/>
                    </a:lnTo>
                    <a:lnTo>
                      <a:pt x="150" y="337"/>
                    </a:lnTo>
                    <a:lnTo>
                      <a:pt x="111" y="409"/>
                    </a:lnTo>
                    <a:lnTo>
                      <a:pt x="85" y="487"/>
                    </a:lnTo>
                    <a:lnTo>
                      <a:pt x="59" y="571"/>
                    </a:lnTo>
                    <a:lnTo>
                      <a:pt x="33" y="662"/>
                    </a:lnTo>
                    <a:lnTo>
                      <a:pt x="20" y="752"/>
                    </a:lnTo>
                    <a:lnTo>
                      <a:pt x="7" y="856"/>
                    </a:lnTo>
                    <a:lnTo>
                      <a:pt x="1" y="960"/>
                    </a:lnTo>
                    <a:lnTo>
                      <a:pt x="1" y="1070"/>
                    </a:lnTo>
                    <a:lnTo>
                      <a:pt x="7" y="1180"/>
                    </a:lnTo>
                    <a:lnTo>
                      <a:pt x="14" y="1304"/>
                    </a:lnTo>
                    <a:lnTo>
                      <a:pt x="27" y="1427"/>
                    </a:lnTo>
                    <a:lnTo>
                      <a:pt x="53" y="1550"/>
                    </a:lnTo>
                    <a:lnTo>
                      <a:pt x="78" y="1686"/>
                    </a:lnTo>
                    <a:lnTo>
                      <a:pt x="941" y="1498"/>
                    </a:lnTo>
                    <a:lnTo>
                      <a:pt x="1810" y="1310"/>
                    </a:lnTo>
                    <a:lnTo>
                      <a:pt x="1810" y="1310"/>
                    </a:lnTo>
                    <a:lnTo>
                      <a:pt x="1778" y="1180"/>
                    </a:lnTo>
                    <a:lnTo>
                      <a:pt x="1745" y="1057"/>
                    </a:lnTo>
                    <a:lnTo>
                      <a:pt x="1706" y="934"/>
                    </a:lnTo>
                    <a:lnTo>
                      <a:pt x="1667" y="824"/>
                    </a:lnTo>
                    <a:lnTo>
                      <a:pt x="1628" y="720"/>
                    </a:lnTo>
                    <a:lnTo>
                      <a:pt x="1583" y="623"/>
                    </a:lnTo>
                    <a:lnTo>
                      <a:pt x="1531" y="525"/>
                    </a:lnTo>
                    <a:lnTo>
                      <a:pt x="1479" y="441"/>
                    </a:lnTo>
                    <a:lnTo>
                      <a:pt x="1427" y="363"/>
                    </a:lnTo>
                    <a:lnTo>
                      <a:pt x="1369" y="292"/>
                    </a:lnTo>
                    <a:lnTo>
                      <a:pt x="1311" y="221"/>
                    </a:lnTo>
                    <a:lnTo>
                      <a:pt x="1252" y="162"/>
                    </a:lnTo>
                    <a:lnTo>
                      <a:pt x="1194" y="110"/>
                    </a:lnTo>
                    <a:lnTo>
                      <a:pt x="1129" y="65"/>
                    </a:lnTo>
                    <a:lnTo>
                      <a:pt x="1064" y="33"/>
                    </a:lnTo>
                    <a:lnTo>
                      <a:pt x="999" y="0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1583;p37"/>
              <p:cNvSpPr/>
              <p:nvPr/>
            </p:nvSpPr>
            <p:spPr>
              <a:xfrm>
                <a:off x="1362346" y="3994488"/>
                <a:ext cx="277265" cy="90336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1025" extrusionOk="0">
                    <a:moveTo>
                      <a:pt x="3042" y="0"/>
                    </a:moveTo>
                    <a:lnTo>
                      <a:pt x="0" y="578"/>
                    </a:lnTo>
                    <a:lnTo>
                      <a:pt x="0" y="688"/>
                    </a:lnTo>
                    <a:lnTo>
                      <a:pt x="13" y="798"/>
                    </a:lnTo>
                    <a:lnTo>
                      <a:pt x="26" y="908"/>
                    </a:lnTo>
                    <a:lnTo>
                      <a:pt x="52" y="1025"/>
                    </a:lnTo>
                    <a:lnTo>
                      <a:pt x="1595" y="694"/>
                    </a:lnTo>
                    <a:lnTo>
                      <a:pt x="3145" y="357"/>
                    </a:lnTo>
                    <a:lnTo>
                      <a:pt x="3100" y="175"/>
                    </a:lnTo>
                    <a:lnTo>
                      <a:pt x="3074" y="85"/>
                    </a:lnTo>
                    <a:lnTo>
                      <a:pt x="3042" y="0"/>
                    </a:lnTo>
                    <a:close/>
                  </a:path>
                </a:pathLst>
              </a:custGeom>
              <a:solidFill>
                <a:srgbClr val="1D2D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1584;p37"/>
              <p:cNvSpPr/>
              <p:nvPr/>
            </p:nvSpPr>
            <p:spPr>
              <a:xfrm>
                <a:off x="1458939" y="3893841"/>
                <a:ext cx="22914" cy="23003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61" extrusionOk="0">
                    <a:moveTo>
                      <a:pt x="104" y="1"/>
                    </a:moveTo>
                    <a:lnTo>
                      <a:pt x="78" y="14"/>
                    </a:lnTo>
                    <a:lnTo>
                      <a:pt x="52" y="27"/>
                    </a:lnTo>
                    <a:lnTo>
                      <a:pt x="33" y="40"/>
                    </a:lnTo>
                    <a:lnTo>
                      <a:pt x="20" y="59"/>
                    </a:lnTo>
                    <a:lnTo>
                      <a:pt x="7" y="85"/>
                    </a:lnTo>
                    <a:lnTo>
                      <a:pt x="0" y="105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13" y="183"/>
                    </a:lnTo>
                    <a:lnTo>
                      <a:pt x="20" y="208"/>
                    </a:lnTo>
                    <a:lnTo>
                      <a:pt x="39" y="228"/>
                    </a:lnTo>
                    <a:lnTo>
                      <a:pt x="58" y="241"/>
                    </a:lnTo>
                    <a:lnTo>
                      <a:pt x="78" y="254"/>
                    </a:lnTo>
                    <a:lnTo>
                      <a:pt x="104" y="260"/>
                    </a:lnTo>
                    <a:lnTo>
                      <a:pt x="156" y="260"/>
                    </a:lnTo>
                    <a:lnTo>
                      <a:pt x="182" y="254"/>
                    </a:lnTo>
                    <a:lnTo>
                      <a:pt x="208" y="241"/>
                    </a:lnTo>
                    <a:lnTo>
                      <a:pt x="221" y="221"/>
                    </a:lnTo>
                    <a:lnTo>
                      <a:pt x="240" y="202"/>
                    </a:lnTo>
                    <a:lnTo>
                      <a:pt x="253" y="183"/>
                    </a:lnTo>
                    <a:lnTo>
                      <a:pt x="259" y="157"/>
                    </a:lnTo>
                    <a:lnTo>
                      <a:pt x="259" y="131"/>
                    </a:lnTo>
                    <a:lnTo>
                      <a:pt x="259" y="105"/>
                    </a:lnTo>
                    <a:lnTo>
                      <a:pt x="247" y="79"/>
                    </a:lnTo>
                    <a:lnTo>
                      <a:pt x="234" y="59"/>
                    </a:lnTo>
                    <a:lnTo>
                      <a:pt x="221" y="40"/>
                    </a:lnTo>
                    <a:lnTo>
                      <a:pt x="201" y="20"/>
                    </a:lnTo>
                    <a:lnTo>
                      <a:pt x="175" y="7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1585;p37"/>
              <p:cNvSpPr/>
              <p:nvPr/>
            </p:nvSpPr>
            <p:spPr>
              <a:xfrm>
                <a:off x="1345777" y="3997308"/>
                <a:ext cx="313223" cy="116687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1324" extrusionOk="0">
                    <a:moveTo>
                      <a:pt x="3392" y="1"/>
                    </a:moveTo>
                    <a:lnTo>
                      <a:pt x="39" y="721"/>
                    </a:lnTo>
                    <a:lnTo>
                      <a:pt x="20" y="727"/>
                    </a:lnTo>
                    <a:lnTo>
                      <a:pt x="7" y="740"/>
                    </a:lnTo>
                    <a:lnTo>
                      <a:pt x="0" y="760"/>
                    </a:lnTo>
                    <a:lnTo>
                      <a:pt x="0" y="779"/>
                    </a:lnTo>
                    <a:lnTo>
                      <a:pt x="110" y="1285"/>
                    </a:lnTo>
                    <a:lnTo>
                      <a:pt x="117" y="1304"/>
                    </a:lnTo>
                    <a:lnTo>
                      <a:pt x="136" y="1317"/>
                    </a:lnTo>
                    <a:lnTo>
                      <a:pt x="149" y="1324"/>
                    </a:lnTo>
                    <a:lnTo>
                      <a:pt x="169" y="1324"/>
                    </a:lnTo>
                    <a:lnTo>
                      <a:pt x="3521" y="604"/>
                    </a:lnTo>
                    <a:lnTo>
                      <a:pt x="3534" y="597"/>
                    </a:lnTo>
                    <a:lnTo>
                      <a:pt x="3547" y="584"/>
                    </a:lnTo>
                    <a:lnTo>
                      <a:pt x="3554" y="565"/>
                    </a:lnTo>
                    <a:lnTo>
                      <a:pt x="3554" y="546"/>
                    </a:lnTo>
                    <a:lnTo>
                      <a:pt x="3444" y="40"/>
                    </a:lnTo>
                    <a:lnTo>
                      <a:pt x="3437" y="20"/>
                    </a:lnTo>
                    <a:lnTo>
                      <a:pt x="3424" y="7"/>
                    </a:lnTo>
                    <a:lnTo>
                      <a:pt x="34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1586;p37"/>
              <p:cNvSpPr/>
              <p:nvPr/>
            </p:nvSpPr>
            <p:spPr>
              <a:xfrm>
                <a:off x="810814" y="4968967"/>
                <a:ext cx="174414" cy="128673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1460" extrusionOk="0">
                    <a:moveTo>
                      <a:pt x="1103" y="0"/>
                    </a:moveTo>
                    <a:lnTo>
                      <a:pt x="947" y="13"/>
                    </a:lnTo>
                    <a:lnTo>
                      <a:pt x="791" y="33"/>
                    </a:lnTo>
                    <a:lnTo>
                      <a:pt x="642" y="59"/>
                    </a:lnTo>
                    <a:lnTo>
                      <a:pt x="487" y="104"/>
                    </a:lnTo>
                    <a:lnTo>
                      <a:pt x="337" y="156"/>
                    </a:lnTo>
                    <a:lnTo>
                      <a:pt x="272" y="188"/>
                    </a:lnTo>
                    <a:lnTo>
                      <a:pt x="214" y="227"/>
                    </a:lnTo>
                    <a:lnTo>
                      <a:pt x="156" y="273"/>
                    </a:lnTo>
                    <a:lnTo>
                      <a:pt x="110" y="331"/>
                    </a:lnTo>
                    <a:lnTo>
                      <a:pt x="71" y="389"/>
                    </a:lnTo>
                    <a:lnTo>
                      <a:pt x="39" y="454"/>
                    </a:lnTo>
                    <a:lnTo>
                      <a:pt x="20" y="519"/>
                    </a:lnTo>
                    <a:lnTo>
                      <a:pt x="7" y="590"/>
                    </a:lnTo>
                    <a:lnTo>
                      <a:pt x="0" y="701"/>
                    </a:lnTo>
                    <a:lnTo>
                      <a:pt x="0" y="824"/>
                    </a:lnTo>
                    <a:lnTo>
                      <a:pt x="20" y="941"/>
                    </a:lnTo>
                    <a:lnTo>
                      <a:pt x="39" y="1044"/>
                    </a:lnTo>
                    <a:lnTo>
                      <a:pt x="71" y="1135"/>
                    </a:lnTo>
                    <a:lnTo>
                      <a:pt x="97" y="1213"/>
                    </a:lnTo>
                    <a:lnTo>
                      <a:pt x="117" y="1245"/>
                    </a:lnTo>
                    <a:lnTo>
                      <a:pt x="136" y="1278"/>
                    </a:lnTo>
                    <a:lnTo>
                      <a:pt x="162" y="1304"/>
                    </a:lnTo>
                    <a:lnTo>
                      <a:pt x="188" y="1323"/>
                    </a:lnTo>
                    <a:lnTo>
                      <a:pt x="221" y="1343"/>
                    </a:lnTo>
                    <a:lnTo>
                      <a:pt x="253" y="1362"/>
                    </a:lnTo>
                    <a:lnTo>
                      <a:pt x="285" y="1369"/>
                    </a:lnTo>
                    <a:lnTo>
                      <a:pt x="324" y="1375"/>
                    </a:lnTo>
                    <a:lnTo>
                      <a:pt x="1472" y="1459"/>
                    </a:lnTo>
                    <a:lnTo>
                      <a:pt x="1544" y="1459"/>
                    </a:lnTo>
                    <a:lnTo>
                      <a:pt x="1602" y="1453"/>
                    </a:lnTo>
                    <a:lnTo>
                      <a:pt x="1667" y="1427"/>
                    </a:lnTo>
                    <a:lnTo>
                      <a:pt x="1719" y="1401"/>
                    </a:lnTo>
                    <a:lnTo>
                      <a:pt x="1771" y="1362"/>
                    </a:lnTo>
                    <a:lnTo>
                      <a:pt x="1816" y="1317"/>
                    </a:lnTo>
                    <a:lnTo>
                      <a:pt x="1855" y="1265"/>
                    </a:lnTo>
                    <a:lnTo>
                      <a:pt x="1881" y="1206"/>
                    </a:lnTo>
                    <a:lnTo>
                      <a:pt x="1907" y="1116"/>
                    </a:lnTo>
                    <a:lnTo>
                      <a:pt x="1933" y="1025"/>
                    </a:lnTo>
                    <a:lnTo>
                      <a:pt x="1952" y="941"/>
                    </a:lnTo>
                    <a:lnTo>
                      <a:pt x="1965" y="843"/>
                    </a:lnTo>
                    <a:lnTo>
                      <a:pt x="1972" y="753"/>
                    </a:lnTo>
                    <a:lnTo>
                      <a:pt x="1978" y="662"/>
                    </a:lnTo>
                    <a:lnTo>
                      <a:pt x="1978" y="571"/>
                    </a:lnTo>
                    <a:lnTo>
                      <a:pt x="1972" y="474"/>
                    </a:lnTo>
                    <a:lnTo>
                      <a:pt x="1959" y="396"/>
                    </a:lnTo>
                    <a:lnTo>
                      <a:pt x="1933" y="325"/>
                    </a:lnTo>
                    <a:lnTo>
                      <a:pt x="1900" y="260"/>
                    </a:lnTo>
                    <a:lnTo>
                      <a:pt x="1848" y="195"/>
                    </a:lnTo>
                    <a:lnTo>
                      <a:pt x="1796" y="143"/>
                    </a:lnTo>
                    <a:lnTo>
                      <a:pt x="1732" y="98"/>
                    </a:lnTo>
                    <a:lnTo>
                      <a:pt x="1660" y="65"/>
                    </a:lnTo>
                    <a:lnTo>
                      <a:pt x="1589" y="46"/>
                    </a:lnTo>
                    <a:lnTo>
                      <a:pt x="1427" y="20"/>
                    </a:lnTo>
                    <a:lnTo>
                      <a:pt x="1265" y="7"/>
                    </a:lnTo>
                    <a:lnTo>
                      <a:pt x="1103" y="0"/>
                    </a:lnTo>
                    <a:close/>
                  </a:path>
                </a:pathLst>
              </a:custGeom>
              <a:solidFill>
                <a:srgbClr val="FDC0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1587;p37"/>
              <p:cNvSpPr/>
              <p:nvPr/>
            </p:nvSpPr>
            <p:spPr>
              <a:xfrm>
                <a:off x="934199" y="5006688"/>
                <a:ext cx="8725" cy="80112"/>
              </a:xfrm>
              <a:custGeom>
                <a:avLst/>
                <a:gdLst/>
                <a:ahLst/>
                <a:cxnLst/>
                <a:rect l="l" t="t" r="r" b="b"/>
                <a:pathLst>
                  <a:path w="99" h="909" fill="none" extrusionOk="0">
                    <a:moveTo>
                      <a:pt x="98" y="0"/>
                    </a:moveTo>
                    <a:lnTo>
                      <a:pt x="98" y="0"/>
                    </a:lnTo>
                    <a:lnTo>
                      <a:pt x="98" y="85"/>
                    </a:lnTo>
                    <a:lnTo>
                      <a:pt x="85" y="312"/>
                    </a:lnTo>
                    <a:lnTo>
                      <a:pt x="79" y="454"/>
                    </a:lnTo>
                    <a:lnTo>
                      <a:pt x="59" y="603"/>
                    </a:lnTo>
                    <a:lnTo>
                      <a:pt x="33" y="759"/>
                    </a:lnTo>
                    <a:lnTo>
                      <a:pt x="1" y="908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1588;p37"/>
              <p:cNvSpPr/>
              <p:nvPr/>
            </p:nvSpPr>
            <p:spPr>
              <a:xfrm>
                <a:off x="894187" y="4997522"/>
                <a:ext cx="705" cy="89278"/>
              </a:xfrm>
              <a:custGeom>
                <a:avLst/>
                <a:gdLst/>
                <a:ahLst/>
                <a:cxnLst/>
                <a:rect l="l" t="t" r="r" b="b"/>
                <a:pathLst>
                  <a:path w="8" h="1013" fill="none" extrusionOk="0">
                    <a:moveTo>
                      <a:pt x="7" y="1"/>
                    </a:moveTo>
                    <a:lnTo>
                      <a:pt x="7" y="1"/>
                    </a:lnTo>
                    <a:lnTo>
                      <a:pt x="7" y="364"/>
                    </a:lnTo>
                    <a:lnTo>
                      <a:pt x="1" y="694"/>
                    </a:lnTo>
                    <a:lnTo>
                      <a:pt x="7" y="1012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1589;p37"/>
              <p:cNvSpPr/>
              <p:nvPr/>
            </p:nvSpPr>
            <p:spPr>
              <a:xfrm>
                <a:off x="844480" y="5006688"/>
                <a:ext cx="12691" cy="7720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87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72"/>
                    </a:lnTo>
                    <a:lnTo>
                      <a:pt x="1" y="162"/>
                    </a:lnTo>
                    <a:lnTo>
                      <a:pt x="7" y="273"/>
                    </a:lnTo>
                    <a:lnTo>
                      <a:pt x="27" y="409"/>
                    </a:lnTo>
                    <a:lnTo>
                      <a:pt x="53" y="558"/>
                    </a:lnTo>
                    <a:lnTo>
                      <a:pt x="92" y="714"/>
                    </a:lnTo>
                    <a:lnTo>
                      <a:pt x="111" y="798"/>
                    </a:lnTo>
                    <a:lnTo>
                      <a:pt x="143" y="876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5" name="Google Shape;1590;p37"/>
            <p:cNvGrpSpPr/>
            <p:nvPr/>
          </p:nvGrpSpPr>
          <p:grpSpPr>
            <a:xfrm>
              <a:off x="5983533" y="1808604"/>
              <a:ext cx="1144735" cy="2477884"/>
              <a:chOff x="3569005" y="3531000"/>
              <a:chExt cx="1516407" cy="3282401"/>
            </a:xfrm>
          </p:grpSpPr>
          <p:sp>
            <p:nvSpPr>
              <p:cNvPr id="373" name="Google Shape;1591;p37"/>
              <p:cNvSpPr/>
              <p:nvPr/>
            </p:nvSpPr>
            <p:spPr>
              <a:xfrm>
                <a:off x="4191396" y="3546952"/>
                <a:ext cx="264750" cy="140131"/>
              </a:xfrm>
              <a:custGeom>
                <a:avLst/>
                <a:gdLst/>
                <a:ahLst/>
                <a:cxnLst/>
                <a:rect l="l" t="t" r="r" b="b"/>
                <a:pathLst>
                  <a:path w="3004" h="1590" extrusionOk="0">
                    <a:moveTo>
                      <a:pt x="1505" y="1"/>
                    </a:moveTo>
                    <a:lnTo>
                      <a:pt x="1343" y="7"/>
                    </a:lnTo>
                    <a:lnTo>
                      <a:pt x="1188" y="33"/>
                    </a:lnTo>
                    <a:lnTo>
                      <a:pt x="1038" y="65"/>
                    </a:lnTo>
                    <a:lnTo>
                      <a:pt x="896" y="111"/>
                    </a:lnTo>
                    <a:lnTo>
                      <a:pt x="766" y="169"/>
                    </a:lnTo>
                    <a:lnTo>
                      <a:pt x="643" y="241"/>
                    </a:lnTo>
                    <a:lnTo>
                      <a:pt x="526" y="325"/>
                    </a:lnTo>
                    <a:lnTo>
                      <a:pt x="422" y="422"/>
                    </a:lnTo>
                    <a:lnTo>
                      <a:pt x="377" y="474"/>
                    </a:lnTo>
                    <a:lnTo>
                      <a:pt x="331" y="526"/>
                    </a:lnTo>
                    <a:lnTo>
                      <a:pt x="286" y="584"/>
                    </a:lnTo>
                    <a:lnTo>
                      <a:pt x="247" y="649"/>
                    </a:lnTo>
                    <a:lnTo>
                      <a:pt x="208" y="714"/>
                    </a:lnTo>
                    <a:lnTo>
                      <a:pt x="176" y="779"/>
                    </a:lnTo>
                    <a:lnTo>
                      <a:pt x="111" y="921"/>
                    </a:lnTo>
                    <a:lnTo>
                      <a:pt x="66" y="1071"/>
                    </a:lnTo>
                    <a:lnTo>
                      <a:pt x="33" y="1233"/>
                    </a:lnTo>
                    <a:lnTo>
                      <a:pt x="7" y="1408"/>
                    </a:lnTo>
                    <a:lnTo>
                      <a:pt x="1" y="1589"/>
                    </a:lnTo>
                    <a:lnTo>
                      <a:pt x="3003" y="1589"/>
                    </a:lnTo>
                    <a:lnTo>
                      <a:pt x="2997" y="1408"/>
                    </a:lnTo>
                    <a:lnTo>
                      <a:pt x="2971" y="1233"/>
                    </a:lnTo>
                    <a:lnTo>
                      <a:pt x="2938" y="1071"/>
                    </a:lnTo>
                    <a:lnTo>
                      <a:pt x="2893" y="921"/>
                    </a:lnTo>
                    <a:lnTo>
                      <a:pt x="2828" y="779"/>
                    </a:lnTo>
                    <a:lnTo>
                      <a:pt x="2796" y="714"/>
                    </a:lnTo>
                    <a:lnTo>
                      <a:pt x="2757" y="649"/>
                    </a:lnTo>
                    <a:lnTo>
                      <a:pt x="2718" y="584"/>
                    </a:lnTo>
                    <a:lnTo>
                      <a:pt x="2679" y="526"/>
                    </a:lnTo>
                    <a:lnTo>
                      <a:pt x="2627" y="474"/>
                    </a:lnTo>
                    <a:lnTo>
                      <a:pt x="2582" y="422"/>
                    </a:lnTo>
                    <a:lnTo>
                      <a:pt x="2478" y="325"/>
                    </a:lnTo>
                    <a:lnTo>
                      <a:pt x="2361" y="241"/>
                    </a:lnTo>
                    <a:lnTo>
                      <a:pt x="2238" y="169"/>
                    </a:lnTo>
                    <a:lnTo>
                      <a:pt x="2108" y="111"/>
                    </a:lnTo>
                    <a:lnTo>
                      <a:pt x="1966" y="65"/>
                    </a:lnTo>
                    <a:lnTo>
                      <a:pt x="1817" y="33"/>
                    </a:lnTo>
                    <a:lnTo>
                      <a:pt x="1661" y="7"/>
                    </a:lnTo>
                    <a:lnTo>
                      <a:pt x="15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1592;p37"/>
              <p:cNvSpPr/>
              <p:nvPr/>
            </p:nvSpPr>
            <p:spPr>
              <a:xfrm>
                <a:off x="4191396" y="3649802"/>
                <a:ext cx="264750" cy="37280"/>
              </a:xfrm>
              <a:custGeom>
                <a:avLst/>
                <a:gdLst/>
                <a:ahLst/>
                <a:cxnLst/>
                <a:rect l="l" t="t" r="r" b="b"/>
                <a:pathLst>
                  <a:path w="3004" h="423" extrusionOk="0">
                    <a:moveTo>
                      <a:pt x="46" y="1"/>
                    </a:moveTo>
                    <a:lnTo>
                      <a:pt x="27" y="98"/>
                    </a:lnTo>
                    <a:lnTo>
                      <a:pt x="14" y="202"/>
                    </a:lnTo>
                    <a:lnTo>
                      <a:pt x="7" y="312"/>
                    </a:lnTo>
                    <a:lnTo>
                      <a:pt x="1" y="422"/>
                    </a:lnTo>
                    <a:lnTo>
                      <a:pt x="3003" y="422"/>
                    </a:lnTo>
                    <a:lnTo>
                      <a:pt x="2997" y="241"/>
                    </a:lnTo>
                    <a:lnTo>
                      <a:pt x="2977" y="66"/>
                    </a:lnTo>
                    <a:lnTo>
                      <a:pt x="46" y="1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1593;p37"/>
              <p:cNvSpPr/>
              <p:nvPr/>
            </p:nvSpPr>
            <p:spPr>
              <a:xfrm>
                <a:off x="4249123" y="3557264"/>
                <a:ext cx="148151" cy="129819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473" fill="none" extrusionOk="0">
                    <a:moveTo>
                      <a:pt x="494" y="0"/>
                    </a:moveTo>
                    <a:lnTo>
                      <a:pt x="494" y="0"/>
                    </a:lnTo>
                    <a:lnTo>
                      <a:pt x="435" y="46"/>
                    </a:lnTo>
                    <a:lnTo>
                      <a:pt x="383" y="98"/>
                    </a:lnTo>
                    <a:lnTo>
                      <a:pt x="338" y="156"/>
                    </a:lnTo>
                    <a:lnTo>
                      <a:pt x="286" y="221"/>
                    </a:lnTo>
                    <a:lnTo>
                      <a:pt x="247" y="292"/>
                    </a:lnTo>
                    <a:lnTo>
                      <a:pt x="202" y="370"/>
                    </a:lnTo>
                    <a:lnTo>
                      <a:pt x="169" y="448"/>
                    </a:lnTo>
                    <a:lnTo>
                      <a:pt x="137" y="539"/>
                    </a:lnTo>
                    <a:lnTo>
                      <a:pt x="105" y="636"/>
                    </a:lnTo>
                    <a:lnTo>
                      <a:pt x="79" y="740"/>
                    </a:lnTo>
                    <a:lnTo>
                      <a:pt x="53" y="850"/>
                    </a:lnTo>
                    <a:lnTo>
                      <a:pt x="33" y="960"/>
                    </a:lnTo>
                    <a:lnTo>
                      <a:pt x="20" y="1083"/>
                    </a:lnTo>
                    <a:lnTo>
                      <a:pt x="7" y="1207"/>
                    </a:lnTo>
                    <a:lnTo>
                      <a:pt x="1" y="1336"/>
                    </a:lnTo>
                    <a:lnTo>
                      <a:pt x="1" y="1472"/>
                    </a:lnTo>
                    <a:lnTo>
                      <a:pt x="844" y="1472"/>
                    </a:lnTo>
                    <a:lnTo>
                      <a:pt x="1680" y="1472"/>
                    </a:lnTo>
                    <a:lnTo>
                      <a:pt x="1680" y="1472"/>
                    </a:lnTo>
                    <a:lnTo>
                      <a:pt x="1680" y="1336"/>
                    </a:lnTo>
                    <a:lnTo>
                      <a:pt x="1674" y="1207"/>
                    </a:lnTo>
                    <a:lnTo>
                      <a:pt x="1661" y="1083"/>
                    </a:lnTo>
                    <a:lnTo>
                      <a:pt x="1648" y="960"/>
                    </a:lnTo>
                    <a:lnTo>
                      <a:pt x="1628" y="850"/>
                    </a:lnTo>
                    <a:lnTo>
                      <a:pt x="1603" y="740"/>
                    </a:lnTo>
                    <a:lnTo>
                      <a:pt x="1577" y="636"/>
                    </a:lnTo>
                    <a:lnTo>
                      <a:pt x="1544" y="539"/>
                    </a:lnTo>
                    <a:lnTo>
                      <a:pt x="1512" y="448"/>
                    </a:lnTo>
                    <a:lnTo>
                      <a:pt x="1479" y="370"/>
                    </a:lnTo>
                    <a:lnTo>
                      <a:pt x="1434" y="292"/>
                    </a:lnTo>
                    <a:lnTo>
                      <a:pt x="1395" y="221"/>
                    </a:lnTo>
                    <a:lnTo>
                      <a:pt x="1343" y="156"/>
                    </a:lnTo>
                    <a:lnTo>
                      <a:pt x="1298" y="98"/>
                    </a:lnTo>
                    <a:lnTo>
                      <a:pt x="1246" y="46"/>
                    </a:lnTo>
                    <a:lnTo>
                      <a:pt x="1187" y="0"/>
                    </a:lnTo>
                  </a:path>
                </a:pathLst>
              </a:custGeom>
              <a:noFill/>
              <a:ln w="650" cap="rnd" cmpd="sng">
                <a:solidFill>
                  <a:srgbClr val="F7977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1594;p37"/>
              <p:cNvSpPr/>
              <p:nvPr/>
            </p:nvSpPr>
            <p:spPr>
              <a:xfrm>
                <a:off x="4312050" y="3531000"/>
                <a:ext cx="22298" cy="21769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47" extrusionOk="0">
                    <a:moveTo>
                      <a:pt x="104" y="0"/>
                    </a:moveTo>
                    <a:lnTo>
                      <a:pt x="78" y="6"/>
                    </a:lnTo>
                    <a:lnTo>
                      <a:pt x="58" y="19"/>
                    </a:lnTo>
                    <a:lnTo>
                      <a:pt x="39" y="32"/>
                    </a:lnTo>
                    <a:lnTo>
                      <a:pt x="26" y="52"/>
                    </a:lnTo>
                    <a:lnTo>
                      <a:pt x="13" y="71"/>
                    </a:lnTo>
                    <a:lnTo>
                      <a:pt x="7" y="97"/>
                    </a:lnTo>
                    <a:lnTo>
                      <a:pt x="0" y="123"/>
                    </a:lnTo>
                    <a:lnTo>
                      <a:pt x="7" y="149"/>
                    </a:lnTo>
                    <a:lnTo>
                      <a:pt x="13" y="169"/>
                    </a:lnTo>
                    <a:lnTo>
                      <a:pt x="26" y="188"/>
                    </a:lnTo>
                    <a:lnTo>
                      <a:pt x="39" y="208"/>
                    </a:lnTo>
                    <a:lnTo>
                      <a:pt x="58" y="227"/>
                    </a:lnTo>
                    <a:lnTo>
                      <a:pt x="78" y="233"/>
                    </a:lnTo>
                    <a:lnTo>
                      <a:pt x="104" y="240"/>
                    </a:lnTo>
                    <a:lnTo>
                      <a:pt x="130" y="246"/>
                    </a:lnTo>
                    <a:lnTo>
                      <a:pt x="149" y="240"/>
                    </a:lnTo>
                    <a:lnTo>
                      <a:pt x="175" y="233"/>
                    </a:lnTo>
                    <a:lnTo>
                      <a:pt x="195" y="227"/>
                    </a:lnTo>
                    <a:lnTo>
                      <a:pt x="214" y="208"/>
                    </a:lnTo>
                    <a:lnTo>
                      <a:pt x="227" y="188"/>
                    </a:lnTo>
                    <a:lnTo>
                      <a:pt x="240" y="169"/>
                    </a:lnTo>
                    <a:lnTo>
                      <a:pt x="247" y="149"/>
                    </a:lnTo>
                    <a:lnTo>
                      <a:pt x="253" y="123"/>
                    </a:lnTo>
                    <a:lnTo>
                      <a:pt x="247" y="97"/>
                    </a:lnTo>
                    <a:lnTo>
                      <a:pt x="240" y="71"/>
                    </a:lnTo>
                    <a:lnTo>
                      <a:pt x="227" y="52"/>
                    </a:lnTo>
                    <a:lnTo>
                      <a:pt x="214" y="32"/>
                    </a:lnTo>
                    <a:lnTo>
                      <a:pt x="195" y="19"/>
                    </a:lnTo>
                    <a:lnTo>
                      <a:pt x="175" y="6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FFF6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1595;p37"/>
              <p:cNvSpPr/>
              <p:nvPr/>
            </p:nvSpPr>
            <p:spPr>
              <a:xfrm>
                <a:off x="4129087" y="3772130"/>
                <a:ext cx="92715" cy="100119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1136" extrusionOk="0">
                    <a:moveTo>
                      <a:pt x="416" y="1"/>
                    </a:moveTo>
                    <a:lnTo>
                      <a:pt x="338" y="14"/>
                    </a:lnTo>
                    <a:lnTo>
                      <a:pt x="267" y="33"/>
                    </a:lnTo>
                    <a:lnTo>
                      <a:pt x="195" y="72"/>
                    </a:lnTo>
                    <a:lnTo>
                      <a:pt x="131" y="124"/>
                    </a:lnTo>
                    <a:lnTo>
                      <a:pt x="105" y="150"/>
                    </a:lnTo>
                    <a:lnTo>
                      <a:pt x="79" y="182"/>
                    </a:lnTo>
                    <a:lnTo>
                      <a:pt x="53" y="221"/>
                    </a:lnTo>
                    <a:lnTo>
                      <a:pt x="40" y="254"/>
                    </a:lnTo>
                    <a:lnTo>
                      <a:pt x="20" y="299"/>
                    </a:lnTo>
                    <a:lnTo>
                      <a:pt x="7" y="338"/>
                    </a:lnTo>
                    <a:lnTo>
                      <a:pt x="1" y="383"/>
                    </a:lnTo>
                    <a:lnTo>
                      <a:pt x="1" y="422"/>
                    </a:lnTo>
                    <a:lnTo>
                      <a:pt x="1" y="468"/>
                    </a:lnTo>
                    <a:lnTo>
                      <a:pt x="7" y="507"/>
                    </a:lnTo>
                    <a:lnTo>
                      <a:pt x="20" y="552"/>
                    </a:lnTo>
                    <a:lnTo>
                      <a:pt x="33" y="591"/>
                    </a:lnTo>
                    <a:lnTo>
                      <a:pt x="53" y="623"/>
                    </a:lnTo>
                    <a:lnTo>
                      <a:pt x="72" y="662"/>
                    </a:lnTo>
                    <a:lnTo>
                      <a:pt x="98" y="695"/>
                    </a:lnTo>
                    <a:lnTo>
                      <a:pt x="124" y="727"/>
                    </a:lnTo>
                    <a:lnTo>
                      <a:pt x="157" y="753"/>
                    </a:lnTo>
                    <a:lnTo>
                      <a:pt x="189" y="779"/>
                    </a:lnTo>
                    <a:lnTo>
                      <a:pt x="228" y="805"/>
                    </a:lnTo>
                    <a:lnTo>
                      <a:pt x="267" y="824"/>
                    </a:lnTo>
                    <a:lnTo>
                      <a:pt x="1051" y="1136"/>
                    </a:lnTo>
                    <a:lnTo>
                      <a:pt x="922" y="163"/>
                    </a:lnTo>
                    <a:lnTo>
                      <a:pt x="578" y="33"/>
                    </a:lnTo>
                    <a:lnTo>
                      <a:pt x="539" y="20"/>
                    </a:lnTo>
                    <a:lnTo>
                      <a:pt x="500" y="7"/>
                    </a:lnTo>
                    <a:lnTo>
                      <a:pt x="461" y="1"/>
                    </a:lnTo>
                    <a:close/>
                    <a:moveTo>
                      <a:pt x="1051" y="1136"/>
                    </a:moveTo>
                    <a:lnTo>
                      <a:pt x="1051" y="1136"/>
                    </a:lnTo>
                    <a:lnTo>
                      <a:pt x="1051" y="1136"/>
                    </a:lnTo>
                    <a:close/>
                  </a:path>
                </a:pathLst>
              </a:custGeom>
              <a:solidFill>
                <a:srgbClr val="8D59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1596;p37"/>
              <p:cNvSpPr/>
              <p:nvPr/>
            </p:nvSpPr>
            <p:spPr>
              <a:xfrm>
                <a:off x="4156584" y="3802448"/>
                <a:ext cx="59489" cy="29789"/>
              </a:xfrm>
              <a:custGeom>
                <a:avLst/>
                <a:gdLst/>
                <a:ahLst/>
                <a:cxnLst/>
                <a:rect l="l" t="t" r="r" b="b"/>
                <a:pathLst>
                  <a:path w="675" h="338" fill="none" extrusionOk="0">
                    <a:moveTo>
                      <a:pt x="0" y="0"/>
                    </a:moveTo>
                    <a:lnTo>
                      <a:pt x="675" y="33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1597;p37"/>
              <p:cNvSpPr/>
              <p:nvPr/>
            </p:nvSpPr>
            <p:spPr>
              <a:xfrm>
                <a:off x="4425212" y="3772130"/>
                <a:ext cx="92627" cy="100119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136" extrusionOk="0">
                    <a:moveTo>
                      <a:pt x="590" y="1"/>
                    </a:moveTo>
                    <a:lnTo>
                      <a:pt x="551" y="7"/>
                    </a:lnTo>
                    <a:lnTo>
                      <a:pt x="512" y="20"/>
                    </a:lnTo>
                    <a:lnTo>
                      <a:pt x="467" y="33"/>
                    </a:lnTo>
                    <a:lnTo>
                      <a:pt x="130" y="163"/>
                    </a:lnTo>
                    <a:lnTo>
                      <a:pt x="0" y="1136"/>
                    </a:lnTo>
                    <a:lnTo>
                      <a:pt x="785" y="824"/>
                    </a:lnTo>
                    <a:lnTo>
                      <a:pt x="824" y="805"/>
                    </a:lnTo>
                    <a:lnTo>
                      <a:pt x="863" y="779"/>
                    </a:lnTo>
                    <a:lnTo>
                      <a:pt x="895" y="753"/>
                    </a:lnTo>
                    <a:lnTo>
                      <a:pt x="927" y="727"/>
                    </a:lnTo>
                    <a:lnTo>
                      <a:pt x="953" y="695"/>
                    </a:lnTo>
                    <a:lnTo>
                      <a:pt x="979" y="662"/>
                    </a:lnTo>
                    <a:lnTo>
                      <a:pt x="999" y="623"/>
                    </a:lnTo>
                    <a:lnTo>
                      <a:pt x="1018" y="591"/>
                    </a:lnTo>
                    <a:lnTo>
                      <a:pt x="1031" y="552"/>
                    </a:lnTo>
                    <a:lnTo>
                      <a:pt x="1044" y="507"/>
                    </a:lnTo>
                    <a:lnTo>
                      <a:pt x="1051" y="468"/>
                    </a:lnTo>
                    <a:lnTo>
                      <a:pt x="1051" y="422"/>
                    </a:lnTo>
                    <a:lnTo>
                      <a:pt x="1044" y="383"/>
                    </a:lnTo>
                    <a:lnTo>
                      <a:pt x="1038" y="338"/>
                    </a:lnTo>
                    <a:lnTo>
                      <a:pt x="1031" y="299"/>
                    </a:lnTo>
                    <a:lnTo>
                      <a:pt x="1012" y="254"/>
                    </a:lnTo>
                    <a:lnTo>
                      <a:pt x="992" y="221"/>
                    </a:lnTo>
                    <a:lnTo>
                      <a:pt x="973" y="182"/>
                    </a:lnTo>
                    <a:lnTo>
                      <a:pt x="947" y="150"/>
                    </a:lnTo>
                    <a:lnTo>
                      <a:pt x="921" y="124"/>
                    </a:lnTo>
                    <a:lnTo>
                      <a:pt x="856" y="72"/>
                    </a:lnTo>
                    <a:lnTo>
                      <a:pt x="785" y="33"/>
                    </a:lnTo>
                    <a:lnTo>
                      <a:pt x="713" y="14"/>
                    </a:lnTo>
                    <a:lnTo>
                      <a:pt x="629" y="1"/>
                    </a:lnTo>
                    <a:close/>
                  </a:path>
                </a:pathLst>
              </a:custGeom>
              <a:solidFill>
                <a:srgbClr val="8D59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1598;p37"/>
              <p:cNvSpPr/>
              <p:nvPr/>
            </p:nvSpPr>
            <p:spPr>
              <a:xfrm>
                <a:off x="4430323" y="3802448"/>
                <a:ext cx="59489" cy="29789"/>
              </a:xfrm>
              <a:custGeom>
                <a:avLst/>
                <a:gdLst/>
                <a:ahLst/>
                <a:cxnLst/>
                <a:rect l="l" t="t" r="r" b="b"/>
                <a:pathLst>
                  <a:path w="675" h="338" fill="none" extrusionOk="0">
                    <a:moveTo>
                      <a:pt x="675" y="0"/>
                    </a:moveTo>
                    <a:lnTo>
                      <a:pt x="0" y="33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1599;p37"/>
              <p:cNvSpPr/>
              <p:nvPr/>
            </p:nvSpPr>
            <p:spPr>
              <a:xfrm>
                <a:off x="3977675" y="4971259"/>
                <a:ext cx="737933" cy="1612384"/>
              </a:xfrm>
              <a:custGeom>
                <a:avLst/>
                <a:gdLst/>
                <a:ahLst/>
                <a:cxnLst/>
                <a:rect l="l" t="t" r="r" b="b"/>
                <a:pathLst>
                  <a:path w="8373" h="18295" extrusionOk="0">
                    <a:moveTo>
                      <a:pt x="461" y="0"/>
                    </a:moveTo>
                    <a:lnTo>
                      <a:pt x="0" y="18294"/>
                    </a:lnTo>
                    <a:lnTo>
                      <a:pt x="2964" y="18294"/>
                    </a:lnTo>
                    <a:lnTo>
                      <a:pt x="3548" y="2121"/>
                    </a:lnTo>
                    <a:lnTo>
                      <a:pt x="3561" y="2062"/>
                    </a:lnTo>
                    <a:lnTo>
                      <a:pt x="3580" y="2011"/>
                    </a:lnTo>
                    <a:lnTo>
                      <a:pt x="3606" y="1959"/>
                    </a:lnTo>
                    <a:lnTo>
                      <a:pt x="3645" y="1920"/>
                    </a:lnTo>
                    <a:lnTo>
                      <a:pt x="3690" y="1881"/>
                    </a:lnTo>
                    <a:lnTo>
                      <a:pt x="3736" y="1855"/>
                    </a:lnTo>
                    <a:lnTo>
                      <a:pt x="3794" y="1835"/>
                    </a:lnTo>
                    <a:lnTo>
                      <a:pt x="3911" y="1835"/>
                    </a:lnTo>
                    <a:lnTo>
                      <a:pt x="3963" y="1855"/>
                    </a:lnTo>
                    <a:lnTo>
                      <a:pt x="4015" y="1881"/>
                    </a:lnTo>
                    <a:lnTo>
                      <a:pt x="4060" y="1913"/>
                    </a:lnTo>
                    <a:lnTo>
                      <a:pt x="4092" y="1952"/>
                    </a:lnTo>
                    <a:lnTo>
                      <a:pt x="4125" y="2004"/>
                    </a:lnTo>
                    <a:lnTo>
                      <a:pt x="4144" y="2056"/>
                    </a:lnTo>
                    <a:lnTo>
                      <a:pt x="4157" y="2114"/>
                    </a:lnTo>
                    <a:lnTo>
                      <a:pt x="5376" y="18294"/>
                    </a:lnTo>
                    <a:lnTo>
                      <a:pt x="8372" y="18294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1600;p37"/>
              <p:cNvSpPr/>
              <p:nvPr/>
            </p:nvSpPr>
            <p:spPr>
              <a:xfrm>
                <a:off x="4526299" y="4971259"/>
                <a:ext cx="111047" cy="153262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739" extrusionOk="0">
                    <a:moveTo>
                      <a:pt x="1" y="0"/>
                    </a:moveTo>
                    <a:lnTo>
                      <a:pt x="1" y="59"/>
                    </a:lnTo>
                    <a:lnTo>
                      <a:pt x="7" y="123"/>
                    </a:lnTo>
                    <a:lnTo>
                      <a:pt x="20" y="214"/>
                    </a:lnTo>
                    <a:lnTo>
                      <a:pt x="33" y="324"/>
                    </a:lnTo>
                    <a:lnTo>
                      <a:pt x="59" y="448"/>
                    </a:lnTo>
                    <a:lnTo>
                      <a:pt x="98" y="577"/>
                    </a:lnTo>
                    <a:lnTo>
                      <a:pt x="150" y="720"/>
                    </a:lnTo>
                    <a:lnTo>
                      <a:pt x="215" y="869"/>
                    </a:lnTo>
                    <a:lnTo>
                      <a:pt x="254" y="941"/>
                    </a:lnTo>
                    <a:lnTo>
                      <a:pt x="299" y="1018"/>
                    </a:lnTo>
                    <a:lnTo>
                      <a:pt x="345" y="1090"/>
                    </a:lnTo>
                    <a:lnTo>
                      <a:pt x="403" y="1161"/>
                    </a:lnTo>
                    <a:lnTo>
                      <a:pt x="461" y="1232"/>
                    </a:lnTo>
                    <a:lnTo>
                      <a:pt x="526" y="1297"/>
                    </a:lnTo>
                    <a:lnTo>
                      <a:pt x="591" y="1369"/>
                    </a:lnTo>
                    <a:lnTo>
                      <a:pt x="669" y="1433"/>
                    </a:lnTo>
                    <a:lnTo>
                      <a:pt x="753" y="1492"/>
                    </a:lnTo>
                    <a:lnTo>
                      <a:pt x="838" y="1550"/>
                    </a:lnTo>
                    <a:lnTo>
                      <a:pt x="935" y="1602"/>
                    </a:lnTo>
                    <a:lnTo>
                      <a:pt x="1032" y="1654"/>
                    </a:lnTo>
                    <a:lnTo>
                      <a:pt x="1142" y="1699"/>
                    </a:lnTo>
                    <a:lnTo>
                      <a:pt x="1259" y="173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1601;p37"/>
              <p:cNvSpPr/>
              <p:nvPr/>
            </p:nvSpPr>
            <p:spPr>
              <a:xfrm>
                <a:off x="3721034" y="6570949"/>
                <a:ext cx="537873" cy="242453"/>
              </a:xfrm>
              <a:custGeom>
                <a:avLst/>
                <a:gdLst/>
                <a:ahLst/>
                <a:cxnLst/>
                <a:rect l="l" t="t" r="r" b="b"/>
                <a:pathLst>
                  <a:path w="6103" h="2751" extrusionOk="0">
                    <a:moveTo>
                      <a:pt x="3243" y="1"/>
                    </a:moveTo>
                    <a:lnTo>
                      <a:pt x="3055" y="500"/>
                    </a:lnTo>
                    <a:lnTo>
                      <a:pt x="2822" y="558"/>
                    </a:lnTo>
                    <a:lnTo>
                      <a:pt x="2601" y="617"/>
                    </a:lnTo>
                    <a:lnTo>
                      <a:pt x="2394" y="682"/>
                    </a:lnTo>
                    <a:lnTo>
                      <a:pt x="2199" y="753"/>
                    </a:lnTo>
                    <a:lnTo>
                      <a:pt x="2011" y="831"/>
                    </a:lnTo>
                    <a:lnTo>
                      <a:pt x="1836" y="909"/>
                    </a:lnTo>
                    <a:lnTo>
                      <a:pt x="1667" y="993"/>
                    </a:lnTo>
                    <a:lnTo>
                      <a:pt x="1512" y="1084"/>
                    </a:lnTo>
                    <a:lnTo>
                      <a:pt x="1362" y="1168"/>
                    </a:lnTo>
                    <a:lnTo>
                      <a:pt x="1226" y="1265"/>
                    </a:lnTo>
                    <a:lnTo>
                      <a:pt x="1097" y="1356"/>
                    </a:lnTo>
                    <a:lnTo>
                      <a:pt x="980" y="1447"/>
                    </a:lnTo>
                    <a:lnTo>
                      <a:pt x="870" y="1544"/>
                    </a:lnTo>
                    <a:lnTo>
                      <a:pt x="766" y="1641"/>
                    </a:lnTo>
                    <a:lnTo>
                      <a:pt x="669" y="1732"/>
                    </a:lnTo>
                    <a:lnTo>
                      <a:pt x="578" y="1830"/>
                    </a:lnTo>
                    <a:lnTo>
                      <a:pt x="500" y="1920"/>
                    </a:lnTo>
                    <a:lnTo>
                      <a:pt x="429" y="2011"/>
                    </a:lnTo>
                    <a:lnTo>
                      <a:pt x="299" y="2180"/>
                    </a:lnTo>
                    <a:lnTo>
                      <a:pt x="202" y="2335"/>
                    </a:lnTo>
                    <a:lnTo>
                      <a:pt x="124" y="2472"/>
                    </a:lnTo>
                    <a:lnTo>
                      <a:pt x="65" y="2588"/>
                    </a:lnTo>
                    <a:lnTo>
                      <a:pt x="27" y="2673"/>
                    </a:lnTo>
                    <a:lnTo>
                      <a:pt x="1" y="2750"/>
                    </a:lnTo>
                    <a:lnTo>
                      <a:pt x="6103" y="2750"/>
                    </a:lnTo>
                    <a:lnTo>
                      <a:pt x="6097" y="2582"/>
                    </a:lnTo>
                    <a:lnTo>
                      <a:pt x="6077" y="2387"/>
                    </a:lnTo>
                    <a:lnTo>
                      <a:pt x="6051" y="2180"/>
                    </a:lnTo>
                    <a:lnTo>
                      <a:pt x="6006" y="1966"/>
                    </a:lnTo>
                    <a:lnTo>
                      <a:pt x="5960" y="1739"/>
                    </a:lnTo>
                    <a:lnTo>
                      <a:pt x="5908" y="1505"/>
                    </a:lnTo>
                    <a:lnTo>
                      <a:pt x="5798" y="1058"/>
                    </a:lnTo>
                    <a:lnTo>
                      <a:pt x="5681" y="643"/>
                    </a:lnTo>
                    <a:lnTo>
                      <a:pt x="5584" y="312"/>
                    </a:lnTo>
                    <a:lnTo>
                      <a:pt x="548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1602;p37"/>
              <p:cNvSpPr/>
              <p:nvPr/>
            </p:nvSpPr>
            <p:spPr>
              <a:xfrm>
                <a:off x="3721034" y="6769334"/>
                <a:ext cx="537873" cy="44066"/>
              </a:xfrm>
              <a:custGeom>
                <a:avLst/>
                <a:gdLst/>
                <a:ahLst/>
                <a:cxnLst/>
                <a:rect l="l" t="t" r="r" b="b"/>
                <a:pathLst>
                  <a:path w="6103" h="500" extrusionOk="0">
                    <a:moveTo>
                      <a:pt x="254" y="0"/>
                    </a:moveTo>
                    <a:lnTo>
                      <a:pt x="189" y="104"/>
                    </a:lnTo>
                    <a:lnTo>
                      <a:pt x="137" y="201"/>
                    </a:lnTo>
                    <a:lnTo>
                      <a:pt x="59" y="357"/>
                    </a:lnTo>
                    <a:lnTo>
                      <a:pt x="14" y="460"/>
                    </a:lnTo>
                    <a:lnTo>
                      <a:pt x="1" y="499"/>
                    </a:lnTo>
                    <a:lnTo>
                      <a:pt x="6103" y="499"/>
                    </a:lnTo>
                    <a:lnTo>
                      <a:pt x="6103" y="389"/>
                    </a:lnTo>
                    <a:lnTo>
                      <a:pt x="6090" y="266"/>
                    </a:lnTo>
                    <a:lnTo>
                      <a:pt x="6077" y="136"/>
                    </a:lnTo>
                    <a:lnTo>
                      <a:pt x="605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1603;p37"/>
              <p:cNvSpPr/>
              <p:nvPr/>
            </p:nvSpPr>
            <p:spPr>
              <a:xfrm>
                <a:off x="3849090" y="6669304"/>
                <a:ext cx="82404" cy="100119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136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39" y="7"/>
                    </a:lnTo>
                    <a:lnTo>
                      <a:pt x="130" y="39"/>
                    </a:lnTo>
                    <a:lnTo>
                      <a:pt x="195" y="65"/>
                    </a:lnTo>
                    <a:lnTo>
                      <a:pt x="266" y="104"/>
                    </a:lnTo>
                    <a:lnTo>
                      <a:pt x="337" y="149"/>
                    </a:lnTo>
                    <a:lnTo>
                      <a:pt x="422" y="201"/>
                    </a:lnTo>
                    <a:lnTo>
                      <a:pt x="500" y="273"/>
                    </a:lnTo>
                    <a:lnTo>
                      <a:pt x="584" y="350"/>
                    </a:lnTo>
                    <a:lnTo>
                      <a:pt x="662" y="441"/>
                    </a:lnTo>
                    <a:lnTo>
                      <a:pt x="733" y="551"/>
                    </a:lnTo>
                    <a:lnTo>
                      <a:pt x="798" y="668"/>
                    </a:lnTo>
                    <a:lnTo>
                      <a:pt x="830" y="739"/>
                    </a:lnTo>
                    <a:lnTo>
                      <a:pt x="856" y="804"/>
                    </a:lnTo>
                    <a:lnTo>
                      <a:pt x="882" y="882"/>
                    </a:lnTo>
                    <a:lnTo>
                      <a:pt x="902" y="960"/>
                    </a:lnTo>
                    <a:lnTo>
                      <a:pt x="921" y="1044"/>
                    </a:lnTo>
                    <a:lnTo>
                      <a:pt x="934" y="1135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1604;p37"/>
              <p:cNvSpPr/>
              <p:nvPr/>
            </p:nvSpPr>
            <p:spPr>
              <a:xfrm>
                <a:off x="3901088" y="6655556"/>
                <a:ext cx="42392" cy="5208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591" fill="none" extrusionOk="0">
                    <a:moveTo>
                      <a:pt x="0" y="1"/>
                    </a:moveTo>
                    <a:lnTo>
                      <a:pt x="480" y="59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1605;p37"/>
              <p:cNvSpPr/>
              <p:nvPr/>
            </p:nvSpPr>
            <p:spPr>
              <a:xfrm>
                <a:off x="3943392" y="6642953"/>
                <a:ext cx="42392" cy="5208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591" fill="none" extrusionOk="0">
                    <a:moveTo>
                      <a:pt x="0" y="1"/>
                    </a:moveTo>
                    <a:lnTo>
                      <a:pt x="480" y="59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1606;p37"/>
              <p:cNvSpPr/>
              <p:nvPr/>
            </p:nvSpPr>
            <p:spPr>
              <a:xfrm>
                <a:off x="3985695" y="6630438"/>
                <a:ext cx="42392" cy="5208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591" fill="none" extrusionOk="0">
                    <a:moveTo>
                      <a:pt x="0" y="0"/>
                    </a:moveTo>
                    <a:lnTo>
                      <a:pt x="480" y="590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1607;p37"/>
              <p:cNvSpPr/>
              <p:nvPr/>
            </p:nvSpPr>
            <p:spPr>
              <a:xfrm>
                <a:off x="4141161" y="6674416"/>
                <a:ext cx="68655" cy="77821"/>
              </a:xfrm>
              <a:custGeom>
                <a:avLst/>
                <a:gdLst/>
                <a:ahLst/>
                <a:cxnLst/>
                <a:rect l="l" t="t" r="r" b="b"/>
                <a:pathLst>
                  <a:path w="779" h="883" fill="none" extrusionOk="0">
                    <a:moveTo>
                      <a:pt x="778" y="1"/>
                    </a:moveTo>
                    <a:lnTo>
                      <a:pt x="778" y="1"/>
                    </a:lnTo>
                    <a:lnTo>
                      <a:pt x="752" y="7"/>
                    </a:lnTo>
                    <a:lnTo>
                      <a:pt x="681" y="26"/>
                    </a:lnTo>
                    <a:lnTo>
                      <a:pt x="629" y="46"/>
                    </a:lnTo>
                    <a:lnTo>
                      <a:pt x="571" y="72"/>
                    </a:lnTo>
                    <a:lnTo>
                      <a:pt x="512" y="104"/>
                    </a:lnTo>
                    <a:lnTo>
                      <a:pt x="448" y="143"/>
                    </a:lnTo>
                    <a:lnTo>
                      <a:pt x="376" y="195"/>
                    </a:lnTo>
                    <a:lnTo>
                      <a:pt x="311" y="253"/>
                    </a:lnTo>
                    <a:lnTo>
                      <a:pt x="247" y="325"/>
                    </a:lnTo>
                    <a:lnTo>
                      <a:pt x="188" y="409"/>
                    </a:lnTo>
                    <a:lnTo>
                      <a:pt x="130" y="506"/>
                    </a:lnTo>
                    <a:lnTo>
                      <a:pt x="78" y="617"/>
                    </a:lnTo>
                    <a:lnTo>
                      <a:pt x="39" y="740"/>
                    </a:lnTo>
                    <a:lnTo>
                      <a:pt x="0" y="882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1608;p37"/>
              <p:cNvSpPr/>
              <p:nvPr/>
            </p:nvSpPr>
            <p:spPr>
              <a:xfrm>
                <a:off x="4432615" y="6570949"/>
                <a:ext cx="537873" cy="242453"/>
              </a:xfrm>
              <a:custGeom>
                <a:avLst/>
                <a:gdLst/>
                <a:ahLst/>
                <a:cxnLst/>
                <a:rect l="l" t="t" r="r" b="b"/>
                <a:pathLst>
                  <a:path w="6103" h="2751" extrusionOk="0">
                    <a:moveTo>
                      <a:pt x="616" y="1"/>
                    </a:moveTo>
                    <a:lnTo>
                      <a:pt x="526" y="312"/>
                    </a:lnTo>
                    <a:lnTo>
                      <a:pt x="422" y="643"/>
                    </a:lnTo>
                    <a:lnTo>
                      <a:pt x="312" y="1058"/>
                    </a:lnTo>
                    <a:lnTo>
                      <a:pt x="195" y="1505"/>
                    </a:lnTo>
                    <a:lnTo>
                      <a:pt x="143" y="1739"/>
                    </a:lnTo>
                    <a:lnTo>
                      <a:pt x="98" y="1966"/>
                    </a:lnTo>
                    <a:lnTo>
                      <a:pt x="59" y="2180"/>
                    </a:lnTo>
                    <a:lnTo>
                      <a:pt x="26" y="2387"/>
                    </a:lnTo>
                    <a:lnTo>
                      <a:pt x="7" y="2582"/>
                    </a:lnTo>
                    <a:lnTo>
                      <a:pt x="0" y="2750"/>
                    </a:lnTo>
                    <a:lnTo>
                      <a:pt x="6103" y="2750"/>
                    </a:lnTo>
                    <a:lnTo>
                      <a:pt x="6077" y="2673"/>
                    </a:lnTo>
                    <a:lnTo>
                      <a:pt x="6038" y="2588"/>
                    </a:lnTo>
                    <a:lnTo>
                      <a:pt x="5986" y="2472"/>
                    </a:lnTo>
                    <a:lnTo>
                      <a:pt x="5908" y="2335"/>
                    </a:lnTo>
                    <a:lnTo>
                      <a:pt x="5804" y="2180"/>
                    </a:lnTo>
                    <a:lnTo>
                      <a:pt x="5681" y="2011"/>
                    </a:lnTo>
                    <a:lnTo>
                      <a:pt x="5603" y="1920"/>
                    </a:lnTo>
                    <a:lnTo>
                      <a:pt x="5526" y="1830"/>
                    </a:lnTo>
                    <a:lnTo>
                      <a:pt x="5435" y="1732"/>
                    </a:lnTo>
                    <a:lnTo>
                      <a:pt x="5344" y="1641"/>
                    </a:lnTo>
                    <a:lnTo>
                      <a:pt x="5240" y="1544"/>
                    </a:lnTo>
                    <a:lnTo>
                      <a:pt x="5130" y="1447"/>
                    </a:lnTo>
                    <a:lnTo>
                      <a:pt x="5007" y="1356"/>
                    </a:lnTo>
                    <a:lnTo>
                      <a:pt x="4877" y="1265"/>
                    </a:lnTo>
                    <a:lnTo>
                      <a:pt x="4741" y="1168"/>
                    </a:lnTo>
                    <a:lnTo>
                      <a:pt x="4592" y="1084"/>
                    </a:lnTo>
                    <a:lnTo>
                      <a:pt x="4436" y="993"/>
                    </a:lnTo>
                    <a:lnTo>
                      <a:pt x="4274" y="909"/>
                    </a:lnTo>
                    <a:lnTo>
                      <a:pt x="4092" y="831"/>
                    </a:lnTo>
                    <a:lnTo>
                      <a:pt x="3911" y="753"/>
                    </a:lnTo>
                    <a:lnTo>
                      <a:pt x="3710" y="682"/>
                    </a:lnTo>
                    <a:lnTo>
                      <a:pt x="3502" y="617"/>
                    </a:lnTo>
                    <a:lnTo>
                      <a:pt x="3282" y="558"/>
                    </a:lnTo>
                    <a:lnTo>
                      <a:pt x="3055" y="500"/>
                    </a:lnTo>
                    <a:lnTo>
                      <a:pt x="286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1609;p37"/>
              <p:cNvSpPr/>
              <p:nvPr/>
            </p:nvSpPr>
            <p:spPr>
              <a:xfrm>
                <a:off x="4432615" y="6769334"/>
                <a:ext cx="537873" cy="44066"/>
              </a:xfrm>
              <a:custGeom>
                <a:avLst/>
                <a:gdLst/>
                <a:ahLst/>
                <a:cxnLst/>
                <a:rect l="l" t="t" r="r" b="b"/>
                <a:pathLst>
                  <a:path w="6103" h="500" extrusionOk="0">
                    <a:moveTo>
                      <a:pt x="46" y="0"/>
                    </a:moveTo>
                    <a:lnTo>
                      <a:pt x="26" y="136"/>
                    </a:lnTo>
                    <a:lnTo>
                      <a:pt x="13" y="266"/>
                    </a:lnTo>
                    <a:lnTo>
                      <a:pt x="7" y="389"/>
                    </a:lnTo>
                    <a:lnTo>
                      <a:pt x="0" y="499"/>
                    </a:lnTo>
                    <a:lnTo>
                      <a:pt x="6103" y="499"/>
                    </a:lnTo>
                    <a:lnTo>
                      <a:pt x="6090" y="460"/>
                    </a:lnTo>
                    <a:lnTo>
                      <a:pt x="6051" y="357"/>
                    </a:lnTo>
                    <a:lnTo>
                      <a:pt x="5973" y="201"/>
                    </a:lnTo>
                    <a:lnTo>
                      <a:pt x="5915" y="104"/>
                    </a:lnTo>
                    <a:lnTo>
                      <a:pt x="58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1610;p37"/>
              <p:cNvSpPr/>
              <p:nvPr/>
            </p:nvSpPr>
            <p:spPr>
              <a:xfrm>
                <a:off x="4760115" y="6669304"/>
                <a:ext cx="82404" cy="100119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136" fill="none" extrusionOk="0">
                    <a:moveTo>
                      <a:pt x="934" y="0"/>
                    </a:moveTo>
                    <a:lnTo>
                      <a:pt x="934" y="0"/>
                    </a:lnTo>
                    <a:lnTo>
                      <a:pt x="902" y="7"/>
                    </a:lnTo>
                    <a:lnTo>
                      <a:pt x="804" y="39"/>
                    </a:lnTo>
                    <a:lnTo>
                      <a:pt x="746" y="65"/>
                    </a:lnTo>
                    <a:lnTo>
                      <a:pt x="675" y="104"/>
                    </a:lnTo>
                    <a:lnTo>
                      <a:pt x="597" y="149"/>
                    </a:lnTo>
                    <a:lnTo>
                      <a:pt x="519" y="201"/>
                    </a:lnTo>
                    <a:lnTo>
                      <a:pt x="435" y="273"/>
                    </a:lnTo>
                    <a:lnTo>
                      <a:pt x="357" y="350"/>
                    </a:lnTo>
                    <a:lnTo>
                      <a:pt x="279" y="441"/>
                    </a:lnTo>
                    <a:lnTo>
                      <a:pt x="201" y="551"/>
                    </a:lnTo>
                    <a:lnTo>
                      <a:pt x="136" y="668"/>
                    </a:lnTo>
                    <a:lnTo>
                      <a:pt x="104" y="739"/>
                    </a:lnTo>
                    <a:lnTo>
                      <a:pt x="78" y="804"/>
                    </a:lnTo>
                    <a:lnTo>
                      <a:pt x="52" y="882"/>
                    </a:lnTo>
                    <a:lnTo>
                      <a:pt x="33" y="960"/>
                    </a:lnTo>
                    <a:lnTo>
                      <a:pt x="13" y="1044"/>
                    </a:lnTo>
                    <a:lnTo>
                      <a:pt x="0" y="1135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1611;p37"/>
              <p:cNvSpPr/>
              <p:nvPr/>
            </p:nvSpPr>
            <p:spPr>
              <a:xfrm>
                <a:off x="4748129" y="6655556"/>
                <a:ext cx="42392" cy="5208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591" fill="none" extrusionOk="0">
                    <a:moveTo>
                      <a:pt x="480" y="1"/>
                    </a:moveTo>
                    <a:lnTo>
                      <a:pt x="0" y="59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1612;p37"/>
              <p:cNvSpPr/>
              <p:nvPr/>
            </p:nvSpPr>
            <p:spPr>
              <a:xfrm>
                <a:off x="4705825" y="6642953"/>
                <a:ext cx="42392" cy="5208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591" fill="none" extrusionOk="0">
                    <a:moveTo>
                      <a:pt x="480" y="1"/>
                    </a:moveTo>
                    <a:lnTo>
                      <a:pt x="0" y="59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1613;p37"/>
              <p:cNvSpPr/>
              <p:nvPr/>
            </p:nvSpPr>
            <p:spPr>
              <a:xfrm>
                <a:off x="4663522" y="6630438"/>
                <a:ext cx="42392" cy="5208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591" fill="none" extrusionOk="0">
                    <a:moveTo>
                      <a:pt x="480" y="0"/>
                    </a:moveTo>
                    <a:lnTo>
                      <a:pt x="0" y="590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1614;p37"/>
              <p:cNvSpPr/>
              <p:nvPr/>
            </p:nvSpPr>
            <p:spPr>
              <a:xfrm>
                <a:off x="4481793" y="6674416"/>
                <a:ext cx="68655" cy="77821"/>
              </a:xfrm>
              <a:custGeom>
                <a:avLst/>
                <a:gdLst/>
                <a:ahLst/>
                <a:cxnLst/>
                <a:rect l="l" t="t" r="r" b="b"/>
                <a:pathLst>
                  <a:path w="779" h="883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3" y="7"/>
                    </a:lnTo>
                    <a:lnTo>
                      <a:pt x="104" y="26"/>
                    </a:lnTo>
                    <a:lnTo>
                      <a:pt x="156" y="46"/>
                    </a:lnTo>
                    <a:lnTo>
                      <a:pt x="208" y="72"/>
                    </a:lnTo>
                    <a:lnTo>
                      <a:pt x="272" y="104"/>
                    </a:lnTo>
                    <a:lnTo>
                      <a:pt x="337" y="143"/>
                    </a:lnTo>
                    <a:lnTo>
                      <a:pt x="402" y="195"/>
                    </a:lnTo>
                    <a:lnTo>
                      <a:pt x="467" y="253"/>
                    </a:lnTo>
                    <a:lnTo>
                      <a:pt x="532" y="325"/>
                    </a:lnTo>
                    <a:lnTo>
                      <a:pt x="597" y="409"/>
                    </a:lnTo>
                    <a:lnTo>
                      <a:pt x="649" y="506"/>
                    </a:lnTo>
                    <a:lnTo>
                      <a:pt x="701" y="617"/>
                    </a:lnTo>
                    <a:lnTo>
                      <a:pt x="746" y="740"/>
                    </a:lnTo>
                    <a:lnTo>
                      <a:pt x="778" y="882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1615;p37"/>
              <p:cNvSpPr/>
              <p:nvPr/>
            </p:nvSpPr>
            <p:spPr>
              <a:xfrm>
                <a:off x="4231408" y="5107864"/>
                <a:ext cx="169303" cy="978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111" fill="none" extrusionOk="0">
                    <a:moveTo>
                      <a:pt x="1" y="0"/>
                    </a:moveTo>
                    <a:lnTo>
                      <a:pt x="1920" y="110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1616;p37"/>
              <p:cNvSpPr/>
              <p:nvPr/>
            </p:nvSpPr>
            <p:spPr>
              <a:xfrm>
                <a:off x="4326856" y="4971259"/>
                <a:ext cx="88" cy="165248"/>
              </a:xfrm>
              <a:custGeom>
                <a:avLst/>
                <a:gdLst/>
                <a:ahLst/>
                <a:cxnLst/>
                <a:rect l="l" t="t" r="r" b="b"/>
                <a:pathLst>
                  <a:path w="1" h="1875" fill="none" extrusionOk="0">
                    <a:moveTo>
                      <a:pt x="1" y="1874"/>
                    </a:moveTo>
                    <a:lnTo>
                      <a:pt x="1" y="0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1617;p37"/>
              <p:cNvSpPr/>
              <p:nvPr/>
            </p:nvSpPr>
            <p:spPr>
              <a:xfrm>
                <a:off x="4014250" y="4971259"/>
                <a:ext cx="96064" cy="146388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661" extrusionOk="0">
                    <a:moveTo>
                      <a:pt x="46" y="0"/>
                    </a:moveTo>
                    <a:lnTo>
                      <a:pt x="0" y="1660"/>
                    </a:lnTo>
                    <a:lnTo>
                      <a:pt x="104" y="1608"/>
                    </a:lnTo>
                    <a:lnTo>
                      <a:pt x="201" y="1550"/>
                    </a:lnTo>
                    <a:lnTo>
                      <a:pt x="286" y="1492"/>
                    </a:lnTo>
                    <a:lnTo>
                      <a:pt x="370" y="1427"/>
                    </a:lnTo>
                    <a:lnTo>
                      <a:pt x="448" y="1362"/>
                    </a:lnTo>
                    <a:lnTo>
                      <a:pt x="519" y="1297"/>
                    </a:lnTo>
                    <a:lnTo>
                      <a:pt x="584" y="1232"/>
                    </a:lnTo>
                    <a:lnTo>
                      <a:pt x="642" y="1161"/>
                    </a:lnTo>
                    <a:lnTo>
                      <a:pt x="701" y="1096"/>
                    </a:lnTo>
                    <a:lnTo>
                      <a:pt x="753" y="1025"/>
                    </a:lnTo>
                    <a:lnTo>
                      <a:pt x="837" y="889"/>
                    </a:lnTo>
                    <a:lnTo>
                      <a:pt x="908" y="752"/>
                    </a:lnTo>
                    <a:lnTo>
                      <a:pt x="967" y="616"/>
                    </a:lnTo>
                    <a:lnTo>
                      <a:pt x="1006" y="493"/>
                    </a:lnTo>
                    <a:lnTo>
                      <a:pt x="1038" y="376"/>
                    </a:lnTo>
                    <a:lnTo>
                      <a:pt x="1064" y="273"/>
                    </a:lnTo>
                    <a:lnTo>
                      <a:pt x="1077" y="182"/>
                    </a:lnTo>
                    <a:lnTo>
                      <a:pt x="1090" y="46"/>
                    </a:lnTo>
                    <a:lnTo>
                      <a:pt x="1090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1618;p37"/>
              <p:cNvSpPr/>
              <p:nvPr/>
            </p:nvSpPr>
            <p:spPr>
              <a:xfrm>
                <a:off x="4594338" y="5066089"/>
                <a:ext cx="90424" cy="1484944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6849" fill="none" extrusionOk="0">
                    <a:moveTo>
                      <a:pt x="1" y="1"/>
                    </a:moveTo>
                    <a:lnTo>
                      <a:pt x="1025" y="16849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1619;p37"/>
              <p:cNvSpPr/>
              <p:nvPr/>
            </p:nvSpPr>
            <p:spPr>
              <a:xfrm>
                <a:off x="4006847" y="5066089"/>
                <a:ext cx="36663" cy="1471813"/>
              </a:xfrm>
              <a:custGeom>
                <a:avLst/>
                <a:gdLst/>
                <a:ahLst/>
                <a:cxnLst/>
                <a:rect l="l" t="t" r="r" b="b"/>
                <a:pathLst>
                  <a:path w="416" h="16700" fill="none" extrusionOk="0">
                    <a:moveTo>
                      <a:pt x="415" y="1"/>
                    </a:moveTo>
                    <a:lnTo>
                      <a:pt x="0" y="16700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1620;p37"/>
              <p:cNvSpPr/>
              <p:nvPr/>
            </p:nvSpPr>
            <p:spPr>
              <a:xfrm>
                <a:off x="4445746" y="6517805"/>
                <a:ext cx="269862" cy="65835"/>
              </a:xfrm>
              <a:custGeom>
                <a:avLst/>
                <a:gdLst/>
                <a:ahLst/>
                <a:cxnLst/>
                <a:rect l="l" t="t" r="r" b="b"/>
                <a:pathLst>
                  <a:path w="3062" h="747" extrusionOk="0">
                    <a:moveTo>
                      <a:pt x="1" y="1"/>
                    </a:moveTo>
                    <a:lnTo>
                      <a:pt x="65" y="746"/>
                    </a:lnTo>
                    <a:lnTo>
                      <a:pt x="3061" y="746"/>
                    </a:lnTo>
                    <a:lnTo>
                      <a:pt x="301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1621;p37"/>
              <p:cNvSpPr/>
              <p:nvPr/>
            </p:nvSpPr>
            <p:spPr>
              <a:xfrm>
                <a:off x="3977675" y="6517805"/>
                <a:ext cx="264133" cy="6583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747" extrusionOk="0">
                    <a:moveTo>
                      <a:pt x="20" y="1"/>
                    </a:moveTo>
                    <a:lnTo>
                      <a:pt x="0" y="746"/>
                    </a:lnTo>
                    <a:lnTo>
                      <a:pt x="2964" y="746"/>
                    </a:lnTo>
                    <a:lnTo>
                      <a:pt x="299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1622;p37"/>
              <p:cNvSpPr/>
              <p:nvPr/>
            </p:nvSpPr>
            <p:spPr>
              <a:xfrm>
                <a:off x="3988515" y="4877486"/>
                <a:ext cx="676769" cy="143568"/>
              </a:xfrm>
              <a:custGeom>
                <a:avLst/>
                <a:gdLst/>
                <a:ahLst/>
                <a:cxnLst/>
                <a:rect l="l" t="t" r="r" b="b"/>
                <a:pathLst>
                  <a:path w="7679" h="1629" extrusionOk="0">
                    <a:moveTo>
                      <a:pt x="124" y="1"/>
                    </a:moveTo>
                    <a:lnTo>
                      <a:pt x="1" y="1408"/>
                    </a:lnTo>
                    <a:lnTo>
                      <a:pt x="312" y="1440"/>
                    </a:lnTo>
                    <a:lnTo>
                      <a:pt x="675" y="1479"/>
                    </a:lnTo>
                    <a:lnTo>
                      <a:pt x="1155" y="1518"/>
                    </a:lnTo>
                    <a:lnTo>
                      <a:pt x="1726" y="1557"/>
                    </a:lnTo>
                    <a:lnTo>
                      <a:pt x="2381" y="1596"/>
                    </a:lnTo>
                    <a:lnTo>
                      <a:pt x="2724" y="1609"/>
                    </a:lnTo>
                    <a:lnTo>
                      <a:pt x="3087" y="1615"/>
                    </a:lnTo>
                    <a:lnTo>
                      <a:pt x="3457" y="1628"/>
                    </a:lnTo>
                    <a:lnTo>
                      <a:pt x="4222" y="1628"/>
                    </a:lnTo>
                    <a:lnTo>
                      <a:pt x="4592" y="1615"/>
                    </a:lnTo>
                    <a:lnTo>
                      <a:pt x="4955" y="1609"/>
                    </a:lnTo>
                    <a:lnTo>
                      <a:pt x="5299" y="1596"/>
                    </a:lnTo>
                    <a:lnTo>
                      <a:pt x="5954" y="1557"/>
                    </a:lnTo>
                    <a:lnTo>
                      <a:pt x="6524" y="1518"/>
                    </a:lnTo>
                    <a:lnTo>
                      <a:pt x="7004" y="1479"/>
                    </a:lnTo>
                    <a:lnTo>
                      <a:pt x="7368" y="1440"/>
                    </a:lnTo>
                    <a:lnTo>
                      <a:pt x="7679" y="1408"/>
                    </a:lnTo>
                    <a:lnTo>
                      <a:pt x="755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1623;p37"/>
              <p:cNvSpPr/>
              <p:nvPr/>
            </p:nvSpPr>
            <p:spPr>
              <a:xfrm>
                <a:off x="3970801" y="4032737"/>
                <a:ext cx="712199" cy="915697"/>
              </a:xfrm>
              <a:custGeom>
                <a:avLst/>
                <a:gdLst/>
                <a:ahLst/>
                <a:cxnLst/>
                <a:rect l="l" t="t" r="r" b="b"/>
                <a:pathLst>
                  <a:path w="8081" h="10390" extrusionOk="0">
                    <a:moveTo>
                      <a:pt x="2413" y="1"/>
                    </a:moveTo>
                    <a:lnTo>
                      <a:pt x="2082" y="79"/>
                    </a:lnTo>
                    <a:lnTo>
                      <a:pt x="1764" y="163"/>
                    </a:lnTo>
                    <a:lnTo>
                      <a:pt x="1447" y="267"/>
                    </a:lnTo>
                    <a:lnTo>
                      <a:pt x="1142" y="377"/>
                    </a:lnTo>
                    <a:lnTo>
                      <a:pt x="844" y="500"/>
                    </a:lnTo>
                    <a:lnTo>
                      <a:pt x="558" y="636"/>
                    </a:lnTo>
                    <a:lnTo>
                      <a:pt x="273" y="779"/>
                    </a:lnTo>
                    <a:lnTo>
                      <a:pt x="1" y="941"/>
                    </a:lnTo>
                    <a:lnTo>
                      <a:pt x="1" y="9897"/>
                    </a:lnTo>
                    <a:lnTo>
                      <a:pt x="1" y="9949"/>
                    </a:lnTo>
                    <a:lnTo>
                      <a:pt x="7" y="9994"/>
                    </a:lnTo>
                    <a:lnTo>
                      <a:pt x="20" y="10040"/>
                    </a:lnTo>
                    <a:lnTo>
                      <a:pt x="39" y="10085"/>
                    </a:lnTo>
                    <a:lnTo>
                      <a:pt x="59" y="10130"/>
                    </a:lnTo>
                    <a:lnTo>
                      <a:pt x="85" y="10169"/>
                    </a:lnTo>
                    <a:lnTo>
                      <a:pt x="111" y="10208"/>
                    </a:lnTo>
                    <a:lnTo>
                      <a:pt x="143" y="10247"/>
                    </a:lnTo>
                    <a:lnTo>
                      <a:pt x="176" y="10273"/>
                    </a:lnTo>
                    <a:lnTo>
                      <a:pt x="215" y="10306"/>
                    </a:lnTo>
                    <a:lnTo>
                      <a:pt x="260" y="10331"/>
                    </a:lnTo>
                    <a:lnTo>
                      <a:pt x="299" y="10351"/>
                    </a:lnTo>
                    <a:lnTo>
                      <a:pt x="344" y="10364"/>
                    </a:lnTo>
                    <a:lnTo>
                      <a:pt x="390" y="10377"/>
                    </a:lnTo>
                    <a:lnTo>
                      <a:pt x="442" y="10383"/>
                    </a:lnTo>
                    <a:lnTo>
                      <a:pt x="493" y="10390"/>
                    </a:lnTo>
                    <a:lnTo>
                      <a:pt x="7588" y="10390"/>
                    </a:lnTo>
                    <a:lnTo>
                      <a:pt x="7640" y="10383"/>
                    </a:lnTo>
                    <a:lnTo>
                      <a:pt x="7685" y="10377"/>
                    </a:lnTo>
                    <a:lnTo>
                      <a:pt x="7737" y="10364"/>
                    </a:lnTo>
                    <a:lnTo>
                      <a:pt x="7783" y="10351"/>
                    </a:lnTo>
                    <a:lnTo>
                      <a:pt x="7821" y="10331"/>
                    </a:lnTo>
                    <a:lnTo>
                      <a:pt x="7867" y="10306"/>
                    </a:lnTo>
                    <a:lnTo>
                      <a:pt x="7906" y="10273"/>
                    </a:lnTo>
                    <a:lnTo>
                      <a:pt x="7938" y="10247"/>
                    </a:lnTo>
                    <a:lnTo>
                      <a:pt x="7971" y="10208"/>
                    </a:lnTo>
                    <a:lnTo>
                      <a:pt x="7997" y="10169"/>
                    </a:lnTo>
                    <a:lnTo>
                      <a:pt x="8022" y="10130"/>
                    </a:lnTo>
                    <a:lnTo>
                      <a:pt x="8042" y="10085"/>
                    </a:lnTo>
                    <a:lnTo>
                      <a:pt x="8061" y="10040"/>
                    </a:lnTo>
                    <a:lnTo>
                      <a:pt x="8074" y="9994"/>
                    </a:lnTo>
                    <a:lnTo>
                      <a:pt x="8081" y="9949"/>
                    </a:lnTo>
                    <a:lnTo>
                      <a:pt x="8081" y="9897"/>
                    </a:lnTo>
                    <a:lnTo>
                      <a:pt x="8081" y="941"/>
                    </a:lnTo>
                    <a:lnTo>
                      <a:pt x="7808" y="779"/>
                    </a:lnTo>
                    <a:lnTo>
                      <a:pt x="7523" y="636"/>
                    </a:lnTo>
                    <a:lnTo>
                      <a:pt x="7238" y="500"/>
                    </a:lnTo>
                    <a:lnTo>
                      <a:pt x="6939" y="377"/>
                    </a:lnTo>
                    <a:lnTo>
                      <a:pt x="6635" y="267"/>
                    </a:lnTo>
                    <a:lnTo>
                      <a:pt x="6317" y="163"/>
                    </a:lnTo>
                    <a:lnTo>
                      <a:pt x="5999" y="79"/>
                    </a:lnTo>
                    <a:lnTo>
                      <a:pt x="5668" y="1"/>
                    </a:lnTo>
                    <a:lnTo>
                      <a:pt x="4041" y="267"/>
                    </a:lnTo>
                    <a:lnTo>
                      <a:pt x="241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1624;p37"/>
              <p:cNvSpPr/>
              <p:nvPr/>
            </p:nvSpPr>
            <p:spPr>
              <a:xfrm>
                <a:off x="4326856" y="4149337"/>
                <a:ext cx="88" cy="759702"/>
              </a:xfrm>
              <a:custGeom>
                <a:avLst/>
                <a:gdLst/>
                <a:ahLst/>
                <a:cxnLst/>
                <a:rect l="l" t="t" r="r" b="b"/>
                <a:pathLst>
                  <a:path w="1" h="8620" fill="none" extrusionOk="0">
                    <a:moveTo>
                      <a:pt x="1" y="1"/>
                    </a:moveTo>
                    <a:lnTo>
                      <a:pt x="1" y="8619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1625;p37"/>
              <p:cNvSpPr/>
              <p:nvPr/>
            </p:nvSpPr>
            <p:spPr>
              <a:xfrm>
                <a:off x="4147418" y="4032737"/>
                <a:ext cx="358964" cy="88749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1007" extrusionOk="0">
                    <a:moveTo>
                      <a:pt x="409" y="1"/>
                    </a:moveTo>
                    <a:lnTo>
                      <a:pt x="201" y="46"/>
                    </a:lnTo>
                    <a:lnTo>
                      <a:pt x="0" y="98"/>
                    </a:lnTo>
                    <a:lnTo>
                      <a:pt x="85" y="202"/>
                    </a:lnTo>
                    <a:lnTo>
                      <a:pt x="169" y="293"/>
                    </a:lnTo>
                    <a:lnTo>
                      <a:pt x="266" y="383"/>
                    </a:lnTo>
                    <a:lnTo>
                      <a:pt x="370" y="468"/>
                    </a:lnTo>
                    <a:lnTo>
                      <a:pt x="480" y="552"/>
                    </a:lnTo>
                    <a:lnTo>
                      <a:pt x="597" y="623"/>
                    </a:lnTo>
                    <a:lnTo>
                      <a:pt x="720" y="695"/>
                    </a:lnTo>
                    <a:lnTo>
                      <a:pt x="850" y="753"/>
                    </a:lnTo>
                    <a:lnTo>
                      <a:pt x="980" y="811"/>
                    </a:lnTo>
                    <a:lnTo>
                      <a:pt x="1122" y="863"/>
                    </a:lnTo>
                    <a:lnTo>
                      <a:pt x="1265" y="902"/>
                    </a:lnTo>
                    <a:lnTo>
                      <a:pt x="1408" y="941"/>
                    </a:lnTo>
                    <a:lnTo>
                      <a:pt x="1563" y="967"/>
                    </a:lnTo>
                    <a:lnTo>
                      <a:pt x="1719" y="987"/>
                    </a:lnTo>
                    <a:lnTo>
                      <a:pt x="1875" y="1000"/>
                    </a:lnTo>
                    <a:lnTo>
                      <a:pt x="2037" y="1006"/>
                    </a:lnTo>
                    <a:lnTo>
                      <a:pt x="2199" y="1000"/>
                    </a:lnTo>
                    <a:lnTo>
                      <a:pt x="2354" y="987"/>
                    </a:lnTo>
                    <a:lnTo>
                      <a:pt x="2510" y="967"/>
                    </a:lnTo>
                    <a:lnTo>
                      <a:pt x="2666" y="941"/>
                    </a:lnTo>
                    <a:lnTo>
                      <a:pt x="2808" y="902"/>
                    </a:lnTo>
                    <a:lnTo>
                      <a:pt x="2951" y="863"/>
                    </a:lnTo>
                    <a:lnTo>
                      <a:pt x="3094" y="811"/>
                    </a:lnTo>
                    <a:lnTo>
                      <a:pt x="3223" y="753"/>
                    </a:lnTo>
                    <a:lnTo>
                      <a:pt x="3353" y="695"/>
                    </a:lnTo>
                    <a:lnTo>
                      <a:pt x="3476" y="623"/>
                    </a:lnTo>
                    <a:lnTo>
                      <a:pt x="3593" y="552"/>
                    </a:lnTo>
                    <a:lnTo>
                      <a:pt x="3703" y="468"/>
                    </a:lnTo>
                    <a:lnTo>
                      <a:pt x="3807" y="383"/>
                    </a:lnTo>
                    <a:lnTo>
                      <a:pt x="3904" y="293"/>
                    </a:lnTo>
                    <a:lnTo>
                      <a:pt x="3989" y="202"/>
                    </a:lnTo>
                    <a:lnTo>
                      <a:pt x="4073" y="98"/>
                    </a:lnTo>
                    <a:lnTo>
                      <a:pt x="3872" y="46"/>
                    </a:lnTo>
                    <a:lnTo>
                      <a:pt x="3664" y="1"/>
                    </a:lnTo>
                    <a:lnTo>
                      <a:pt x="2037" y="267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1626;p37"/>
              <p:cNvSpPr/>
              <p:nvPr/>
            </p:nvSpPr>
            <p:spPr>
              <a:xfrm>
                <a:off x="3569005" y="4115670"/>
                <a:ext cx="565370" cy="738462"/>
              </a:xfrm>
              <a:custGeom>
                <a:avLst/>
                <a:gdLst/>
                <a:ahLst/>
                <a:cxnLst/>
                <a:rect l="l" t="t" r="r" b="b"/>
                <a:pathLst>
                  <a:path w="6415" h="8379" extrusionOk="0">
                    <a:moveTo>
                      <a:pt x="4560" y="0"/>
                    </a:moveTo>
                    <a:lnTo>
                      <a:pt x="4371" y="110"/>
                    </a:lnTo>
                    <a:lnTo>
                      <a:pt x="4183" y="234"/>
                    </a:lnTo>
                    <a:lnTo>
                      <a:pt x="3982" y="370"/>
                    </a:lnTo>
                    <a:lnTo>
                      <a:pt x="3781" y="525"/>
                    </a:lnTo>
                    <a:lnTo>
                      <a:pt x="3574" y="694"/>
                    </a:lnTo>
                    <a:lnTo>
                      <a:pt x="3360" y="876"/>
                    </a:lnTo>
                    <a:lnTo>
                      <a:pt x="3152" y="1064"/>
                    </a:lnTo>
                    <a:lnTo>
                      <a:pt x="2932" y="1265"/>
                    </a:lnTo>
                    <a:lnTo>
                      <a:pt x="2718" y="1479"/>
                    </a:lnTo>
                    <a:lnTo>
                      <a:pt x="2504" y="1699"/>
                    </a:lnTo>
                    <a:lnTo>
                      <a:pt x="2296" y="1926"/>
                    </a:lnTo>
                    <a:lnTo>
                      <a:pt x="2089" y="2160"/>
                    </a:lnTo>
                    <a:lnTo>
                      <a:pt x="1881" y="2406"/>
                    </a:lnTo>
                    <a:lnTo>
                      <a:pt x="1680" y="2653"/>
                    </a:lnTo>
                    <a:lnTo>
                      <a:pt x="1486" y="2905"/>
                    </a:lnTo>
                    <a:lnTo>
                      <a:pt x="1304" y="3165"/>
                    </a:lnTo>
                    <a:lnTo>
                      <a:pt x="1123" y="3424"/>
                    </a:lnTo>
                    <a:lnTo>
                      <a:pt x="954" y="3690"/>
                    </a:lnTo>
                    <a:lnTo>
                      <a:pt x="798" y="3956"/>
                    </a:lnTo>
                    <a:lnTo>
                      <a:pt x="649" y="4222"/>
                    </a:lnTo>
                    <a:lnTo>
                      <a:pt x="513" y="4494"/>
                    </a:lnTo>
                    <a:lnTo>
                      <a:pt x="396" y="4760"/>
                    </a:lnTo>
                    <a:lnTo>
                      <a:pt x="286" y="5026"/>
                    </a:lnTo>
                    <a:lnTo>
                      <a:pt x="195" y="5285"/>
                    </a:lnTo>
                    <a:lnTo>
                      <a:pt x="156" y="5415"/>
                    </a:lnTo>
                    <a:lnTo>
                      <a:pt x="117" y="5545"/>
                    </a:lnTo>
                    <a:lnTo>
                      <a:pt x="91" y="5675"/>
                    </a:lnTo>
                    <a:lnTo>
                      <a:pt x="65" y="5804"/>
                    </a:lnTo>
                    <a:lnTo>
                      <a:pt x="40" y="5927"/>
                    </a:lnTo>
                    <a:lnTo>
                      <a:pt x="27" y="6057"/>
                    </a:lnTo>
                    <a:lnTo>
                      <a:pt x="14" y="6180"/>
                    </a:lnTo>
                    <a:lnTo>
                      <a:pt x="7" y="6304"/>
                    </a:lnTo>
                    <a:lnTo>
                      <a:pt x="1" y="6420"/>
                    </a:lnTo>
                    <a:lnTo>
                      <a:pt x="7" y="6544"/>
                    </a:lnTo>
                    <a:lnTo>
                      <a:pt x="14" y="6660"/>
                    </a:lnTo>
                    <a:lnTo>
                      <a:pt x="33" y="6777"/>
                    </a:lnTo>
                    <a:lnTo>
                      <a:pt x="52" y="6887"/>
                    </a:lnTo>
                    <a:lnTo>
                      <a:pt x="78" y="6997"/>
                    </a:lnTo>
                    <a:lnTo>
                      <a:pt x="111" y="7108"/>
                    </a:lnTo>
                    <a:lnTo>
                      <a:pt x="150" y="7218"/>
                    </a:lnTo>
                    <a:lnTo>
                      <a:pt x="189" y="7322"/>
                    </a:lnTo>
                    <a:lnTo>
                      <a:pt x="241" y="7419"/>
                    </a:lnTo>
                    <a:lnTo>
                      <a:pt x="292" y="7510"/>
                    </a:lnTo>
                    <a:lnTo>
                      <a:pt x="357" y="7601"/>
                    </a:lnTo>
                    <a:lnTo>
                      <a:pt x="422" y="7685"/>
                    </a:lnTo>
                    <a:lnTo>
                      <a:pt x="487" y="7763"/>
                    </a:lnTo>
                    <a:lnTo>
                      <a:pt x="565" y="7834"/>
                    </a:lnTo>
                    <a:lnTo>
                      <a:pt x="643" y="7899"/>
                    </a:lnTo>
                    <a:lnTo>
                      <a:pt x="727" y="7964"/>
                    </a:lnTo>
                    <a:lnTo>
                      <a:pt x="811" y="8022"/>
                    </a:lnTo>
                    <a:lnTo>
                      <a:pt x="902" y="8074"/>
                    </a:lnTo>
                    <a:lnTo>
                      <a:pt x="993" y="8126"/>
                    </a:lnTo>
                    <a:lnTo>
                      <a:pt x="1097" y="8171"/>
                    </a:lnTo>
                    <a:lnTo>
                      <a:pt x="1194" y="8210"/>
                    </a:lnTo>
                    <a:lnTo>
                      <a:pt x="1298" y="8249"/>
                    </a:lnTo>
                    <a:lnTo>
                      <a:pt x="1408" y="8275"/>
                    </a:lnTo>
                    <a:lnTo>
                      <a:pt x="1518" y="8301"/>
                    </a:lnTo>
                    <a:lnTo>
                      <a:pt x="1628" y="8327"/>
                    </a:lnTo>
                    <a:lnTo>
                      <a:pt x="1745" y="8346"/>
                    </a:lnTo>
                    <a:lnTo>
                      <a:pt x="1862" y="8359"/>
                    </a:lnTo>
                    <a:lnTo>
                      <a:pt x="1979" y="8366"/>
                    </a:lnTo>
                    <a:lnTo>
                      <a:pt x="2095" y="8372"/>
                    </a:lnTo>
                    <a:lnTo>
                      <a:pt x="2218" y="8379"/>
                    </a:lnTo>
                    <a:lnTo>
                      <a:pt x="2342" y="8372"/>
                    </a:lnTo>
                    <a:lnTo>
                      <a:pt x="2595" y="8359"/>
                    </a:lnTo>
                    <a:lnTo>
                      <a:pt x="2848" y="8327"/>
                    </a:lnTo>
                    <a:lnTo>
                      <a:pt x="3107" y="8282"/>
                    </a:lnTo>
                    <a:lnTo>
                      <a:pt x="3366" y="8223"/>
                    </a:lnTo>
                    <a:lnTo>
                      <a:pt x="3626" y="8152"/>
                    </a:lnTo>
                    <a:lnTo>
                      <a:pt x="3879" y="8068"/>
                    </a:lnTo>
                    <a:lnTo>
                      <a:pt x="4132" y="7970"/>
                    </a:lnTo>
                    <a:lnTo>
                      <a:pt x="4378" y="7860"/>
                    </a:lnTo>
                    <a:lnTo>
                      <a:pt x="4618" y="7737"/>
                    </a:lnTo>
                    <a:lnTo>
                      <a:pt x="4851" y="7601"/>
                    </a:lnTo>
                    <a:lnTo>
                      <a:pt x="5072" y="7458"/>
                    </a:lnTo>
                    <a:lnTo>
                      <a:pt x="5286" y="7302"/>
                    </a:lnTo>
                    <a:lnTo>
                      <a:pt x="5383" y="7218"/>
                    </a:lnTo>
                    <a:lnTo>
                      <a:pt x="5480" y="7140"/>
                    </a:lnTo>
                    <a:lnTo>
                      <a:pt x="5578" y="7049"/>
                    </a:lnTo>
                    <a:lnTo>
                      <a:pt x="5668" y="6965"/>
                    </a:lnTo>
                    <a:lnTo>
                      <a:pt x="5759" y="6874"/>
                    </a:lnTo>
                    <a:lnTo>
                      <a:pt x="5837" y="6783"/>
                    </a:lnTo>
                    <a:lnTo>
                      <a:pt x="5921" y="6686"/>
                    </a:lnTo>
                    <a:lnTo>
                      <a:pt x="5993" y="6589"/>
                    </a:lnTo>
                    <a:lnTo>
                      <a:pt x="6064" y="6492"/>
                    </a:lnTo>
                    <a:lnTo>
                      <a:pt x="6129" y="6394"/>
                    </a:lnTo>
                    <a:lnTo>
                      <a:pt x="6187" y="6291"/>
                    </a:lnTo>
                    <a:lnTo>
                      <a:pt x="6246" y="6187"/>
                    </a:lnTo>
                    <a:lnTo>
                      <a:pt x="6298" y="6077"/>
                    </a:lnTo>
                    <a:lnTo>
                      <a:pt x="6343" y="5973"/>
                    </a:lnTo>
                    <a:lnTo>
                      <a:pt x="6382" y="5863"/>
                    </a:lnTo>
                    <a:lnTo>
                      <a:pt x="6414" y="5752"/>
                    </a:lnTo>
                    <a:lnTo>
                      <a:pt x="5694" y="4073"/>
                    </a:lnTo>
                    <a:lnTo>
                      <a:pt x="4560" y="4514"/>
                    </a:lnTo>
                    <a:lnTo>
                      <a:pt x="456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1627;p37"/>
              <p:cNvSpPr/>
              <p:nvPr/>
            </p:nvSpPr>
            <p:spPr>
              <a:xfrm>
                <a:off x="3569622" y="4641467"/>
                <a:ext cx="157757" cy="208081"/>
              </a:xfrm>
              <a:custGeom>
                <a:avLst/>
                <a:gdLst/>
                <a:ahLst/>
                <a:cxnLst/>
                <a:rect l="l" t="t" r="r" b="b"/>
                <a:pathLst>
                  <a:path w="1790" h="2361" extrusionOk="0">
                    <a:moveTo>
                      <a:pt x="175" y="0"/>
                    </a:moveTo>
                    <a:lnTo>
                      <a:pt x="26" y="7"/>
                    </a:lnTo>
                    <a:lnTo>
                      <a:pt x="7" y="175"/>
                    </a:lnTo>
                    <a:lnTo>
                      <a:pt x="0" y="338"/>
                    </a:lnTo>
                    <a:lnTo>
                      <a:pt x="0" y="500"/>
                    </a:lnTo>
                    <a:lnTo>
                      <a:pt x="7" y="655"/>
                    </a:lnTo>
                    <a:lnTo>
                      <a:pt x="26" y="811"/>
                    </a:lnTo>
                    <a:lnTo>
                      <a:pt x="52" y="960"/>
                    </a:lnTo>
                    <a:lnTo>
                      <a:pt x="91" y="1109"/>
                    </a:lnTo>
                    <a:lnTo>
                      <a:pt x="143" y="1252"/>
                    </a:lnTo>
                    <a:lnTo>
                      <a:pt x="188" y="1369"/>
                    </a:lnTo>
                    <a:lnTo>
                      <a:pt x="247" y="1472"/>
                    </a:lnTo>
                    <a:lnTo>
                      <a:pt x="311" y="1576"/>
                    </a:lnTo>
                    <a:lnTo>
                      <a:pt x="376" y="1673"/>
                    </a:lnTo>
                    <a:lnTo>
                      <a:pt x="454" y="1764"/>
                    </a:lnTo>
                    <a:lnTo>
                      <a:pt x="532" y="1849"/>
                    </a:lnTo>
                    <a:lnTo>
                      <a:pt x="623" y="1926"/>
                    </a:lnTo>
                    <a:lnTo>
                      <a:pt x="713" y="1998"/>
                    </a:lnTo>
                    <a:lnTo>
                      <a:pt x="811" y="2063"/>
                    </a:lnTo>
                    <a:lnTo>
                      <a:pt x="914" y="2121"/>
                    </a:lnTo>
                    <a:lnTo>
                      <a:pt x="1018" y="2173"/>
                    </a:lnTo>
                    <a:lnTo>
                      <a:pt x="1128" y="2225"/>
                    </a:lnTo>
                    <a:lnTo>
                      <a:pt x="1245" y="2264"/>
                    </a:lnTo>
                    <a:lnTo>
                      <a:pt x="1362" y="2303"/>
                    </a:lnTo>
                    <a:lnTo>
                      <a:pt x="1485" y="2335"/>
                    </a:lnTo>
                    <a:lnTo>
                      <a:pt x="1608" y="2361"/>
                    </a:lnTo>
                    <a:lnTo>
                      <a:pt x="1647" y="2277"/>
                    </a:lnTo>
                    <a:lnTo>
                      <a:pt x="1686" y="2186"/>
                    </a:lnTo>
                    <a:lnTo>
                      <a:pt x="1719" y="2095"/>
                    </a:lnTo>
                    <a:lnTo>
                      <a:pt x="1745" y="2004"/>
                    </a:lnTo>
                    <a:lnTo>
                      <a:pt x="1764" y="1907"/>
                    </a:lnTo>
                    <a:lnTo>
                      <a:pt x="1777" y="1816"/>
                    </a:lnTo>
                    <a:lnTo>
                      <a:pt x="1790" y="1719"/>
                    </a:lnTo>
                    <a:lnTo>
                      <a:pt x="1790" y="1615"/>
                    </a:lnTo>
                    <a:lnTo>
                      <a:pt x="1790" y="1531"/>
                    </a:lnTo>
                    <a:lnTo>
                      <a:pt x="1783" y="1453"/>
                    </a:lnTo>
                    <a:lnTo>
                      <a:pt x="1771" y="1369"/>
                    </a:lnTo>
                    <a:lnTo>
                      <a:pt x="1758" y="1291"/>
                    </a:lnTo>
                    <a:lnTo>
                      <a:pt x="1738" y="1213"/>
                    </a:lnTo>
                    <a:lnTo>
                      <a:pt x="1719" y="1135"/>
                    </a:lnTo>
                    <a:lnTo>
                      <a:pt x="1693" y="1064"/>
                    </a:lnTo>
                    <a:lnTo>
                      <a:pt x="1667" y="986"/>
                    </a:lnTo>
                    <a:lnTo>
                      <a:pt x="1595" y="843"/>
                    </a:lnTo>
                    <a:lnTo>
                      <a:pt x="1518" y="714"/>
                    </a:lnTo>
                    <a:lnTo>
                      <a:pt x="1420" y="591"/>
                    </a:lnTo>
                    <a:lnTo>
                      <a:pt x="1317" y="474"/>
                    </a:lnTo>
                    <a:lnTo>
                      <a:pt x="1206" y="370"/>
                    </a:lnTo>
                    <a:lnTo>
                      <a:pt x="1077" y="279"/>
                    </a:lnTo>
                    <a:lnTo>
                      <a:pt x="947" y="195"/>
                    </a:lnTo>
                    <a:lnTo>
                      <a:pt x="804" y="130"/>
                    </a:lnTo>
                    <a:lnTo>
                      <a:pt x="733" y="98"/>
                    </a:lnTo>
                    <a:lnTo>
                      <a:pt x="655" y="72"/>
                    </a:lnTo>
                    <a:lnTo>
                      <a:pt x="577" y="52"/>
                    </a:lnTo>
                    <a:lnTo>
                      <a:pt x="499" y="33"/>
                    </a:lnTo>
                    <a:lnTo>
                      <a:pt x="422" y="20"/>
                    </a:lnTo>
                    <a:lnTo>
                      <a:pt x="344" y="7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1628;p37"/>
              <p:cNvSpPr/>
              <p:nvPr/>
            </p:nvSpPr>
            <p:spPr>
              <a:xfrm>
                <a:off x="4682911" y="4115670"/>
                <a:ext cx="402501" cy="738462"/>
              </a:xfrm>
              <a:custGeom>
                <a:avLst/>
                <a:gdLst/>
                <a:ahLst/>
                <a:cxnLst/>
                <a:rect l="l" t="t" r="r" b="b"/>
                <a:pathLst>
                  <a:path w="4567" h="8379" extrusionOk="0">
                    <a:moveTo>
                      <a:pt x="7" y="0"/>
                    </a:moveTo>
                    <a:lnTo>
                      <a:pt x="1" y="7296"/>
                    </a:lnTo>
                    <a:lnTo>
                      <a:pt x="7" y="7348"/>
                    </a:lnTo>
                    <a:lnTo>
                      <a:pt x="7" y="7406"/>
                    </a:lnTo>
                    <a:lnTo>
                      <a:pt x="20" y="7458"/>
                    </a:lnTo>
                    <a:lnTo>
                      <a:pt x="33" y="7510"/>
                    </a:lnTo>
                    <a:lnTo>
                      <a:pt x="72" y="7607"/>
                    </a:lnTo>
                    <a:lnTo>
                      <a:pt x="124" y="7698"/>
                    </a:lnTo>
                    <a:lnTo>
                      <a:pt x="189" y="7782"/>
                    </a:lnTo>
                    <a:lnTo>
                      <a:pt x="221" y="7821"/>
                    </a:lnTo>
                    <a:lnTo>
                      <a:pt x="260" y="7860"/>
                    </a:lnTo>
                    <a:lnTo>
                      <a:pt x="306" y="7892"/>
                    </a:lnTo>
                    <a:lnTo>
                      <a:pt x="351" y="7925"/>
                    </a:lnTo>
                    <a:lnTo>
                      <a:pt x="396" y="7951"/>
                    </a:lnTo>
                    <a:lnTo>
                      <a:pt x="448" y="7970"/>
                    </a:lnTo>
                    <a:lnTo>
                      <a:pt x="597" y="8029"/>
                    </a:lnTo>
                    <a:lnTo>
                      <a:pt x="747" y="8087"/>
                    </a:lnTo>
                    <a:lnTo>
                      <a:pt x="896" y="8139"/>
                    </a:lnTo>
                    <a:lnTo>
                      <a:pt x="1051" y="8184"/>
                    </a:lnTo>
                    <a:lnTo>
                      <a:pt x="1201" y="8223"/>
                    </a:lnTo>
                    <a:lnTo>
                      <a:pt x="1356" y="8262"/>
                    </a:lnTo>
                    <a:lnTo>
                      <a:pt x="1505" y="8294"/>
                    </a:lnTo>
                    <a:lnTo>
                      <a:pt x="1661" y="8320"/>
                    </a:lnTo>
                    <a:lnTo>
                      <a:pt x="1810" y="8340"/>
                    </a:lnTo>
                    <a:lnTo>
                      <a:pt x="1966" y="8359"/>
                    </a:lnTo>
                    <a:lnTo>
                      <a:pt x="2115" y="8372"/>
                    </a:lnTo>
                    <a:lnTo>
                      <a:pt x="2258" y="8372"/>
                    </a:lnTo>
                    <a:lnTo>
                      <a:pt x="2407" y="8379"/>
                    </a:lnTo>
                    <a:lnTo>
                      <a:pt x="2549" y="8372"/>
                    </a:lnTo>
                    <a:lnTo>
                      <a:pt x="2692" y="8359"/>
                    </a:lnTo>
                    <a:lnTo>
                      <a:pt x="2828" y="8346"/>
                    </a:lnTo>
                    <a:lnTo>
                      <a:pt x="2964" y="8320"/>
                    </a:lnTo>
                    <a:lnTo>
                      <a:pt x="3101" y="8294"/>
                    </a:lnTo>
                    <a:lnTo>
                      <a:pt x="3224" y="8262"/>
                    </a:lnTo>
                    <a:lnTo>
                      <a:pt x="3347" y="8217"/>
                    </a:lnTo>
                    <a:lnTo>
                      <a:pt x="3470" y="8171"/>
                    </a:lnTo>
                    <a:lnTo>
                      <a:pt x="3587" y="8119"/>
                    </a:lnTo>
                    <a:lnTo>
                      <a:pt x="3697" y="8061"/>
                    </a:lnTo>
                    <a:lnTo>
                      <a:pt x="3801" y="7996"/>
                    </a:lnTo>
                    <a:lnTo>
                      <a:pt x="3905" y="7918"/>
                    </a:lnTo>
                    <a:lnTo>
                      <a:pt x="3996" y="7841"/>
                    </a:lnTo>
                    <a:lnTo>
                      <a:pt x="4086" y="7756"/>
                    </a:lnTo>
                    <a:lnTo>
                      <a:pt x="4164" y="7659"/>
                    </a:lnTo>
                    <a:lnTo>
                      <a:pt x="4242" y="7562"/>
                    </a:lnTo>
                    <a:lnTo>
                      <a:pt x="4307" y="7451"/>
                    </a:lnTo>
                    <a:lnTo>
                      <a:pt x="4365" y="7341"/>
                    </a:lnTo>
                    <a:lnTo>
                      <a:pt x="4424" y="7218"/>
                    </a:lnTo>
                    <a:lnTo>
                      <a:pt x="4456" y="7108"/>
                    </a:lnTo>
                    <a:lnTo>
                      <a:pt x="4488" y="6997"/>
                    </a:lnTo>
                    <a:lnTo>
                      <a:pt x="4514" y="6887"/>
                    </a:lnTo>
                    <a:lnTo>
                      <a:pt x="4534" y="6777"/>
                    </a:lnTo>
                    <a:lnTo>
                      <a:pt x="4553" y="6660"/>
                    </a:lnTo>
                    <a:lnTo>
                      <a:pt x="4560" y="6544"/>
                    </a:lnTo>
                    <a:lnTo>
                      <a:pt x="4566" y="6420"/>
                    </a:lnTo>
                    <a:lnTo>
                      <a:pt x="4560" y="6304"/>
                    </a:lnTo>
                    <a:lnTo>
                      <a:pt x="4553" y="6180"/>
                    </a:lnTo>
                    <a:lnTo>
                      <a:pt x="4540" y="6057"/>
                    </a:lnTo>
                    <a:lnTo>
                      <a:pt x="4527" y="5927"/>
                    </a:lnTo>
                    <a:lnTo>
                      <a:pt x="4501" y="5804"/>
                    </a:lnTo>
                    <a:lnTo>
                      <a:pt x="4475" y="5675"/>
                    </a:lnTo>
                    <a:lnTo>
                      <a:pt x="4450" y="5545"/>
                    </a:lnTo>
                    <a:lnTo>
                      <a:pt x="4411" y="5415"/>
                    </a:lnTo>
                    <a:lnTo>
                      <a:pt x="4372" y="5285"/>
                    </a:lnTo>
                    <a:lnTo>
                      <a:pt x="4281" y="5026"/>
                    </a:lnTo>
                    <a:lnTo>
                      <a:pt x="4171" y="4760"/>
                    </a:lnTo>
                    <a:lnTo>
                      <a:pt x="4054" y="4494"/>
                    </a:lnTo>
                    <a:lnTo>
                      <a:pt x="3918" y="4222"/>
                    </a:lnTo>
                    <a:lnTo>
                      <a:pt x="3769" y="3956"/>
                    </a:lnTo>
                    <a:lnTo>
                      <a:pt x="3613" y="3690"/>
                    </a:lnTo>
                    <a:lnTo>
                      <a:pt x="3444" y="3424"/>
                    </a:lnTo>
                    <a:lnTo>
                      <a:pt x="3263" y="3165"/>
                    </a:lnTo>
                    <a:lnTo>
                      <a:pt x="3081" y="2905"/>
                    </a:lnTo>
                    <a:lnTo>
                      <a:pt x="2887" y="2653"/>
                    </a:lnTo>
                    <a:lnTo>
                      <a:pt x="2686" y="2406"/>
                    </a:lnTo>
                    <a:lnTo>
                      <a:pt x="2478" y="2160"/>
                    </a:lnTo>
                    <a:lnTo>
                      <a:pt x="2271" y="1926"/>
                    </a:lnTo>
                    <a:lnTo>
                      <a:pt x="2063" y="1699"/>
                    </a:lnTo>
                    <a:lnTo>
                      <a:pt x="1849" y="1479"/>
                    </a:lnTo>
                    <a:lnTo>
                      <a:pt x="1635" y="1265"/>
                    </a:lnTo>
                    <a:lnTo>
                      <a:pt x="1421" y="1064"/>
                    </a:lnTo>
                    <a:lnTo>
                      <a:pt x="1207" y="876"/>
                    </a:lnTo>
                    <a:lnTo>
                      <a:pt x="993" y="694"/>
                    </a:lnTo>
                    <a:lnTo>
                      <a:pt x="786" y="525"/>
                    </a:lnTo>
                    <a:lnTo>
                      <a:pt x="584" y="370"/>
                    </a:lnTo>
                    <a:lnTo>
                      <a:pt x="383" y="234"/>
                    </a:lnTo>
                    <a:lnTo>
                      <a:pt x="195" y="11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1629;p37"/>
              <p:cNvSpPr/>
              <p:nvPr/>
            </p:nvSpPr>
            <p:spPr>
              <a:xfrm>
                <a:off x="4682911" y="4572284"/>
                <a:ext cx="283610" cy="11545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131" fill="none" extrusionOk="0">
                    <a:moveTo>
                      <a:pt x="1" y="1"/>
                    </a:moveTo>
                    <a:lnTo>
                      <a:pt x="3217" y="130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1630;p37"/>
              <p:cNvSpPr/>
              <p:nvPr/>
            </p:nvSpPr>
            <p:spPr>
              <a:xfrm>
                <a:off x="4215985" y="4381389"/>
                <a:ext cx="455028" cy="312165"/>
              </a:xfrm>
              <a:custGeom>
                <a:avLst/>
                <a:gdLst/>
                <a:ahLst/>
                <a:cxnLst/>
                <a:rect l="l" t="t" r="r" b="b"/>
                <a:pathLst>
                  <a:path w="5163" h="3542" extrusionOk="0">
                    <a:moveTo>
                      <a:pt x="3470" y="1"/>
                    </a:moveTo>
                    <a:lnTo>
                      <a:pt x="1" y="1356"/>
                    </a:lnTo>
                    <a:lnTo>
                      <a:pt x="1" y="1492"/>
                    </a:lnTo>
                    <a:lnTo>
                      <a:pt x="1" y="1628"/>
                    </a:lnTo>
                    <a:lnTo>
                      <a:pt x="7" y="1752"/>
                    </a:lnTo>
                    <a:lnTo>
                      <a:pt x="20" y="1868"/>
                    </a:lnTo>
                    <a:lnTo>
                      <a:pt x="33" y="1985"/>
                    </a:lnTo>
                    <a:lnTo>
                      <a:pt x="52" y="2095"/>
                    </a:lnTo>
                    <a:lnTo>
                      <a:pt x="98" y="2296"/>
                    </a:lnTo>
                    <a:lnTo>
                      <a:pt x="150" y="2478"/>
                    </a:lnTo>
                    <a:lnTo>
                      <a:pt x="208" y="2647"/>
                    </a:lnTo>
                    <a:lnTo>
                      <a:pt x="273" y="2789"/>
                    </a:lnTo>
                    <a:lnTo>
                      <a:pt x="344" y="2912"/>
                    </a:lnTo>
                    <a:lnTo>
                      <a:pt x="409" y="3023"/>
                    </a:lnTo>
                    <a:lnTo>
                      <a:pt x="474" y="3113"/>
                    </a:lnTo>
                    <a:lnTo>
                      <a:pt x="539" y="3191"/>
                    </a:lnTo>
                    <a:lnTo>
                      <a:pt x="591" y="3250"/>
                    </a:lnTo>
                    <a:lnTo>
                      <a:pt x="675" y="3327"/>
                    </a:lnTo>
                    <a:lnTo>
                      <a:pt x="707" y="3353"/>
                    </a:lnTo>
                    <a:lnTo>
                      <a:pt x="818" y="3405"/>
                    </a:lnTo>
                    <a:lnTo>
                      <a:pt x="934" y="3444"/>
                    </a:lnTo>
                    <a:lnTo>
                      <a:pt x="1051" y="3477"/>
                    </a:lnTo>
                    <a:lnTo>
                      <a:pt x="1168" y="3509"/>
                    </a:lnTo>
                    <a:lnTo>
                      <a:pt x="1291" y="3529"/>
                    </a:lnTo>
                    <a:lnTo>
                      <a:pt x="1414" y="3535"/>
                    </a:lnTo>
                    <a:lnTo>
                      <a:pt x="1544" y="3542"/>
                    </a:lnTo>
                    <a:lnTo>
                      <a:pt x="1674" y="3542"/>
                    </a:lnTo>
                    <a:lnTo>
                      <a:pt x="1810" y="3535"/>
                    </a:lnTo>
                    <a:lnTo>
                      <a:pt x="1940" y="3522"/>
                    </a:lnTo>
                    <a:lnTo>
                      <a:pt x="2076" y="3509"/>
                    </a:lnTo>
                    <a:lnTo>
                      <a:pt x="2218" y="3483"/>
                    </a:lnTo>
                    <a:lnTo>
                      <a:pt x="2361" y="3457"/>
                    </a:lnTo>
                    <a:lnTo>
                      <a:pt x="2497" y="3425"/>
                    </a:lnTo>
                    <a:lnTo>
                      <a:pt x="2789" y="3353"/>
                    </a:lnTo>
                    <a:lnTo>
                      <a:pt x="5163" y="2608"/>
                    </a:lnTo>
                    <a:lnTo>
                      <a:pt x="5163" y="2381"/>
                    </a:lnTo>
                    <a:lnTo>
                      <a:pt x="5156" y="2154"/>
                    </a:lnTo>
                    <a:lnTo>
                      <a:pt x="5150" y="1927"/>
                    </a:lnTo>
                    <a:lnTo>
                      <a:pt x="5130" y="1706"/>
                    </a:lnTo>
                    <a:lnTo>
                      <a:pt x="5091" y="1285"/>
                    </a:lnTo>
                    <a:lnTo>
                      <a:pt x="5046" y="902"/>
                    </a:lnTo>
                    <a:lnTo>
                      <a:pt x="5001" y="578"/>
                    </a:lnTo>
                    <a:lnTo>
                      <a:pt x="4962" y="325"/>
                    </a:lnTo>
                    <a:lnTo>
                      <a:pt x="4916" y="98"/>
                    </a:lnTo>
                    <a:lnTo>
                      <a:pt x="347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1631;p37"/>
              <p:cNvSpPr/>
              <p:nvPr/>
            </p:nvSpPr>
            <p:spPr>
              <a:xfrm>
                <a:off x="4321127" y="4546020"/>
                <a:ext cx="125324" cy="97827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1110" fill="none" extrusionOk="0">
                    <a:moveTo>
                      <a:pt x="1" y="52"/>
                    </a:moveTo>
                    <a:lnTo>
                      <a:pt x="1" y="52"/>
                    </a:lnTo>
                    <a:lnTo>
                      <a:pt x="137" y="26"/>
                    </a:lnTo>
                    <a:lnTo>
                      <a:pt x="273" y="7"/>
                    </a:lnTo>
                    <a:lnTo>
                      <a:pt x="403" y="0"/>
                    </a:lnTo>
                    <a:lnTo>
                      <a:pt x="526" y="7"/>
                    </a:lnTo>
                    <a:lnTo>
                      <a:pt x="649" y="26"/>
                    </a:lnTo>
                    <a:lnTo>
                      <a:pt x="760" y="59"/>
                    </a:lnTo>
                    <a:lnTo>
                      <a:pt x="863" y="104"/>
                    </a:lnTo>
                    <a:lnTo>
                      <a:pt x="967" y="169"/>
                    </a:lnTo>
                    <a:lnTo>
                      <a:pt x="1058" y="240"/>
                    </a:lnTo>
                    <a:lnTo>
                      <a:pt x="1136" y="325"/>
                    </a:lnTo>
                    <a:lnTo>
                      <a:pt x="1214" y="422"/>
                    </a:lnTo>
                    <a:lnTo>
                      <a:pt x="1278" y="532"/>
                    </a:lnTo>
                    <a:lnTo>
                      <a:pt x="1330" y="655"/>
                    </a:lnTo>
                    <a:lnTo>
                      <a:pt x="1369" y="792"/>
                    </a:lnTo>
                    <a:lnTo>
                      <a:pt x="1402" y="947"/>
                    </a:lnTo>
                    <a:lnTo>
                      <a:pt x="1421" y="1109"/>
                    </a:lnTo>
                  </a:path>
                </a:pathLst>
              </a:custGeom>
              <a:solidFill>
                <a:srgbClr val="000000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1632;p37"/>
              <p:cNvSpPr/>
              <p:nvPr/>
            </p:nvSpPr>
            <p:spPr>
              <a:xfrm>
                <a:off x="4501182" y="4502571"/>
                <a:ext cx="42921" cy="106376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20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20" y="104"/>
                    </a:lnTo>
                    <a:lnTo>
                      <a:pt x="52" y="227"/>
                    </a:lnTo>
                    <a:lnTo>
                      <a:pt x="98" y="383"/>
                    </a:lnTo>
                    <a:lnTo>
                      <a:pt x="163" y="565"/>
                    </a:lnTo>
                    <a:lnTo>
                      <a:pt x="247" y="766"/>
                    </a:lnTo>
                    <a:lnTo>
                      <a:pt x="299" y="876"/>
                    </a:lnTo>
                    <a:lnTo>
                      <a:pt x="357" y="980"/>
                    </a:lnTo>
                    <a:lnTo>
                      <a:pt x="416" y="1090"/>
                    </a:lnTo>
                    <a:lnTo>
                      <a:pt x="487" y="1207"/>
                    </a:lnTo>
                  </a:path>
                </a:pathLst>
              </a:custGeom>
              <a:solidFill>
                <a:srgbClr val="000000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1633;p37"/>
              <p:cNvSpPr/>
              <p:nvPr/>
            </p:nvSpPr>
            <p:spPr>
              <a:xfrm>
                <a:off x="4600683" y="4490585"/>
                <a:ext cx="10312" cy="1309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486" fill="none" extrusionOk="0">
                    <a:moveTo>
                      <a:pt x="110" y="0"/>
                    </a:moveTo>
                    <a:lnTo>
                      <a:pt x="110" y="0"/>
                    </a:lnTo>
                    <a:lnTo>
                      <a:pt x="117" y="91"/>
                    </a:lnTo>
                    <a:lnTo>
                      <a:pt x="117" y="208"/>
                    </a:lnTo>
                    <a:lnTo>
                      <a:pt x="117" y="370"/>
                    </a:lnTo>
                    <a:lnTo>
                      <a:pt x="104" y="584"/>
                    </a:lnTo>
                    <a:lnTo>
                      <a:pt x="84" y="837"/>
                    </a:lnTo>
                    <a:lnTo>
                      <a:pt x="52" y="1135"/>
                    </a:lnTo>
                    <a:lnTo>
                      <a:pt x="0" y="1485"/>
                    </a:lnTo>
                  </a:path>
                </a:pathLst>
              </a:custGeom>
              <a:solidFill>
                <a:srgbClr val="000000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1634;p37"/>
              <p:cNvSpPr/>
              <p:nvPr/>
            </p:nvSpPr>
            <p:spPr>
              <a:xfrm>
                <a:off x="4476064" y="4381389"/>
                <a:ext cx="173797" cy="78438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890" extrusionOk="0">
                    <a:moveTo>
                      <a:pt x="487" y="1"/>
                    </a:moveTo>
                    <a:lnTo>
                      <a:pt x="0" y="189"/>
                    </a:lnTo>
                    <a:lnTo>
                      <a:pt x="20" y="254"/>
                    </a:lnTo>
                    <a:lnTo>
                      <a:pt x="52" y="318"/>
                    </a:lnTo>
                    <a:lnTo>
                      <a:pt x="85" y="377"/>
                    </a:lnTo>
                    <a:lnTo>
                      <a:pt x="117" y="442"/>
                    </a:lnTo>
                    <a:lnTo>
                      <a:pt x="162" y="500"/>
                    </a:lnTo>
                    <a:lnTo>
                      <a:pt x="208" y="558"/>
                    </a:lnTo>
                    <a:lnTo>
                      <a:pt x="260" y="610"/>
                    </a:lnTo>
                    <a:lnTo>
                      <a:pt x="318" y="662"/>
                    </a:lnTo>
                    <a:lnTo>
                      <a:pt x="383" y="708"/>
                    </a:lnTo>
                    <a:lnTo>
                      <a:pt x="454" y="753"/>
                    </a:lnTo>
                    <a:lnTo>
                      <a:pt x="532" y="792"/>
                    </a:lnTo>
                    <a:lnTo>
                      <a:pt x="610" y="824"/>
                    </a:lnTo>
                    <a:lnTo>
                      <a:pt x="701" y="850"/>
                    </a:lnTo>
                    <a:lnTo>
                      <a:pt x="798" y="870"/>
                    </a:lnTo>
                    <a:lnTo>
                      <a:pt x="895" y="883"/>
                    </a:lnTo>
                    <a:lnTo>
                      <a:pt x="1005" y="889"/>
                    </a:lnTo>
                    <a:lnTo>
                      <a:pt x="1103" y="883"/>
                    </a:lnTo>
                    <a:lnTo>
                      <a:pt x="1200" y="876"/>
                    </a:lnTo>
                    <a:lnTo>
                      <a:pt x="1284" y="857"/>
                    </a:lnTo>
                    <a:lnTo>
                      <a:pt x="1369" y="837"/>
                    </a:lnTo>
                    <a:lnTo>
                      <a:pt x="1446" y="805"/>
                    </a:lnTo>
                    <a:lnTo>
                      <a:pt x="1518" y="779"/>
                    </a:lnTo>
                    <a:lnTo>
                      <a:pt x="1583" y="740"/>
                    </a:lnTo>
                    <a:lnTo>
                      <a:pt x="1641" y="701"/>
                    </a:lnTo>
                    <a:lnTo>
                      <a:pt x="1699" y="656"/>
                    </a:lnTo>
                    <a:lnTo>
                      <a:pt x="1751" y="610"/>
                    </a:lnTo>
                    <a:lnTo>
                      <a:pt x="1797" y="558"/>
                    </a:lnTo>
                    <a:lnTo>
                      <a:pt x="1842" y="507"/>
                    </a:lnTo>
                    <a:lnTo>
                      <a:pt x="1881" y="455"/>
                    </a:lnTo>
                    <a:lnTo>
                      <a:pt x="1920" y="396"/>
                    </a:lnTo>
                    <a:lnTo>
                      <a:pt x="1972" y="286"/>
                    </a:lnTo>
                    <a:lnTo>
                      <a:pt x="1939" y="98"/>
                    </a:lnTo>
                    <a:lnTo>
                      <a:pt x="487" y="1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1635;p37"/>
              <p:cNvSpPr/>
              <p:nvPr/>
            </p:nvSpPr>
            <p:spPr>
              <a:xfrm>
                <a:off x="4646953" y="4256770"/>
                <a:ext cx="99502" cy="285285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3237" extrusionOk="0">
                    <a:moveTo>
                      <a:pt x="0" y="1"/>
                    </a:moveTo>
                    <a:lnTo>
                      <a:pt x="7" y="144"/>
                    </a:lnTo>
                    <a:lnTo>
                      <a:pt x="20" y="533"/>
                    </a:lnTo>
                    <a:lnTo>
                      <a:pt x="33" y="792"/>
                    </a:lnTo>
                    <a:lnTo>
                      <a:pt x="52" y="1084"/>
                    </a:lnTo>
                    <a:lnTo>
                      <a:pt x="78" y="1389"/>
                    </a:lnTo>
                    <a:lnTo>
                      <a:pt x="111" y="1700"/>
                    </a:lnTo>
                    <a:lnTo>
                      <a:pt x="156" y="2011"/>
                    </a:lnTo>
                    <a:lnTo>
                      <a:pt x="208" y="2310"/>
                    </a:lnTo>
                    <a:lnTo>
                      <a:pt x="240" y="2446"/>
                    </a:lnTo>
                    <a:lnTo>
                      <a:pt x="273" y="2582"/>
                    </a:lnTo>
                    <a:lnTo>
                      <a:pt x="312" y="2705"/>
                    </a:lnTo>
                    <a:lnTo>
                      <a:pt x="350" y="2822"/>
                    </a:lnTo>
                    <a:lnTo>
                      <a:pt x="396" y="2926"/>
                    </a:lnTo>
                    <a:lnTo>
                      <a:pt x="441" y="3016"/>
                    </a:lnTo>
                    <a:lnTo>
                      <a:pt x="493" y="3094"/>
                    </a:lnTo>
                    <a:lnTo>
                      <a:pt x="552" y="3153"/>
                    </a:lnTo>
                    <a:lnTo>
                      <a:pt x="577" y="3179"/>
                    </a:lnTo>
                    <a:lnTo>
                      <a:pt x="610" y="3198"/>
                    </a:lnTo>
                    <a:lnTo>
                      <a:pt x="636" y="3218"/>
                    </a:lnTo>
                    <a:lnTo>
                      <a:pt x="668" y="3224"/>
                    </a:lnTo>
                    <a:lnTo>
                      <a:pt x="701" y="3230"/>
                    </a:lnTo>
                    <a:lnTo>
                      <a:pt x="740" y="3237"/>
                    </a:lnTo>
                    <a:lnTo>
                      <a:pt x="772" y="3230"/>
                    </a:lnTo>
                    <a:lnTo>
                      <a:pt x="811" y="3224"/>
                    </a:lnTo>
                    <a:lnTo>
                      <a:pt x="876" y="3198"/>
                    </a:lnTo>
                    <a:lnTo>
                      <a:pt x="934" y="3159"/>
                    </a:lnTo>
                    <a:lnTo>
                      <a:pt x="986" y="3107"/>
                    </a:lnTo>
                    <a:lnTo>
                      <a:pt x="1031" y="3049"/>
                    </a:lnTo>
                    <a:lnTo>
                      <a:pt x="1064" y="2978"/>
                    </a:lnTo>
                    <a:lnTo>
                      <a:pt x="1090" y="2900"/>
                    </a:lnTo>
                    <a:lnTo>
                      <a:pt x="1109" y="2815"/>
                    </a:lnTo>
                    <a:lnTo>
                      <a:pt x="1122" y="2725"/>
                    </a:lnTo>
                    <a:lnTo>
                      <a:pt x="1129" y="2627"/>
                    </a:lnTo>
                    <a:lnTo>
                      <a:pt x="1129" y="2524"/>
                    </a:lnTo>
                    <a:lnTo>
                      <a:pt x="1122" y="2413"/>
                    </a:lnTo>
                    <a:lnTo>
                      <a:pt x="1109" y="2297"/>
                    </a:lnTo>
                    <a:lnTo>
                      <a:pt x="1090" y="2180"/>
                    </a:lnTo>
                    <a:lnTo>
                      <a:pt x="1064" y="2057"/>
                    </a:lnTo>
                    <a:lnTo>
                      <a:pt x="1038" y="1933"/>
                    </a:lnTo>
                    <a:lnTo>
                      <a:pt x="999" y="1804"/>
                    </a:lnTo>
                    <a:lnTo>
                      <a:pt x="960" y="1681"/>
                    </a:lnTo>
                    <a:lnTo>
                      <a:pt x="915" y="1551"/>
                    </a:lnTo>
                    <a:lnTo>
                      <a:pt x="817" y="1291"/>
                    </a:lnTo>
                    <a:lnTo>
                      <a:pt x="701" y="1032"/>
                    </a:lnTo>
                    <a:lnTo>
                      <a:pt x="577" y="786"/>
                    </a:lnTo>
                    <a:lnTo>
                      <a:pt x="513" y="669"/>
                    </a:lnTo>
                    <a:lnTo>
                      <a:pt x="441" y="559"/>
                    </a:lnTo>
                    <a:lnTo>
                      <a:pt x="370" y="448"/>
                    </a:lnTo>
                    <a:lnTo>
                      <a:pt x="299" y="345"/>
                    </a:lnTo>
                    <a:lnTo>
                      <a:pt x="227" y="247"/>
                    </a:lnTo>
                    <a:lnTo>
                      <a:pt x="149" y="157"/>
                    </a:lnTo>
                    <a:lnTo>
                      <a:pt x="78" y="7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1636;p37"/>
              <p:cNvSpPr/>
              <p:nvPr/>
            </p:nvSpPr>
            <p:spPr>
              <a:xfrm>
                <a:off x="4488579" y="4237381"/>
                <a:ext cx="1886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2303" extrusionOk="0">
                    <a:moveTo>
                      <a:pt x="974" y="0"/>
                    </a:moveTo>
                    <a:lnTo>
                      <a:pt x="876" y="13"/>
                    </a:lnTo>
                    <a:lnTo>
                      <a:pt x="792" y="26"/>
                    </a:lnTo>
                    <a:lnTo>
                      <a:pt x="708" y="39"/>
                    </a:lnTo>
                    <a:lnTo>
                      <a:pt x="630" y="65"/>
                    </a:lnTo>
                    <a:lnTo>
                      <a:pt x="559" y="91"/>
                    </a:lnTo>
                    <a:lnTo>
                      <a:pt x="494" y="117"/>
                    </a:lnTo>
                    <a:lnTo>
                      <a:pt x="435" y="156"/>
                    </a:lnTo>
                    <a:lnTo>
                      <a:pt x="384" y="189"/>
                    </a:lnTo>
                    <a:lnTo>
                      <a:pt x="332" y="227"/>
                    </a:lnTo>
                    <a:lnTo>
                      <a:pt x="286" y="273"/>
                    </a:lnTo>
                    <a:lnTo>
                      <a:pt x="247" y="318"/>
                    </a:lnTo>
                    <a:lnTo>
                      <a:pt x="208" y="364"/>
                    </a:lnTo>
                    <a:lnTo>
                      <a:pt x="176" y="416"/>
                    </a:lnTo>
                    <a:lnTo>
                      <a:pt x="118" y="519"/>
                    </a:lnTo>
                    <a:lnTo>
                      <a:pt x="79" y="623"/>
                    </a:lnTo>
                    <a:lnTo>
                      <a:pt x="46" y="733"/>
                    </a:lnTo>
                    <a:lnTo>
                      <a:pt x="27" y="837"/>
                    </a:lnTo>
                    <a:lnTo>
                      <a:pt x="14" y="941"/>
                    </a:lnTo>
                    <a:lnTo>
                      <a:pt x="7" y="1045"/>
                    </a:lnTo>
                    <a:lnTo>
                      <a:pt x="1" y="1135"/>
                    </a:lnTo>
                    <a:lnTo>
                      <a:pt x="7" y="1291"/>
                    </a:lnTo>
                    <a:lnTo>
                      <a:pt x="7" y="1356"/>
                    </a:lnTo>
                    <a:lnTo>
                      <a:pt x="20" y="1427"/>
                    </a:lnTo>
                    <a:lnTo>
                      <a:pt x="33" y="1511"/>
                    </a:lnTo>
                    <a:lnTo>
                      <a:pt x="59" y="1589"/>
                    </a:lnTo>
                    <a:lnTo>
                      <a:pt x="92" y="1674"/>
                    </a:lnTo>
                    <a:lnTo>
                      <a:pt x="131" y="1758"/>
                    </a:lnTo>
                    <a:lnTo>
                      <a:pt x="183" y="1842"/>
                    </a:lnTo>
                    <a:lnTo>
                      <a:pt x="234" y="1927"/>
                    </a:lnTo>
                    <a:lnTo>
                      <a:pt x="306" y="1998"/>
                    </a:lnTo>
                    <a:lnTo>
                      <a:pt x="377" y="2069"/>
                    </a:lnTo>
                    <a:lnTo>
                      <a:pt x="468" y="2134"/>
                    </a:lnTo>
                    <a:lnTo>
                      <a:pt x="565" y="2192"/>
                    </a:lnTo>
                    <a:lnTo>
                      <a:pt x="675" y="2238"/>
                    </a:lnTo>
                    <a:lnTo>
                      <a:pt x="792" y="2270"/>
                    </a:lnTo>
                    <a:lnTo>
                      <a:pt x="857" y="2283"/>
                    </a:lnTo>
                    <a:lnTo>
                      <a:pt x="928" y="2296"/>
                    </a:lnTo>
                    <a:lnTo>
                      <a:pt x="1000" y="2303"/>
                    </a:lnTo>
                    <a:lnTo>
                      <a:pt x="1149" y="2303"/>
                    </a:lnTo>
                    <a:lnTo>
                      <a:pt x="1220" y="2296"/>
                    </a:lnTo>
                    <a:lnTo>
                      <a:pt x="1285" y="2283"/>
                    </a:lnTo>
                    <a:lnTo>
                      <a:pt x="1350" y="2270"/>
                    </a:lnTo>
                    <a:lnTo>
                      <a:pt x="1473" y="2238"/>
                    </a:lnTo>
                    <a:lnTo>
                      <a:pt x="1583" y="2192"/>
                    </a:lnTo>
                    <a:lnTo>
                      <a:pt x="1681" y="2134"/>
                    </a:lnTo>
                    <a:lnTo>
                      <a:pt x="1765" y="2069"/>
                    </a:lnTo>
                    <a:lnTo>
                      <a:pt x="1843" y="1998"/>
                    </a:lnTo>
                    <a:lnTo>
                      <a:pt x="1908" y="1927"/>
                    </a:lnTo>
                    <a:lnTo>
                      <a:pt x="1966" y="1842"/>
                    </a:lnTo>
                    <a:lnTo>
                      <a:pt x="2011" y="1758"/>
                    </a:lnTo>
                    <a:lnTo>
                      <a:pt x="2057" y="1674"/>
                    </a:lnTo>
                    <a:lnTo>
                      <a:pt x="2083" y="1589"/>
                    </a:lnTo>
                    <a:lnTo>
                      <a:pt x="2109" y="1511"/>
                    </a:lnTo>
                    <a:lnTo>
                      <a:pt x="2128" y="1427"/>
                    </a:lnTo>
                    <a:lnTo>
                      <a:pt x="2135" y="1356"/>
                    </a:lnTo>
                    <a:lnTo>
                      <a:pt x="2141" y="1291"/>
                    </a:lnTo>
                    <a:lnTo>
                      <a:pt x="2141" y="1135"/>
                    </a:lnTo>
                    <a:lnTo>
                      <a:pt x="2141" y="1045"/>
                    </a:lnTo>
                    <a:lnTo>
                      <a:pt x="2135" y="941"/>
                    </a:lnTo>
                    <a:lnTo>
                      <a:pt x="2122" y="837"/>
                    </a:lnTo>
                    <a:lnTo>
                      <a:pt x="2096" y="733"/>
                    </a:lnTo>
                    <a:lnTo>
                      <a:pt x="2070" y="623"/>
                    </a:lnTo>
                    <a:lnTo>
                      <a:pt x="2024" y="519"/>
                    </a:lnTo>
                    <a:lnTo>
                      <a:pt x="1972" y="416"/>
                    </a:lnTo>
                    <a:lnTo>
                      <a:pt x="1940" y="364"/>
                    </a:lnTo>
                    <a:lnTo>
                      <a:pt x="1901" y="318"/>
                    </a:lnTo>
                    <a:lnTo>
                      <a:pt x="1862" y="273"/>
                    </a:lnTo>
                    <a:lnTo>
                      <a:pt x="1817" y="227"/>
                    </a:lnTo>
                    <a:lnTo>
                      <a:pt x="1765" y="189"/>
                    </a:lnTo>
                    <a:lnTo>
                      <a:pt x="1706" y="156"/>
                    </a:lnTo>
                    <a:lnTo>
                      <a:pt x="1648" y="117"/>
                    </a:lnTo>
                    <a:lnTo>
                      <a:pt x="1583" y="91"/>
                    </a:lnTo>
                    <a:lnTo>
                      <a:pt x="1512" y="65"/>
                    </a:lnTo>
                    <a:lnTo>
                      <a:pt x="1441" y="39"/>
                    </a:lnTo>
                    <a:lnTo>
                      <a:pt x="1356" y="26"/>
                    </a:lnTo>
                    <a:lnTo>
                      <a:pt x="1266" y="13"/>
                    </a:lnTo>
                    <a:lnTo>
                      <a:pt x="117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1637;p37"/>
              <p:cNvSpPr/>
              <p:nvPr/>
            </p:nvSpPr>
            <p:spPr>
              <a:xfrm>
                <a:off x="4537228" y="4312293"/>
                <a:ext cx="20094" cy="25735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92" extrusionOk="0">
                    <a:moveTo>
                      <a:pt x="110" y="0"/>
                    </a:moveTo>
                    <a:lnTo>
                      <a:pt x="91" y="6"/>
                    </a:lnTo>
                    <a:lnTo>
                      <a:pt x="65" y="13"/>
                    </a:lnTo>
                    <a:lnTo>
                      <a:pt x="46" y="26"/>
                    </a:lnTo>
                    <a:lnTo>
                      <a:pt x="33" y="45"/>
                    </a:lnTo>
                    <a:lnTo>
                      <a:pt x="20" y="65"/>
                    </a:lnTo>
                    <a:lnTo>
                      <a:pt x="7" y="91"/>
                    </a:lnTo>
                    <a:lnTo>
                      <a:pt x="0" y="117"/>
                    </a:lnTo>
                    <a:lnTo>
                      <a:pt x="0" y="143"/>
                    </a:lnTo>
                    <a:lnTo>
                      <a:pt x="0" y="175"/>
                    </a:lnTo>
                    <a:lnTo>
                      <a:pt x="7" y="201"/>
                    </a:lnTo>
                    <a:lnTo>
                      <a:pt x="20" y="227"/>
                    </a:lnTo>
                    <a:lnTo>
                      <a:pt x="33" y="246"/>
                    </a:lnTo>
                    <a:lnTo>
                      <a:pt x="46" y="266"/>
                    </a:lnTo>
                    <a:lnTo>
                      <a:pt x="65" y="279"/>
                    </a:lnTo>
                    <a:lnTo>
                      <a:pt x="91" y="285"/>
                    </a:lnTo>
                    <a:lnTo>
                      <a:pt x="110" y="292"/>
                    </a:lnTo>
                    <a:lnTo>
                      <a:pt x="136" y="285"/>
                    </a:lnTo>
                    <a:lnTo>
                      <a:pt x="156" y="279"/>
                    </a:lnTo>
                    <a:lnTo>
                      <a:pt x="175" y="266"/>
                    </a:lnTo>
                    <a:lnTo>
                      <a:pt x="195" y="246"/>
                    </a:lnTo>
                    <a:lnTo>
                      <a:pt x="208" y="227"/>
                    </a:lnTo>
                    <a:lnTo>
                      <a:pt x="214" y="201"/>
                    </a:lnTo>
                    <a:lnTo>
                      <a:pt x="221" y="175"/>
                    </a:lnTo>
                    <a:lnTo>
                      <a:pt x="227" y="143"/>
                    </a:lnTo>
                    <a:lnTo>
                      <a:pt x="221" y="117"/>
                    </a:lnTo>
                    <a:lnTo>
                      <a:pt x="214" y="91"/>
                    </a:lnTo>
                    <a:lnTo>
                      <a:pt x="208" y="65"/>
                    </a:lnTo>
                    <a:lnTo>
                      <a:pt x="195" y="45"/>
                    </a:lnTo>
                    <a:lnTo>
                      <a:pt x="175" y="26"/>
                    </a:lnTo>
                    <a:lnTo>
                      <a:pt x="156" y="13"/>
                    </a:lnTo>
                    <a:lnTo>
                      <a:pt x="136" y="6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1638;p37"/>
              <p:cNvSpPr/>
              <p:nvPr/>
            </p:nvSpPr>
            <p:spPr>
              <a:xfrm>
                <a:off x="4609232" y="4312293"/>
                <a:ext cx="20094" cy="25735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92" extrusionOk="0">
                    <a:moveTo>
                      <a:pt x="111" y="0"/>
                    </a:moveTo>
                    <a:lnTo>
                      <a:pt x="91" y="6"/>
                    </a:lnTo>
                    <a:lnTo>
                      <a:pt x="72" y="13"/>
                    </a:lnTo>
                    <a:lnTo>
                      <a:pt x="52" y="26"/>
                    </a:lnTo>
                    <a:lnTo>
                      <a:pt x="33" y="45"/>
                    </a:lnTo>
                    <a:lnTo>
                      <a:pt x="20" y="65"/>
                    </a:lnTo>
                    <a:lnTo>
                      <a:pt x="7" y="91"/>
                    </a:lnTo>
                    <a:lnTo>
                      <a:pt x="0" y="117"/>
                    </a:lnTo>
                    <a:lnTo>
                      <a:pt x="0" y="143"/>
                    </a:lnTo>
                    <a:lnTo>
                      <a:pt x="0" y="175"/>
                    </a:lnTo>
                    <a:lnTo>
                      <a:pt x="7" y="201"/>
                    </a:lnTo>
                    <a:lnTo>
                      <a:pt x="20" y="227"/>
                    </a:lnTo>
                    <a:lnTo>
                      <a:pt x="33" y="246"/>
                    </a:lnTo>
                    <a:lnTo>
                      <a:pt x="52" y="266"/>
                    </a:lnTo>
                    <a:lnTo>
                      <a:pt x="72" y="279"/>
                    </a:lnTo>
                    <a:lnTo>
                      <a:pt x="91" y="285"/>
                    </a:lnTo>
                    <a:lnTo>
                      <a:pt x="111" y="292"/>
                    </a:lnTo>
                    <a:lnTo>
                      <a:pt x="136" y="285"/>
                    </a:lnTo>
                    <a:lnTo>
                      <a:pt x="156" y="279"/>
                    </a:lnTo>
                    <a:lnTo>
                      <a:pt x="175" y="266"/>
                    </a:lnTo>
                    <a:lnTo>
                      <a:pt x="195" y="246"/>
                    </a:lnTo>
                    <a:lnTo>
                      <a:pt x="208" y="227"/>
                    </a:lnTo>
                    <a:lnTo>
                      <a:pt x="221" y="201"/>
                    </a:lnTo>
                    <a:lnTo>
                      <a:pt x="227" y="175"/>
                    </a:lnTo>
                    <a:lnTo>
                      <a:pt x="227" y="143"/>
                    </a:lnTo>
                    <a:lnTo>
                      <a:pt x="227" y="117"/>
                    </a:lnTo>
                    <a:lnTo>
                      <a:pt x="221" y="91"/>
                    </a:lnTo>
                    <a:lnTo>
                      <a:pt x="208" y="65"/>
                    </a:lnTo>
                    <a:lnTo>
                      <a:pt x="195" y="45"/>
                    </a:lnTo>
                    <a:lnTo>
                      <a:pt x="175" y="26"/>
                    </a:lnTo>
                    <a:lnTo>
                      <a:pt x="156" y="13"/>
                    </a:lnTo>
                    <a:lnTo>
                      <a:pt x="136" y="6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1639;p37"/>
              <p:cNvSpPr/>
              <p:nvPr/>
            </p:nvSpPr>
            <p:spPr>
              <a:xfrm>
                <a:off x="4568603" y="4347722"/>
                <a:ext cx="29260" cy="18332"/>
              </a:xfrm>
              <a:custGeom>
                <a:avLst/>
                <a:gdLst/>
                <a:ahLst/>
                <a:cxnLst/>
                <a:rect l="l" t="t" r="r" b="b"/>
                <a:pathLst>
                  <a:path w="332" h="208" extrusionOk="0">
                    <a:moveTo>
                      <a:pt x="40" y="0"/>
                    </a:moveTo>
                    <a:lnTo>
                      <a:pt x="20" y="7"/>
                    </a:lnTo>
                    <a:lnTo>
                      <a:pt x="7" y="20"/>
                    </a:lnTo>
                    <a:lnTo>
                      <a:pt x="1" y="39"/>
                    </a:lnTo>
                    <a:lnTo>
                      <a:pt x="1" y="58"/>
                    </a:lnTo>
                    <a:lnTo>
                      <a:pt x="27" y="110"/>
                    </a:lnTo>
                    <a:lnTo>
                      <a:pt x="59" y="156"/>
                    </a:lnTo>
                    <a:lnTo>
                      <a:pt x="79" y="175"/>
                    </a:lnTo>
                    <a:lnTo>
                      <a:pt x="105" y="195"/>
                    </a:lnTo>
                    <a:lnTo>
                      <a:pt x="131" y="208"/>
                    </a:lnTo>
                    <a:lnTo>
                      <a:pt x="195" y="208"/>
                    </a:lnTo>
                    <a:lnTo>
                      <a:pt x="221" y="195"/>
                    </a:lnTo>
                    <a:lnTo>
                      <a:pt x="247" y="175"/>
                    </a:lnTo>
                    <a:lnTo>
                      <a:pt x="267" y="156"/>
                    </a:lnTo>
                    <a:lnTo>
                      <a:pt x="306" y="110"/>
                    </a:lnTo>
                    <a:lnTo>
                      <a:pt x="325" y="58"/>
                    </a:lnTo>
                    <a:lnTo>
                      <a:pt x="332" y="39"/>
                    </a:lnTo>
                    <a:lnTo>
                      <a:pt x="319" y="20"/>
                    </a:lnTo>
                    <a:lnTo>
                      <a:pt x="306" y="7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1640;p37"/>
              <p:cNvSpPr/>
              <p:nvPr/>
            </p:nvSpPr>
            <p:spPr>
              <a:xfrm>
                <a:off x="4556088" y="4380243"/>
                <a:ext cx="54378" cy="5288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0" fill="none" extrusionOk="0">
                    <a:moveTo>
                      <a:pt x="0" y="27"/>
                    </a:moveTo>
                    <a:lnTo>
                      <a:pt x="0" y="27"/>
                    </a:lnTo>
                    <a:lnTo>
                      <a:pt x="20" y="40"/>
                    </a:lnTo>
                    <a:lnTo>
                      <a:pt x="46" y="46"/>
                    </a:lnTo>
                    <a:lnTo>
                      <a:pt x="78" y="59"/>
                    </a:lnTo>
                    <a:lnTo>
                      <a:pt x="123" y="59"/>
                    </a:lnTo>
                    <a:lnTo>
                      <a:pt x="175" y="53"/>
                    </a:lnTo>
                    <a:lnTo>
                      <a:pt x="240" y="33"/>
                    </a:lnTo>
                    <a:lnTo>
                      <a:pt x="305" y="1"/>
                    </a:lnTo>
                    <a:lnTo>
                      <a:pt x="305" y="1"/>
                    </a:lnTo>
                    <a:lnTo>
                      <a:pt x="376" y="33"/>
                    </a:lnTo>
                    <a:lnTo>
                      <a:pt x="435" y="53"/>
                    </a:lnTo>
                    <a:lnTo>
                      <a:pt x="493" y="59"/>
                    </a:lnTo>
                    <a:lnTo>
                      <a:pt x="532" y="59"/>
                    </a:lnTo>
                    <a:lnTo>
                      <a:pt x="571" y="46"/>
                    </a:lnTo>
                    <a:lnTo>
                      <a:pt x="597" y="40"/>
                    </a:lnTo>
                    <a:lnTo>
                      <a:pt x="616" y="27"/>
                    </a:lnTo>
                  </a:path>
                </a:pathLst>
              </a:custGeom>
              <a:solidFill>
                <a:srgbClr val="000000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1641;p37"/>
              <p:cNvSpPr/>
              <p:nvPr/>
            </p:nvSpPr>
            <p:spPr>
              <a:xfrm>
                <a:off x="4420629" y="4265936"/>
                <a:ext cx="89807" cy="266425"/>
              </a:xfrm>
              <a:custGeom>
                <a:avLst/>
                <a:gdLst/>
                <a:ahLst/>
                <a:cxnLst/>
                <a:rect l="l" t="t" r="r" b="b"/>
                <a:pathLst>
                  <a:path w="1019" h="3023" extrusionOk="0">
                    <a:moveTo>
                      <a:pt x="1012" y="1"/>
                    </a:moveTo>
                    <a:lnTo>
                      <a:pt x="921" y="85"/>
                    </a:lnTo>
                    <a:lnTo>
                      <a:pt x="837" y="176"/>
                    </a:lnTo>
                    <a:lnTo>
                      <a:pt x="759" y="273"/>
                    </a:lnTo>
                    <a:lnTo>
                      <a:pt x="681" y="377"/>
                    </a:lnTo>
                    <a:lnTo>
                      <a:pt x="603" y="487"/>
                    </a:lnTo>
                    <a:lnTo>
                      <a:pt x="532" y="604"/>
                    </a:lnTo>
                    <a:lnTo>
                      <a:pt x="467" y="721"/>
                    </a:lnTo>
                    <a:lnTo>
                      <a:pt x="402" y="837"/>
                    </a:lnTo>
                    <a:lnTo>
                      <a:pt x="344" y="960"/>
                    </a:lnTo>
                    <a:lnTo>
                      <a:pt x="292" y="1084"/>
                    </a:lnTo>
                    <a:lnTo>
                      <a:pt x="240" y="1207"/>
                    </a:lnTo>
                    <a:lnTo>
                      <a:pt x="195" y="1337"/>
                    </a:lnTo>
                    <a:lnTo>
                      <a:pt x="149" y="1460"/>
                    </a:lnTo>
                    <a:lnTo>
                      <a:pt x="117" y="1583"/>
                    </a:lnTo>
                    <a:lnTo>
                      <a:pt x="85" y="1713"/>
                    </a:lnTo>
                    <a:lnTo>
                      <a:pt x="59" y="1829"/>
                    </a:lnTo>
                    <a:lnTo>
                      <a:pt x="33" y="1953"/>
                    </a:lnTo>
                    <a:lnTo>
                      <a:pt x="20" y="2069"/>
                    </a:lnTo>
                    <a:lnTo>
                      <a:pt x="7" y="2180"/>
                    </a:lnTo>
                    <a:lnTo>
                      <a:pt x="0" y="2290"/>
                    </a:lnTo>
                    <a:lnTo>
                      <a:pt x="0" y="2394"/>
                    </a:lnTo>
                    <a:lnTo>
                      <a:pt x="0" y="2491"/>
                    </a:lnTo>
                    <a:lnTo>
                      <a:pt x="13" y="2582"/>
                    </a:lnTo>
                    <a:lnTo>
                      <a:pt x="26" y="2666"/>
                    </a:lnTo>
                    <a:lnTo>
                      <a:pt x="52" y="2744"/>
                    </a:lnTo>
                    <a:lnTo>
                      <a:pt x="78" y="2809"/>
                    </a:lnTo>
                    <a:lnTo>
                      <a:pt x="110" y="2874"/>
                    </a:lnTo>
                    <a:lnTo>
                      <a:pt x="149" y="2925"/>
                    </a:lnTo>
                    <a:lnTo>
                      <a:pt x="195" y="2964"/>
                    </a:lnTo>
                    <a:lnTo>
                      <a:pt x="247" y="2997"/>
                    </a:lnTo>
                    <a:lnTo>
                      <a:pt x="305" y="3016"/>
                    </a:lnTo>
                    <a:lnTo>
                      <a:pt x="370" y="3023"/>
                    </a:lnTo>
                    <a:lnTo>
                      <a:pt x="409" y="3023"/>
                    </a:lnTo>
                    <a:lnTo>
                      <a:pt x="441" y="3016"/>
                    </a:lnTo>
                    <a:lnTo>
                      <a:pt x="467" y="3003"/>
                    </a:lnTo>
                    <a:lnTo>
                      <a:pt x="500" y="2990"/>
                    </a:lnTo>
                    <a:lnTo>
                      <a:pt x="558" y="2951"/>
                    </a:lnTo>
                    <a:lnTo>
                      <a:pt x="610" y="2900"/>
                    </a:lnTo>
                    <a:lnTo>
                      <a:pt x="662" y="2828"/>
                    </a:lnTo>
                    <a:lnTo>
                      <a:pt x="701" y="2750"/>
                    </a:lnTo>
                    <a:lnTo>
                      <a:pt x="746" y="2660"/>
                    </a:lnTo>
                    <a:lnTo>
                      <a:pt x="778" y="2556"/>
                    </a:lnTo>
                    <a:lnTo>
                      <a:pt x="817" y="2446"/>
                    </a:lnTo>
                    <a:lnTo>
                      <a:pt x="843" y="2329"/>
                    </a:lnTo>
                    <a:lnTo>
                      <a:pt x="876" y="2206"/>
                    </a:lnTo>
                    <a:lnTo>
                      <a:pt x="895" y="2069"/>
                    </a:lnTo>
                    <a:lnTo>
                      <a:pt x="934" y="1797"/>
                    </a:lnTo>
                    <a:lnTo>
                      <a:pt x="966" y="1518"/>
                    </a:lnTo>
                    <a:lnTo>
                      <a:pt x="986" y="1233"/>
                    </a:lnTo>
                    <a:lnTo>
                      <a:pt x="1005" y="960"/>
                    </a:lnTo>
                    <a:lnTo>
                      <a:pt x="1012" y="701"/>
                    </a:lnTo>
                    <a:lnTo>
                      <a:pt x="1018" y="474"/>
                    </a:lnTo>
                    <a:lnTo>
                      <a:pt x="1018" y="130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1642;p37"/>
              <p:cNvSpPr/>
              <p:nvPr/>
            </p:nvSpPr>
            <p:spPr>
              <a:xfrm>
                <a:off x="4191396" y="4521431"/>
                <a:ext cx="199620" cy="244744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2777" extrusionOk="0">
                    <a:moveTo>
                      <a:pt x="753" y="1"/>
                    </a:moveTo>
                    <a:lnTo>
                      <a:pt x="1" y="150"/>
                    </a:lnTo>
                    <a:lnTo>
                      <a:pt x="66" y="383"/>
                    </a:lnTo>
                    <a:lnTo>
                      <a:pt x="124" y="617"/>
                    </a:lnTo>
                    <a:lnTo>
                      <a:pt x="189" y="837"/>
                    </a:lnTo>
                    <a:lnTo>
                      <a:pt x="267" y="1045"/>
                    </a:lnTo>
                    <a:lnTo>
                      <a:pt x="344" y="1246"/>
                    </a:lnTo>
                    <a:lnTo>
                      <a:pt x="435" y="1440"/>
                    </a:lnTo>
                    <a:lnTo>
                      <a:pt x="533" y="1622"/>
                    </a:lnTo>
                    <a:lnTo>
                      <a:pt x="584" y="1706"/>
                    </a:lnTo>
                    <a:lnTo>
                      <a:pt x="643" y="1790"/>
                    </a:lnTo>
                    <a:lnTo>
                      <a:pt x="701" y="1875"/>
                    </a:lnTo>
                    <a:lnTo>
                      <a:pt x="766" y="1953"/>
                    </a:lnTo>
                    <a:lnTo>
                      <a:pt x="831" y="2030"/>
                    </a:lnTo>
                    <a:lnTo>
                      <a:pt x="902" y="2102"/>
                    </a:lnTo>
                    <a:lnTo>
                      <a:pt x="980" y="2173"/>
                    </a:lnTo>
                    <a:lnTo>
                      <a:pt x="1058" y="2244"/>
                    </a:lnTo>
                    <a:lnTo>
                      <a:pt x="1136" y="2309"/>
                    </a:lnTo>
                    <a:lnTo>
                      <a:pt x="1226" y="2374"/>
                    </a:lnTo>
                    <a:lnTo>
                      <a:pt x="1317" y="2432"/>
                    </a:lnTo>
                    <a:lnTo>
                      <a:pt x="1408" y="2491"/>
                    </a:lnTo>
                    <a:lnTo>
                      <a:pt x="1512" y="2543"/>
                    </a:lnTo>
                    <a:lnTo>
                      <a:pt x="1616" y="2595"/>
                    </a:lnTo>
                    <a:lnTo>
                      <a:pt x="1726" y="2640"/>
                    </a:lnTo>
                    <a:lnTo>
                      <a:pt x="1842" y="2685"/>
                    </a:lnTo>
                    <a:lnTo>
                      <a:pt x="1966" y="2731"/>
                    </a:lnTo>
                    <a:lnTo>
                      <a:pt x="2089" y="2770"/>
                    </a:lnTo>
                    <a:lnTo>
                      <a:pt x="2115" y="2770"/>
                    </a:lnTo>
                    <a:lnTo>
                      <a:pt x="2141" y="2776"/>
                    </a:lnTo>
                    <a:lnTo>
                      <a:pt x="2167" y="2770"/>
                    </a:lnTo>
                    <a:lnTo>
                      <a:pt x="2186" y="2763"/>
                    </a:lnTo>
                    <a:lnTo>
                      <a:pt x="2225" y="2737"/>
                    </a:lnTo>
                    <a:lnTo>
                      <a:pt x="2251" y="2698"/>
                    </a:lnTo>
                    <a:lnTo>
                      <a:pt x="2264" y="2659"/>
                    </a:lnTo>
                    <a:lnTo>
                      <a:pt x="2264" y="2614"/>
                    </a:lnTo>
                    <a:lnTo>
                      <a:pt x="2264" y="2595"/>
                    </a:lnTo>
                    <a:lnTo>
                      <a:pt x="2251" y="2569"/>
                    </a:lnTo>
                    <a:lnTo>
                      <a:pt x="2238" y="2549"/>
                    </a:lnTo>
                    <a:lnTo>
                      <a:pt x="2219" y="2530"/>
                    </a:lnTo>
                    <a:lnTo>
                      <a:pt x="2115" y="2445"/>
                    </a:lnTo>
                    <a:lnTo>
                      <a:pt x="2011" y="2348"/>
                    </a:lnTo>
                    <a:lnTo>
                      <a:pt x="1901" y="2244"/>
                    </a:lnTo>
                    <a:lnTo>
                      <a:pt x="1791" y="2128"/>
                    </a:lnTo>
                    <a:lnTo>
                      <a:pt x="1680" y="2004"/>
                    </a:lnTo>
                    <a:lnTo>
                      <a:pt x="1570" y="1868"/>
                    </a:lnTo>
                    <a:lnTo>
                      <a:pt x="1460" y="1726"/>
                    </a:lnTo>
                    <a:lnTo>
                      <a:pt x="1350" y="1576"/>
                    </a:lnTo>
                    <a:lnTo>
                      <a:pt x="1252" y="1414"/>
                    </a:lnTo>
                    <a:lnTo>
                      <a:pt x="1155" y="1239"/>
                    </a:lnTo>
                    <a:lnTo>
                      <a:pt x="1064" y="1058"/>
                    </a:lnTo>
                    <a:lnTo>
                      <a:pt x="980" y="870"/>
                    </a:lnTo>
                    <a:lnTo>
                      <a:pt x="909" y="662"/>
                    </a:lnTo>
                    <a:lnTo>
                      <a:pt x="844" y="454"/>
                    </a:lnTo>
                    <a:lnTo>
                      <a:pt x="792" y="234"/>
                    </a:lnTo>
                    <a:lnTo>
                      <a:pt x="75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1643;p37"/>
              <p:cNvSpPr/>
              <p:nvPr/>
            </p:nvSpPr>
            <p:spPr>
              <a:xfrm>
                <a:off x="3758226" y="4477982"/>
                <a:ext cx="304145" cy="117833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1337" fill="none" extrusionOk="0">
                    <a:moveTo>
                      <a:pt x="0" y="1337"/>
                    </a:moveTo>
                    <a:lnTo>
                      <a:pt x="3450" y="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1644;p37"/>
              <p:cNvSpPr/>
              <p:nvPr/>
            </p:nvSpPr>
            <p:spPr>
              <a:xfrm>
                <a:off x="3970801" y="4200806"/>
                <a:ext cx="6962" cy="312694"/>
              </a:xfrm>
              <a:custGeom>
                <a:avLst/>
                <a:gdLst/>
                <a:ahLst/>
                <a:cxnLst/>
                <a:rect l="l" t="t" r="r" b="b"/>
                <a:pathLst>
                  <a:path w="79" h="3548" fill="none" extrusionOk="0">
                    <a:moveTo>
                      <a:pt x="78" y="0"/>
                    </a:moveTo>
                    <a:lnTo>
                      <a:pt x="1" y="3548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1645;p37"/>
              <p:cNvSpPr/>
              <p:nvPr/>
            </p:nvSpPr>
            <p:spPr>
              <a:xfrm>
                <a:off x="3758226" y="4506008"/>
                <a:ext cx="163486" cy="18948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215" fill="none" extrusionOk="0">
                    <a:moveTo>
                      <a:pt x="0" y="214"/>
                    </a:moveTo>
                    <a:lnTo>
                      <a:pt x="0" y="214"/>
                    </a:lnTo>
                    <a:lnTo>
                      <a:pt x="39" y="201"/>
                    </a:lnTo>
                    <a:lnTo>
                      <a:pt x="149" y="150"/>
                    </a:lnTo>
                    <a:lnTo>
                      <a:pt x="227" y="124"/>
                    </a:lnTo>
                    <a:lnTo>
                      <a:pt x="318" y="98"/>
                    </a:lnTo>
                    <a:lnTo>
                      <a:pt x="428" y="65"/>
                    </a:lnTo>
                    <a:lnTo>
                      <a:pt x="545" y="39"/>
                    </a:lnTo>
                    <a:lnTo>
                      <a:pt x="681" y="20"/>
                    </a:lnTo>
                    <a:lnTo>
                      <a:pt x="824" y="7"/>
                    </a:lnTo>
                    <a:lnTo>
                      <a:pt x="973" y="0"/>
                    </a:lnTo>
                    <a:lnTo>
                      <a:pt x="1135" y="7"/>
                    </a:lnTo>
                    <a:lnTo>
                      <a:pt x="1310" y="26"/>
                    </a:lnTo>
                    <a:lnTo>
                      <a:pt x="1485" y="59"/>
                    </a:lnTo>
                    <a:lnTo>
                      <a:pt x="1576" y="78"/>
                    </a:lnTo>
                    <a:lnTo>
                      <a:pt x="1667" y="111"/>
                    </a:lnTo>
                    <a:lnTo>
                      <a:pt x="1758" y="137"/>
                    </a:lnTo>
                    <a:lnTo>
                      <a:pt x="1855" y="176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1646;p37"/>
              <p:cNvSpPr/>
              <p:nvPr/>
            </p:nvSpPr>
            <p:spPr>
              <a:xfrm>
                <a:off x="3857110" y="4424309"/>
                <a:ext cx="70947" cy="72621"/>
              </a:xfrm>
              <a:custGeom>
                <a:avLst/>
                <a:gdLst/>
                <a:ahLst/>
                <a:cxnLst/>
                <a:rect l="l" t="t" r="r" b="b"/>
                <a:pathLst>
                  <a:path w="805" h="824" fill="none" extrusionOk="0">
                    <a:moveTo>
                      <a:pt x="0" y="0"/>
                    </a:moveTo>
                    <a:lnTo>
                      <a:pt x="804" y="824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1647;p37"/>
              <p:cNvSpPr/>
              <p:nvPr/>
            </p:nvSpPr>
            <p:spPr>
              <a:xfrm>
                <a:off x="3970801" y="4622607"/>
                <a:ext cx="163574" cy="17723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011" fill="none" extrusionOk="0">
                    <a:moveTo>
                      <a:pt x="1855" y="0"/>
                    </a:moveTo>
                    <a:lnTo>
                      <a:pt x="1855" y="0"/>
                    </a:lnTo>
                    <a:lnTo>
                      <a:pt x="1836" y="59"/>
                    </a:lnTo>
                    <a:lnTo>
                      <a:pt x="1771" y="221"/>
                    </a:lnTo>
                    <a:lnTo>
                      <a:pt x="1719" y="338"/>
                    </a:lnTo>
                    <a:lnTo>
                      <a:pt x="1654" y="467"/>
                    </a:lnTo>
                    <a:lnTo>
                      <a:pt x="1576" y="610"/>
                    </a:lnTo>
                    <a:lnTo>
                      <a:pt x="1479" y="766"/>
                    </a:lnTo>
                    <a:lnTo>
                      <a:pt x="1362" y="928"/>
                    </a:lnTo>
                    <a:lnTo>
                      <a:pt x="1233" y="1090"/>
                    </a:lnTo>
                    <a:lnTo>
                      <a:pt x="1084" y="1258"/>
                    </a:lnTo>
                    <a:lnTo>
                      <a:pt x="999" y="1343"/>
                    </a:lnTo>
                    <a:lnTo>
                      <a:pt x="908" y="1427"/>
                    </a:lnTo>
                    <a:lnTo>
                      <a:pt x="818" y="1505"/>
                    </a:lnTo>
                    <a:lnTo>
                      <a:pt x="714" y="1589"/>
                    </a:lnTo>
                    <a:lnTo>
                      <a:pt x="610" y="1667"/>
                    </a:lnTo>
                    <a:lnTo>
                      <a:pt x="500" y="1738"/>
                    </a:lnTo>
                    <a:lnTo>
                      <a:pt x="383" y="1816"/>
                    </a:lnTo>
                    <a:lnTo>
                      <a:pt x="260" y="1881"/>
                    </a:lnTo>
                    <a:lnTo>
                      <a:pt x="137" y="1952"/>
                    </a:lnTo>
                    <a:lnTo>
                      <a:pt x="1" y="201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1648;p37"/>
              <p:cNvSpPr/>
              <p:nvPr/>
            </p:nvSpPr>
            <p:spPr>
              <a:xfrm>
                <a:off x="4125650" y="4354509"/>
                <a:ext cx="338517" cy="217864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472" extrusionOk="0">
                    <a:moveTo>
                      <a:pt x="3620" y="1"/>
                    </a:moveTo>
                    <a:lnTo>
                      <a:pt x="2465" y="46"/>
                    </a:lnTo>
                    <a:lnTo>
                      <a:pt x="2362" y="59"/>
                    </a:lnTo>
                    <a:lnTo>
                      <a:pt x="2258" y="85"/>
                    </a:lnTo>
                    <a:lnTo>
                      <a:pt x="2160" y="124"/>
                    </a:lnTo>
                    <a:lnTo>
                      <a:pt x="2063" y="170"/>
                    </a:lnTo>
                    <a:lnTo>
                      <a:pt x="915" y="902"/>
                    </a:lnTo>
                    <a:lnTo>
                      <a:pt x="1" y="1447"/>
                    </a:lnTo>
                    <a:lnTo>
                      <a:pt x="539" y="2472"/>
                    </a:lnTo>
                    <a:lnTo>
                      <a:pt x="1149" y="2050"/>
                    </a:lnTo>
                    <a:lnTo>
                      <a:pt x="1220" y="2057"/>
                    </a:lnTo>
                    <a:lnTo>
                      <a:pt x="1285" y="2070"/>
                    </a:lnTo>
                    <a:lnTo>
                      <a:pt x="1421" y="2070"/>
                    </a:lnTo>
                    <a:lnTo>
                      <a:pt x="1551" y="2063"/>
                    </a:lnTo>
                    <a:lnTo>
                      <a:pt x="1674" y="2037"/>
                    </a:lnTo>
                    <a:lnTo>
                      <a:pt x="1797" y="1998"/>
                    </a:lnTo>
                    <a:lnTo>
                      <a:pt x="1908" y="1959"/>
                    </a:lnTo>
                    <a:lnTo>
                      <a:pt x="2018" y="1907"/>
                    </a:lnTo>
                    <a:lnTo>
                      <a:pt x="2115" y="1856"/>
                    </a:lnTo>
                    <a:lnTo>
                      <a:pt x="2212" y="1797"/>
                    </a:lnTo>
                    <a:lnTo>
                      <a:pt x="2290" y="1745"/>
                    </a:lnTo>
                    <a:lnTo>
                      <a:pt x="2426" y="1648"/>
                    </a:lnTo>
                    <a:lnTo>
                      <a:pt x="2511" y="1570"/>
                    </a:lnTo>
                    <a:lnTo>
                      <a:pt x="2543" y="1544"/>
                    </a:lnTo>
                    <a:lnTo>
                      <a:pt x="3373" y="1681"/>
                    </a:lnTo>
                    <a:lnTo>
                      <a:pt x="3432" y="1681"/>
                    </a:lnTo>
                    <a:lnTo>
                      <a:pt x="3457" y="1668"/>
                    </a:lnTo>
                    <a:lnTo>
                      <a:pt x="3483" y="1655"/>
                    </a:lnTo>
                    <a:lnTo>
                      <a:pt x="3509" y="1635"/>
                    </a:lnTo>
                    <a:lnTo>
                      <a:pt x="3529" y="1609"/>
                    </a:lnTo>
                    <a:lnTo>
                      <a:pt x="3542" y="1583"/>
                    </a:lnTo>
                    <a:lnTo>
                      <a:pt x="3548" y="1551"/>
                    </a:lnTo>
                    <a:lnTo>
                      <a:pt x="3548" y="1525"/>
                    </a:lnTo>
                    <a:lnTo>
                      <a:pt x="3542" y="1492"/>
                    </a:lnTo>
                    <a:lnTo>
                      <a:pt x="3535" y="1467"/>
                    </a:lnTo>
                    <a:lnTo>
                      <a:pt x="3522" y="1441"/>
                    </a:lnTo>
                    <a:lnTo>
                      <a:pt x="3503" y="1421"/>
                    </a:lnTo>
                    <a:lnTo>
                      <a:pt x="3483" y="1402"/>
                    </a:lnTo>
                    <a:lnTo>
                      <a:pt x="3457" y="1389"/>
                    </a:lnTo>
                    <a:lnTo>
                      <a:pt x="3432" y="1382"/>
                    </a:lnTo>
                    <a:lnTo>
                      <a:pt x="2686" y="1214"/>
                    </a:lnTo>
                    <a:lnTo>
                      <a:pt x="3594" y="1253"/>
                    </a:lnTo>
                    <a:lnTo>
                      <a:pt x="3639" y="1246"/>
                    </a:lnTo>
                    <a:lnTo>
                      <a:pt x="3691" y="1233"/>
                    </a:lnTo>
                    <a:lnTo>
                      <a:pt x="3730" y="1214"/>
                    </a:lnTo>
                    <a:lnTo>
                      <a:pt x="3769" y="1181"/>
                    </a:lnTo>
                    <a:lnTo>
                      <a:pt x="3801" y="1149"/>
                    </a:lnTo>
                    <a:lnTo>
                      <a:pt x="3821" y="1103"/>
                    </a:lnTo>
                    <a:lnTo>
                      <a:pt x="3834" y="1058"/>
                    </a:lnTo>
                    <a:lnTo>
                      <a:pt x="3840" y="1006"/>
                    </a:lnTo>
                    <a:lnTo>
                      <a:pt x="3840" y="760"/>
                    </a:lnTo>
                    <a:lnTo>
                      <a:pt x="3840" y="714"/>
                    </a:lnTo>
                    <a:lnTo>
                      <a:pt x="3827" y="682"/>
                    </a:lnTo>
                    <a:lnTo>
                      <a:pt x="3808" y="643"/>
                    </a:lnTo>
                    <a:lnTo>
                      <a:pt x="3788" y="610"/>
                    </a:lnTo>
                    <a:lnTo>
                      <a:pt x="3756" y="585"/>
                    </a:lnTo>
                    <a:lnTo>
                      <a:pt x="3723" y="565"/>
                    </a:lnTo>
                    <a:lnTo>
                      <a:pt x="3691" y="552"/>
                    </a:lnTo>
                    <a:lnTo>
                      <a:pt x="3652" y="546"/>
                    </a:lnTo>
                    <a:lnTo>
                      <a:pt x="2640" y="435"/>
                    </a:lnTo>
                    <a:lnTo>
                      <a:pt x="3646" y="286"/>
                    </a:lnTo>
                    <a:lnTo>
                      <a:pt x="3671" y="280"/>
                    </a:lnTo>
                    <a:lnTo>
                      <a:pt x="3697" y="273"/>
                    </a:lnTo>
                    <a:lnTo>
                      <a:pt x="3717" y="260"/>
                    </a:lnTo>
                    <a:lnTo>
                      <a:pt x="3736" y="241"/>
                    </a:lnTo>
                    <a:lnTo>
                      <a:pt x="3749" y="221"/>
                    </a:lnTo>
                    <a:lnTo>
                      <a:pt x="3762" y="195"/>
                    </a:lnTo>
                    <a:lnTo>
                      <a:pt x="3769" y="170"/>
                    </a:lnTo>
                    <a:lnTo>
                      <a:pt x="3769" y="144"/>
                    </a:lnTo>
                    <a:lnTo>
                      <a:pt x="3762" y="118"/>
                    </a:lnTo>
                    <a:lnTo>
                      <a:pt x="3756" y="92"/>
                    </a:lnTo>
                    <a:lnTo>
                      <a:pt x="3743" y="66"/>
                    </a:lnTo>
                    <a:lnTo>
                      <a:pt x="3723" y="40"/>
                    </a:lnTo>
                    <a:lnTo>
                      <a:pt x="3704" y="27"/>
                    </a:lnTo>
                    <a:lnTo>
                      <a:pt x="3678" y="14"/>
                    </a:lnTo>
                    <a:lnTo>
                      <a:pt x="3646" y="7"/>
                    </a:lnTo>
                    <a:lnTo>
                      <a:pt x="3620" y="1"/>
                    </a:lnTo>
                    <a:close/>
                  </a:path>
                </a:pathLst>
              </a:custGeom>
              <a:solidFill>
                <a:srgbClr val="8D59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1649;p37"/>
              <p:cNvSpPr/>
              <p:nvPr/>
            </p:nvSpPr>
            <p:spPr>
              <a:xfrm>
                <a:off x="4125650" y="4448810"/>
                <a:ext cx="78438" cy="123562"/>
              </a:xfrm>
              <a:custGeom>
                <a:avLst/>
                <a:gdLst/>
                <a:ahLst/>
                <a:cxnLst/>
                <a:rect l="l" t="t" r="r" b="b"/>
                <a:pathLst>
                  <a:path w="890" h="1402" extrusionOk="0">
                    <a:moveTo>
                      <a:pt x="637" y="1"/>
                    </a:moveTo>
                    <a:lnTo>
                      <a:pt x="1" y="332"/>
                    </a:lnTo>
                    <a:lnTo>
                      <a:pt x="539" y="1402"/>
                    </a:lnTo>
                    <a:lnTo>
                      <a:pt x="889" y="1155"/>
                    </a:lnTo>
                    <a:lnTo>
                      <a:pt x="637" y="1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1650;p37"/>
              <p:cNvSpPr/>
              <p:nvPr/>
            </p:nvSpPr>
            <p:spPr>
              <a:xfrm>
                <a:off x="4341750" y="4424309"/>
                <a:ext cx="108667" cy="6346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72" fill="none" extrusionOk="0">
                    <a:moveTo>
                      <a:pt x="1232" y="71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1651;p37"/>
              <p:cNvSpPr/>
              <p:nvPr/>
            </p:nvSpPr>
            <p:spPr>
              <a:xfrm>
                <a:off x="4070831" y="4442024"/>
                <a:ext cx="133256" cy="180672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2050" extrusionOk="0">
                    <a:moveTo>
                      <a:pt x="843" y="0"/>
                    </a:moveTo>
                    <a:lnTo>
                      <a:pt x="0" y="370"/>
                    </a:lnTo>
                    <a:lnTo>
                      <a:pt x="720" y="2049"/>
                    </a:lnTo>
                    <a:lnTo>
                      <a:pt x="1511" y="1511"/>
                    </a:lnTo>
                    <a:lnTo>
                      <a:pt x="84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1652;p37"/>
              <p:cNvSpPr/>
              <p:nvPr/>
            </p:nvSpPr>
            <p:spPr>
              <a:xfrm>
                <a:off x="4926949" y="4641467"/>
                <a:ext cx="157845" cy="208081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2361" extrusionOk="0">
                    <a:moveTo>
                      <a:pt x="1531" y="0"/>
                    </a:moveTo>
                    <a:lnTo>
                      <a:pt x="1447" y="7"/>
                    </a:lnTo>
                    <a:lnTo>
                      <a:pt x="1369" y="20"/>
                    </a:lnTo>
                    <a:lnTo>
                      <a:pt x="1291" y="33"/>
                    </a:lnTo>
                    <a:lnTo>
                      <a:pt x="1214" y="52"/>
                    </a:lnTo>
                    <a:lnTo>
                      <a:pt x="1136" y="72"/>
                    </a:lnTo>
                    <a:lnTo>
                      <a:pt x="1058" y="98"/>
                    </a:lnTo>
                    <a:lnTo>
                      <a:pt x="987" y="130"/>
                    </a:lnTo>
                    <a:lnTo>
                      <a:pt x="844" y="195"/>
                    </a:lnTo>
                    <a:lnTo>
                      <a:pt x="714" y="279"/>
                    </a:lnTo>
                    <a:lnTo>
                      <a:pt x="591" y="370"/>
                    </a:lnTo>
                    <a:lnTo>
                      <a:pt x="474" y="474"/>
                    </a:lnTo>
                    <a:lnTo>
                      <a:pt x="371" y="591"/>
                    </a:lnTo>
                    <a:lnTo>
                      <a:pt x="273" y="714"/>
                    </a:lnTo>
                    <a:lnTo>
                      <a:pt x="195" y="843"/>
                    </a:lnTo>
                    <a:lnTo>
                      <a:pt x="124" y="986"/>
                    </a:lnTo>
                    <a:lnTo>
                      <a:pt x="98" y="1064"/>
                    </a:lnTo>
                    <a:lnTo>
                      <a:pt x="72" y="1135"/>
                    </a:lnTo>
                    <a:lnTo>
                      <a:pt x="53" y="1213"/>
                    </a:lnTo>
                    <a:lnTo>
                      <a:pt x="33" y="1291"/>
                    </a:lnTo>
                    <a:lnTo>
                      <a:pt x="20" y="1369"/>
                    </a:lnTo>
                    <a:lnTo>
                      <a:pt x="7" y="1453"/>
                    </a:lnTo>
                    <a:lnTo>
                      <a:pt x="1" y="1531"/>
                    </a:lnTo>
                    <a:lnTo>
                      <a:pt x="1" y="1615"/>
                    </a:lnTo>
                    <a:lnTo>
                      <a:pt x="1" y="1719"/>
                    </a:lnTo>
                    <a:lnTo>
                      <a:pt x="14" y="1816"/>
                    </a:lnTo>
                    <a:lnTo>
                      <a:pt x="27" y="1907"/>
                    </a:lnTo>
                    <a:lnTo>
                      <a:pt x="46" y="2004"/>
                    </a:lnTo>
                    <a:lnTo>
                      <a:pt x="72" y="2095"/>
                    </a:lnTo>
                    <a:lnTo>
                      <a:pt x="105" y="2186"/>
                    </a:lnTo>
                    <a:lnTo>
                      <a:pt x="144" y="2277"/>
                    </a:lnTo>
                    <a:lnTo>
                      <a:pt x="183" y="2361"/>
                    </a:lnTo>
                    <a:lnTo>
                      <a:pt x="306" y="2335"/>
                    </a:lnTo>
                    <a:lnTo>
                      <a:pt x="429" y="2303"/>
                    </a:lnTo>
                    <a:lnTo>
                      <a:pt x="546" y="2264"/>
                    </a:lnTo>
                    <a:lnTo>
                      <a:pt x="662" y="2225"/>
                    </a:lnTo>
                    <a:lnTo>
                      <a:pt x="773" y="2173"/>
                    </a:lnTo>
                    <a:lnTo>
                      <a:pt x="876" y="2121"/>
                    </a:lnTo>
                    <a:lnTo>
                      <a:pt x="980" y="2063"/>
                    </a:lnTo>
                    <a:lnTo>
                      <a:pt x="1077" y="1998"/>
                    </a:lnTo>
                    <a:lnTo>
                      <a:pt x="1168" y="1926"/>
                    </a:lnTo>
                    <a:lnTo>
                      <a:pt x="1259" y="1849"/>
                    </a:lnTo>
                    <a:lnTo>
                      <a:pt x="1337" y="1764"/>
                    </a:lnTo>
                    <a:lnTo>
                      <a:pt x="1415" y="1673"/>
                    </a:lnTo>
                    <a:lnTo>
                      <a:pt x="1479" y="1576"/>
                    </a:lnTo>
                    <a:lnTo>
                      <a:pt x="1544" y="1472"/>
                    </a:lnTo>
                    <a:lnTo>
                      <a:pt x="1603" y="1369"/>
                    </a:lnTo>
                    <a:lnTo>
                      <a:pt x="1655" y="1252"/>
                    </a:lnTo>
                    <a:lnTo>
                      <a:pt x="1700" y="1109"/>
                    </a:lnTo>
                    <a:lnTo>
                      <a:pt x="1739" y="960"/>
                    </a:lnTo>
                    <a:lnTo>
                      <a:pt x="1765" y="811"/>
                    </a:lnTo>
                    <a:lnTo>
                      <a:pt x="1784" y="655"/>
                    </a:lnTo>
                    <a:lnTo>
                      <a:pt x="1791" y="500"/>
                    </a:lnTo>
                    <a:lnTo>
                      <a:pt x="1791" y="338"/>
                    </a:lnTo>
                    <a:lnTo>
                      <a:pt x="1784" y="175"/>
                    </a:lnTo>
                    <a:lnTo>
                      <a:pt x="1765" y="7"/>
                    </a:lnTo>
                    <a:lnTo>
                      <a:pt x="16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1653;p37"/>
              <p:cNvSpPr/>
              <p:nvPr/>
            </p:nvSpPr>
            <p:spPr>
              <a:xfrm>
                <a:off x="4347479" y="4195694"/>
                <a:ext cx="32609" cy="32609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70" extrusionOk="0">
                    <a:moveTo>
                      <a:pt x="188" y="0"/>
                    </a:moveTo>
                    <a:lnTo>
                      <a:pt x="149" y="7"/>
                    </a:lnTo>
                    <a:lnTo>
                      <a:pt x="117" y="13"/>
                    </a:lnTo>
                    <a:lnTo>
                      <a:pt x="84" y="32"/>
                    </a:lnTo>
                    <a:lnTo>
                      <a:pt x="59" y="58"/>
                    </a:lnTo>
                    <a:lnTo>
                      <a:pt x="33" y="84"/>
                    </a:lnTo>
                    <a:lnTo>
                      <a:pt x="20" y="110"/>
                    </a:lnTo>
                    <a:lnTo>
                      <a:pt x="7" y="149"/>
                    </a:lnTo>
                    <a:lnTo>
                      <a:pt x="0" y="182"/>
                    </a:lnTo>
                    <a:lnTo>
                      <a:pt x="7" y="221"/>
                    </a:lnTo>
                    <a:lnTo>
                      <a:pt x="20" y="253"/>
                    </a:lnTo>
                    <a:lnTo>
                      <a:pt x="33" y="285"/>
                    </a:lnTo>
                    <a:lnTo>
                      <a:pt x="59" y="311"/>
                    </a:lnTo>
                    <a:lnTo>
                      <a:pt x="84" y="337"/>
                    </a:lnTo>
                    <a:lnTo>
                      <a:pt x="117" y="357"/>
                    </a:lnTo>
                    <a:lnTo>
                      <a:pt x="149" y="363"/>
                    </a:lnTo>
                    <a:lnTo>
                      <a:pt x="188" y="370"/>
                    </a:lnTo>
                    <a:lnTo>
                      <a:pt x="221" y="363"/>
                    </a:lnTo>
                    <a:lnTo>
                      <a:pt x="260" y="357"/>
                    </a:lnTo>
                    <a:lnTo>
                      <a:pt x="285" y="337"/>
                    </a:lnTo>
                    <a:lnTo>
                      <a:pt x="318" y="311"/>
                    </a:lnTo>
                    <a:lnTo>
                      <a:pt x="337" y="285"/>
                    </a:lnTo>
                    <a:lnTo>
                      <a:pt x="357" y="253"/>
                    </a:lnTo>
                    <a:lnTo>
                      <a:pt x="363" y="221"/>
                    </a:lnTo>
                    <a:lnTo>
                      <a:pt x="370" y="182"/>
                    </a:lnTo>
                    <a:lnTo>
                      <a:pt x="363" y="149"/>
                    </a:lnTo>
                    <a:lnTo>
                      <a:pt x="357" y="110"/>
                    </a:lnTo>
                    <a:lnTo>
                      <a:pt x="337" y="84"/>
                    </a:lnTo>
                    <a:lnTo>
                      <a:pt x="318" y="58"/>
                    </a:lnTo>
                    <a:lnTo>
                      <a:pt x="285" y="32"/>
                    </a:lnTo>
                    <a:lnTo>
                      <a:pt x="260" y="13"/>
                    </a:lnTo>
                    <a:lnTo>
                      <a:pt x="221" y="7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FFF6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1654;p37"/>
              <p:cNvSpPr/>
              <p:nvPr/>
            </p:nvSpPr>
            <p:spPr>
              <a:xfrm>
                <a:off x="4347479" y="4831216"/>
                <a:ext cx="32609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64" extrusionOk="0">
                    <a:moveTo>
                      <a:pt x="149" y="0"/>
                    </a:moveTo>
                    <a:lnTo>
                      <a:pt x="117" y="13"/>
                    </a:lnTo>
                    <a:lnTo>
                      <a:pt x="84" y="33"/>
                    </a:lnTo>
                    <a:lnTo>
                      <a:pt x="59" y="52"/>
                    </a:lnTo>
                    <a:lnTo>
                      <a:pt x="33" y="78"/>
                    </a:lnTo>
                    <a:lnTo>
                      <a:pt x="20" y="111"/>
                    </a:lnTo>
                    <a:lnTo>
                      <a:pt x="7" y="143"/>
                    </a:lnTo>
                    <a:lnTo>
                      <a:pt x="0" y="182"/>
                    </a:lnTo>
                    <a:lnTo>
                      <a:pt x="7" y="221"/>
                    </a:lnTo>
                    <a:lnTo>
                      <a:pt x="20" y="253"/>
                    </a:lnTo>
                    <a:lnTo>
                      <a:pt x="33" y="286"/>
                    </a:lnTo>
                    <a:lnTo>
                      <a:pt x="59" y="312"/>
                    </a:lnTo>
                    <a:lnTo>
                      <a:pt x="84" y="331"/>
                    </a:lnTo>
                    <a:lnTo>
                      <a:pt x="117" y="351"/>
                    </a:lnTo>
                    <a:lnTo>
                      <a:pt x="149" y="364"/>
                    </a:lnTo>
                    <a:lnTo>
                      <a:pt x="221" y="364"/>
                    </a:lnTo>
                    <a:lnTo>
                      <a:pt x="260" y="351"/>
                    </a:lnTo>
                    <a:lnTo>
                      <a:pt x="285" y="331"/>
                    </a:lnTo>
                    <a:lnTo>
                      <a:pt x="318" y="312"/>
                    </a:lnTo>
                    <a:lnTo>
                      <a:pt x="337" y="286"/>
                    </a:lnTo>
                    <a:lnTo>
                      <a:pt x="357" y="253"/>
                    </a:lnTo>
                    <a:lnTo>
                      <a:pt x="363" y="221"/>
                    </a:lnTo>
                    <a:lnTo>
                      <a:pt x="370" y="182"/>
                    </a:lnTo>
                    <a:lnTo>
                      <a:pt x="363" y="143"/>
                    </a:lnTo>
                    <a:lnTo>
                      <a:pt x="357" y="111"/>
                    </a:lnTo>
                    <a:lnTo>
                      <a:pt x="337" y="78"/>
                    </a:lnTo>
                    <a:lnTo>
                      <a:pt x="318" y="52"/>
                    </a:lnTo>
                    <a:lnTo>
                      <a:pt x="285" y="33"/>
                    </a:lnTo>
                    <a:lnTo>
                      <a:pt x="260" y="13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1655;p37"/>
              <p:cNvSpPr/>
              <p:nvPr/>
            </p:nvSpPr>
            <p:spPr>
              <a:xfrm>
                <a:off x="4683528" y="4187674"/>
                <a:ext cx="88" cy="396156"/>
              </a:xfrm>
              <a:custGeom>
                <a:avLst/>
                <a:gdLst/>
                <a:ahLst/>
                <a:cxnLst/>
                <a:rect l="l" t="t" r="r" b="b"/>
                <a:pathLst>
                  <a:path w="1" h="4495" fill="none" extrusionOk="0">
                    <a:moveTo>
                      <a:pt x="0" y="0"/>
                    </a:moveTo>
                    <a:lnTo>
                      <a:pt x="0" y="4494"/>
                    </a:lnTo>
                  </a:path>
                </a:pathLst>
              </a:custGeom>
              <a:noFill/>
              <a:ln w="650" cap="rnd" cmpd="sng">
                <a:solidFill>
                  <a:srgbClr val="1D2D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1656;p37"/>
              <p:cNvSpPr/>
              <p:nvPr/>
            </p:nvSpPr>
            <p:spPr>
              <a:xfrm>
                <a:off x="4746366" y="4448281"/>
                <a:ext cx="166394" cy="102410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162" fill="none" extrusionOk="0">
                    <a:moveTo>
                      <a:pt x="1" y="1161"/>
                    </a:moveTo>
                    <a:lnTo>
                      <a:pt x="1" y="1161"/>
                    </a:lnTo>
                    <a:lnTo>
                      <a:pt x="33" y="1122"/>
                    </a:lnTo>
                    <a:lnTo>
                      <a:pt x="124" y="999"/>
                    </a:lnTo>
                    <a:lnTo>
                      <a:pt x="195" y="921"/>
                    </a:lnTo>
                    <a:lnTo>
                      <a:pt x="280" y="831"/>
                    </a:lnTo>
                    <a:lnTo>
                      <a:pt x="377" y="733"/>
                    </a:lnTo>
                    <a:lnTo>
                      <a:pt x="487" y="629"/>
                    </a:lnTo>
                    <a:lnTo>
                      <a:pt x="617" y="526"/>
                    </a:lnTo>
                    <a:lnTo>
                      <a:pt x="759" y="428"/>
                    </a:lnTo>
                    <a:lnTo>
                      <a:pt x="909" y="331"/>
                    </a:lnTo>
                    <a:lnTo>
                      <a:pt x="1084" y="240"/>
                    </a:lnTo>
                    <a:lnTo>
                      <a:pt x="1168" y="195"/>
                    </a:lnTo>
                    <a:lnTo>
                      <a:pt x="1265" y="156"/>
                    </a:lnTo>
                    <a:lnTo>
                      <a:pt x="1356" y="117"/>
                    </a:lnTo>
                    <a:lnTo>
                      <a:pt x="1460" y="85"/>
                    </a:lnTo>
                    <a:lnTo>
                      <a:pt x="1564" y="59"/>
                    </a:lnTo>
                    <a:lnTo>
                      <a:pt x="1667" y="33"/>
                    </a:lnTo>
                    <a:lnTo>
                      <a:pt x="1778" y="13"/>
                    </a:lnTo>
                    <a:lnTo>
                      <a:pt x="1888" y="0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1657;p37"/>
              <p:cNvSpPr/>
              <p:nvPr/>
            </p:nvSpPr>
            <p:spPr>
              <a:xfrm>
                <a:off x="4810350" y="4502571"/>
                <a:ext cx="110430" cy="29789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338" fill="none" extrusionOk="0">
                    <a:moveTo>
                      <a:pt x="1" y="338"/>
                    </a:moveTo>
                    <a:lnTo>
                      <a:pt x="1253" y="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1658;p37"/>
              <p:cNvSpPr/>
              <p:nvPr/>
            </p:nvSpPr>
            <p:spPr>
              <a:xfrm>
                <a:off x="4264017" y="4554040"/>
                <a:ext cx="66981" cy="13378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1518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33" y="136"/>
                    </a:lnTo>
                    <a:lnTo>
                      <a:pt x="78" y="292"/>
                    </a:lnTo>
                    <a:lnTo>
                      <a:pt x="156" y="500"/>
                    </a:lnTo>
                    <a:lnTo>
                      <a:pt x="201" y="610"/>
                    </a:lnTo>
                    <a:lnTo>
                      <a:pt x="253" y="733"/>
                    </a:lnTo>
                    <a:lnTo>
                      <a:pt x="318" y="856"/>
                    </a:lnTo>
                    <a:lnTo>
                      <a:pt x="389" y="986"/>
                    </a:lnTo>
                    <a:lnTo>
                      <a:pt x="467" y="1122"/>
                    </a:lnTo>
                    <a:lnTo>
                      <a:pt x="558" y="1252"/>
                    </a:lnTo>
                    <a:lnTo>
                      <a:pt x="655" y="1388"/>
                    </a:lnTo>
                    <a:lnTo>
                      <a:pt x="759" y="1518"/>
                    </a:lnTo>
                  </a:path>
                </a:pathLst>
              </a:custGeom>
              <a:solidFill>
                <a:srgbClr val="000000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1659;p37"/>
              <p:cNvSpPr/>
              <p:nvPr/>
            </p:nvSpPr>
            <p:spPr>
              <a:xfrm>
                <a:off x="4518896" y="4345431"/>
                <a:ext cx="29789" cy="29789"/>
              </a:xfrm>
              <a:custGeom>
                <a:avLst/>
                <a:gdLst/>
                <a:ahLst/>
                <a:cxnLst/>
                <a:rect l="l" t="t" r="r" b="b"/>
                <a:pathLst>
                  <a:path w="338" h="338" extrusionOk="0">
                    <a:moveTo>
                      <a:pt x="169" y="0"/>
                    </a:moveTo>
                    <a:lnTo>
                      <a:pt x="137" y="7"/>
                    </a:lnTo>
                    <a:lnTo>
                      <a:pt x="104" y="13"/>
                    </a:lnTo>
                    <a:lnTo>
                      <a:pt x="78" y="33"/>
                    </a:lnTo>
                    <a:lnTo>
                      <a:pt x="53" y="52"/>
                    </a:lnTo>
                    <a:lnTo>
                      <a:pt x="33" y="78"/>
                    </a:lnTo>
                    <a:lnTo>
                      <a:pt x="14" y="104"/>
                    </a:lnTo>
                    <a:lnTo>
                      <a:pt x="7" y="136"/>
                    </a:lnTo>
                    <a:lnTo>
                      <a:pt x="1" y="169"/>
                    </a:lnTo>
                    <a:lnTo>
                      <a:pt x="7" y="201"/>
                    </a:lnTo>
                    <a:lnTo>
                      <a:pt x="14" y="234"/>
                    </a:lnTo>
                    <a:lnTo>
                      <a:pt x="33" y="266"/>
                    </a:lnTo>
                    <a:lnTo>
                      <a:pt x="53" y="292"/>
                    </a:lnTo>
                    <a:lnTo>
                      <a:pt x="78" y="311"/>
                    </a:lnTo>
                    <a:lnTo>
                      <a:pt x="104" y="324"/>
                    </a:lnTo>
                    <a:lnTo>
                      <a:pt x="137" y="337"/>
                    </a:lnTo>
                    <a:lnTo>
                      <a:pt x="208" y="337"/>
                    </a:lnTo>
                    <a:lnTo>
                      <a:pt x="234" y="324"/>
                    </a:lnTo>
                    <a:lnTo>
                      <a:pt x="267" y="311"/>
                    </a:lnTo>
                    <a:lnTo>
                      <a:pt x="292" y="292"/>
                    </a:lnTo>
                    <a:lnTo>
                      <a:pt x="312" y="266"/>
                    </a:lnTo>
                    <a:lnTo>
                      <a:pt x="325" y="234"/>
                    </a:lnTo>
                    <a:lnTo>
                      <a:pt x="338" y="201"/>
                    </a:lnTo>
                    <a:lnTo>
                      <a:pt x="338" y="169"/>
                    </a:lnTo>
                    <a:lnTo>
                      <a:pt x="338" y="136"/>
                    </a:lnTo>
                    <a:lnTo>
                      <a:pt x="325" y="104"/>
                    </a:lnTo>
                    <a:lnTo>
                      <a:pt x="312" y="78"/>
                    </a:lnTo>
                    <a:lnTo>
                      <a:pt x="292" y="52"/>
                    </a:lnTo>
                    <a:lnTo>
                      <a:pt x="267" y="33"/>
                    </a:lnTo>
                    <a:lnTo>
                      <a:pt x="234" y="13"/>
                    </a:lnTo>
                    <a:lnTo>
                      <a:pt x="208" y="7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F7A6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1660;p37"/>
              <p:cNvSpPr/>
              <p:nvPr/>
            </p:nvSpPr>
            <p:spPr>
              <a:xfrm>
                <a:off x="4617252" y="4345431"/>
                <a:ext cx="29789" cy="29789"/>
              </a:xfrm>
              <a:custGeom>
                <a:avLst/>
                <a:gdLst/>
                <a:ahLst/>
                <a:cxnLst/>
                <a:rect l="l" t="t" r="r" b="b"/>
                <a:pathLst>
                  <a:path w="338" h="338" extrusionOk="0">
                    <a:moveTo>
                      <a:pt x="169" y="0"/>
                    </a:moveTo>
                    <a:lnTo>
                      <a:pt x="136" y="7"/>
                    </a:lnTo>
                    <a:lnTo>
                      <a:pt x="104" y="13"/>
                    </a:lnTo>
                    <a:lnTo>
                      <a:pt x="78" y="33"/>
                    </a:lnTo>
                    <a:lnTo>
                      <a:pt x="52" y="52"/>
                    </a:lnTo>
                    <a:lnTo>
                      <a:pt x="32" y="78"/>
                    </a:lnTo>
                    <a:lnTo>
                      <a:pt x="13" y="104"/>
                    </a:lnTo>
                    <a:lnTo>
                      <a:pt x="7" y="136"/>
                    </a:lnTo>
                    <a:lnTo>
                      <a:pt x="0" y="169"/>
                    </a:lnTo>
                    <a:lnTo>
                      <a:pt x="7" y="201"/>
                    </a:lnTo>
                    <a:lnTo>
                      <a:pt x="13" y="234"/>
                    </a:lnTo>
                    <a:lnTo>
                      <a:pt x="32" y="266"/>
                    </a:lnTo>
                    <a:lnTo>
                      <a:pt x="52" y="292"/>
                    </a:lnTo>
                    <a:lnTo>
                      <a:pt x="78" y="311"/>
                    </a:lnTo>
                    <a:lnTo>
                      <a:pt x="104" y="324"/>
                    </a:lnTo>
                    <a:lnTo>
                      <a:pt x="136" y="337"/>
                    </a:lnTo>
                    <a:lnTo>
                      <a:pt x="201" y="337"/>
                    </a:lnTo>
                    <a:lnTo>
                      <a:pt x="234" y="324"/>
                    </a:lnTo>
                    <a:lnTo>
                      <a:pt x="266" y="311"/>
                    </a:lnTo>
                    <a:lnTo>
                      <a:pt x="292" y="292"/>
                    </a:lnTo>
                    <a:lnTo>
                      <a:pt x="311" y="266"/>
                    </a:lnTo>
                    <a:lnTo>
                      <a:pt x="324" y="234"/>
                    </a:lnTo>
                    <a:lnTo>
                      <a:pt x="337" y="201"/>
                    </a:lnTo>
                    <a:lnTo>
                      <a:pt x="337" y="169"/>
                    </a:lnTo>
                    <a:lnTo>
                      <a:pt x="337" y="136"/>
                    </a:lnTo>
                    <a:lnTo>
                      <a:pt x="324" y="104"/>
                    </a:lnTo>
                    <a:lnTo>
                      <a:pt x="311" y="78"/>
                    </a:lnTo>
                    <a:lnTo>
                      <a:pt x="292" y="52"/>
                    </a:lnTo>
                    <a:lnTo>
                      <a:pt x="266" y="33"/>
                    </a:lnTo>
                    <a:lnTo>
                      <a:pt x="234" y="13"/>
                    </a:lnTo>
                    <a:lnTo>
                      <a:pt x="201" y="7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F7A6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1661;p37"/>
              <p:cNvSpPr/>
              <p:nvPr/>
            </p:nvSpPr>
            <p:spPr>
              <a:xfrm>
                <a:off x="4628621" y="4583741"/>
                <a:ext cx="54995" cy="16586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1882" extrusionOk="0">
                    <a:moveTo>
                      <a:pt x="1" y="0"/>
                    </a:moveTo>
                    <a:lnTo>
                      <a:pt x="1" y="1738"/>
                    </a:lnTo>
                    <a:lnTo>
                      <a:pt x="623" y="1881"/>
                    </a:lnTo>
                    <a:lnTo>
                      <a:pt x="62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1662;p37"/>
              <p:cNvSpPr/>
              <p:nvPr/>
            </p:nvSpPr>
            <p:spPr>
              <a:xfrm>
                <a:off x="4366339" y="4524868"/>
                <a:ext cx="262370" cy="198386"/>
              </a:xfrm>
              <a:custGeom>
                <a:avLst/>
                <a:gdLst/>
                <a:ahLst/>
                <a:cxnLst/>
                <a:rect l="l" t="t" r="r" b="b"/>
                <a:pathLst>
                  <a:path w="2977" h="2251" extrusionOk="0">
                    <a:moveTo>
                      <a:pt x="1848" y="0"/>
                    </a:moveTo>
                    <a:lnTo>
                      <a:pt x="1803" y="7"/>
                    </a:lnTo>
                    <a:lnTo>
                      <a:pt x="1764" y="20"/>
                    </a:lnTo>
                    <a:lnTo>
                      <a:pt x="1732" y="39"/>
                    </a:lnTo>
                    <a:lnTo>
                      <a:pt x="1699" y="65"/>
                    </a:lnTo>
                    <a:lnTo>
                      <a:pt x="1673" y="98"/>
                    </a:lnTo>
                    <a:lnTo>
                      <a:pt x="1654" y="130"/>
                    </a:lnTo>
                    <a:lnTo>
                      <a:pt x="1647" y="163"/>
                    </a:lnTo>
                    <a:lnTo>
                      <a:pt x="1641" y="195"/>
                    </a:lnTo>
                    <a:lnTo>
                      <a:pt x="1641" y="227"/>
                    </a:lnTo>
                    <a:lnTo>
                      <a:pt x="1647" y="260"/>
                    </a:lnTo>
                    <a:lnTo>
                      <a:pt x="1660" y="286"/>
                    </a:lnTo>
                    <a:lnTo>
                      <a:pt x="1673" y="318"/>
                    </a:lnTo>
                    <a:lnTo>
                      <a:pt x="1699" y="344"/>
                    </a:lnTo>
                    <a:lnTo>
                      <a:pt x="2004" y="668"/>
                    </a:lnTo>
                    <a:lnTo>
                      <a:pt x="545" y="124"/>
                    </a:lnTo>
                    <a:lnTo>
                      <a:pt x="500" y="111"/>
                    </a:lnTo>
                    <a:lnTo>
                      <a:pt x="461" y="111"/>
                    </a:lnTo>
                    <a:lnTo>
                      <a:pt x="422" y="117"/>
                    </a:lnTo>
                    <a:lnTo>
                      <a:pt x="383" y="130"/>
                    </a:lnTo>
                    <a:lnTo>
                      <a:pt x="344" y="156"/>
                    </a:lnTo>
                    <a:lnTo>
                      <a:pt x="311" y="182"/>
                    </a:lnTo>
                    <a:lnTo>
                      <a:pt x="285" y="214"/>
                    </a:lnTo>
                    <a:lnTo>
                      <a:pt x="273" y="253"/>
                    </a:lnTo>
                    <a:lnTo>
                      <a:pt x="260" y="292"/>
                    </a:lnTo>
                    <a:lnTo>
                      <a:pt x="260" y="331"/>
                    </a:lnTo>
                    <a:lnTo>
                      <a:pt x="266" y="370"/>
                    </a:lnTo>
                    <a:lnTo>
                      <a:pt x="279" y="409"/>
                    </a:lnTo>
                    <a:lnTo>
                      <a:pt x="298" y="441"/>
                    </a:lnTo>
                    <a:lnTo>
                      <a:pt x="318" y="474"/>
                    </a:lnTo>
                    <a:lnTo>
                      <a:pt x="350" y="500"/>
                    </a:lnTo>
                    <a:lnTo>
                      <a:pt x="383" y="519"/>
                    </a:lnTo>
                    <a:lnTo>
                      <a:pt x="1109" y="837"/>
                    </a:lnTo>
                    <a:lnTo>
                      <a:pt x="318" y="655"/>
                    </a:lnTo>
                    <a:lnTo>
                      <a:pt x="273" y="649"/>
                    </a:lnTo>
                    <a:lnTo>
                      <a:pt x="227" y="655"/>
                    </a:lnTo>
                    <a:lnTo>
                      <a:pt x="182" y="668"/>
                    </a:lnTo>
                    <a:lnTo>
                      <a:pt x="136" y="688"/>
                    </a:lnTo>
                    <a:lnTo>
                      <a:pt x="104" y="720"/>
                    </a:lnTo>
                    <a:lnTo>
                      <a:pt x="71" y="753"/>
                    </a:lnTo>
                    <a:lnTo>
                      <a:pt x="52" y="798"/>
                    </a:lnTo>
                    <a:lnTo>
                      <a:pt x="39" y="843"/>
                    </a:lnTo>
                    <a:lnTo>
                      <a:pt x="7" y="1019"/>
                    </a:lnTo>
                    <a:lnTo>
                      <a:pt x="0" y="1057"/>
                    </a:lnTo>
                    <a:lnTo>
                      <a:pt x="7" y="1096"/>
                    </a:lnTo>
                    <a:lnTo>
                      <a:pt x="13" y="1135"/>
                    </a:lnTo>
                    <a:lnTo>
                      <a:pt x="33" y="1174"/>
                    </a:lnTo>
                    <a:lnTo>
                      <a:pt x="52" y="1207"/>
                    </a:lnTo>
                    <a:lnTo>
                      <a:pt x="78" y="1233"/>
                    </a:lnTo>
                    <a:lnTo>
                      <a:pt x="110" y="1259"/>
                    </a:lnTo>
                    <a:lnTo>
                      <a:pt x="143" y="1278"/>
                    </a:lnTo>
                    <a:lnTo>
                      <a:pt x="953" y="1609"/>
                    </a:lnTo>
                    <a:lnTo>
                      <a:pt x="500" y="1544"/>
                    </a:lnTo>
                    <a:lnTo>
                      <a:pt x="474" y="1544"/>
                    </a:lnTo>
                    <a:lnTo>
                      <a:pt x="441" y="1550"/>
                    </a:lnTo>
                    <a:lnTo>
                      <a:pt x="415" y="1563"/>
                    </a:lnTo>
                    <a:lnTo>
                      <a:pt x="389" y="1576"/>
                    </a:lnTo>
                    <a:lnTo>
                      <a:pt x="370" y="1602"/>
                    </a:lnTo>
                    <a:lnTo>
                      <a:pt x="350" y="1628"/>
                    </a:lnTo>
                    <a:lnTo>
                      <a:pt x="344" y="1654"/>
                    </a:lnTo>
                    <a:lnTo>
                      <a:pt x="337" y="1687"/>
                    </a:lnTo>
                    <a:lnTo>
                      <a:pt x="344" y="1712"/>
                    </a:lnTo>
                    <a:lnTo>
                      <a:pt x="350" y="1732"/>
                    </a:lnTo>
                    <a:lnTo>
                      <a:pt x="357" y="1758"/>
                    </a:lnTo>
                    <a:lnTo>
                      <a:pt x="370" y="1777"/>
                    </a:lnTo>
                    <a:lnTo>
                      <a:pt x="389" y="1790"/>
                    </a:lnTo>
                    <a:lnTo>
                      <a:pt x="409" y="1803"/>
                    </a:lnTo>
                    <a:lnTo>
                      <a:pt x="428" y="1816"/>
                    </a:lnTo>
                    <a:lnTo>
                      <a:pt x="448" y="1823"/>
                    </a:lnTo>
                    <a:lnTo>
                      <a:pt x="1959" y="2166"/>
                    </a:lnTo>
                    <a:lnTo>
                      <a:pt x="2082" y="2205"/>
                    </a:lnTo>
                    <a:lnTo>
                      <a:pt x="2212" y="2231"/>
                    </a:lnTo>
                    <a:lnTo>
                      <a:pt x="2335" y="2244"/>
                    </a:lnTo>
                    <a:lnTo>
                      <a:pt x="2464" y="2251"/>
                    </a:lnTo>
                    <a:lnTo>
                      <a:pt x="2588" y="2244"/>
                    </a:lnTo>
                    <a:lnTo>
                      <a:pt x="2717" y="2225"/>
                    </a:lnTo>
                    <a:lnTo>
                      <a:pt x="2847" y="2199"/>
                    </a:lnTo>
                    <a:lnTo>
                      <a:pt x="2977" y="2166"/>
                    </a:lnTo>
                    <a:lnTo>
                      <a:pt x="2977" y="805"/>
                    </a:lnTo>
                    <a:lnTo>
                      <a:pt x="1965" y="46"/>
                    </a:lnTo>
                    <a:lnTo>
                      <a:pt x="1926" y="20"/>
                    </a:lnTo>
                    <a:lnTo>
                      <a:pt x="1887" y="7"/>
                    </a:lnTo>
                    <a:lnTo>
                      <a:pt x="1848" y="0"/>
                    </a:lnTo>
                    <a:close/>
                  </a:path>
                </a:pathLst>
              </a:custGeom>
              <a:solidFill>
                <a:srgbClr val="8D59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1663;p37"/>
              <p:cNvSpPr/>
              <p:nvPr/>
            </p:nvSpPr>
            <p:spPr>
              <a:xfrm>
                <a:off x="4378854" y="4605421"/>
                <a:ext cx="88132" cy="31551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358" fill="none" extrusionOk="0">
                    <a:moveTo>
                      <a:pt x="1" y="1"/>
                    </a:moveTo>
                    <a:lnTo>
                      <a:pt x="1000" y="357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1664;p37"/>
              <p:cNvSpPr/>
              <p:nvPr/>
            </p:nvSpPr>
            <p:spPr>
              <a:xfrm>
                <a:off x="4583497" y="4587707"/>
                <a:ext cx="45212" cy="135548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538" extrusionOk="0">
                    <a:moveTo>
                      <a:pt x="396" y="1"/>
                    </a:moveTo>
                    <a:lnTo>
                      <a:pt x="0" y="1538"/>
                    </a:lnTo>
                    <a:lnTo>
                      <a:pt x="124" y="1531"/>
                    </a:lnTo>
                    <a:lnTo>
                      <a:pt x="253" y="1512"/>
                    </a:lnTo>
                    <a:lnTo>
                      <a:pt x="383" y="1486"/>
                    </a:lnTo>
                    <a:lnTo>
                      <a:pt x="513" y="1453"/>
                    </a:lnTo>
                    <a:lnTo>
                      <a:pt x="513" y="92"/>
                    </a:lnTo>
                    <a:lnTo>
                      <a:pt x="396" y="1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1665;p37"/>
              <p:cNvSpPr/>
              <p:nvPr/>
            </p:nvSpPr>
            <p:spPr>
              <a:xfrm>
                <a:off x="4183376" y="3934470"/>
                <a:ext cx="287048" cy="156700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1778" extrusionOk="0">
                    <a:moveTo>
                      <a:pt x="870" y="0"/>
                    </a:moveTo>
                    <a:lnTo>
                      <a:pt x="870" y="889"/>
                    </a:lnTo>
                    <a:lnTo>
                      <a:pt x="1" y="1116"/>
                    </a:lnTo>
                    <a:lnTo>
                      <a:pt x="33" y="1148"/>
                    </a:lnTo>
                    <a:lnTo>
                      <a:pt x="118" y="1220"/>
                    </a:lnTo>
                    <a:lnTo>
                      <a:pt x="260" y="1330"/>
                    </a:lnTo>
                    <a:lnTo>
                      <a:pt x="351" y="1388"/>
                    </a:lnTo>
                    <a:lnTo>
                      <a:pt x="455" y="1447"/>
                    </a:lnTo>
                    <a:lnTo>
                      <a:pt x="565" y="1511"/>
                    </a:lnTo>
                    <a:lnTo>
                      <a:pt x="688" y="1570"/>
                    </a:lnTo>
                    <a:lnTo>
                      <a:pt x="825" y="1622"/>
                    </a:lnTo>
                    <a:lnTo>
                      <a:pt x="967" y="1674"/>
                    </a:lnTo>
                    <a:lnTo>
                      <a:pt x="1123" y="1719"/>
                    </a:lnTo>
                    <a:lnTo>
                      <a:pt x="1285" y="1751"/>
                    </a:lnTo>
                    <a:lnTo>
                      <a:pt x="1454" y="1771"/>
                    </a:lnTo>
                    <a:lnTo>
                      <a:pt x="1629" y="1777"/>
                    </a:lnTo>
                    <a:lnTo>
                      <a:pt x="1804" y="1771"/>
                    </a:lnTo>
                    <a:lnTo>
                      <a:pt x="1972" y="1751"/>
                    </a:lnTo>
                    <a:lnTo>
                      <a:pt x="2135" y="1719"/>
                    </a:lnTo>
                    <a:lnTo>
                      <a:pt x="2290" y="1674"/>
                    </a:lnTo>
                    <a:lnTo>
                      <a:pt x="2433" y="1622"/>
                    </a:lnTo>
                    <a:lnTo>
                      <a:pt x="2569" y="1570"/>
                    </a:lnTo>
                    <a:lnTo>
                      <a:pt x="2692" y="1511"/>
                    </a:lnTo>
                    <a:lnTo>
                      <a:pt x="2802" y="1447"/>
                    </a:lnTo>
                    <a:lnTo>
                      <a:pt x="2906" y="1388"/>
                    </a:lnTo>
                    <a:lnTo>
                      <a:pt x="2997" y="1330"/>
                    </a:lnTo>
                    <a:lnTo>
                      <a:pt x="3140" y="1220"/>
                    </a:lnTo>
                    <a:lnTo>
                      <a:pt x="3224" y="1148"/>
                    </a:lnTo>
                    <a:lnTo>
                      <a:pt x="3256" y="1116"/>
                    </a:lnTo>
                    <a:lnTo>
                      <a:pt x="2387" y="889"/>
                    </a:lnTo>
                    <a:lnTo>
                      <a:pt x="2387" y="0"/>
                    </a:lnTo>
                    <a:lnTo>
                      <a:pt x="1629" y="39"/>
                    </a:lnTo>
                    <a:lnTo>
                      <a:pt x="870" y="0"/>
                    </a:lnTo>
                    <a:close/>
                  </a:path>
                </a:pathLst>
              </a:custGeom>
              <a:solidFill>
                <a:srgbClr val="8D59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1666;p37"/>
              <p:cNvSpPr/>
              <p:nvPr/>
            </p:nvSpPr>
            <p:spPr>
              <a:xfrm>
                <a:off x="4259963" y="3934470"/>
                <a:ext cx="133873" cy="54378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617" extrusionOk="0">
                    <a:moveTo>
                      <a:pt x="1" y="0"/>
                    </a:moveTo>
                    <a:lnTo>
                      <a:pt x="1" y="565"/>
                    </a:lnTo>
                    <a:lnTo>
                      <a:pt x="124" y="591"/>
                    </a:lnTo>
                    <a:lnTo>
                      <a:pt x="254" y="610"/>
                    </a:lnTo>
                    <a:lnTo>
                      <a:pt x="377" y="616"/>
                    </a:lnTo>
                    <a:lnTo>
                      <a:pt x="624" y="616"/>
                    </a:lnTo>
                    <a:lnTo>
                      <a:pt x="753" y="610"/>
                    </a:lnTo>
                    <a:lnTo>
                      <a:pt x="883" y="591"/>
                    </a:lnTo>
                    <a:lnTo>
                      <a:pt x="954" y="578"/>
                    </a:lnTo>
                    <a:lnTo>
                      <a:pt x="1019" y="558"/>
                    </a:lnTo>
                    <a:lnTo>
                      <a:pt x="1084" y="532"/>
                    </a:lnTo>
                    <a:lnTo>
                      <a:pt x="1149" y="506"/>
                    </a:lnTo>
                    <a:lnTo>
                      <a:pt x="1214" y="474"/>
                    </a:lnTo>
                    <a:lnTo>
                      <a:pt x="1278" y="435"/>
                    </a:lnTo>
                    <a:lnTo>
                      <a:pt x="1343" y="390"/>
                    </a:lnTo>
                    <a:lnTo>
                      <a:pt x="1402" y="338"/>
                    </a:lnTo>
                    <a:lnTo>
                      <a:pt x="1460" y="273"/>
                    </a:lnTo>
                    <a:lnTo>
                      <a:pt x="1518" y="208"/>
                    </a:lnTo>
                    <a:lnTo>
                      <a:pt x="1518" y="0"/>
                    </a:lnTo>
                    <a:lnTo>
                      <a:pt x="760" y="3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1667;p37"/>
              <p:cNvSpPr/>
              <p:nvPr/>
            </p:nvSpPr>
            <p:spPr>
              <a:xfrm>
                <a:off x="4194833" y="3675537"/>
                <a:ext cx="256730" cy="292159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3315" extrusionOk="0">
                    <a:moveTo>
                      <a:pt x="46" y="1"/>
                    </a:moveTo>
                    <a:lnTo>
                      <a:pt x="20" y="293"/>
                    </a:lnTo>
                    <a:lnTo>
                      <a:pt x="7" y="565"/>
                    </a:lnTo>
                    <a:lnTo>
                      <a:pt x="1" y="824"/>
                    </a:lnTo>
                    <a:lnTo>
                      <a:pt x="1" y="1064"/>
                    </a:lnTo>
                    <a:lnTo>
                      <a:pt x="7" y="1285"/>
                    </a:lnTo>
                    <a:lnTo>
                      <a:pt x="20" y="1499"/>
                    </a:lnTo>
                    <a:lnTo>
                      <a:pt x="40" y="1687"/>
                    </a:lnTo>
                    <a:lnTo>
                      <a:pt x="59" y="1868"/>
                    </a:lnTo>
                    <a:lnTo>
                      <a:pt x="85" y="2037"/>
                    </a:lnTo>
                    <a:lnTo>
                      <a:pt x="117" y="2186"/>
                    </a:lnTo>
                    <a:lnTo>
                      <a:pt x="156" y="2329"/>
                    </a:lnTo>
                    <a:lnTo>
                      <a:pt x="195" y="2459"/>
                    </a:lnTo>
                    <a:lnTo>
                      <a:pt x="241" y="2569"/>
                    </a:lnTo>
                    <a:lnTo>
                      <a:pt x="292" y="2679"/>
                    </a:lnTo>
                    <a:lnTo>
                      <a:pt x="344" y="2770"/>
                    </a:lnTo>
                    <a:lnTo>
                      <a:pt x="396" y="2854"/>
                    </a:lnTo>
                    <a:lnTo>
                      <a:pt x="455" y="2932"/>
                    </a:lnTo>
                    <a:lnTo>
                      <a:pt x="513" y="2997"/>
                    </a:lnTo>
                    <a:lnTo>
                      <a:pt x="578" y="3055"/>
                    </a:lnTo>
                    <a:lnTo>
                      <a:pt x="643" y="3107"/>
                    </a:lnTo>
                    <a:lnTo>
                      <a:pt x="708" y="3152"/>
                    </a:lnTo>
                    <a:lnTo>
                      <a:pt x="772" y="3191"/>
                    </a:lnTo>
                    <a:lnTo>
                      <a:pt x="844" y="3217"/>
                    </a:lnTo>
                    <a:lnTo>
                      <a:pt x="915" y="3243"/>
                    </a:lnTo>
                    <a:lnTo>
                      <a:pt x="980" y="3263"/>
                    </a:lnTo>
                    <a:lnTo>
                      <a:pt x="1051" y="3282"/>
                    </a:lnTo>
                    <a:lnTo>
                      <a:pt x="1187" y="3302"/>
                    </a:lnTo>
                    <a:lnTo>
                      <a:pt x="1324" y="3308"/>
                    </a:lnTo>
                    <a:lnTo>
                      <a:pt x="1460" y="3315"/>
                    </a:lnTo>
                    <a:lnTo>
                      <a:pt x="1589" y="3308"/>
                    </a:lnTo>
                    <a:lnTo>
                      <a:pt x="1726" y="3302"/>
                    </a:lnTo>
                    <a:lnTo>
                      <a:pt x="1862" y="3282"/>
                    </a:lnTo>
                    <a:lnTo>
                      <a:pt x="1933" y="3263"/>
                    </a:lnTo>
                    <a:lnTo>
                      <a:pt x="1998" y="3243"/>
                    </a:lnTo>
                    <a:lnTo>
                      <a:pt x="2069" y="3217"/>
                    </a:lnTo>
                    <a:lnTo>
                      <a:pt x="2141" y="3191"/>
                    </a:lnTo>
                    <a:lnTo>
                      <a:pt x="2206" y="3152"/>
                    </a:lnTo>
                    <a:lnTo>
                      <a:pt x="2270" y="3107"/>
                    </a:lnTo>
                    <a:lnTo>
                      <a:pt x="2335" y="3055"/>
                    </a:lnTo>
                    <a:lnTo>
                      <a:pt x="2400" y="2997"/>
                    </a:lnTo>
                    <a:lnTo>
                      <a:pt x="2458" y="2932"/>
                    </a:lnTo>
                    <a:lnTo>
                      <a:pt x="2517" y="2854"/>
                    </a:lnTo>
                    <a:lnTo>
                      <a:pt x="2569" y="2770"/>
                    </a:lnTo>
                    <a:lnTo>
                      <a:pt x="2621" y="2679"/>
                    </a:lnTo>
                    <a:lnTo>
                      <a:pt x="2672" y="2569"/>
                    </a:lnTo>
                    <a:lnTo>
                      <a:pt x="2718" y="2459"/>
                    </a:lnTo>
                    <a:lnTo>
                      <a:pt x="2757" y="2329"/>
                    </a:lnTo>
                    <a:lnTo>
                      <a:pt x="2796" y="2186"/>
                    </a:lnTo>
                    <a:lnTo>
                      <a:pt x="2828" y="2037"/>
                    </a:lnTo>
                    <a:lnTo>
                      <a:pt x="2854" y="1868"/>
                    </a:lnTo>
                    <a:lnTo>
                      <a:pt x="2874" y="1687"/>
                    </a:lnTo>
                    <a:lnTo>
                      <a:pt x="2893" y="1499"/>
                    </a:lnTo>
                    <a:lnTo>
                      <a:pt x="2906" y="1285"/>
                    </a:lnTo>
                    <a:lnTo>
                      <a:pt x="2912" y="1064"/>
                    </a:lnTo>
                    <a:lnTo>
                      <a:pt x="2912" y="824"/>
                    </a:lnTo>
                    <a:lnTo>
                      <a:pt x="2906" y="565"/>
                    </a:lnTo>
                    <a:lnTo>
                      <a:pt x="2893" y="293"/>
                    </a:lnTo>
                    <a:lnTo>
                      <a:pt x="2867" y="1"/>
                    </a:lnTo>
                    <a:close/>
                  </a:path>
                </a:pathLst>
              </a:custGeom>
              <a:solidFill>
                <a:srgbClr val="8D59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1668;p37"/>
              <p:cNvSpPr/>
              <p:nvPr/>
            </p:nvSpPr>
            <p:spPr>
              <a:xfrm>
                <a:off x="4238283" y="3828182"/>
                <a:ext cx="41246" cy="41246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182" y="0"/>
                    </a:moveTo>
                    <a:lnTo>
                      <a:pt x="143" y="13"/>
                    </a:lnTo>
                    <a:lnTo>
                      <a:pt x="98" y="39"/>
                    </a:lnTo>
                    <a:lnTo>
                      <a:pt x="65" y="65"/>
                    </a:lnTo>
                    <a:lnTo>
                      <a:pt x="39" y="97"/>
                    </a:lnTo>
                    <a:lnTo>
                      <a:pt x="13" y="143"/>
                    </a:lnTo>
                    <a:lnTo>
                      <a:pt x="1" y="182"/>
                    </a:lnTo>
                    <a:lnTo>
                      <a:pt x="1" y="234"/>
                    </a:lnTo>
                    <a:lnTo>
                      <a:pt x="1" y="279"/>
                    </a:lnTo>
                    <a:lnTo>
                      <a:pt x="13" y="324"/>
                    </a:lnTo>
                    <a:lnTo>
                      <a:pt x="39" y="363"/>
                    </a:lnTo>
                    <a:lnTo>
                      <a:pt x="65" y="396"/>
                    </a:lnTo>
                    <a:lnTo>
                      <a:pt x="98" y="422"/>
                    </a:lnTo>
                    <a:lnTo>
                      <a:pt x="143" y="448"/>
                    </a:lnTo>
                    <a:lnTo>
                      <a:pt x="182" y="461"/>
                    </a:lnTo>
                    <a:lnTo>
                      <a:pt x="234" y="467"/>
                    </a:lnTo>
                    <a:lnTo>
                      <a:pt x="279" y="461"/>
                    </a:lnTo>
                    <a:lnTo>
                      <a:pt x="325" y="448"/>
                    </a:lnTo>
                    <a:lnTo>
                      <a:pt x="364" y="422"/>
                    </a:lnTo>
                    <a:lnTo>
                      <a:pt x="396" y="396"/>
                    </a:lnTo>
                    <a:lnTo>
                      <a:pt x="422" y="363"/>
                    </a:lnTo>
                    <a:lnTo>
                      <a:pt x="448" y="324"/>
                    </a:lnTo>
                    <a:lnTo>
                      <a:pt x="461" y="279"/>
                    </a:lnTo>
                    <a:lnTo>
                      <a:pt x="467" y="234"/>
                    </a:lnTo>
                    <a:lnTo>
                      <a:pt x="461" y="182"/>
                    </a:lnTo>
                    <a:lnTo>
                      <a:pt x="448" y="143"/>
                    </a:lnTo>
                    <a:lnTo>
                      <a:pt x="422" y="97"/>
                    </a:lnTo>
                    <a:lnTo>
                      <a:pt x="396" y="65"/>
                    </a:lnTo>
                    <a:lnTo>
                      <a:pt x="364" y="39"/>
                    </a:lnTo>
                    <a:lnTo>
                      <a:pt x="325" y="13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1669;p37"/>
              <p:cNvSpPr/>
              <p:nvPr/>
            </p:nvSpPr>
            <p:spPr>
              <a:xfrm>
                <a:off x="4366868" y="3828182"/>
                <a:ext cx="41246" cy="41246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189" y="0"/>
                    </a:moveTo>
                    <a:lnTo>
                      <a:pt x="143" y="13"/>
                    </a:lnTo>
                    <a:lnTo>
                      <a:pt x="104" y="39"/>
                    </a:lnTo>
                    <a:lnTo>
                      <a:pt x="72" y="65"/>
                    </a:lnTo>
                    <a:lnTo>
                      <a:pt x="46" y="97"/>
                    </a:lnTo>
                    <a:lnTo>
                      <a:pt x="20" y="143"/>
                    </a:lnTo>
                    <a:lnTo>
                      <a:pt x="7" y="182"/>
                    </a:lnTo>
                    <a:lnTo>
                      <a:pt x="1" y="234"/>
                    </a:lnTo>
                    <a:lnTo>
                      <a:pt x="7" y="279"/>
                    </a:lnTo>
                    <a:lnTo>
                      <a:pt x="20" y="324"/>
                    </a:lnTo>
                    <a:lnTo>
                      <a:pt x="46" y="363"/>
                    </a:lnTo>
                    <a:lnTo>
                      <a:pt x="72" y="396"/>
                    </a:lnTo>
                    <a:lnTo>
                      <a:pt x="104" y="422"/>
                    </a:lnTo>
                    <a:lnTo>
                      <a:pt x="143" y="448"/>
                    </a:lnTo>
                    <a:lnTo>
                      <a:pt x="189" y="461"/>
                    </a:lnTo>
                    <a:lnTo>
                      <a:pt x="234" y="467"/>
                    </a:lnTo>
                    <a:lnTo>
                      <a:pt x="286" y="461"/>
                    </a:lnTo>
                    <a:lnTo>
                      <a:pt x="325" y="448"/>
                    </a:lnTo>
                    <a:lnTo>
                      <a:pt x="370" y="422"/>
                    </a:lnTo>
                    <a:lnTo>
                      <a:pt x="403" y="396"/>
                    </a:lnTo>
                    <a:lnTo>
                      <a:pt x="429" y="363"/>
                    </a:lnTo>
                    <a:lnTo>
                      <a:pt x="455" y="324"/>
                    </a:lnTo>
                    <a:lnTo>
                      <a:pt x="468" y="279"/>
                    </a:lnTo>
                    <a:lnTo>
                      <a:pt x="468" y="234"/>
                    </a:lnTo>
                    <a:lnTo>
                      <a:pt x="468" y="182"/>
                    </a:lnTo>
                    <a:lnTo>
                      <a:pt x="455" y="143"/>
                    </a:lnTo>
                    <a:lnTo>
                      <a:pt x="429" y="97"/>
                    </a:lnTo>
                    <a:lnTo>
                      <a:pt x="403" y="65"/>
                    </a:lnTo>
                    <a:lnTo>
                      <a:pt x="370" y="39"/>
                    </a:lnTo>
                    <a:lnTo>
                      <a:pt x="325" y="13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1670;p37"/>
              <p:cNvSpPr/>
              <p:nvPr/>
            </p:nvSpPr>
            <p:spPr>
              <a:xfrm>
                <a:off x="4243394" y="3772130"/>
                <a:ext cx="33314" cy="33226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77" extrusionOk="0">
                    <a:moveTo>
                      <a:pt x="189" y="1"/>
                    </a:moveTo>
                    <a:lnTo>
                      <a:pt x="150" y="7"/>
                    </a:lnTo>
                    <a:lnTo>
                      <a:pt x="111" y="20"/>
                    </a:lnTo>
                    <a:lnTo>
                      <a:pt x="85" y="33"/>
                    </a:lnTo>
                    <a:lnTo>
                      <a:pt x="53" y="59"/>
                    </a:lnTo>
                    <a:lnTo>
                      <a:pt x="33" y="85"/>
                    </a:lnTo>
                    <a:lnTo>
                      <a:pt x="14" y="117"/>
                    </a:lnTo>
                    <a:lnTo>
                      <a:pt x="1" y="150"/>
                    </a:lnTo>
                    <a:lnTo>
                      <a:pt x="1" y="189"/>
                    </a:lnTo>
                    <a:lnTo>
                      <a:pt x="1" y="228"/>
                    </a:lnTo>
                    <a:lnTo>
                      <a:pt x="14" y="267"/>
                    </a:lnTo>
                    <a:lnTo>
                      <a:pt x="33" y="292"/>
                    </a:lnTo>
                    <a:lnTo>
                      <a:pt x="53" y="325"/>
                    </a:lnTo>
                    <a:lnTo>
                      <a:pt x="85" y="344"/>
                    </a:lnTo>
                    <a:lnTo>
                      <a:pt x="111" y="364"/>
                    </a:lnTo>
                    <a:lnTo>
                      <a:pt x="150" y="377"/>
                    </a:lnTo>
                    <a:lnTo>
                      <a:pt x="228" y="377"/>
                    </a:lnTo>
                    <a:lnTo>
                      <a:pt x="260" y="364"/>
                    </a:lnTo>
                    <a:lnTo>
                      <a:pt x="293" y="344"/>
                    </a:lnTo>
                    <a:lnTo>
                      <a:pt x="319" y="325"/>
                    </a:lnTo>
                    <a:lnTo>
                      <a:pt x="345" y="292"/>
                    </a:lnTo>
                    <a:lnTo>
                      <a:pt x="358" y="267"/>
                    </a:lnTo>
                    <a:lnTo>
                      <a:pt x="371" y="228"/>
                    </a:lnTo>
                    <a:lnTo>
                      <a:pt x="377" y="189"/>
                    </a:lnTo>
                    <a:lnTo>
                      <a:pt x="371" y="150"/>
                    </a:lnTo>
                    <a:lnTo>
                      <a:pt x="358" y="117"/>
                    </a:lnTo>
                    <a:lnTo>
                      <a:pt x="345" y="85"/>
                    </a:lnTo>
                    <a:lnTo>
                      <a:pt x="319" y="59"/>
                    </a:lnTo>
                    <a:lnTo>
                      <a:pt x="293" y="33"/>
                    </a:lnTo>
                    <a:lnTo>
                      <a:pt x="260" y="20"/>
                    </a:lnTo>
                    <a:lnTo>
                      <a:pt x="228" y="7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1671;p37"/>
              <p:cNvSpPr/>
              <p:nvPr/>
            </p:nvSpPr>
            <p:spPr>
              <a:xfrm>
                <a:off x="4369776" y="3772130"/>
                <a:ext cx="33226" cy="33226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7" extrusionOk="0">
                    <a:moveTo>
                      <a:pt x="188" y="1"/>
                    </a:moveTo>
                    <a:lnTo>
                      <a:pt x="149" y="7"/>
                    </a:lnTo>
                    <a:lnTo>
                      <a:pt x="117" y="20"/>
                    </a:lnTo>
                    <a:lnTo>
                      <a:pt x="84" y="33"/>
                    </a:lnTo>
                    <a:lnTo>
                      <a:pt x="58" y="59"/>
                    </a:lnTo>
                    <a:lnTo>
                      <a:pt x="32" y="85"/>
                    </a:lnTo>
                    <a:lnTo>
                      <a:pt x="20" y="117"/>
                    </a:lnTo>
                    <a:lnTo>
                      <a:pt x="7" y="150"/>
                    </a:lnTo>
                    <a:lnTo>
                      <a:pt x="0" y="189"/>
                    </a:lnTo>
                    <a:lnTo>
                      <a:pt x="7" y="228"/>
                    </a:lnTo>
                    <a:lnTo>
                      <a:pt x="20" y="267"/>
                    </a:lnTo>
                    <a:lnTo>
                      <a:pt x="32" y="292"/>
                    </a:lnTo>
                    <a:lnTo>
                      <a:pt x="58" y="325"/>
                    </a:lnTo>
                    <a:lnTo>
                      <a:pt x="84" y="344"/>
                    </a:lnTo>
                    <a:lnTo>
                      <a:pt x="117" y="364"/>
                    </a:lnTo>
                    <a:lnTo>
                      <a:pt x="149" y="377"/>
                    </a:lnTo>
                    <a:lnTo>
                      <a:pt x="227" y="377"/>
                    </a:lnTo>
                    <a:lnTo>
                      <a:pt x="266" y="364"/>
                    </a:lnTo>
                    <a:lnTo>
                      <a:pt x="292" y="344"/>
                    </a:lnTo>
                    <a:lnTo>
                      <a:pt x="324" y="325"/>
                    </a:lnTo>
                    <a:lnTo>
                      <a:pt x="344" y="292"/>
                    </a:lnTo>
                    <a:lnTo>
                      <a:pt x="363" y="267"/>
                    </a:lnTo>
                    <a:lnTo>
                      <a:pt x="376" y="228"/>
                    </a:lnTo>
                    <a:lnTo>
                      <a:pt x="376" y="189"/>
                    </a:lnTo>
                    <a:lnTo>
                      <a:pt x="376" y="150"/>
                    </a:lnTo>
                    <a:lnTo>
                      <a:pt x="363" y="117"/>
                    </a:lnTo>
                    <a:lnTo>
                      <a:pt x="344" y="85"/>
                    </a:lnTo>
                    <a:lnTo>
                      <a:pt x="324" y="59"/>
                    </a:lnTo>
                    <a:lnTo>
                      <a:pt x="292" y="33"/>
                    </a:lnTo>
                    <a:lnTo>
                      <a:pt x="266" y="20"/>
                    </a:lnTo>
                    <a:lnTo>
                      <a:pt x="227" y="7"/>
                    </a:lnTo>
                    <a:lnTo>
                      <a:pt x="18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1672;p37"/>
              <p:cNvSpPr/>
              <p:nvPr/>
            </p:nvSpPr>
            <p:spPr>
              <a:xfrm>
                <a:off x="4306850" y="3769839"/>
                <a:ext cx="33843" cy="73238"/>
              </a:xfrm>
              <a:custGeom>
                <a:avLst/>
                <a:gdLst/>
                <a:ahLst/>
                <a:cxnLst/>
                <a:rect l="l" t="t" r="r" b="b"/>
                <a:pathLst>
                  <a:path w="384" h="831" fill="none" extrusionOk="0">
                    <a:moveTo>
                      <a:pt x="98" y="1"/>
                    </a:moveTo>
                    <a:lnTo>
                      <a:pt x="137" y="215"/>
                    </a:lnTo>
                    <a:lnTo>
                      <a:pt x="1" y="831"/>
                    </a:lnTo>
                    <a:lnTo>
                      <a:pt x="383" y="83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1673;p37"/>
              <p:cNvSpPr/>
              <p:nvPr/>
            </p:nvSpPr>
            <p:spPr>
              <a:xfrm>
                <a:off x="4276620" y="3866432"/>
                <a:ext cx="100647" cy="6301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715" extrusionOk="0">
                    <a:moveTo>
                      <a:pt x="0" y="1"/>
                    </a:moveTo>
                    <a:lnTo>
                      <a:pt x="32" y="111"/>
                    </a:lnTo>
                    <a:lnTo>
                      <a:pt x="71" y="228"/>
                    </a:lnTo>
                    <a:lnTo>
                      <a:pt x="130" y="357"/>
                    </a:lnTo>
                    <a:lnTo>
                      <a:pt x="169" y="422"/>
                    </a:lnTo>
                    <a:lnTo>
                      <a:pt x="208" y="487"/>
                    </a:lnTo>
                    <a:lnTo>
                      <a:pt x="253" y="545"/>
                    </a:lnTo>
                    <a:lnTo>
                      <a:pt x="305" y="604"/>
                    </a:lnTo>
                    <a:lnTo>
                      <a:pt x="363" y="649"/>
                    </a:lnTo>
                    <a:lnTo>
                      <a:pt x="428" y="682"/>
                    </a:lnTo>
                    <a:lnTo>
                      <a:pt x="499" y="708"/>
                    </a:lnTo>
                    <a:lnTo>
                      <a:pt x="532" y="714"/>
                    </a:lnTo>
                    <a:lnTo>
                      <a:pt x="610" y="714"/>
                    </a:lnTo>
                    <a:lnTo>
                      <a:pt x="642" y="708"/>
                    </a:lnTo>
                    <a:lnTo>
                      <a:pt x="713" y="682"/>
                    </a:lnTo>
                    <a:lnTo>
                      <a:pt x="778" y="649"/>
                    </a:lnTo>
                    <a:lnTo>
                      <a:pt x="837" y="604"/>
                    </a:lnTo>
                    <a:lnTo>
                      <a:pt x="888" y="545"/>
                    </a:lnTo>
                    <a:lnTo>
                      <a:pt x="934" y="487"/>
                    </a:lnTo>
                    <a:lnTo>
                      <a:pt x="973" y="422"/>
                    </a:lnTo>
                    <a:lnTo>
                      <a:pt x="1012" y="357"/>
                    </a:lnTo>
                    <a:lnTo>
                      <a:pt x="1070" y="228"/>
                    </a:lnTo>
                    <a:lnTo>
                      <a:pt x="1109" y="111"/>
                    </a:lnTo>
                    <a:lnTo>
                      <a:pt x="1141" y="1"/>
                    </a:lnTo>
                    <a:close/>
                  </a:path>
                </a:pathLst>
              </a:custGeom>
              <a:solidFill>
                <a:srgbClr val="5E2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1674;p37"/>
              <p:cNvSpPr/>
              <p:nvPr/>
            </p:nvSpPr>
            <p:spPr>
              <a:xfrm>
                <a:off x="4233171" y="3747012"/>
                <a:ext cx="57815" cy="5817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6" fill="none" extrusionOk="0">
                    <a:moveTo>
                      <a:pt x="0" y="65"/>
                    </a:moveTo>
                    <a:lnTo>
                      <a:pt x="0" y="65"/>
                    </a:lnTo>
                    <a:lnTo>
                      <a:pt x="52" y="46"/>
                    </a:lnTo>
                    <a:lnTo>
                      <a:pt x="117" y="26"/>
                    </a:lnTo>
                    <a:lnTo>
                      <a:pt x="195" y="13"/>
                    </a:lnTo>
                    <a:lnTo>
                      <a:pt x="298" y="0"/>
                    </a:lnTo>
                    <a:lnTo>
                      <a:pt x="409" y="7"/>
                    </a:lnTo>
                    <a:lnTo>
                      <a:pt x="467" y="13"/>
                    </a:lnTo>
                    <a:lnTo>
                      <a:pt x="525" y="26"/>
                    </a:lnTo>
                    <a:lnTo>
                      <a:pt x="590" y="39"/>
                    </a:lnTo>
                    <a:lnTo>
                      <a:pt x="655" y="6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1675;p37"/>
              <p:cNvSpPr/>
              <p:nvPr/>
            </p:nvSpPr>
            <p:spPr>
              <a:xfrm>
                <a:off x="4355411" y="3747012"/>
                <a:ext cx="57815" cy="5817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6" fill="none" extrusionOk="0">
                    <a:moveTo>
                      <a:pt x="656" y="65"/>
                    </a:moveTo>
                    <a:lnTo>
                      <a:pt x="656" y="65"/>
                    </a:lnTo>
                    <a:lnTo>
                      <a:pt x="604" y="46"/>
                    </a:lnTo>
                    <a:lnTo>
                      <a:pt x="539" y="26"/>
                    </a:lnTo>
                    <a:lnTo>
                      <a:pt x="461" y="13"/>
                    </a:lnTo>
                    <a:lnTo>
                      <a:pt x="358" y="0"/>
                    </a:lnTo>
                    <a:lnTo>
                      <a:pt x="247" y="7"/>
                    </a:lnTo>
                    <a:lnTo>
                      <a:pt x="189" y="13"/>
                    </a:lnTo>
                    <a:lnTo>
                      <a:pt x="131" y="26"/>
                    </a:lnTo>
                    <a:lnTo>
                      <a:pt x="66" y="39"/>
                    </a:lnTo>
                    <a:lnTo>
                      <a:pt x="1" y="6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1676;p37"/>
              <p:cNvSpPr/>
              <p:nvPr/>
            </p:nvSpPr>
            <p:spPr>
              <a:xfrm>
                <a:off x="4292572" y="3894987"/>
                <a:ext cx="68655" cy="34460"/>
              </a:xfrm>
              <a:custGeom>
                <a:avLst/>
                <a:gdLst/>
                <a:ahLst/>
                <a:cxnLst/>
                <a:rect l="l" t="t" r="r" b="b"/>
                <a:pathLst>
                  <a:path w="779" h="391" extrusionOk="0">
                    <a:moveTo>
                      <a:pt x="338" y="1"/>
                    </a:moveTo>
                    <a:lnTo>
                      <a:pt x="286" y="7"/>
                    </a:lnTo>
                    <a:lnTo>
                      <a:pt x="234" y="20"/>
                    </a:lnTo>
                    <a:lnTo>
                      <a:pt x="182" y="33"/>
                    </a:lnTo>
                    <a:lnTo>
                      <a:pt x="137" y="53"/>
                    </a:lnTo>
                    <a:lnTo>
                      <a:pt x="91" y="72"/>
                    </a:lnTo>
                    <a:lnTo>
                      <a:pt x="1" y="124"/>
                    </a:lnTo>
                    <a:lnTo>
                      <a:pt x="40" y="176"/>
                    </a:lnTo>
                    <a:lnTo>
                      <a:pt x="78" y="228"/>
                    </a:lnTo>
                    <a:lnTo>
                      <a:pt x="117" y="273"/>
                    </a:lnTo>
                    <a:lnTo>
                      <a:pt x="169" y="312"/>
                    </a:lnTo>
                    <a:lnTo>
                      <a:pt x="215" y="345"/>
                    </a:lnTo>
                    <a:lnTo>
                      <a:pt x="273" y="371"/>
                    </a:lnTo>
                    <a:lnTo>
                      <a:pt x="325" y="384"/>
                    </a:lnTo>
                    <a:lnTo>
                      <a:pt x="390" y="390"/>
                    </a:lnTo>
                    <a:lnTo>
                      <a:pt x="455" y="384"/>
                    </a:lnTo>
                    <a:lnTo>
                      <a:pt x="506" y="371"/>
                    </a:lnTo>
                    <a:lnTo>
                      <a:pt x="565" y="345"/>
                    </a:lnTo>
                    <a:lnTo>
                      <a:pt x="610" y="312"/>
                    </a:lnTo>
                    <a:lnTo>
                      <a:pt x="662" y="273"/>
                    </a:lnTo>
                    <a:lnTo>
                      <a:pt x="701" y="228"/>
                    </a:lnTo>
                    <a:lnTo>
                      <a:pt x="740" y="176"/>
                    </a:lnTo>
                    <a:lnTo>
                      <a:pt x="779" y="124"/>
                    </a:lnTo>
                    <a:lnTo>
                      <a:pt x="688" y="72"/>
                    </a:lnTo>
                    <a:lnTo>
                      <a:pt x="643" y="53"/>
                    </a:lnTo>
                    <a:lnTo>
                      <a:pt x="597" y="33"/>
                    </a:lnTo>
                    <a:lnTo>
                      <a:pt x="545" y="20"/>
                    </a:lnTo>
                    <a:lnTo>
                      <a:pt x="493" y="7"/>
                    </a:lnTo>
                    <a:lnTo>
                      <a:pt x="442" y="1"/>
                    </a:lnTo>
                    <a:close/>
                  </a:path>
                </a:pathLst>
              </a:custGeom>
              <a:solidFill>
                <a:srgbClr val="D454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1677;p37"/>
              <p:cNvSpPr/>
              <p:nvPr/>
            </p:nvSpPr>
            <p:spPr>
              <a:xfrm>
                <a:off x="4257143" y="3842989"/>
                <a:ext cx="132111" cy="23531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267" extrusionOk="0">
                    <a:moveTo>
                      <a:pt x="753" y="1"/>
                    </a:moveTo>
                    <a:lnTo>
                      <a:pt x="649" y="7"/>
                    </a:lnTo>
                    <a:lnTo>
                      <a:pt x="552" y="14"/>
                    </a:lnTo>
                    <a:lnTo>
                      <a:pt x="467" y="27"/>
                    </a:lnTo>
                    <a:lnTo>
                      <a:pt x="390" y="40"/>
                    </a:lnTo>
                    <a:lnTo>
                      <a:pt x="325" y="66"/>
                    </a:lnTo>
                    <a:lnTo>
                      <a:pt x="260" y="85"/>
                    </a:lnTo>
                    <a:lnTo>
                      <a:pt x="208" y="111"/>
                    </a:lnTo>
                    <a:lnTo>
                      <a:pt x="163" y="137"/>
                    </a:lnTo>
                    <a:lnTo>
                      <a:pt x="85" y="182"/>
                    </a:lnTo>
                    <a:lnTo>
                      <a:pt x="39" y="228"/>
                    </a:lnTo>
                    <a:lnTo>
                      <a:pt x="14" y="254"/>
                    </a:lnTo>
                    <a:lnTo>
                      <a:pt x="1" y="267"/>
                    </a:lnTo>
                    <a:lnTo>
                      <a:pt x="1499" y="267"/>
                    </a:lnTo>
                    <a:lnTo>
                      <a:pt x="1486" y="254"/>
                    </a:lnTo>
                    <a:lnTo>
                      <a:pt x="1460" y="228"/>
                    </a:lnTo>
                    <a:lnTo>
                      <a:pt x="1414" y="182"/>
                    </a:lnTo>
                    <a:lnTo>
                      <a:pt x="1336" y="137"/>
                    </a:lnTo>
                    <a:lnTo>
                      <a:pt x="1291" y="111"/>
                    </a:lnTo>
                    <a:lnTo>
                      <a:pt x="1239" y="85"/>
                    </a:lnTo>
                    <a:lnTo>
                      <a:pt x="1181" y="66"/>
                    </a:lnTo>
                    <a:lnTo>
                      <a:pt x="1109" y="40"/>
                    </a:lnTo>
                    <a:lnTo>
                      <a:pt x="1032" y="27"/>
                    </a:lnTo>
                    <a:lnTo>
                      <a:pt x="947" y="14"/>
                    </a:lnTo>
                    <a:lnTo>
                      <a:pt x="850" y="7"/>
                    </a:lnTo>
                    <a:lnTo>
                      <a:pt x="75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1678;p37"/>
              <p:cNvSpPr/>
              <p:nvPr/>
            </p:nvSpPr>
            <p:spPr>
              <a:xfrm>
                <a:off x="4190251" y="3675537"/>
                <a:ext cx="58961" cy="81875"/>
              </a:xfrm>
              <a:custGeom>
                <a:avLst/>
                <a:gdLst/>
                <a:ahLst/>
                <a:cxnLst/>
                <a:rect l="l" t="t" r="r" b="b"/>
                <a:pathLst>
                  <a:path w="669" h="929" extrusionOk="0">
                    <a:moveTo>
                      <a:pt x="1" y="1"/>
                    </a:moveTo>
                    <a:lnTo>
                      <a:pt x="40" y="928"/>
                    </a:lnTo>
                    <a:lnTo>
                      <a:pt x="66" y="922"/>
                    </a:lnTo>
                    <a:lnTo>
                      <a:pt x="137" y="896"/>
                    </a:lnTo>
                    <a:lnTo>
                      <a:pt x="189" y="870"/>
                    </a:lnTo>
                    <a:lnTo>
                      <a:pt x="241" y="837"/>
                    </a:lnTo>
                    <a:lnTo>
                      <a:pt x="299" y="805"/>
                    </a:lnTo>
                    <a:lnTo>
                      <a:pt x="357" y="753"/>
                    </a:lnTo>
                    <a:lnTo>
                      <a:pt x="416" y="701"/>
                    </a:lnTo>
                    <a:lnTo>
                      <a:pt x="468" y="636"/>
                    </a:lnTo>
                    <a:lnTo>
                      <a:pt x="526" y="558"/>
                    </a:lnTo>
                    <a:lnTo>
                      <a:pt x="571" y="474"/>
                    </a:lnTo>
                    <a:lnTo>
                      <a:pt x="610" y="377"/>
                    </a:lnTo>
                    <a:lnTo>
                      <a:pt x="643" y="267"/>
                    </a:lnTo>
                    <a:lnTo>
                      <a:pt x="662" y="143"/>
                    </a:lnTo>
                    <a:lnTo>
                      <a:pt x="66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1679;p37"/>
              <p:cNvSpPr/>
              <p:nvPr/>
            </p:nvSpPr>
            <p:spPr>
              <a:xfrm>
                <a:off x="4397185" y="3675537"/>
                <a:ext cx="58961" cy="81875"/>
              </a:xfrm>
              <a:custGeom>
                <a:avLst/>
                <a:gdLst/>
                <a:ahLst/>
                <a:cxnLst/>
                <a:rect l="l" t="t" r="r" b="b"/>
                <a:pathLst>
                  <a:path w="669" h="929" extrusionOk="0">
                    <a:moveTo>
                      <a:pt x="0" y="1"/>
                    </a:moveTo>
                    <a:lnTo>
                      <a:pt x="7" y="143"/>
                    </a:lnTo>
                    <a:lnTo>
                      <a:pt x="26" y="267"/>
                    </a:lnTo>
                    <a:lnTo>
                      <a:pt x="59" y="377"/>
                    </a:lnTo>
                    <a:lnTo>
                      <a:pt x="98" y="474"/>
                    </a:lnTo>
                    <a:lnTo>
                      <a:pt x="143" y="558"/>
                    </a:lnTo>
                    <a:lnTo>
                      <a:pt x="201" y="636"/>
                    </a:lnTo>
                    <a:lnTo>
                      <a:pt x="253" y="701"/>
                    </a:lnTo>
                    <a:lnTo>
                      <a:pt x="312" y="753"/>
                    </a:lnTo>
                    <a:lnTo>
                      <a:pt x="370" y="805"/>
                    </a:lnTo>
                    <a:lnTo>
                      <a:pt x="428" y="837"/>
                    </a:lnTo>
                    <a:lnTo>
                      <a:pt x="480" y="870"/>
                    </a:lnTo>
                    <a:lnTo>
                      <a:pt x="532" y="896"/>
                    </a:lnTo>
                    <a:lnTo>
                      <a:pt x="603" y="922"/>
                    </a:lnTo>
                    <a:lnTo>
                      <a:pt x="629" y="928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1680;p37"/>
              <p:cNvSpPr/>
              <p:nvPr/>
            </p:nvSpPr>
            <p:spPr>
              <a:xfrm>
                <a:off x="4176590" y="3661260"/>
                <a:ext cx="293217" cy="51558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585" extrusionOk="0">
                    <a:moveTo>
                      <a:pt x="26" y="1"/>
                    </a:moveTo>
                    <a:lnTo>
                      <a:pt x="13" y="14"/>
                    </a:lnTo>
                    <a:lnTo>
                      <a:pt x="0" y="27"/>
                    </a:lnTo>
                    <a:lnTo>
                      <a:pt x="0" y="46"/>
                    </a:lnTo>
                    <a:lnTo>
                      <a:pt x="0" y="539"/>
                    </a:lnTo>
                    <a:lnTo>
                      <a:pt x="0" y="558"/>
                    </a:lnTo>
                    <a:lnTo>
                      <a:pt x="13" y="571"/>
                    </a:lnTo>
                    <a:lnTo>
                      <a:pt x="26" y="584"/>
                    </a:lnTo>
                    <a:lnTo>
                      <a:pt x="3301" y="584"/>
                    </a:lnTo>
                    <a:lnTo>
                      <a:pt x="3314" y="571"/>
                    </a:lnTo>
                    <a:lnTo>
                      <a:pt x="3327" y="558"/>
                    </a:lnTo>
                    <a:lnTo>
                      <a:pt x="3327" y="539"/>
                    </a:lnTo>
                    <a:lnTo>
                      <a:pt x="3327" y="46"/>
                    </a:lnTo>
                    <a:lnTo>
                      <a:pt x="3327" y="27"/>
                    </a:lnTo>
                    <a:lnTo>
                      <a:pt x="3314" y="14"/>
                    </a:lnTo>
                    <a:lnTo>
                      <a:pt x="330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6" name="Google Shape;1681;p37"/>
            <p:cNvGrpSpPr/>
            <p:nvPr/>
          </p:nvGrpSpPr>
          <p:grpSpPr>
            <a:xfrm>
              <a:off x="4669297" y="3138762"/>
              <a:ext cx="955321" cy="1147730"/>
              <a:chOff x="-1217025" y="4972933"/>
              <a:chExt cx="1265493" cy="1520374"/>
            </a:xfrm>
          </p:grpSpPr>
          <p:sp>
            <p:nvSpPr>
              <p:cNvPr id="339" name="Google Shape;1682;p37"/>
              <p:cNvSpPr/>
              <p:nvPr/>
            </p:nvSpPr>
            <p:spPr>
              <a:xfrm>
                <a:off x="-770106" y="6257726"/>
                <a:ext cx="325914" cy="235578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2673" extrusionOk="0">
                    <a:moveTo>
                      <a:pt x="1363" y="1"/>
                    </a:moveTo>
                    <a:lnTo>
                      <a:pt x="1" y="2673"/>
                    </a:lnTo>
                    <a:lnTo>
                      <a:pt x="3697" y="2673"/>
                    </a:lnTo>
                    <a:lnTo>
                      <a:pt x="136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1683;p37"/>
              <p:cNvSpPr/>
              <p:nvPr/>
            </p:nvSpPr>
            <p:spPr>
              <a:xfrm>
                <a:off x="-1207859" y="5126724"/>
                <a:ext cx="238398" cy="358964"/>
              </a:xfrm>
              <a:custGeom>
                <a:avLst/>
                <a:gdLst/>
                <a:ahLst/>
                <a:cxnLst/>
                <a:rect l="l" t="t" r="r" b="b"/>
                <a:pathLst>
                  <a:path w="2705" h="4073" extrusionOk="0">
                    <a:moveTo>
                      <a:pt x="2374" y="0"/>
                    </a:moveTo>
                    <a:lnTo>
                      <a:pt x="156" y="2802"/>
                    </a:lnTo>
                    <a:lnTo>
                      <a:pt x="110" y="2873"/>
                    </a:lnTo>
                    <a:lnTo>
                      <a:pt x="65" y="2951"/>
                    </a:lnTo>
                    <a:lnTo>
                      <a:pt x="39" y="3029"/>
                    </a:lnTo>
                    <a:lnTo>
                      <a:pt x="13" y="3106"/>
                    </a:lnTo>
                    <a:lnTo>
                      <a:pt x="7" y="3191"/>
                    </a:lnTo>
                    <a:lnTo>
                      <a:pt x="0" y="3269"/>
                    </a:lnTo>
                    <a:lnTo>
                      <a:pt x="7" y="3353"/>
                    </a:lnTo>
                    <a:lnTo>
                      <a:pt x="20" y="3431"/>
                    </a:lnTo>
                    <a:lnTo>
                      <a:pt x="46" y="3509"/>
                    </a:lnTo>
                    <a:lnTo>
                      <a:pt x="78" y="3580"/>
                    </a:lnTo>
                    <a:lnTo>
                      <a:pt x="117" y="3651"/>
                    </a:lnTo>
                    <a:lnTo>
                      <a:pt x="162" y="3716"/>
                    </a:lnTo>
                    <a:lnTo>
                      <a:pt x="221" y="3774"/>
                    </a:lnTo>
                    <a:lnTo>
                      <a:pt x="286" y="3833"/>
                    </a:lnTo>
                    <a:lnTo>
                      <a:pt x="357" y="3878"/>
                    </a:lnTo>
                    <a:lnTo>
                      <a:pt x="435" y="3917"/>
                    </a:lnTo>
                    <a:lnTo>
                      <a:pt x="629" y="4008"/>
                    </a:lnTo>
                    <a:lnTo>
                      <a:pt x="694" y="4034"/>
                    </a:lnTo>
                    <a:lnTo>
                      <a:pt x="759" y="4053"/>
                    </a:lnTo>
                    <a:lnTo>
                      <a:pt x="830" y="4066"/>
                    </a:lnTo>
                    <a:lnTo>
                      <a:pt x="895" y="4073"/>
                    </a:lnTo>
                    <a:lnTo>
                      <a:pt x="966" y="4073"/>
                    </a:lnTo>
                    <a:lnTo>
                      <a:pt x="1031" y="4066"/>
                    </a:lnTo>
                    <a:lnTo>
                      <a:pt x="1096" y="4047"/>
                    </a:lnTo>
                    <a:lnTo>
                      <a:pt x="1161" y="4034"/>
                    </a:lnTo>
                    <a:lnTo>
                      <a:pt x="1226" y="4008"/>
                    </a:lnTo>
                    <a:lnTo>
                      <a:pt x="1284" y="3975"/>
                    </a:lnTo>
                    <a:lnTo>
                      <a:pt x="1343" y="3937"/>
                    </a:lnTo>
                    <a:lnTo>
                      <a:pt x="1394" y="3898"/>
                    </a:lnTo>
                    <a:lnTo>
                      <a:pt x="1446" y="3852"/>
                    </a:lnTo>
                    <a:lnTo>
                      <a:pt x="1492" y="3800"/>
                    </a:lnTo>
                    <a:lnTo>
                      <a:pt x="1537" y="3742"/>
                    </a:lnTo>
                    <a:lnTo>
                      <a:pt x="1570" y="3684"/>
                    </a:lnTo>
                    <a:lnTo>
                      <a:pt x="2704" y="1524"/>
                    </a:lnTo>
                    <a:lnTo>
                      <a:pt x="237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1684;p37"/>
              <p:cNvSpPr/>
              <p:nvPr/>
            </p:nvSpPr>
            <p:spPr>
              <a:xfrm>
                <a:off x="-770106" y="6257726"/>
                <a:ext cx="325914" cy="235578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2673" extrusionOk="0">
                    <a:moveTo>
                      <a:pt x="1363" y="1"/>
                    </a:moveTo>
                    <a:lnTo>
                      <a:pt x="1" y="2673"/>
                    </a:lnTo>
                    <a:lnTo>
                      <a:pt x="3697" y="2673"/>
                    </a:lnTo>
                    <a:lnTo>
                      <a:pt x="1363" y="1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1685;p37"/>
              <p:cNvSpPr/>
              <p:nvPr/>
            </p:nvSpPr>
            <p:spPr>
              <a:xfrm>
                <a:off x="-170541" y="5904580"/>
                <a:ext cx="219009" cy="461286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5234" extrusionOk="0">
                    <a:moveTo>
                      <a:pt x="2309" y="0"/>
                    </a:moveTo>
                    <a:lnTo>
                      <a:pt x="2283" y="7"/>
                    </a:lnTo>
                    <a:lnTo>
                      <a:pt x="2264" y="26"/>
                    </a:lnTo>
                    <a:lnTo>
                      <a:pt x="2251" y="46"/>
                    </a:lnTo>
                    <a:lnTo>
                      <a:pt x="2244" y="78"/>
                    </a:lnTo>
                    <a:lnTo>
                      <a:pt x="2231" y="292"/>
                    </a:lnTo>
                    <a:lnTo>
                      <a:pt x="2212" y="500"/>
                    </a:lnTo>
                    <a:lnTo>
                      <a:pt x="2192" y="701"/>
                    </a:lnTo>
                    <a:lnTo>
                      <a:pt x="2160" y="902"/>
                    </a:lnTo>
                    <a:lnTo>
                      <a:pt x="2121" y="1090"/>
                    </a:lnTo>
                    <a:lnTo>
                      <a:pt x="2076" y="1278"/>
                    </a:lnTo>
                    <a:lnTo>
                      <a:pt x="2024" y="1459"/>
                    </a:lnTo>
                    <a:lnTo>
                      <a:pt x="1972" y="1634"/>
                    </a:lnTo>
                    <a:lnTo>
                      <a:pt x="1907" y="1803"/>
                    </a:lnTo>
                    <a:lnTo>
                      <a:pt x="1842" y="1965"/>
                    </a:lnTo>
                    <a:lnTo>
                      <a:pt x="1771" y="2121"/>
                    </a:lnTo>
                    <a:lnTo>
                      <a:pt x="1699" y="2276"/>
                    </a:lnTo>
                    <a:lnTo>
                      <a:pt x="1622" y="2419"/>
                    </a:lnTo>
                    <a:lnTo>
                      <a:pt x="1544" y="2562"/>
                    </a:lnTo>
                    <a:lnTo>
                      <a:pt x="1460" y="2698"/>
                    </a:lnTo>
                    <a:lnTo>
                      <a:pt x="1375" y="2821"/>
                    </a:lnTo>
                    <a:lnTo>
                      <a:pt x="1284" y="2944"/>
                    </a:lnTo>
                    <a:lnTo>
                      <a:pt x="1200" y="3061"/>
                    </a:lnTo>
                    <a:lnTo>
                      <a:pt x="1109" y="3171"/>
                    </a:lnTo>
                    <a:lnTo>
                      <a:pt x="1019" y="3275"/>
                    </a:lnTo>
                    <a:lnTo>
                      <a:pt x="921" y="3372"/>
                    </a:lnTo>
                    <a:lnTo>
                      <a:pt x="831" y="3463"/>
                    </a:lnTo>
                    <a:lnTo>
                      <a:pt x="740" y="3548"/>
                    </a:lnTo>
                    <a:lnTo>
                      <a:pt x="649" y="3625"/>
                    </a:lnTo>
                    <a:lnTo>
                      <a:pt x="558" y="3697"/>
                    </a:lnTo>
                    <a:lnTo>
                      <a:pt x="474" y="3755"/>
                    </a:lnTo>
                    <a:lnTo>
                      <a:pt x="390" y="3813"/>
                    </a:lnTo>
                    <a:lnTo>
                      <a:pt x="305" y="3865"/>
                    </a:lnTo>
                    <a:lnTo>
                      <a:pt x="221" y="3911"/>
                    </a:lnTo>
                    <a:lnTo>
                      <a:pt x="143" y="3950"/>
                    </a:lnTo>
                    <a:lnTo>
                      <a:pt x="72" y="3982"/>
                    </a:lnTo>
                    <a:lnTo>
                      <a:pt x="0" y="4001"/>
                    </a:lnTo>
                    <a:lnTo>
                      <a:pt x="221" y="5234"/>
                    </a:lnTo>
                    <a:lnTo>
                      <a:pt x="338" y="5149"/>
                    </a:lnTo>
                    <a:lnTo>
                      <a:pt x="474" y="5046"/>
                    </a:lnTo>
                    <a:lnTo>
                      <a:pt x="649" y="4896"/>
                    </a:lnTo>
                    <a:lnTo>
                      <a:pt x="850" y="4715"/>
                    </a:lnTo>
                    <a:lnTo>
                      <a:pt x="960" y="4605"/>
                    </a:lnTo>
                    <a:lnTo>
                      <a:pt x="1070" y="4481"/>
                    </a:lnTo>
                    <a:lnTo>
                      <a:pt x="1187" y="4352"/>
                    </a:lnTo>
                    <a:lnTo>
                      <a:pt x="1304" y="4215"/>
                    </a:lnTo>
                    <a:lnTo>
                      <a:pt x="1427" y="4066"/>
                    </a:lnTo>
                    <a:lnTo>
                      <a:pt x="1544" y="3911"/>
                    </a:lnTo>
                    <a:lnTo>
                      <a:pt x="1661" y="3742"/>
                    </a:lnTo>
                    <a:lnTo>
                      <a:pt x="1771" y="3561"/>
                    </a:lnTo>
                    <a:lnTo>
                      <a:pt x="1881" y="3372"/>
                    </a:lnTo>
                    <a:lnTo>
                      <a:pt x="1985" y="3171"/>
                    </a:lnTo>
                    <a:lnTo>
                      <a:pt x="2076" y="2964"/>
                    </a:lnTo>
                    <a:lnTo>
                      <a:pt x="2166" y="2750"/>
                    </a:lnTo>
                    <a:lnTo>
                      <a:pt x="2251" y="2523"/>
                    </a:lnTo>
                    <a:lnTo>
                      <a:pt x="2322" y="2289"/>
                    </a:lnTo>
                    <a:lnTo>
                      <a:pt x="2380" y="2043"/>
                    </a:lnTo>
                    <a:lnTo>
                      <a:pt x="2426" y="1790"/>
                    </a:lnTo>
                    <a:lnTo>
                      <a:pt x="2458" y="1524"/>
                    </a:lnTo>
                    <a:lnTo>
                      <a:pt x="2471" y="1388"/>
                    </a:lnTo>
                    <a:lnTo>
                      <a:pt x="2478" y="1252"/>
                    </a:lnTo>
                    <a:lnTo>
                      <a:pt x="2484" y="1109"/>
                    </a:lnTo>
                    <a:lnTo>
                      <a:pt x="2484" y="966"/>
                    </a:lnTo>
                    <a:lnTo>
                      <a:pt x="2484" y="824"/>
                    </a:lnTo>
                    <a:lnTo>
                      <a:pt x="2471" y="675"/>
                    </a:lnTo>
                    <a:lnTo>
                      <a:pt x="2458" y="526"/>
                    </a:lnTo>
                    <a:lnTo>
                      <a:pt x="2445" y="376"/>
                    </a:lnTo>
                    <a:lnTo>
                      <a:pt x="2419" y="221"/>
                    </a:lnTo>
                    <a:lnTo>
                      <a:pt x="2393" y="65"/>
                    </a:lnTo>
                    <a:lnTo>
                      <a:pt x="2380" y="39"/>
                    </a:lnTo>
                    <a:lnTo>
                      <a:pt x="2361" y="13"/>
                    </a:lnTo>
                    <a:lnTo>
                      <a:pt x="2342" y="7"/>
                    </a:lnTo>
                    <a:lnTo>
                      <a:pt x="23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1686;p37"/>
              <p:cNvSpPr/>
              <p:nvPr/>
            </p:nvSpPr>
            <p:spPr>
              <a:xfrm>
                <a:off x="-170541" y="6200616"/>
                <a:ext cx="85224" cy="165248"/>
              </a:xfrm>
              <a:custGeom>
                <a:avLst/>
                <a:gdLst/>
                <a:ahLst/>
                <a:cxnLst/>
                <a:rect l="l" t="t" r="r" b="b"/>
                <a:pathLst>
                  <a:path w="967" h="1875" extrusionOk="0">
                    <a:moveTo>
                      <a:pt x="934" y="0"/>
                    </a:moveTo>
                    <a:lnTo>
                      <a:pt x="805" y="130"/>
                    </a:lnTo>
                    <a:lnTo>
                      <a:pt x="681" y="240"/>
                    </a:lnTo>
                    <a:lnTo>
                      <a:pt x="558" y="338"/>
                    </a:lnTo>
                    <a:lnTo>
                      <a:pt x="435" y="428"/>
                    </a:lnTo>
                    <a:lnTo>
                      <a:pt x="318" y="500"/>
                    </a:lnTo>
                    <a:lnTo>
                      <a:pt x="208" y="558"/>
                    </a:lnTo>
                    <a:lnTo>
                      <a:pt x="98" y="610"/>
                    </a:lnTo>
                    <a:lnTo>
                      <a:pt x="0" y="642"/>
                    </a:lnTo>
                    <a:lnTo>
                      <a:pt x="221" y="1875"/>
                    </a:lnTo>
                    <a:lnTo>
                      <a:pt x="273" y="1842"/>
                    </a:lnTo>
                    <a:lnTo>
                      <a:pt x="415" y="1732"/>
                    </a:lnTo>
                    <a:lnTo>
                      <a:pt x="513" y="1654"/>
                    </a:lnTo>
                    <a:lnTo>
                      <a:pt x="629" y="1557"/>
                    </a:lnTo>
                    <a:lnTo>
                      <a:pt x="759" y="1440"/>
                    </a:lnTo>
                    <a:lnTo>
                      <a:pt x="895" y="1304"/>
                    </a:lnTo>
                    <a:lnTo>
                      <a:pt x="928" y="1187"/>
                    </a:lnTo>
                    <a:lnTo>
                      <a:pt x="947" y="1070"/>
                    </a:lnTo>
                    <a:lnTo>
                      <a:pt x="960" y="947"/>
                    </a:lnTo>
                    <a:lnTo>
                      <a:pt x="967" y="824"/>
                    </a:lnTo>
                    <a:lnTo>
                      <a:pt x="967" y="630"/>
                    </a:lnTo>
                    <a:lnTo>
                      <a:pt x="960" y="422"/>
                    </a:lnTo>
                    <a:lnTo>
                      <a:pt x="947" y="214"/>
                    </a:lnTo>
                    <a:lnTo>
                      <a:pt x="934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1687;p37"/>
              <p:cNvSpPr/>
              <p:nvPr/>
            </p:nvSpPr>
            <p:spPr>
              <a:xfrm>
                <a:off x="-1203276" y="5083275"/>
                <a:ext cx="1084823" cy="1410032"/>
              </a:xfrm>
              <a:custGeom>
                <a:avLst/>
                <a:gdLst/>
                <a:ahLst/>
                <a:cxnLst/>
                <a:rect l="l" t="t" r="r" b="b"/>
                <a:pathLst>
                  <a:path w="12309" h="15999" extrusionOk="0">
                    <a:moveTo>
                      <a:pt x="3392" y="0"/>
                    </a:moveTo>
                    <a:lnTo>
                      <a:pt x="3249" y="20"/>
                    </a:lnTo>
                    <a:lnTo>
                      <a:pt x="3106" y="46"/>
                    </a:lnTo>
                    <a:lnTo>
                      <a:pt x="2964" y="85"/>
                    </a:lnTo>
                    <a:lnTo>
                      <a:pt x="2828" y="143"/>
                    </a:lnTo>
                    <a:lnTo>
                      <a:pt x="2698" y="208"/>
                    </a:lnTo>
                    <a:lnTo>
                      <a:pt x="2575" y="279"/>
                    </a:lnTo>
                    <a:lnTo>
                      <a:pt x="2458" y="370"/>
                    </a:lnTo>
                    <a:lnTo>
                      <a:pt x="2348" y="467"/>
                    </a:lnTo>
                    <a:lnTo>
                      <a:pt x="2250" y="571"/>
                    </a:lnTo>
                    <a:lnTo>
                      <a:pt x="2160" y="688"/>
                    </a:lnTo>
                    <a:lnTo>
                      <a:pt x="2075" y="817"/>
                    </a:lnTo>
                    <a:lnTo>
                      <a:pt x="2004" y="954"/>
                    </a:lnTo>
                    <a:lnTo>
                      <a:pt x="1738" y="1524"/>
                    </a:lnTo>
                    <a:lnTo>
                      <a:pt x="1719" y="1570"/>
                    </a:lnTo>
                    <a:lnTo>
                      <a:pt x="1686" y="1609"/>
                    </a:lnTo>
                    <a:lnTo>
                      <a:pt x="1654" y="1647"/>
                    </a:lnTo>
                    <a:lnTo>
                      <a:pt x="1615" y="1680"/>
                    </a:lnTo>
                    <a:lnTo>
                      <a:pt x="1576" y="1706"/>
                    </a:lnTo>
                    <a:lnTo>
                      <a:pt x="1531" y="1732"/>
                    </a:lnTo>
                    <a:lnTo>
                      <a:pt x="1485" y="1745"/>
                    </a:lnTo>
                    <a:lnTo>
                      <a:pt x="1440" y="1758"/>
                    </a:lnTo>
                    <a:lnTo>
                      <a:pt x="0" y="2030"/>
                    </a:lnTo>
                    <a:lnTo>
                      <a:pt x="13" y="2088"/>
                    </a:lnTo>
                    <a:lnTo>
                      <a:pt x="39" y="2160"/>
                    </a:lnTo>
                    <a:lnTo>
                      <a:pt x="78" y="2244"/>
                    </a:lnTo>
                    <a:lnTo>
                      <a:pt x="130" y="2348"/>
                    </a:lnTo>
                    <a:lnTo>
                      <a:pt x="195" y="2452"/>
                    </a:lnTo>
                    <a:lnTo>
                      <a:pt x="285" y="2568"/>
                    </a:lnTo>
                    <a:lnTo>
                      <a:pt x="337" y="2620"/>
                    </a:lnTo>
                    <a:lnTo>
                      <a:pt x="389" y="2679"/>
                    </a:lnTo>
                    <a:lnTo>
                      <a:pt x="454" y="2730"/>
                    </a:lnTo>
                    <a:lnTo>
                      <a:pt x="519" y="2782"/>
                    </a:lnTo>
                    <a:lnTo>
                      <a:pt x="597" y="2834"/>
                    </a:lnTo>
                    <a:lnTo>
                      <a:pt x="675" y="2880"/>
                    </a:lnTo>
                    <a:lnTo>
                      <a:pt x="765" y="2919"/>
                    </a:lnTo>
                    <a:lnTo>
                      <a:pt x="856" y="2957"/>
                    </a:lnTo>
                    <a:lnTo>
                      <a:pt x="953" y="2990"/>
                    </a:lnTo>
                    <a:lnTo>
                      <a:pt x="1064" y="3016"/>
                    </a:lnTo>
                    <a:lnTo>
                      <a:pt x="1180" y="3035"/>
                    </a:lnTo>
                    <a:lnTo>
                      <a:pt x="1304" y="3042"/>
                    </a:lnTo>
                    <a:lnTo>
                      <a:pt x="1433" y="3048"/>
                    </a:lnTo>
                    <a:lnTo>
                      <a:pt x="1569" y="3042"/>
                    </a:lnTo>
                    <a:lnTo>
                      <a:pt x="1719" y="3029"/>
                    </a:lnTo>
                    <a:lnTo>
                      <a:pt x="1874" y="3009"/>
                    </a:lnTo>
                    <a:lnTo>
                      <a:pt x="2036" y="2977"/>
                    </a:lnTo>
                    <a:lnTo>
                      <a:pt x="2211" y="2932"/>
                    </a:lnTo>
                    <a:lnTo>
                      <a:pt x="1634" y="4060"/>
                    </a:lnTo>
                    <a:lnTo>
                      <a:pt x="1608" y="4112"/>
                    </a:lnTo>
                    <a:lnTo>
                      <a:pt x="1595" y="4170"/>
                    </a:lnTo>
                    <a:lnTo>
                      <a:pt x="1595" y="4222"/>
                    </a:lnTo>
                    <a:lnTo>
                      <a:pt x="1595" y="4274"/>
                    </a:lnTo>
                    <a:lnTo>
                      <a:pt x="1602" y="4326"/>
                    </a:lnTo>
                    <a:lnTo>
                      <a:pt x="1621" y="4371"/>
                    </a:lnTo>
                    <a:lnTo>
                      <a:pt x="1647" y="4417"/>
                    </a:lnTo>
                    <a:lnTo>
                      <a:pt x="1673" y="4455"/>
                    </a:lnTo>
                    <a:lnTo>
                      <a:pt x="1706" y="4494"/>
                    </a:lnTo>
                    <a:lnTo>
                      <a:pt x="1745" y="4527"/>
                    </a:lnTo>
                    <a:lnTo>
                      <a:pt x="1790" y="4553"/>
                    </a:lnTo>
                    <a:lnTo>
                      <a:pt x="1835" y="4572"/>
                    </a:lnTo>
                    <a:lnTo>
                      <a:pt x="1887" y="4592"/>
                    </a:lnTo>
                    <a:lnTo>
                      <a:pt x="1997" y="4592"/>
                    </a:lnTo>
                    <a:lnTo>
                      <a:pt x="2049" y="4579"/>
                    </a:lnTo>
                    <a:lnTo>
                      <a:pt x="2160" y="4546"/>
                    </a:lnTo>
                    <a:lnTo>
                      <a:pt x="2270" y="4501"/>
                    </a:lnTo>
                    <a:lnTo>
                      <a:pt x="2387" y="4443"/>
                    </a:lnTo>
                    <a:lnTo>
                      <a:pt x="2503" y="4371"/>
                    </a:lnTo>
                    <a:lnTo>
                      <a:pt x="2626" y="4287"/>
                    </a:lnTo>
                    <a:lnTo>
                      <a:pt x="2750" y="4183"/>
                    </a:lnTo>
                    <a:lnTo>
                      <a:pt x="2879" y="4060"/>
                    </a:lnTo>
                    <a:lnTo>
                      <a:pt x="3003" y="3917"/>
                    </a:lnTo>
                    <a:lnTo>
                      <a:pt x="2957" y="4261"/>
                    </a:lnTo>
                    <a:lnTo>
                      <a:pt x="2925" y="4644"/>
                    </a:lnTo>
                    <a:lnTo>
                      <a:pt x="2886" y="5130"/>
                    </a:lnTo>
                    <a:lnTo>
                      <a:pt x="2866" y="5402"/>
                    </a:lnTo>
                    <a:lnTo>
                      <a:pt x="2853" y="5694"/>
                    </a:lnTo>
                    <a:lnTo>
                      <a:pt x="2847" y="5986"/>
                    </a:lnTo>
                    <a:lnTo>
                      <a:pt x="2840" y="6291"/>
                    </a:lnTo>
                    <a:lnTo>
                      <a:pt x="2840" y="6602"/>
                    </a:lnTo>
                    <a:lnTo>
                      <a:pt x="2853" y="6907"/>
                    </a:lnTo>
                    <a:lnTo>
                      <a:pt x="2866" y="7212"/>
                    </a:lnTo>
                    <a:lnTo>
                      <a:pt x="2892" y="7503"/>
                    </a:lnTo>
                    <a:lnTo>
                      <a:pt x="2853" y="8444"/>
                    </a:lnTo>
                    <a:lnTo>
                      <a:pt x="2815" y="9442"/>
                    </a:lnTo>
                    <a:lnTo>
                      <a:pt x="2776" y="10642"/>
                    </a:lnTo>
                    <a:lnTo>
                      <a:pt x="2743" y="11913"/>
                    </a:lnTo>
                    <a:lnTo>
                      <a:pt x="2730" y="12542"/>
                    </a:lnTo>
                    <a:lnTo>
                      <a:pt x="2724" y="13145"/>
                    </a:lnTo>
                    <a:lnTo>
                      <a:pt x="2717" y="13716"/>
                    </a:lnTo>
                    <a:lnTo>
                      <a:pt x="2724" y="14222"/>
                    </a:lnTo>
                    <a:lnTo>
                      <a:pt x="2737" y="14669"/>
                    </a:lnTo>
                    <a:lnTo>
                      <a:pt x="2756" y="15026"/>
                    </a:lnTo>
                    <a:lnTo>
                      <a:pt x="2756" y="15117"/>
                    </a:lnTo>
                    <a:lnTo>
                      <a:pt x="2737" y="15208"/>
                    </a:lnTo>
                    <a:lnTo>
                      <a:pt x="2711" y="15292"/>
                    </a:lnTo>
                    <a:lnTo>
                      <a:pt x="2665" y="15376"/>
                    </a:lnTo>
                    <a:lnTo>
                      <a:pt x="2607" y="15467"/>
                    </a:lnTo>
                    <a:lnTo>
                      <a:pt x="2549" y="15571"/>
                    </a:lnTo>
                    <a:lnTo>
                      <a:pt x="2490" y="15688"/>
                    </a:lnTo>
                    <a:lnTo>
                      <a:pt x="2438" y="15811"/>
                    </a:lnTo>
                    <a:lnTo>
                      <a:pt x="2432" y="15850"/>
                    </a:lnTo>
                    <a:lnTo>
                      <a:pt x="2432" y="15882"/>
                    </a:lnTo>
                    <a:lnTo>
                      <a:pt x="2438" y="15908"/>
                    </a:lnTo>
                    <a:lnTo>
                      <a:pt x="2458" y="15940"/>
                    </a:lnTo>
                    <a:lnTo>
                      <a:pt x="2477" y="15966"/>
                    </a:lnTo>
                    <a:lnTo>
                      <a:pt x="2503" y="15979"/>
                    </a:lnTo>
                    <a:lnTo>
                      <a:pt x="2536" y="15992"/>
                    </a:lnTo>
                    <a:lnTo>
                      <a:pt x="2568" y="15999"/>
                    </a:lnTo>
                    <a:lnTo>
                      <a:pt x="3768" y="15999"/>
                    </a:lnTo>
                    <a:lnTo>
                      <a:pt x="3813" y="15992"/>
                    </a:lnTo>
                    <a:lnTo>
                      <a:pt x="3852" y="15979"/>
                    </a:lnTo>
                    <a:lnTo>
                      <a:pt x="3891" y="15966"/>
                    </a:lnTo>
                    <a:lnTo>
                      <a:pt x="3930" y="15947"/>
                    </a:lnTo>
                    <a:lnTo>
                      <a:pt x="3969" y="15921"/>
                    </a:lnTo>
                    <a:lnTo>
                      <a:pt x="4001" y="15895"/>
                    </a:lnTo>
                    <a:lnTo>
                      <a:pt x="4034" y="15869"/>
                    </a:lnTo>
                    <a:lnTo>
                      <a:pt x="4066" y="15837"/>
                    </a:lnTo>
                    <a:lnTo>
                      <a:pt x="4092" y="15804"/>
                    </a:lnTo>
                    <a:lnTo>
                      <a:pt x="4112" y="15765"/>
                    </a:lnTo>
                    <a:lnTo>
                      <a:pt x="4131" y="15726"/>
                    </a:lnTo>
                    <a:lnTo>
                      <a:pt x="4144" y="15688"/>
                    </a:lnTo>
                    <a:lnTo>
                      <a:pt x="4157" y="15642"/>
                    </a:lnTo>
                    <a:lnTo>
                      <a:pt x="4163" y="15597"/>
                    </a:lnTo>
                    <a:lnTo>
                      <a:pt x="4163" y="15551"/>
                    </a:lnTo>
                    <a:lnTo>
                      <a:pt x="4163" y="11855"/>
                    </a:lnTo>
                    <a:lnTo>
                      <a:pt x="5195" y="13645"/>
                    </a:lnTo>
                    <a:lnTo>
                      <a:pt x="5331" y="13878"/>
                    </a:lnTo>
                    <a:lnTo>
                      <a:pt x="5486" y="14092"/>
                    </a:lnTo>
                    <a:lnTo>
                      <a:pt x="5648" y="14300"/>
                    </a:lnTo>
                    <a:lnTo>
                      <a:pt x="5817" y="14501"/>
                    </a:lnTo>
                    <a:lnTo>
                      <a:pt x="6005" y="14682"/>
                    </a:lnTo>
                    <a:lnTo>
                      <a:pt x="6193" y="14857"/>
                    </a:lnTo>
                    <a:lnTo>
                      <a:pt x="6401" y="15020"/>
                    </a:lnTo>
                    <a:lnTo>
                      <a:pt x="6608" y="15175"/>
                    </a:lnTo>
                    <a:lnTo>
                      <a:pt x="6654" y="15214"/>
                    </a:lnTo>
                    <a:lnTo>
                      <a:pt x="6686" y="15259"/>
                    </a:lnTo>
                    <a:lnTo>
                      <a:pt x="6712" y="15318"/>
                    </a:lnTo>
                    <a:lnTo>
                      <a:pt x="6719" y="15370"/>
                    </a:lnTo>
                    <a:lnTo>
                      <a:pt x="6719" y="15428"/>
                    </a:lnTo>
                    <a:lnTo>
                      <a:pt x="6699" y="15480"/>
                    </a:lnTo>
                    <a:lnTo>
                      <a:pt x="6673" y="15532"/>
                    </a:lnTo>
                    <a:lnTo>
                      <a:pt x="6628" y="15577"/>
                    </a:lnTo>
                    <a:lnTo>
                      <a:pt x="6563" y="15642"/>
                    </a:lnTo>
                    <a:lnTo>
                      <a:pt x="6505" y="15700"/>
                    </a:lnTo>
                    <a:lnTo>
                      <a:pt x="6453" y="15759"/>
                    </a:lnTo>
                    <a:lnTo>
                      <a:pt x="6414" y="15804"/>
                    </a:lnTo>
                    <a:lnTo>
                      <a:pt x="6401" y="15837"/>
                    </a:lnTo>
                    <a:lnTo>
                      <a:pt x="6394" y="15863"/>
                    </a:lnTo>
                    <a:lnTo>
                      <a:pt x="6401" y="15889"/>
                    </a:lnTo>
                    <a:lnTo>
                      <a:pt x="6407" y="15914"/>
                    </a:lnTo>
                    <a:lnTo>
                      <a:pt x="6420" y="15940"/>
                    </a:lnTo>
                    <a:lnTo>
                      <a:pt x="6446" y="15953"/>
                    </a:lnTo>
                    <a:lnTo>
                      <a:pt x="6472" y="15966"/>
                    </a:lnTo>
                    <a:lnTo>
                      <a:pt x="6498" y="15973"/>
                    </a:lnTo>
                    <a:lnTo>
                      <a:pt x="10298" y="15973"/>
                    </a:lnTo>
                    <a:lnTo>
                      <a:pt x="10402" y="15966"/>
                    </a:lnTo>
                    <a:lnTo>
                      <a:pt x="10506" y="15960"/>
                    </a:lnTo>
                    <a:lnTo>
                      <a:pt x="10603" y="15947"/>
                    </a:lnTo>
                    <a:lnTo>
                      <a:pt x="10700" y="15934"/>
                    </a:lnTo>
                    <a:lnTo>
                      <a:pt x="10798" y="15908"/>
                    </a:lnTo>
                    <a:lnTo>
                      <a:pt x="10895" y="15882"/>
                    </a:lnTo>
                    <a:lnTo>
                      <a:pt x="10986" y="15850"/>
                    </a:lnTo>
                    <a:lnTo>
                      <a:pt x="11076" y="15817"/>
                    </a:lnTo>
                    <a:lnTo>
                      <a:pt x="11161" y="15778"/>
                    </a:lnTo>
                    <a:lnTo>
                      <a:pt x="11252" y="15733"/>
                    </a:lnTo>
                    <a:lnTo>
                      <a:pt x="11336" y="15688"/>
                    </a:lnTo>
                    <a:lnTo>
                      <a:pt x="11414" y="15636"/>
                    </a:lnTo>
                    <a:lnTo>
                      <a:pt x="11491" y="15577"/>
                    </a:lnTo>
                    <a:lnTo>
                      <a:pt x="11569" y="15519"/>
                    </a:lnTo>
                    <a:lnTo>
                      <a:pt x="11641" y="15461"/>
                    </a:lnTo>
                    <a:lnTo>
                      <a:pt x="11712" y="15396"/>
                    </a:lnTo>
                    <a:lnTo>
                      <a:pt x="11777" y="15324"/>
                    </a:lnTo>
                    <a:lnTo>
                      <a:pt x="11842" y="15253"/>
                    </a:lnTo>
                    <a:lnTo>
                      <a:pt x="11900" y="15182"/>
                    </a:lnTo>
                    <a:lnTo>
                      <a:pt x="11958" y="15104"/>
                    </a:lnTo>
                    <a:lnTo>
                      <a:pt x="12010" y="15020"/>
                    </a:lnTo>
                    <a:lnTo>
                      <a:pt x="12056" y="14935"/>
                    </a:lnTo>
                    <a:lnTo>
                      <a:pt x="12101" y="14851"/>
                    </a:lnTo>
                    <a:lnTo>
                      <a:pt x="12146" y="14767"/>
                    </a:lnTo>
                    <a:lnTo>
                      <a:pt x="12179" y="14676"/>
                    </a:lnTo>
                    <a:lnTo>
                      <a:pt x="12211" y="14585"/>
                    </a:lnTo>
                    <a:lnTo>
                      <a:pt x="12244" y="14488"/>
                    </a:lnTo>
                    <a:lnTo>
                      <a:pt x="12263" y="14391"/>
                    </a:lnTo>
                    <a:lnTo>
                      <a:pt x="12283" y="14293"/>
                    </a:lnTo>
                    <a:lnTo>
                      <a:pt x="12296" y="14196"/>
                    </a:lnTo>
                    <a:lnTo>
                      <a:pt x="12309" y="14092"/>
                    </a:lnTo>
                    <a:lnTo>
                      <a:pt x="12309" y="13995"/>
                    </a:lnTo>
                    <a:lnTo>
                      <a:pt x="12309" y="13664"/>
                    </a:lnTo>
                    <a:lnTo>
                      <a:pt x="12302" y="13496"/>
                    </a:lnTo>
                    <a:lnTo>
                      <a:pt x="12289" y="13320"/>
                    </a:lnTo>
                    <a:lnTo>
                      <a:pt x="12276" y="13139"/>
                    </a:lnTo>
                    <a:lnTo>
                      <a:pt x="12257" y="12957"/>
                    </a:lnTo>
                    <a:lnTo>
                      <a:pt x="12231" y="12769"/>
                    </a:lnTo>
                    <a:lnTo>
                      <a:pt x="12198" y="12575"/>
                    </a:lnTo>
                    <a:lnTo>
                      <a:pt x="12159" y="12387"/>
                    </a:lnTo>
                    <a:lnTo>
                      <a:pt x="12114" y="12186"/>
                    </a:lnTo>
                    <a:lnTo>
                      <a:pt x="12062" y="11985"/>
                    </a:lnTo>
                    <a:lnTo>
                      <a:pt x="12004" y="11784"/>
                    </a:lnTo>
                    <a:lnTo>
                      <a:pt x="11945" y="11576"/>
                    </a:lnTo>
                    <a:lnTo>
                      <a:pt x="11868" y="11368"/>
                    </a:lnTo>
                    <a:lnTo>
                      <a:pt x="11790" y="11161"/>
                    </a:lnTo>
                    <a:lnTo>
                      <a:pt x="11699" y="10947"/>
                    </a:lnTo>
                    <a:lnTo>
                      <a:pt x="11641" y="10824"/>
                    </a:lnTo>
                    <a:lnTo>
                      <a:pt x="11582" y="10694"/>
                    </a:lnTo>
                    <a:lnTo>
                      <a:pt x="11511" y="10571"/>
                    </a:lnTo>
                    <a:lnTo>
                      <a:pt x="11440" y="10448"/>
                    </a:lnTo>
                    <a:lnTo>
                      <a:pt x="11368" y="10324"/>
                    </a:lnTo>
                    <a:lnTo>
                      <a:pt x="11290" y="10208"/>
                    </a:lnTo>
                    <a:lnTo>
                      <a:pt x="11115" y="9968"/>
                    </a:lnTo>
                    <a:lnTo>
                      <a:pt x="10934" y="9734"/>
                    </a:lnTo>
                    <a:lnTo>
                      <a:pt x="10739" y="9501"/>
                    </a:lnTo>
                    <a:lnTo>
                      <a:pt x="10532" y="9280"/>
                    </a:lnTo>
                    <a:lnTo>
                      <a:pt x="10311" y="9053"/>
                    </a:lnTo>
                    <a:lnTo>
                      <a:pt x="10084" y="8839"/>
                    </a:lnTo>
                    <a:lnTo>
                      <a:pt x="9851" y="8619"/>
                    </a:lnTo>
                    <a:lnTo>
                      <a:pt x="9611" y="8405"/>
                    </a:lnTo>
                    <a:lnTo>
                      <a:pt x="9364" y="8197"/>
                    </a:lnTo>
                    <a:lnTo>
                      <a:pt x="8872" y="7776"/>
                    </a:lnTo>
                    <a:lnTo>
                      <a:pt x="8366" y="7367"/>
                    </a:lnTo>
                    <a:lnTo>
                      <a:pt x="7873" y="6952"/>
                    </a:lnTo>
                    <a:lnTo>
                      <a:pt x="7633" y="6745"/>
                    </a:lnTo>
                    <a:lnTo>
                      <a:pt x="7399" y="6544"/>
                    </a:lnTo>
                    <a:lnTo>
                      <a:pt x="7172" y="6336"/>
                    </a:lnTo>
                    <a:lnTo>
                      <a:pt x="6952" y="6129"/>
                    </a:lnTo>
                    <a:lnTo>
                      <a:pt x="6738" y="5921"/>
                    </a:lnTo>
                    <a:lnTo>
                      <a:pt x="6543" y="5707"/>
                    </a:lnTo>
                    <a:lnTo>
                      <a:pt x="6355" y="5493"/>
                    </a:lnTo>
                    <a:lnTo>
                      <a:pt x="6180" y="5279"/>
                    </a:lnTo>
                    <a:lnTo>
                      <a:pt x="6025" y="5059"/>
                    </a:lnTo>
                    <a:lnTo>
                      <a:pt x="5947" y="4948"/>
                    </a:lnTo>
                    <a:lnTo>
                      <a:pt x="5882" y="4838"/>
                    </a:lnTo>
                    <a:lnTo>
                      <a:pt x="5817" y="4728"/>
                    </a:lnTo>
                    <a:lnTo>
                      <a:pt x="5759" y="4611"/>
                    </a:lnTo>
                    <a:lnTo>
                      <a:pt x="5700" y="4501"/>
                    </a:lnTo>
                    <a:lnTo>
                      <a:pt x="5648" y="4384"/>
                    </a:lnTo>
                    <a:lnTo>
                      <a:pt x="5603" y="4267"/>
                    </a:lnTo>
                    <a:lnTo>
                      <a:pt x="5564" y="4151"/>
                    </a:lnTo>
                    <a:lnTo>
                      <a:pt x="5532" y="4034"/>
                    </a:lnTo>
                    <a:lnTo>
                      <a:pt x="5499" y="3917"/>
                    </a:lnTo>
                    <a:lnTo>
                      <a:pt x="4339" y="188"/>
                    </a:lnTo>
                    <a:lnTo>
                      <a:pt x="3982" y="78"/>
                    </a:lnTo>
                    <a:lnTo>
                      <a:pt x="3839" y="39"/>
                    </a:lnTo>
                    <a:lnTo>
                      <a:pt x="3690" y="13"/>
                    </a:lnTo>
                    <a:lnTo>
                      <a:pt x="354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1688;p37"/>
              <p:cNvSpPr/>
              <p:nvPr/>
            </p:nvSpPr>
            <p:spPr>
              <a:xfrm>
                <a:off x="-862116" y="5099844"/>
                <a:ext cx="175560" cy="468777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5319" extrusionOk="0">
                    <a:moveTo>
                      <a:pt x="468" y="0"/>
                    </a:moveTo>
                    <a:lnTo>
                      <a:pt x="7" y="4533"/>
                    </a:lnTo>
                    <a:lnTo>
                      <a:pt x="1" y="4611"/>
                    </a:lnTo>
                    <a:lnTo>
                      <a:pt x="7" y="4689"/>
                    </a:lnTo>
                    <a:lnTo>
                      <a:pt x="20" y="4760"/>
                    </a:lnTo>
                    <a:lnTo>
                      <a:pt x="40" y="4832"/>
                    </a:lnTo>
                    <a:lnTo>
                      <a:pt x="65" y="4903"/>
                    </a:lnTo>
                    <a:lnTo>
                      <a:pt x="98" y="4968"/>
                    </a:lnTo>
                    <a:lnTo>
                      <a:pt x="143" y="5026"/>
                    </a:lnTo>
                    <a:lnTo>
                      <a:pt x="189" y="5085"/>
                    </a:lnTo>
                    <a:lnTo>
                      <a:pt x="234" y="5136"/>
                    </a:lnTo>
                    <a:lnTo>
                      <a:pt x="292" y="5182"/>
                    </a:lnTo>
                    <a:lnTo>
                      <a:pt x="357" y="5221"/>
                    </a:lnTo>
                    <a:lnTo>
                      <a:pt x="422" y="5253"/>
                    </a:lnTo>
                    <a:lnTo>
                      <a:pt x="487" y="5279"/>
                    </a:lnTo>
                    <a:lnTo>
                      <a:pt x="558" y="5299"/>
                    </a:lnTo>
                    <a:lnTo>
                      <a:pt x="636" y="5312"/>
                    </a:lnTo>
                    <a:lnTo>
                      <a:pt x="714" y="5318"/>
                    </a:lnTo>
                    <a:lnTo>
                      <a:pt x="1285" y="5318"/>
                    </a:lnTo>
                    <a:lnTo>
                      <a:pt x="1362" y="5312"/>
                    </a:lnTo>
                    <a:lnTo>
                      <a:pt x="1440" y="5299"/>
                    </a:lnTo>
                    <a:lnTo>
                      <a:pt x="1518" y="5279"/>
                    </a:lnTo>
                    <a:lnTo>
                      <a:pt x="1583" y="5247"/>
                    </a:lnTo>
                    <a:lnTo>
                      <a:pt x="1654" y="5214"/>
                    </a:lnTo>
                    <a:lnTo>
                      <a:pt x="1713" y="5169"/>
                    </a:lnTo>
                    <a:lnTo>
                      <a:pt x="1771" y="5123"/>
                    </a:lnTo>
                    <a:lnTo>
                      <a:pt x="1823" y="5065"/>
                    </a:lnTo>
                    <a:lnTo>
                      <a:pt x="1868" y="5007"/>
                    </a:lnTo>
                    <a:lnTo>
                      <a:pt x="1907" y="4942"/>
                    </a:lnTo>
                    <a:lnTo>
                      <a:pt x="1940" y="4877"/>
                    </a:lnTo>
                    <a:lnTo>
                      <a:pt x="1966" y="4806"/>
                    </a:lnTo>
                    <a:lnTo>
                      <a:pt x="1985" y="4734"/>
                    </a:lnTo>
                    <a:lnTo>
                      <a:pt x="1991" y="4657"/>
                    </a:lnTo>
                    <a:lnTo>
                      <a:pt x="1991" y="4579"/>
                    </a:lnTo>
                    <a:lnTo>
                      <a:pt x="1985" y="4494"/>
                    </a:lnTo>
                    <a:lnTo>
                      <a:pt x="1512" y="1505"/>
                    </a:lnTo>
                    <a:lnTo>
                      <a:pt x="1499" y="1408"/>
                    </a:lnTo>
                    <a:lnTo>
                      <a:pt x="1473" y="1317"/>
                    </a:lnTo>
                    <a:lnTo>
                      <a:pt x="1440" y="1232"/>
                    </a:lnTo>
                    <a:lnTo>
                      <a:pt x="1401" y="1142"/>
                    </a:lnTo>
                    <a:lnTo>
                      <a:pt x="1362" y="1057"/>
                    </a:lnTo>
                    <a:lnTo>
                      <a:pt x="1311" y="980"/>
                    </a:lnTo>
                    <a:lnTo>
                      <a:pt x="1259" y="902"/>
                    </a:lnTo>
                    <a:lnTo>
                      <a:pt x="1200" y="830"/>
                    </a:lnTo>
                    <a:lnTo>
                      <a:pt x="4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1689;p37"/>
              <p:cNvSpPr/>
              <p:nvPr/>
            </p:nvSpPr>
            <p:spPr>
              <a:xfrm>
                <a:off x="-808355" y="5744532"/>
                <a:ext cx="152645" cy="748774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8496" extrusionOk="0">
                    <a:moveTo>
                      <a:pt x="467" y="0"/>
                    </a:moveTo>
                    <a:lnTo>
                      <a:pt x="428" y="941"/>
                    </a:lnTo>
                    <a:lnTo>
                      <a:pt x="389" y="1939"/>
                    </a:lnTo>
                    <a:lnTo>
                      <a:pt x="344" y="3139"/>
                    </a:lnTo>
                    <a:lnTo>
                      <a:pt x="311" y="4410"/>
                    </a:lnTo>
                    <a:lnTo>
                      <a:pt x="298" y="5039"/>
                    </a:lnTo>
                    <a:lnTo>
                      <a:pt x="292" y="5642"/>
                    </a:lnTo>
                    <a:lnTo>
                      <a:pt x="292" y="6207"/>
                    </a:lnTo>
                    <a:lnTo>
                      <a:pt x="292" y="6719"/>
                    </a:lnTo>
                    <a:lnTo>
                      <a:pt x="305" y="7166"/>
                    </a:lnTo>
                    <a:lnTo>
                      <a:pt x="324" y="7523"/>
                    </a:lnTo>
                    <a:lnTo>
                      <a:pt x="324" y="7614"/>
                    </a:lnTo>
                    <a:lnTo>
                      <a:pt x="311" y="7705"/>
                    </a:lnTo>
                    <a:lnTo>
                      <a:pt x="279" y="7789"/>
                    </a:lnTo>
                    <a:lnTo>
                      <a:pt x="240" y="7873"/>
                    </a:lnTo>
                    <a:lnTo>
                      <a:pt x="182" y="7964"/>
                    </a:lnTo>
                    <a:lnTo>
                      <a:pt x="117" y="8068"/>
                    </a:lnTo>
                    <a:lnTo>
                      <a:pt x="59" y="8185"/>
                    </a:lnTo>
                    <a:lnTo>
                      <a:pt x="7" y="8308"/>
                    </a:lnTo>
                    <a:lnTo>
                      <a:pt x="0" y="8347"/>
                    </a:lnTo>
                    <a:lnTo>
                      <a:pt x="0" y="8379"/>
                    </a:lnTo>
                    <a:lnTo>
                      <a:pt x="7" y="8405"/>
                    </a:lnTo>
                    <a:lnTo>
                      <a:pt x="26" y="8437"/>
                    </a:lnTo>
                    <a:lnTo>
                      <a:pt x="46" y="8463"/>
                    </a:lnTo>
                    <a:lnTo>
                      <a:pt x="72" y="8476"/>
                    </a:lnTo>
                    <a:lnTo>
                      <a:pt x="104" y="8489"/>
                    </a:lnTo>
                    <a:lnTo>
                      <a:pt x="136" y="8496"/>
                    </a:lnTo>
                    <a:lnTo>
                      <a:pt x="1336" y="8496"/>
                    </a:lnTo>
                    <a:lnTo>
                      <a:pt x="1381" y="8489"/>
                    </a:lnTo>
                    <a:lnTo>
                      <a:pt x="1420" y="8476"/>
                    </a:lnTo>
                    <a:lnTo>
                      <a:pt x="1466" y="8463"/>
                    </a:lnTo>
                    <a:lnTo>
                      <a:pt x="1505" y="8444"/>
                    </a:lnTo>
                    <a:lnTo>
                      <a:pt x="1537" y="8418"/>
                    </a:lnTo>
                    <a:lnTo>
                      <a:pt x="1576" y="8392"/>
                    </a:lnTo>
                    <a:lnTo>
                      <a:pt x="1602" y="8366"/>
                    </a:lnTo>
                    <a:lnTo>
                      <a:pt x="1634" y="8334"/>
                    </a:lnTo>
                    <a:lnTo>
                      <a:pt x="1660" y="8301"/>
                    </a:lnTo>
                    <a:lnTo>
                      <a:pt x="1680" y="8262"/>
                    </a:lnTo>
                    <a:lnTo>
                      <a:pt x="1699" y="8223"/>
                    </a:lnTo>
                    <a:lnTo>
                      <a:pt x="1712" y="8185"/>
                    </a:lnTo>
                    <a:lnTo>
                      <a:pt x="1725" y="8139"/>
                    </a:lnTo>
                    <a:lnTo>
                      <a:pt x="1732" y="8094"/>
                    </a:lnTo>
                    <a:lnTo>
                      <a:pt x="1732" y="8048"/>
                    </a:lnTo>
                    <a:lnTo>
                      <a:pt x="1732" y="4352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1690;p37"/>
              <p:cNvSpPr/>
              <p:nvPr/>
            </p:nvSpPr>
            <p:spPr>
              <a:xfrm>
                <a:off x="-1063851" y="5329605"/>
                <a:ext cx="141805" cy="144097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635" extrusionOk="0">
                    <a:moveTo>
                      <a:pt x="1609" y="0"/>
                    </a:moveTo>
                    <a:lnTo>
                      <a:pt x="1518" y="26"/>
                    </a:lnTo>
                    <a:lnTo>
                      <a:pt x="1434" y="52"/>
                    </a:lnTo>
                    <a:lnTo>
                      <a:pt x="1258" y="91"/>
                    </a:lnTo>
                    <a:lnTo>
                      <a:pt x="1096" y="117"/>
                    </a:lnTo>
                    <a:lnTo>
                      <a:pt x="941" y="130"/>
                    </a:lnTo>
                    <a:lnTo>
                      <a:pt x="818" y="137"/>
                    </a:lnTo>
                    <a:lnTo>
                      <a:pt x="629" y="137"/>
                    </a:lnTo>
                    <a:lnTo>
                      <a:pt x="571" y="162"/>
                    </a:lnTo>
                    <a:lnTo>
                      <a:pt x="513" y="175"/>
                    </a:lnTo>
                    <a:lnTo>
                      <a:pt x="409" y="201"/>
                    </a:lnTo>
                    <a:lnTo>
                      <a:pt x="331" y="214"/>
                    </a:lnTo>
                    <a:lnTo>
                      <a:pt x="305" y="221"/>
                    </a:lnTo>
                    <a:lnTo>
                      <a:pt x="279" y="279"/>
                    </a:lnTo>
                    <a:lnTo>
                      <a:pt x="221" y="441"/>
                    </a:lnTo>
                    <a:lnTo>
                      <a:pt x="137" y="668"/>
                    </a:lnTo>
                    <a:lnTo>
                      <a:pt x="98" y="798"/>
                    </a:lnTo>
                    <a:lnTo>
                      <a:pt x="65" y="934"/>
                    </a:lnTo>
                    <a:lnTo>
                      <a:pt x="33" y="1064"/>
                    </a:lnTo>
                    <a:lnTo>
                      <a:pt x="13" y="1194"/>
                    </a:lnTo>
                    <a:lnTo>
                      <a:pt x="0" y="1317"/>
                    </a:lnTo>
                    <a:lnTo>
                      <a:pt x="0" y="1421"/>
                    </a:lnTo>
                    <a:lnTo>
                      <a:pt x="7" y="1466"/>
                    </a:lnTo>
                    <a:lnTo>
                      <a:pt x="20" y="1511"/>
                    </a:lnTo>
                    <a:lnTo>
                      <a:pt x="33" y="1550"/>
                    </a:lnTo>
                    <a:lnTo>
                      <a:pt x="52" y="1576"/>
                    </a:lnTo>
                    <a:lnTo>
                      <a:pt x="78" y="1602"/>
                    </a:lnTo>
                    <a:lnTo>
                      <a:pt x="111" y="1622"/>
                    </a:lnTo>
                    <a:lnTo>
                      <a:pt x="150" y="1635"/>
                    </a:lnTo>
                    <a:lnTo>
                      <a:pt x="188" y="1635"/>
                    </a:lnTo>
                    <a:lnTo>
                      <a:pt x="266" y="1628"/>
                    </a:lnTo>
                    <a:lnTo>
                      <a:pt x="338" y="1615"/>
                    </a:lnTo>
                    <a:lnTo>
                      <a:pt x="415" y="1589"/>
                    </a:lnTo>
                    <a:lnTo>
                      <a:pt x="487" y="1557"/>
                    </a:lnTo>
                    <a:lnTo>
                      <a:pt x="552" y="1518"/>
                    </a:lnTo>
                    <a:lnTo>
                      <a:pt x="623" y="1472"/>
                    </a:lnTo>
                    <a:lnTo>
                      <a:pt x="688" y="1421"/>
                    </a:lnTo>
                    <a:lnTo>
                      <a:pt x="753" y="1369"/>
                    </a:lnTo>
                    <a:lnTo>
                      <a:pt x="818" y="1310"/>
                    </a:lnTo>
                    <a:lnTo>
                      <a:pt x="876" y="1245"/>
                    </a:lnTo>
                    <a:lnTo>
                      <a:pt x="993" y="1103"/>
                    </a:lnTo>
                    <a:lnTo>
                      <a:pt x="1103" y="960"/>
                    </a:lnTo>
                    <a:lnTo>
                      <a:pt x="1200" y="804"/>
                    </a:lnTo>
                    <a:lnTo>
                      <a:pt x="1291" y="655"/>
                    </a:lnTo>
                    <a:lnTo>
                      <a:pt x="1375" y="506"/>
                    </a:lnTo>
                    <a:lnTo>
                      <a:pt x="1440" y="370"/>
                    </a:lnTo>
                    <a:lnTo>
                      <a:pt x="1498" y="253"/>
                    </a:lnTo>
                    <a:lnTo>
                      <a:pt x="1576" y="65"/>
                    </a:lnTo>
                    <a:lnTo>
                      <a:pt x="1609" y="0"/>
                    </a:lnTo>
                    <a:close/>
                  </a:path>
                </a:pathLst>
              </a:custGeom>
              <a:solidFill>
                <a:srgbClr val="E0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1691;p37"/>
              <p:cNvSpPr/>
              <p:nvPr/>
            </p:nvSpPr>
            <p:spPr>
              <a:xfrm>
                <a:off x="-1022164" y="5351902"/>
                <a:ext cx="29260" cy="76675"/>
              </a:xfrm>
              <a:custGeom>
                <a:avLst/>
                <a:gdLst/>
                <a:ahLst/>
                <a:cxnLst/>
                <a:rect l="l" t="t" r="r" b="b"/>
                <a:pathLst>
                  <a:path w="332" h="870" fill="none" extrusionOk="0">
                    <a:moveTo>
                      <a:pt x="332" y="0"/>
                    </a:moveTo>
                    <a:lnTo>
                      <a:pt x="1" y="869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1692;p37"/>
              <p:cNvSpPr/>
              <p:nvPr/>
            </p:nvSpPr>
            <p:spPr>
              <a:xfrm>
                <a:off x="-1217025" y="5247818"/>
                <a:ext cx="66364" cy="49266"/>
              </a:xfrm>
              <a:custGeom>
                <a:avLst/>
                <a:gdLst/>
                <a:ahLst/>
                <a:cxnLst/>
                <a:rect l="l" t="t" r="r" b="b"/>
                <a:pathLst>
                  <a:path w="753" h="559" extrusionOk="0">
                    <a:moveTo>
                      <a:pt x="377" y="1"/>
                    </a:moveTo>
                    <a:lnTo>
                      <a:pt x="299" y="7"/>
                    </a:lnTo>
                    <a:lnTo>
                      <a:pt x="227" y="27"/>
                    </a:lnTo>
                    <a:lnTo>
                      <a:pt x="163" y="53"/>
                    </a:lnTo>
                    <a:lnTo>
                      <a:pt x="111" y="85"/>
                    </a:lnTo>
                    <a:lnTo>
                      <a:pt x="65" y="124"/>
                    </a:lnTo>
                    <a:lnTo>
                      <a:pt x="26" y="170"/>
                    </a:lnTo>
                    <a:lnTo>
                      <a:pt x="7" y="221"/>
                    </a:lnTo>
                    <a:lnTo>
                      <a:pt x="0" y="254"/>
                    </a:lnTo>
                    <a:lnTo>
                      <a:pt x="0" y="280"/>
                    </a:lnTo>
                    <a:lnTo>
                      <a:pt x="0" y="306"/>
                    </a:lnTo>
                    <a:lnTo>
                      <a:pt x="7" y="338"/>
                    </a:lnTo>
                    <a:lnTo>
                      <a:pt x="26" y="390"/>
                    </a:lnTo>
                    <a:lnTo>
                      <a:pt x="65" y="435"/>
                    </a:lnTo>
                    <a:lnTo>
                      <a:pt x="111" y="474"/>
                    </a:lnTo>
                    <a:lnTo>
                      <a:pt x="163" y="507"/>
                    </a:lnTo>
                    <a:lnTo>
                      <a:pt x="227" y="533"/>
                    </a:lnTo>
                    <a:lnTo>
                      <a:pt x="299" y="552"/>
                    </a:lnTo>
                    <a:lnTo>
                      <a:pt x="377" y="559"/>
                    </a:lnTo>
                    <a:lnTo>
                      <a:pt x="454" y="552"/>
                    </a:lnTo>
                    <a:lnTo>
                      <a:pt x="526" y="533"/>
                    </a:lnTo>
                    <a:lnTo>
                      <a:pt x="591" y="507"/>
                    </a:lnTo>
                    <a:lnTo>
                      <a:pt x="642" y="474"/>
                    </a:lnTo>
                    <a:lnTo>
                      <a:pt x="688" y="435"/>
                    </a:lnTo>
                    <a:lnTo>
                      <a:pt x="727" y="390"/>
                    </a:lnTo>
                    <a:lnTo>
                      <a:pt x="746" y="338"/>
                    </a:lnTo>
                    <a:lnTo>
                      <a:pt x="753" y="306"/>
                    </a:lnTo>
                    <a:lnTo>
                      <a:pt x="753" y="280"/>
                    </a:lnTo>
                    <a:lnTo>
                      <a:pt x="753" y="254"/>
                    </a:lnTo>
                    <a:lnTo>
                      <a:pt x="746" y="221"/>
                    </a:lnTo>
                    <a:lnTo>
                      <a:pt x="727" y="170"/>
                    </a:lnTo>
                    <a:lnTo>
                      <a:pt x="688" y="124"/>
                    </a:lnTo>
                    <a:lnTo>
                      <a:pt x="642" y="85"/>
                    </a:lnTo>
                    <a:lnTo>
                      <a:pt x="591" y="53"/>
                    </a:lnTo>
                    <a:lnTo>
                      <a:pt x="526" y="27"/>
                    </a:lnTo>
                    <a:lnTo>
                      <a:pt x="454" y="7"/>
                    </a:lnTo>
                    <a:lnTo>
                      <a:pt x="37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1693;p37"/>
              <p:cNvSpPr/>
              <p:nvPr/>
            </p:nvSpPr>
            <p:spPr>
              <a:xfrm>
                <a:off x="-1123869" y="5263329"/>
                <a:ext cx="13220" cy="13220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50" extrusionOk="0">
                    <a:moveTo>
                      <a:pt x="72" y="0"/>
                    </a:moveTo>
                    <a:lnTo>
                      <a:pt x="46" y="7"/>
                    </a:lnTo>
                    <a:lnTo>
                      <a:pt x="20" y="20"/>
                    </a:lnTo>
                    <a:lnTo>
                      <a:pt x="7" y="45"/>
                    </a:lnTo>
                    <a:lnTo>
                      <a:pt x="0" y="78"/>
                    </a:lnTo>
                    <a:lnTo>
                      <a:pt x="7" y="104"/>
                    </a:lnTo>
                    <a:lnTo>
                      <a:pt x="20" y="130"/>
                    </a:lnTo>
                    <a:lnTo>
                      <a:pt x="46" y="143"/>
                    </a:lnTo>
                    <a:lnTo>
                      <a:pt x="72" y="149"/>
                    </a:lnTo>
                    <a:lnTo>
                      <a:pt x="104" y="143"/>
                    </a:lnTo>
                    <a:lnTo>
                      <a:pt x="130" y="130"/>
                    </a:lnTo>
                    <a:lnTo>
                      <a:pt x="143" y="104"/>
                    </a:lnTo>
                    <a:lnTo>
                      <a:pt x="150" y="78"/>
                    </a:lnTo>
                    <a:lnTo>
                      <a:pt x="143" y="45"/>
                    </a:lnTo>
                    <a:lnTo>
                      <a:pt x="130" y="20"/>
                    </a:lnTo>
                    <a:lnTo>
                      <a:pt x="104" y="7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1694;p37"/>
              <p:cNvSpPr/>
              <p:nvPr/>
            </p:nvSpPr>
            <p:spPr>
              <a:xfrm>
                <a:off x="-1097606" y="5283335"/>
                <a:ext cx="13837" cy="13749"/>
              </a:xfrm>
              <a:custGeom>
                <a:avLst/>
                <a:gdLst/>
                <a:ahLst/>
                <a:cxnLst/>
                <a:rect l="l" t="t" r="r" b="b"/>
                <a:pathLst>
                  <a:path w="157" h="156" extrusionOk="0">
                    <a:moveTo>
                      <a:pt x="79" y="0"/>
                    </a:moveTo>
                    <a:lnTo>
                      <a:pt x="46" y="7"/>
                    </a:lnTo>
                    <a:lnTo>
                      <a:pt x="27" y="26"/>
                    </a:lnTo>
                    <a:lnTo>
                      <a:pt x="7" y="45"/>
                    </a:lnTo>
                    <a:lnTo>
                      <a:pt x="1" y="78"/>
                    </a:lnTo>
                    <a:lnTo>
                      <a:pt x="7" y="110"/>
                    </a:lnTo>
                    <a:lnTo>
                      <a:pt x="27" y="130"/>
                    </a:lnTo>
                    <a:lnTo>
                      <a:pt x="46" y="149"/>
                    </a:lnTo>
                    <a:lnTo>
                      <a:pt x="79" y="156"/>
                    </a:lnTo>
                    <a:lnTo>
                      <a:pt x="105" y="149"/>
                    </a:lnTo>
                    <a:lnTo>
                      <a:pt x="130" y="130"/>
                    </a:lnTo>
                    <a:lnTo>
                      <a:pt x="150" y="110"/>
                    </a:lnTo>
                    <a:lnTo>
                      <a:pt x="156" y="78"/>
                    </a:lnTo>
                    <a:lnTo>
                      <a:pt x="150" y="45"/>
                    </a:lnTo>
                    <a:lnTo>
                      <a:pt x="130" y="26"/>
                    </a:lnTo>
                    <a:lnTo>
                      <a:pt x="105" y="7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1695;p37"/>
              <p:cNvSpPr/>
              <p:nvPr/>
            </p:nvSpPr>
            <p:spPr>
              <a:xfrm>
                <a:off x="-1130743" y="5299904"/>
                <a:ext cx="13220" cy="13749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56" extrusionOk="0">
                    <a:moveTo>
                      <a:pt x="78" y="0"/>
                    </a:moveTo>
                    <a:lnTo>
                      <a:pt x="46" y="7"/>
                    </a:lnTo>
                    <a:lnTo>
                      <a:pt x="20" y="26"/>
                    </a:lnTo>
                    <a:lnTo>
                      <a:pt x="7" y="45"/>
                    </a:lnTo>
                    <a:lnTo>
                      <a:pt x="1" y="78"/>
                    </a:lnTo>
                    <a:lnTo>
                      <a:pt x="7" y="110"/>
                    </a:lnTo>
                    <a:lnTo>
                      <a:pt x="20" y="130"/>
                    </a:lnTo>
                    <a:lnTo>
                      <a:pt x="46" y="149"/>
                    </a:lnTo>
                    <a:lnTo>
                      <a:pt x="78" y="156"/>
                    </a:lnTo>
                    <a:lnTo>
                      <a:pt x="104" y="149"/>
                    </a:lnTo>
                    <a:lnTo>
                      <a:pt x="130" y="130"/>
                    </a:lnTo>
                    <a:lnTo>
                      <a:pt x="143" y="110"/>
                    </a:lnTo>
                    <a:lnTo>
                      <a:pt x="150" y="78"/>
                    </a:lnTo>
                    <a:lnTo>
                      <a:pt x="143" y="45"/>
                    </a:lnTo>
                    <a:lnTo>
                      <a:pt x="130" y="26"/>
                    </a:lnTo>
                    <a:lnTo>
                      <a:pt x="104" y="7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1696;p37"/>
              <p:cNvSpPr/>
              <p:nvPr/>
            </p:nvSpPr>
            <p:spPr>
              <a:xfrm>
                <a:off x="-1022164" y="5194674"/>
                <a:ext cx="37809" cy="3728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23" extrusionOk="0">
                    <a:moveTo>
                      <a:pt x="176" y="1"/>
                    </a:moveTo>
                    <a:lnTo>
                      <a:pt x="137" y="14"/>
                    </a:lnTo>
                    <a:lnTo>
                      <a:pt x="98" y="33"/>
                    </a:lnTo>
                    <a:lnTo>
                      <a:pt x="66" y="59"/>
                    </a:lnTo>
                    <a:lnTo>
                      <a:pt x="40" y="92"/>
                    </a:lnTo>
                    <a:lnTo>
                      <a:pt x="20" y="131"/>
                    </a:lnTo>
                    <a:lnTo>
                      <a:pt x="7" y="169"/>
                    </a:lnTo>
                    <a:lnTo>
                      <a:pt x="1" y="208"/>
                    </a:lnTo>
                    <a:lnTo>
                      <a:pt x="7" y="254"/>
                    </a:lnTo>
                    <a:lnTo>
                      <a:pt x="20" y="293"/>
                    </a:lnTo>
                    <a:lnTo>
                      <a:pt x="40" y="332"/>
                    </a:lnTo>
                    <a:lnTo>
                      <a:pt x="66" y="364"/>
                    </a:lnTo>
                    <a:lnTo>
                      <a:pt x="98" y="390"/>
                    </a:lnTo>
                    <a:lnTo>
                      <a:pt x="137" y="409"/>
                    </a:lnTo>
                    <a:lnTo>
                      <a:pt x="176" y="422"/>
                    </a:lnTo>
                    <a:lnTo>
                      <a:pt x="260" y="422"/>
                    </a:lnTo>
                    <a:lnTo>
                      <a:pt x="299" y="409"/>
                    </a:lnTo>
                    <a:lnTo>
                      <a:pt x="338" y="390"/>
                    </a:lnTo>
                    <a:lnTo>
                      <a:pt x="370" y="364"/>
                    </a:lnTo>
                    <a:lnTo>
                      <a:pt x="396" y="332"/>
                    </a:lnTo>
                    <a:lnTo>
                      <a:pt x="416" y="293"/>
                    </a:lnTo>
                    <a:lnTo>
                      <a:pt x="429" y="254"/>
                    </a:lnTo>
                    <a:lnTo>
                      <a:pt x="429" y="208"/>
                    </a:lnTo>
                    <a:lnTo>
                      <a:pt x="429" y="169"/>
                    </a:lnTo>
                    <a:lnTo>
                      <a:pt x="416" y="131"/>
                    </a:lnTo>
                    <a:lnTo>
                      <a:pt x="396" y="92"/>
                    </a:lnTo>
                    <a:lnTo>
                      <a:pt x="370" y="59"/>
                    </a:lnTo>
                    <a:lnTo>
                      <a:pt x="338" y="33"/>
                    </a:lnTo>
                    <a:lnTo>
                      <a:pt x="299" y="14"/>
                    </a:lnTo>
                    <a:lnTo>
                      <a:pt x="26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1697;p37"/>
              <p:cNvSpPr/>
              <p:nvPr/>
            </p:nvSpPr>
            <p:spPr>
              <a:xfrm>
                <a:off x="-908385" y="5199257"/>
                <a:ext cx="37809" cy="3728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23" extrusionOk="0">
                    <a:moveTo>
                      <a:pt x="169" y="1"/>
                    </a:moveTo>
                    <a:lnTo>
                      <a:pt x="130" y="14"/>
                    </a:lnTo>
                    <a:lnTo>
                      <a:pt x="98" y="33"/>
                    </a:lnTo>
                    <a:lnTo>
                      <a:pt x="65" y="59"/>
                    </a:lnTo>
                    <a:lnTo>
                      <a:pt x="39" y="92"/>
                    </a:lnTo>
                    <a:lnTo>
                      <a:pt x="20" y="130"/>
                    </a:lnTo>
                    <a:lnTo>
                      <a:pt x="7" y="169"/>
                    </a:lnTo>
                    <a:lnTo>
                      <a:pt x="0" y="215"/>
                    </a:lnTo>
                    <a:lnTo>
                      <a:pt x="7" y="254"/>
                    </a:lnTo>
                    <a:lnTo>
                      <a:pt x="20" y="293"/>
                    </a:lnTo>
                    <a:lnTo>
                      <a:pt x="39" y="331"/>
                    </a:lnTo>
                    <a:lnTo>
                      <a:pt x="65" y="364"/>
                    </a:lnTo>
                    <a:lnTo>
                      <a:pt x="98" y="390"/>
                    </a:lnTo>
                    <a:lnTo>
                      <a:pt x="130" y="409"/>
                    </a:lnTo>
                    <a:lnTo>
                      <a:pt x="169" y="422"/>
                    </a:lnTo>
                    <a:lnTo>
                      <a:pt x="260" y="422"/>
                    </a:lnTo>
                    <a:lnTo>
                      <a:pt x="299" y="409"/>
                    </a:lnTo>
                    <a:lnTo>
                      <a:pt x="331" y="390"/>
                    </a:lnTo>
                    <a:lnTo>
                      <a:pt x="363" y="364"/>
                    </a:lnTo>
                    <a:lnTo>
                      <a:pt x="389" y="331"/>
                    </a:lnTo>
                    <a:lnTo>
                      <a:pt x="409" y="293"/>
                    </a:lnTo>
                    <a:lnTo>
                      <a:pt x="422" y="254"/>
                    </a:lnTo>
                    <a:lnTo>
                      <a:pt x="428" y="215"/>
                    </a:lnTo>
                    <a:lnTo>
                      <a:pt x="422" y="169"/>
                    </a:lnTo>
                    <a:lnTo>
                      <a:pt x="409" y="130"/>
                    </a:lnTo>
                    <a:lnTo>
                      <a:pt x="389" y="92"/>
                    </a:lnTo>
                    <a:lnTo>
                      <a:pt x="363" y="59"/>
                    </a:lnTo>
                    <a:lnTo>
                      <a:pt x="331" y="33"/>
                    </a:lnTo>
                    <a:lnTo>
                      <a:pt x="299" y="14"/>
                    </a:lnTo>
                    <a:lnTo>
                      <a:pt x="26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1698;p37"/>
              <p:cNvSpPr/>
              <p:nvPr/>
            </p:nvSpPr>
            <p:spPr>
              <a:xfrm>
                <a:off x="-590051" y="5918857"/>
                <a:ext cx="228704" cy="499623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5669" fill="none" extrusionOk="0">
                    <a:moveTo>
                      <a:pt x="2594" y="0"/>
                    </a:moveTo>
                    <a:lnTo>
                      <a:pt x="2594" y="0"/>
                    </a:lnTo>
                    <a:lnTo>
                      <a:pt x="2510" y="0"/>
                    </a:lnTo>
                    <a:lnTo>
                      <a:pt x="2419" y="7"/>
                    </a:lnTo>
                    <a:lnTo>
                      <a:pt x="2335" y="13"/>
                    </a:lnTo>
                    <a:lnTo>
                      <a:pt x="2251" y="20"/>
                    </a:lnTo>
                    <a:lnTo>
                      <a:pt x="2160" y="39"/>
                    </a:lnTo>
                    <a:lnTo>
                      <a:pt x="2076" y="59"/>
                    </a:lnTo>
                    <a:lnTo>
                      <a:pt x="1907" y="104"/>
                    </a:lnTo>
                    <a:lnTo>
                      <a:pt x="1738" y="169"/>
                    </a:lnTo>
                    <a:lnTo>
                      <a:pt x="1570" y="253"/>
                    </a:lnTo>
                    <a:lnTo>
                      <a:pt x="1408" y="344"/>
                    </a:lnTo>
                    <a:lnTo>
                      <a:pt x="1252" y="448"/>
                    </a:lnTo>
                    <a:lnTo>
                      <a:pt x="1096" y="571"/>
                    </a:lnTo>
                    <a:lnTo>
                      <a:pt x="954" y="701"/>
                    </a:lnTo>
                    <a:lnTo>
                      <a:pt x="811" y="850"/>
                    </a:lnTo>
                    <a:lnTo>
                      <a:pt x="681" y="1006"/>
                    </a:lnTo>
                    <a:lnTo>
                      <a:pt x="558" y="1174"/>
                    </a:lnTo>
                    <a:lnTo>
                      <a:pt x="448" y="1349"/>
                    </a:lnTo>
                    <a:lnTo>
                      <a:pt x="344" y="1537"/>
                    </a:lnTo>
                    <a:lnTo>
                      <a:pt x="260" y="1732"/>
                    </a:lnTo>
                    <a:lnTo>
                      <a:pt x="176" y="1933"/>
                    </a:lnTo>
                    <a:lnTo>
                      <a:pt x="111" y="2147"/>
                    </a:lnTo>
                    <a:lnTo>
                      <a:pt x="85" y="2257"/>
                    </a:lnTo>
                    <a:lnTo>
                      <a:pt x="65" y="2367"/>
                    </a:lnTo>
                    <a:lnTo>
                      <a:pt x="39" y="2478"/>
                    </a:lnTo>
                    <a:lnTo>
                      <a:pt x="26" y="2594"/>
                    </a:lnTo>
                    <a:lnTo>
                      <a:pt x="13" y="2711"/>
                    </a:lnTo>
                    <a:lnTo>
                      <a:pt x="7" y="2828"/>
                    </a:lnTo>
                    <a:lnTo>
                      <a:pt x="0" y="2945"/>
                    </a:lnTo>
                    <a:lnTo>
                      <a:pt x="0" y="3068"/>
                    </a:lnTo>
                    <a:lnTo>
                      <a:pt x="7" y="3191"/>
                    </a:lnTo>
                    <a:lnTo>
                      <a:pt x="13" y="3314"/>
                    </a:lnTo>
                    <a:lnTo>
                      <a:pt x="26" y="3437"/>
                    </a:lnTo>
                    <a:lnTo>
                      <a:pt x="39" y="3561"/>
                    </a:lnTo>
                    <a:lnTo>
                      <a:pt x="65" y="3690"/>
                    </a:lnTo>
                    <a:lnTo>
                      <a:pt x="91" y="3814"/>
                    </a:lnTo>
                    <a:lnTo>
                      <a:pt x="124" y="3943"/>
                    </a:lnTo>
                    <a:lnTo>
                      <a:pt x="163" y="4073"/>
                    </a:lnTo>
                    <a:lnTo>
                      <a:pt x="201" y="4203"/>
                    </a:lnTo>
                    <a:lnTo>
                      <a:pt x="247" y="4332"/>
                    </a:lnTo>
                    <a:lnTo>
                      <a:pt x="305" y="4469"/>
                    </a:lnTo>
                    <a:lnTo>
                      <a:pt x="357" y="4598"/>
                    </a:lnTo>
                    <a:lnTo>
                      <a:pt x="422" y="4728"/>
                    </a:lnTo>
                    <a:lnTo>
                      <a:pt x="493" y="4864"/>
                    </a:lnTo>
                    <a:lnTo>
                      <a:pt x="565" y="5000"/>
                    </a:lnTo>
                    <a:lnTo>
                      <a:pt x="649" y="5130"/>
                    </a:lnTo>
                    <a:lnTo>
                      <a:pt x="733" y="5266"/>
                    </a:lnTo>
                    <a:lnTo>
                      <a:pt x="831" y="5402"/>
                    </a:lnTo>
                    <a:lnTo>
                      <a:pt x="928" y="5532"/>
                    </a:lnTo>
                    <a:lnTo>
                      <a:pt x="1032" y="5668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1699;p37"/>
              <p:cNvSpPr/>
              <p:nvPr/>
            </p:nvSpPr>
            <p:spPr>
              <a:xfrm>
                <a:off x="-576919" y="6393186"/>
                <a:ext cx="265896" cy="38426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436" fill="none" extrusionOk="0">
                    <a:moveTo>
                      <a:pt x="1" y="435"/>
                    </a:moveTo>
                    <a:lnTo>
                      <a:pt x="1" y="435"/>
                    </a:lnTo>
                    <a:lnTo>
                      <a:pt x="292" y="384"/>
                    </a:lnTo>
                    <a:lnTo>
                      <a:pt x="1025" y="260"/>
                    </a:lnTo>
                    <a:lnTo>
                      <a:pt x="1499" y="189"/>
                    </a:lnTo>
                    <a:lnTo>
                      <a:pt x="2004" y="118"/>
                    </a:lnTo>
                    <a:lnTo>
                      <a:pt x="2517" y="53"/>
                    </a:lnTo>
                    <a:lnTo>
                      <a:pt x="3016" y="1"/>
                    </a:lnTo>
                  </a:path>
                </a:pathLst>
              </a:custGeom>
              <a:noFill/>
              <a:ln w="650" cap="rnd" cmpd="sng">
                <a:solidFill>
                  <a:srgbClr val="1D2D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1700;p37"/>
              <p:cNvSpPr/>
              <p:nvPr/>
            </p:nvSpPr>
            <p:spPr>
              <a:xfrm>
                <a:off x="-926717" y="5868005"/>
                <a:ext cx="90424" cy="260079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295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79" y="292"/>
                    </a:lnTo>
                    <a:lnTo>
                      <a:pt x="163" y="616"/>
                    </a:lnTo>
                    <a:lnTo>
                      <a:pt x="286" y="1025"/>
                    </a:lnTo>
                    <a:lnTo>
                      <a:pt x="435" y="1485"/>
                    </a:lnTo>
                    <a:lnTo>
                      <a:pt x="520" y="1732"/>
                    </a:lnTo>
                    <a:lnTo>
                      <a:pt x="610" y="1978"/>
                    </a:lnTo>
                    <a:lnTo>
                      <a:pt x="708" y="2231"/>
                    </a:lnTo>
                    <a:lnTo>
                      <a:pt x="805" y="2477"/>
                    </a:lnTo>
                    <a:lnTo>
                      <a:pt x="915" y="2717"/>
                    </a:lnTo>
                    <a:lnTo>
                      <a:pt x="1025" y="295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1701;p37"/>
              <p:cNvSpPr/>
              <p:nvPr/>
            </p:nvSpPr>
            <p:spPr>
              <a:xfrm>
                <a:off x="-952980" y="5524465"/>
                <a:ext cx="291014" cy="98444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117" extrusionOk="0">
                    <a:moveTo>
                      <a:pt x="3146" y="1"/>
                    </a:moveTo>
                    <a:lnTo>
                      <a:pt x="3055" y="91"/>
                    </a:lnTo>
                    <a:lnTo>
                      <a:pt x="2964" y="182"/>
                    </a:lnTo>
                    <a:lnTo>
                      <a:pt x="2867" y="260"/>
                    </a:lnTo>
                    <a:lnTo>
                      <a:pt x="2763" y="338"/>
                    </a:lnTo>
                    <a:lnTo>
                      <a:pt x="2666" y="409"/>
                    </a:lnTo>
                    <a:lnTo>
                      <a:pt x="2556" y="468"/>
                    </a:lnTo>
                    <a:lnTo>
                      <a:pt x="2452" y="526"/>
                    </a:lnTo>
                    <a:lnTo>
                      <a:pt x="2342" y="578"/>
                    </a:lnTo>
                    <a:lnTo>
                      <a:pt x="2231" y="623"/>
                    </a:lnTo>
                    <a:lnTo>
                      <a:pt x="2121" y="662"/>
                    </a:lnTo>
                    <a:lnTo>
                      <a:pt x="2011" y="701"/>
                    </a:lnTo>
                    <a:lnTo>
                      <a:pt x="1894" y="734"/>
                    </a:lnTo>
                    <a:lnTo>
                      <a:pt x="1784" y="759"/>
                    </a:lnTo>
                    <a:lnTo>
                      <a:pt x="1667" y="785"/>
                    </a:lnTo>
                    <a:lnTo>
                      <a:pt x="1447" y="818"/>
                    </a:lnTo>
                    <a:lnTo>
                      <a:pt x="1226" y="844"/>
                    </a:lnTo>
                    <a:lnTo>
                      <a:pt x="1012" y="850"/>
                    </a:lnTo>
                    <a:lnTo>
                      <a:pt x="811" y="857"/>
                    </a:lnTo>
                    <a:lnTo>
                      <a:pt x="617" y="850"/>
                    </a:lnTo>
                    <a:lnTo>
                      <a:pt x="435" y="831"/>
                    </a:lnTo>
                    <a:lnTo>
                      <a:pt x="273" y="818"/>
                    </a:lnTo>
                    <a:lnTo>
                      <a:pt x="130" y="798"/>
                    </a:lnTo>
                    <a:lnTo>
                      <a:pt x="7" y="779"/>
                    </a:lnTo>
                    <a:lnTo>
                      <a:pt x="0" y="1045"/>
                    </a:lnTo>
                    <a:lnTo>
                      <a:pt x="182" y="1071"/>
                    </a:lnTo>
                    <a:lnTo>
                      <a:pt x="390" y="1097"/>
                    </a:lnTo>
                    <a:lnTo>
                      <a:pt x="630" y="1110"/>
                    </a:lnTo>
                    <a:lnTo>
                      <a:pt x="895" y="1116"/>
                    </a:lnTo>
                    <a:lnTo>
                      <a:pt x="1122" y="1116"/>
                    </a:lnTo>
                    <a:lnTo>
                      <a:pt x="1291" y="1103"/>
                    </a:lnTo>
                    <a:lnTo>
                      <a:pt x="1453" y="1084"/>
                    </a:lnTo>
                    <a:lnTo>
                      <a:pt x="1615" y="1064"/>
                    </a:lnTo>
                    <a:lnTo>
                      <a:pt x="1777" y="1032"/>
                    </a:lnTo>
                    <a:lnTo>
                      <a:pt x="1927" y="993"/>
                    </a:lnTo>
                    <a:lnTo>
                      <a:pt x="2076" y="954"/>
                    </a:lnTo>
                    <a:lnTo>
                      <a:pt x="2225" y="909"/>
                    </a:lnTo>
                    <a:lnTo>
                      <a:pt x="2361" y="850"/>
                    </a:lnTo>
                    <a:lnTo>
                      <a:pt x="2497" y="792"/>
                    </a:lnTo>
                    <a:lnTo>
                      <a:pt x="2627" y="727"/>
                    </a:lnTo>
                    <a:lnTo>
                      <a:pt x="2750" y="656"/>
                    </a:lnTo>
                    <a:lnTo>
                      <a:pt x="2873" y="578"/>
                    </a:lnTo>
                    <a:lnTo>
                      <a:pt x="2984" y="500"/>
                    </a:lnTo>
                    <a:lnTo>
                      <a:pt x="3094" y="409"/>
                    </a:lnTo>
                    <a:lnTo>
                      <a:pt x="3204" y="318"/>
                    </a:lnTo>
                    <a:lnTo>
                      <a:pt x="3301" y="215"/>
                    </a:lnTo>
                    <a:lnTo>
                      <a:pt x="314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1702;p37"/>
              <p:cNvSpPr/>
              <p:nvPr/>
            </p:nvSpPr>
            <p:spPr>
              <a:xfrm>
                <a:off x="-628389" y="5606252"/>
                <a:ext cx="304762" cy="257259"/>
              </a:xfrm>
              <a:custGeom>
                <a:avLst/>
                <a:gdLst/>
                <a:ahLst/>
                <a:cxnLst/>
                <a:rect l="l" t="t" r="r" b="b"/>
                <a:pathLst>
                  <a:path w="3458" h="2919" extrusionOk="0">
                    <a:moveTo>
                      <a:pt x="234" y="0"/>
                    </a:moveTo>
                    <a:lnTo>
                      <a:pt x="170" y="221"/>
                    </a:lnTo>
                    <a:lnTo>
                      <a:pt x="111" y="441"/>
                    </a:lnTo>
                    <a:lnTo>
                      <a:pt x="66" y="655"/>
                    </a:lnTo>
                    <a:lnTo>
                      <a:pt x="27" y="863"/>
                    </a:lnTo>
                    <a:lnTo>
                      <a:pt x="7" y="1070"/>
                    </a:lnTo>
                    <a:lnTo>
                      <a:pt x="1" y="1167"/>
                    </a:lnTo>
                    <a:lnTo>
                      <a:pt x="7" y="1265"/>
                    </a:lnTo>
                    <a:lnTo>
                      <a:pt x="7" y="1362"/>
                    </a:lnTo>
                    <a:lnTo>
                      <a:pt x="20" y="1453"/>
                    </a:lnTo>
                    <a:lnTo>
                      <a:pt x="33" y="1543"/>
                    </a:lnTo>
                    <a:lnTo>
                      <a:pt x="59" y="1628"/>
                    </a:lnTo>
                    <a:lnTo>
                      <a:pt x="85" y="1712"/>
                    </a:lnTo>
                    <a:lnTo>
                      <a:pt x="118" y="1796"/>
                    </a:lnTo>
                    <a:lnTo>
                      <a:pt x="157" y="1874"/>
                    </a:lnTo>
                    <a:lnTo>
                      <a:pt x="202" y="1952"/>
                    </a:lnTo>
                    <a:lnTo>
                      <a:pt x="254" y="2023"/>
                    </a:lnTo>
                    <a:lnTo>
                      <a:pt x="319" y="2088"/>
                    </a:lnTo>
                    <a:lnTo>
                      <a:pt x="384" y="2153"/>
                    </a:lnTo>
                    <a:lnTo>
                      <a:pt x="461" y="2211"/>
                    </a:lnTo>
                    <a:lnTo>
                      <a:pt x="546" y="2270"/>
                    </a:lnTo>
                    <a:lnTo>
                      <a:pt x="636" y="2322"/>
                    </a:lnTo>
                    <a:lnTo>
                      <a:pt x="734" y="2367"/>
                    </a:lnTo>
                    <a:lnTo>
                      <a:pt x="844" y="2406"/>
                    </a:lnTo>
                    <a:lnTo>
                      <a:pt x="961" y="2445"/>
                    </a:lnTo>
                    <a:lnTo>
                      <a:pt x="1084" y="2477"/>
                    </a:lnTo>
                    <a:lnTo>
                      <a:pt x="1220" y="2510"/>
                    </a:lnTo>
                    <a:lnTo>
                      <a:pt x="1369" y="2529"/>
                    </a:lnTo>
                    <a:lnTo>
                      <a:pt x="1512" y="2620"/>
                    </a:lnTo>
                    <a:lnTo>
                      <a:pt x="1655" y="2698"/>
                    </a:lnTo>
                    <a:lnTo>
                      <a:pt x="1797" y="2763"/>
                    </a:lnTo>
                    <a:lnTo>
                      <a:pt x="1940" y="2815"/>
                    </a:lnTo>
                    <a:lnTo>
                      <a:pt x="2089" y="2853"/>
                    </a:lnTo>
                    <a:lnTo>
                      <a:pt x="2232" y="2879"/>
                    </a:lnTo>
                    <a:lnTo>
                      <a:pt x="2374" y="2899"/>
                    </a:lnTo>
                    <a:lnTo>
                      <a:pt x="2517" y="2912"/>
                    </a:lnTo>
                    <a:lnTo>
                      <a:pt x="2653" y="2918"/>
                    </a:lnTo>
                    <a:lnTo>
                      <a:pt x="2789" y="2912"/>
                    </a:lnTo>
                    <a:lnTo>
                      <a:pt x="2919" y="2905"/>
                    </a:lnTo>
                    <a:lnTo>
                      <a:pt x="3042" y="2892"/>
                    </a:lnTo>
                    <a:lnTo>
                      <a:pt x="3159" y="2873"/>
                    </a:lnTo>
                    <a:lnTo>
                      <a:pt x="3269" y="2853"/>
                    </a:lnTo>
                    <a:lnTo>
                      <a:pt x="3457" y="2808"/>
                    </a:lnTo>
                    <a:lnTo>
                      <a:pt x="3263" y="2626"/>
                    </a:lnTo>
                    <a:lnTo>
                      <a:pt x="3055" y="2445"/>
                    </a:lnTo>
                    <a:lnTo>
                      <a:pt x="2647" y="2088"/>
                    </a:lnTo>
                    <a:lnTo>
                      <a:pt x="2225" y="1738"/>
                    </a:lnTo>
                    <a:lnTo>
                      <a:pt x="1804" y="1394"/>
                    </a:lnTo>
                    <a:lnTo>
                      <a:pt x="1382" y="1044"/>
                    </a:lnTo>
                    <a:lnTo>
                      <a:pt x="980" y="700"/>
                    </a:lnTo>
                    <a:lnTo>
                      <a:pt x="786" y="525"/>
                    </a:lnTo>
                    <a:lnTo>
                      <a:pt x="598" y="350"/>
                    </a:lnTo>
                    <a:lnTo>
                      <a:pt x="410" y="175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1703;p37"/>
              <p:cNvSpPr/>
              <p:nvPr/>
            </p:nvSpPr>
            <p:spPr>
              <a:xfrm>
                <a:off x="-655798" y="6066832"/>
                <a:ext cx="88" cy="319657"/>
              </a:xfrm>
              <a:custGeom>
                <a:avLst/>
                <a:gdLst/>
                <a:ahLst/>
                <a:cxnLst/>
                <a:rect l="l" t="t" r="r" b="b"/>
                <a:pathLst>
                  <a:path w="1" h="3627" fill="none" extrusionOk="0">
                    <a:moveTo>
                      <a:pt x="1" y="3626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1704;p37"/>
              <p:cNvSpPr/>
              <p:nvPr/>
            </p:nvSpPr>
            <p:spPr>
              <a:xfrm>
                <a:off x="-795840" y="5858222"/>
                <a:ext cx="13837" cy="34759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3944" fill="none" extrusionOk="0">
                    <a:moveTo>
                      <a:pt x="156" y="3944"/>
                    </a:moveTo>
                    <a:lnTo>
                      <a:pt x="156" y="3944"/>
                    </a:lnTo>
                    <a:lnTo>
                      <a:pt x="124" y="3542"/>
                    </a:lnTo>
                    <a:lnTo>
                      <a:pt x="98" y="3094"/>
                    </a:lnTo>
                    <a:lnTo>
                      <a:pt x="66" y="2543"/>
                    </a:lnTo>
                    <a:lnTo>
                      <a:pt x="33" y="1921"/>
                    </a:lnTo>
                    <a:lnTo>
                      <a:pt x="14" y="1259"/>
                    </a:lnTo>
                    <a:lnTo>
                      <a:pt x="1" y="604"/>
                    </a:lnTo>
                    <a:lnTo>
                      <a:pt x="1" y="293"/>
                    </a:lnTo>
                    <a:lnTo>
                      <a:pt x="7" y="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1705;p37"/>
              <p:cNvSpPr/>
              <p:nvPr/>
            </p:nvSpPr>
            <p:spPr>
              <a:xfrm>
                <a:off x="-603183" y="6452675"/>
                <a:ext cx="40629" cy="30935"/>
              </a:xfrm>
              <a:custGeom>
                <a:avLst/>
                <a:gdLst/>
                <a:ahLst/>
                <a:cxnLst/>
                <a:rect l="l" t="t" r="r" b="b"/>
                <a:pathLst>
                  <a:path w="461" h="351" fill="none" extrusionOk="0">
                    <a:moveTo>
                      <a:pt x="0" y="351"/>
                    </a:moveTo>
                    <a:lnTo>
                      <a:pt x="0" y="351"/>
                    </a:lnTo>
                    <a:lnTo>
                      <a:pt x="26" y="312"/>
                    </a:lnTo>
                    <a:lnTo>
                      <a:pt x="59" y="266"/>
                    </a:lnTo>
                    <a:lnTo>
                      <a:pt x="111" y="214"/>
                    </a:lnTo>
                    <a:lnTo>
                      <a:pt x="175" y="156"/>
                    </a:lnTo>
                    <a:lnTo>
                      <a:pt x="253" y="98"/>
                    </a:lnTo>
                    <a:lnTo>
                      <a:pt x="350" y="39"/>
                    </a:lnTo>
                    <a:lnTo>
                      <a:pt x="402" y="20"/>
                    </a:lnTo>
                    <a:lnTo>
                      <a:pt x="461" y="0"/>
                    </a:lnTo>
                  </a:path>
                </a:pathLst>
              </a:custGeom>
              <a:noFill/>
              <a:ln w="650" cap="rnd" cmpd="sng">
                <a:solidFill>
                  <a:srgbClr val="1D2D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1706;p37"/>
              <p:cNvSpPr/>
              <p:nvPr/>
            </p:nvSpPr>
            <p:spPr>
              <a:xfrm>
                <a:off x="-562642" y="6452675"/>
                <a:ext cx="40717" cy="3093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351" fill="none" extrusionOk="0">
                    <a:moveTo>
                      <a:pt x="1" y="351"/>
                    </a:moveTo>
                    <a:lnTo>
                      <a:pt x="1" y="351"/>
                    </a:lnTo>
                    <a:lnTo>
                      <a:pt x="27" y="312"/>
                    </a:lnTo>
                    <a:lnTo>
                      <a:pt x="59" y="266"/>
                    </a:lnTo>
                    <a:lnTo>
                      <a:pt x="111" y="214"/>
                    </a:lnTo>
                    <a:lnTo>
                      <a:pt x="176" y="156"/>
                    </a:lnTo>
                    <a:lnTo>
                      <a:pt x="254" y="98"/>
                    </a:lnTo>
                    <a:lnTo>
                      <a:pt x="351" y="39"/>
                    </a:lnTo>
                    <a:lnTo>
                      <a:pt x="403" y="20"/>
                    </a:lnTo>
                    <a:lnTo>
                      <a:pt x="461" y="0"/>
                    </a:lnTo>
                  </a:path>
                </a:pathLst>
              </a:custGeom>
              <a:noFill/>
              <a:ln w="650" cap="rnd" cmpd="sng">
                <a:solidFill>
                  <a:srgbClr val="1D2D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1707;p37"/>
              <p:cNvSpPr/>
              <p:nvPr/>
            </p:nvSpPr>
            <p:spPr>
              <a:xfrm>
                <a:off x="-522013" y="6452675"/>
                <a:ext cx="40629" cy="30935"/>
              </a:xfrm>
              <a:custGeom>
                <a:avLst/>
                <a:gdLst/>
                <a:ahLst/>
                <a:cxnLst/>
                <a:rect l="l" t="t" r="r" b="b"/>
                <a:pathLst>
                  <a:path w="461" h="351" fill="none" extrusionOk="0">
                    <a:moveTo>
                      <a:pt x="0" y="351"/>
                    </a:moveTo>
                    <a:lnTo>
                      <a:pt x="0" y="351"/>
                    </a:lnTo>
                    <a:lnTo>
                      <a:pt x="26" y="312"/>
                    </a:lnTo>
                    <a:lnTo>
                      <a:pt x="59" y="266"/>
                    </a:lnTo>
                    <a:lnTo>
                      <a:pt x="110" y="214"/>
                    </a:lnTo>
                    <a:lnTo>
                      <a:pt x="175" y="156"/>
                    </a:lnTo>
                    <a:lnTo>
                      <a:pt x="253" y="98"/>
                    </a:lnTo>
                    <a:lnTo>
                      <a:pt x="344" y="39"/>
                    </a:lnTo>
                    <a:lnTo>
                      <a:pt x="402" y="20"/>
                    </a:lnTo>
                    <a:lnTo>
                      <a:pt x="461" y="0"/>
                    </a:lnTo>
                  </a:path>
                </a:pathLst>
              </a:custGeom>
              <a:noFill/>
              <a:ln w="650" cap="rnd" cmpd="sng">
                <a:solidFill>
                  <a:srgbClr val="1D2D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1708;p37"/>
              <p:cNvSpPr/>
              <p:nvPr/>
            </p:nvSpPr>
            <p:spPr>
              <a:xfrm>
                <a:off x="-779800" y="6456112"/>
                <a:ext cx="9783" cy="3031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344" fill="none" extrusionOk="0">
                    <a:moveTo>
                      <a:pt x="111" y="0"/>
                    </a:moveTo>
                    <a:lnTo>
                      <a:pt x="111" y="0"/>
                    </a:lnTo>
                    <a:lnTo>
                      <a:pt x="98" y="26"/>
                    </a:lnTo>
                    <a:lnTo>
                      <a:pt x="65" y="98"/>
                    </a:lnTo>
                    <a:lnTo>
                      <a:pt x="26" y="208"/>
                    </a:lnTo>
                    <a:lnTo>
                      <a:pt x="13" y="273"/>
                    </a:lnTo>
                    <a:lnTo>
                      <a:pt x="0" y="344"/>
                    </a:lnTo>
                  </a:path>
                </a:pathLst>
              </a:custGeom>
              <a:noFill/>
              <a:ln w="650" cap="rnd" cmpd="sng">
                <a:solidFill>
                  <a:srgbClr val="1D2D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1709;p37"/>
              <p:cNvSpPr/>
              <p:nvPr/>
            </p:nvSpPr>
            <p:spPr>
              <a:xfrm>
                <a:off x="-756357" y="6456112"/>
                <a:ext cx="9783" cy="3031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344" fill="none" extrusionOk="0">
                    <a:moveTo>
                      <a:pt x="111" y="0"/>
                    </a:moveTo>
                    <a:lnTo>
                      <a:pt x="111" y="0"/>
                    </a:lnTo>
                    <a:lnTo>
                      <a:pt x="98" y="26"/>
                    </a:lnTo>
                    <a:lnTo>
                      <a:pt x="65" y="98"/>
                    </a:lnTo>
                    <a:lnTo>
                      <a:pt x="26" y="208"/>
                    </a:lnTo>
                    <a:lnTo>
                      <a:pt x="13" y="273"/>
                    </a:lnTo>
                    <a:lnTo>
                      <a:pt x="0" y="344"/>
                    </a:lnTo>
                  </a:path>
                </a:pathLst>
              </a:custGeom>
              <a:noFill/>
              <a:ln w="650" cap="rnd" cmpd="sng">
                <a:solidFill>
                  <a:srgbClr val="1D2D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1710;p37"/>
              <p:cNvSpPr/>
              <p:nvPr/>
            </p:nvSpPr>
            <p:spPr>
              <a:xfrm>
                <a:off x="-732914" y="6456112"/>
                <a:ext cx="9783" cy="3031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344" fill="none" extrusionOk="0">
                    <a:moveTo>
                      <a:pt x="110" y="0"/>
                    </a:moveTo>
                    <a:lnTo>
                      <a:pt x="110" y="0"/>
                    </a:lnTo>
                    <a:lnTo>
                      <a:pt x="97" y="26"/>
                    </a:lnTo>
                    <a:lnTo>
                      <a:pt x="65" y="98"/>
                    </a:lnTo>
                    <a:lnTo>
                      <a:pt x="26" y="208"/>
                    </a:lnTo>
                    <a:lnTo>
                      <a:pt x="13" y="273"/>
                    </a:lnTo>
                    <a:lnTo>
                      <a:pt x="0" y="344"/>
                    </a:lnTo>
                  </a:path>
                </a:pathLst>
              </a:custGeom>
              <a:noFill/>
              <a:ln w="650" cap="rnd" cmpd="sng">
                <a:solidFill>
                  <a:srgbClr val="1D2D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1711;p37"/>
              <p:cNvSpPr/>
              <p:nvPr/>
            </p:nvSpPr>
            <p:spPr>
              <a:xfrm>
                <a:off x="-967875" y="6456112"/>
                <a:ext cx="9871" cy="30318"/>
              </a:xfrm>
              <a:custGeom>
                <a:avLst/>
                <a:gdLst/>
                <a:ahLst/>
                <a:cxnLst/>
                <a:rect l="l" t="t" r="r" b="b"/>
                <a:pathLst>
                  <a:path w="112" h="344" fill="none" extrusionOk="0">
                    <a:moveTo>
                      <a:pt x="111" y="0"/>
                    </a:moveTo>
                    <a:lnTo>
                      <a:pt x="111" y="0"/>
                    </a:lnTo>
                    <a:lnTo>
                      <a:pt x="98" y="26"/>
                    </a:lnTo>
                    <a:lnTo>
                      <a:pt x="72" y="98"/>
                    </a:lnTo>
                    <a:lnTo>
                      <a:pt x="33" y="208"/>
                    </a:lnTo>
                    <a:lnTo>
                      <a:pt x="14" y="273"/>
                    </a:lnTo>
                    <a:lnTo>
                      <a:pt x="1" y="344"/>
                    </a:lnTo>
                  </a:path>
                </a:pathLst>
              </a:custGeom>
              <a:noFill/>
              <a:ln w="650" cap="rnd" cmpd="sng">
                <a:solidFill>
                  <a:srgbClr val="1D2D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1712;p37"/>
              <p:cNvSpPr/>
              <p:nvPr/>
            </p:nvSpPr>
            <p:spPr>
              <a:xfrm>
                <a:off x="-944431" y="6456112"/>
                <a:ext cx="9871" cy="30318"/>
              </a:xfrm>
              <a:custGeom>
                <a:avLst/>
                <a:gdLst/>
                <a:ahLst/>
                <a:cxnLst/>
                <a:rect l="l" t="t" r="r" b="b"/>
                <a:pathLst>
                  <a:path w="112" h="344" fill="none" extrusionOk="0">
                    <a:moveTo>
                      <a:pt x="111" y="0"/>
                    </a:moveTo>
                    <a:lnTo>
                      <a:pt x="111" y="0"/>
                    </a:lnTo>
                    <a:lnTo>
                      <a:pt x="98" y="26"/>
                    </a:lnTo>
                    <a:lnTo>
                      <a:pt x="72" y="98"/>
                    </a:lnTo>
                    <a:lnTo>
                      <a:pt x="33" y="208"/>
                    </a:lnTo>
                    <a:lnTo>
                      <a:pt x="14" y="273"/>
                    </a:lnTo>
                    <a:lnTo>
                      <a:pt x="1" y="344"/>
                    </a:lnTo>
                  </a:path>
                </a:pathLst>
              </a:custGeom>
              <a:noFill/>
              <a:ln w="650" cap="rnd" cmpd="sng">
                <a:solidFill>
                  <a:srgbClr val="1D2D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1713;p37"/>
              <p:cNvSpPr/>
              <p:nvPr/>
            </p:nvSpPr>
            <p:spPr>
              <a:xfrm>
                <a:off x="-920371" y="6456112"/>
                <a:ext cx="9166" cy="30318"/>
              </a:xfrm>
              <a:custGeom>
                <a:avLst/>
                <a:gdLst/>
                <a:ahLst/>
                <a:cxnLst/>
                <a:rect l="l" t="t" r="r" b="b"/>
                <a:pathLst>
                  <a:path w="104" h="344" fill="none" extrusionOk="0">
                    <a:moveTo>
                      <a:pt x="104" y="0"/>
                    </a:moveTo>
                    <a:lnTo>
                      <a:pt x="104" y="0"/>
                    </a:lnTo>
                    <a:lnTo>
                      <a:pt x="91" y="26"/>
                    </a:lnTo>
                    <a:lnTo>
                      <a:pt x="65" y="98"/>
                    </a:lnTo>
                    <a:lnTo>
                      <a:pt x="26" y="208"/>
                    </a:lnTo>
                    <a:lnTo>
                      <a:pt x="13" y="273"/>
                    </a:lnTo>
                    <a:lnTo>
                      <a:pt x="0" y="344"/>
                    </a:lnTo>
                  </a:path>
                </a:pathLst>
              </a:custGeom>
              <a:noFill/>
              <a:ln w="650" cap="rnd" cmpd="sng">
                <a:solidFill>
                  <a:srgbClr val="1D2D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1714;p37"/>
              <p:cNvSpPr/>
              <p:nvPr/>
            </p:nvSpPr>
            <p:spPr>
              <a:xfrm>
                <a:off x="-698337" y="4972933"/>
                <a:ext cx="217335" cy="1001978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1369" fill="none" extrusionOk="0">
                    <a:moveTo>
                      <a:pt x="1233" y="1"/>
                    </a:moveTo>
                    <a:lnTo>
                      <a:pt x="1233" y="1"/>
                    </a:lnTo>
                    <a:lnTo>
                      <a:pt x="1324" y="59"/>
                    </a:lnTo>
                    <a:lnTo>
                      <a:pt x="1408" y="117"/>
                    </a:lnTo>
                    <a:lnTo>
                      <a:pt x="1486" y="176"/>
                    </a:lnTo>
                    <a:lnTo>
                      <a:pt x="1557" y="234"/>
                    </a:lnTo>
                    <a:lnTo>
                      <a:pt x="1629" y="299"/>
                    </a:lnTo>
                    <a:lnTo>
                      <a:pt x="1694" y="364"/>
                    </a:lnTo>
                    <a:lnTo>
                      <a:pt x="1752" y="435"/>
                    </a:lnTo>
                    <a:lnTo>
                      <a:pt x="1810" y="507"/>
                    </a:lnTo>
                    <a:lnTo>
                      <a:pt x="1862" y="578"/>
                    </a:lnTo>
                    <a:lnTo>
                      <a:pt x="1914" y="649"/>
                    </a:lnTo>
                    <a:lnTo>
                      <a:pt x="1953" y="727"/>
                    </a:lnTo>
                    <a:lnTo>
                      <a:pt x="1998" y="805"/>
                    </a:lnTo>
                    <a:lnTo>
                      <a:pt x="2037" y="889"/>
                    </a:lnTo>
                    <a:lnTo>
                      <a:pt x="2070" y="967"/>
                    </a:lnTo>
                    <a:lnTo>
                      <a:pt x="2128" y="1142"/>
                    </a:lnTo>
                    <a:lnTo>
                      <a:pt x="2173" y="1317"/>
                    </a:lnTo>
                    <a:lnTo>
                      <a:pt x="2206" y="1505"/>
                    </a:lnTo>
                    <a:lnTo>
                      <a:pt x="2232" y="1693"/>
                    </a:lnTo>
                    <a:lnTo>
                      <a:pt x="2245" y="1894"/>
                    </a:lnTo>
                    <a:lnTo>
                      <a:pt x="2258" y="2095"/>
                    </a:lnTo>
                    <a:lnTo>
                      <a:pt x="2258" y="2309"/>
                    </a:lnTo>
                    <a:lnTo>
                      <a:pt x="2251" y="2523"/>
                    </a:lnTo>
                    <a:lnTo>
                      <a:pt x="2238" y="2744"/>
                    </a:lnTo>
                    <a:lnTo>
                      <a:pt x="2212" y="3211"/>
                    </a:lnTo>
                    <a:lnTo>
                      <a:pt x="2173" y="3691"/>
                    </a:lnTo>
                    <a:lnTo>
                      <a:pt x="2135" y="4190"/>
                    </a:lnTo>
                    <a:lnTo>
                      <a:pt x="2122" y="4449"/>
                    </a:lnTo>
                    <a:lnTo>
                      <a:pt x="2109" y="4709"/>
                    </a:lnTo>
                    <a:lnTo>
                      <a:pt x="2102" y="4975"/>
                    </a:lnTo>
                    <a:lnTo>
                      <a:pt x="2096" y="5241"/>
                    </a:lnTo>
                    <a:lnTo>
                      <a:pt x="2102" y="5513"/>
                    </a:lnTo>
                    <a:lnTo>
                      <a:pt x="2115" y="5785"/>
                    </a:lnTo>
                    <a:lnTo>
                      <a:pt x="2135" y="6064"/>
                    </a:lnTo>
                    <a:lnTo>
                      <a:pt x="2167" y="6343"/>
                    </a:lnTo>
                    <a:lnTo>
                      <a:pt x="2206" y="6628"/>
                    </a:lnTo>
                    <a:lnTo>
                      <a:pt x="2258" y="6914"/>
                    </a:lnTo>
                    <a:lnTo>
                      <a:pt x="2258" y="6914"/>
                    </a:lnTo>
                    <a:lnTo>
                      <a:pt x="2303" y="7147"/>
                    </a:lnTo>
                    <a:lnTo>
                      <a:pt x="2342" y="7387"/>
                    </a:lnTo>
                    <a:lnTo>
                      <a:pt x="2381" y="7614"/>
                    </a:lnTo>
                    <a:lnTo>
                      <a:pt x="2407" y="7835"/>
                    </a:lnTo>
                    <a:lnTo>
                      <a:pt x="2426" y="8049"/>
                    </a:lnTo>
                    <a:lnTo>
                      <a:pt x="2446" y="8263"/>
                    </a:lnTo>
                    <a:lnTo>
                      <a:pt x="2459" y="8464"/>
                    </a:lnTo>
                    <a:lnTo>
                      <a:pt x="2459" y="8665"/>
                    </a:lnTo>
                    <a:lnTo>
                      <a:pt x="2465" y="8853"/>
                    </a:lnTo>
                    <a:lnTo>
                      <a:pt x="2459" y="9041"/>
                    </a:lnTo>
                    <a:lnTo>
                      <a:pt x="2452" y="9222"/>
                    </a:lnTo>
                    <a:lnTo>
                      <a:pt x="2433" y="9391"/>
                    </a:lnTo>
                    <a:lnTo>
                      <a:pt x="2420" y="9560"/>
                    </a:lnTo>
                    <a:lnTo>
                      <a:pt x="2394" y="9715"/>
                    </a:lnTo>
                    <a:lnTo>
                      <a:pt x="2368" y="9871"/>
                    </a:lnTo>
                    <a:lnTo>
                      <a:pt x="2342" y="10014"/>
                    </a:lnTo>
                    <a:lnTo>
                      <a:pt x="2303" y="10156"/>
                    </a:lnTo>
                    <a:lnTo>
                      <a:pt x="2271" y="10286"/>
                    </a:lnTo>
                    <a:lnTo>
                      <a:pt x="2225" y="10409"/>
                    </a:lnTo>
                    <a:lnTo>
                      <a:pt x="2186" y="10526"/>
                    </a:lnTo>
                    <a:lnTo>
                      <a:pt x="2141" y="10636"/>
                    </a:lnTo>
                    <a:lnTo>
                      <a:pt x="2089" y="10740"/>
                    </a:lnTo>
                    <a:lnTo>
                      <a:pt x="2037" y="10837"/>
                    </a:lnTo>
                    <a:lnTo>
                      <a:pt x="1985" y="10921"/>
                    </a:lnTo>
                    <a:lnTo>
                      <a:pt x="1927" y="11006"/>
                    </a:lnTo>
                    <a:lnTo>
                      <a:pt x="1869" y="11077"/>
                    </a:lnTo>
                    <a:lnTo>
                      <a:pt x="1810" y="11142"/>
                    </a:lnTo>
                    <a:lnTo>
                      <a:pt x="1745" y="11194"/>
                    </a:lnTo>
                    <a:lnTo>
                      <a:pt x="1687" y="11246"/>
                    </a:lnTo>
                    <a:lnTo>
                      <a:pt x="1622" y="11285"/>
                    </a:lnTo>
                    <a:lnTo>
                      <a:pt x="1557" y="11317"/>
                    </a:lnTo>
                    <a:lnTo>
                      <a:pt x="1492" y="11343"/>
                    </a:lnTo>
                    <a:lnTo>
                      <a:pt x="1421" y="11356"/>
                    </a:lnTo>
                    <a:lnTo>
                      <a:pt x="1356" y="11369"/>
                    </a:lnTo>
                    <a:lnTo>
                      <a:pt x="1285" y="11369"/>
                    </a:lnTo>
                    <a:lnTo>
                      <a:pt x="1220" y="11356"/>
                    </a:lnTo>
                    <a:lnTo>
                      <a:pt x="1149" y="11336"/>
                    </a:lnTo>
                    <a:lnTo>
                      <a:pt x="1084" y="11311"/>
                    </a:lnTo>
                    <a:lnTo>
                      <a:pt x="1019" y="11278"/>
                    </a:lnTo>
                    <a:lnTo>
                      <a:pt x="948" y="11233"/>
                    </a:lnTo>
                    <a:lnTo>
                      <a:pt x="883" y="11181"/>
                    </a:lnTo>
                    <a:lnTo>
                      <a:pt x="818" y="11116"/>
                    </a:lnTo>
                    <a:lnTo>
                      <a:pt x="753" y="11045"/>
                    </a:lnTo>
                    <a:lnTo>
                      <a:pt x="695" y="10967"/>
                    </a:lnTo>
                    <a:lnTo>
                      <a:pt x="630" y="10876"/>
                    </a:lnTo>
                    <a:lnTo>
                      <a:pt x="572" y="10779"/>
                    </a:lnTo>
                    <a:lnTo>
                      <a:pt x="513" y="10669"/>
                    </a:lnTo>
                    <a:lnTo>
                      <a:pt x="461" y="10552"/>
                    </a:lnTo>
                    <a:lnTo>
                      <a:pt x="410" y="10422"/>
                    </a:lnTo>
                    <a:lnTo>
                      <a:pt x="358" y="10286"/>
                    </a:lnTo>
                    <a:lnTo>
                      <a:pt x="312" y="10137"/>
                    </a:lnTo>
                    <a:lnTo>
                      <a:pt x="267" y="9981"/>
                    </a:lnTo>
                    <a:lnTo>
                      <a:pt x="221" y="9812"/>
                    </a:lnTo>
                    <a:lnTo>
                      <a:pt x="183" y="9637"/>
                    </a:lnTo>
                    <a:lnTo>
                      <a:pt x="150" y="9449"/>
                    </a:lnTo>
                    <a:lnTo>
                      <a:pt x="118" y="9255"/>
                    </a:lnTo>
                    <a:lnTo>
                      <a:pt x="85" y="9041"/>
                    </a:lnTo>
                    <a:lnTo>
                      <a:pt x="59" y="8827"/>
                    </a:lnTo>
                    <a:lnTo>
                      <a:pt x="40" y="8600"/>
                    </a:lnTo>
                    <a:lnTo>
                      <a:pt x="27" y="8360"/>
                    </a:lnTo>
                    <a:lnTo>
                      <a:pt x="14" y="8107"/>
                    </a:lnTo>
                    <a:lnTo>
                      <a:pt x="7" y="7848"/>
                    </a:lnTo>
                    <a:lnTo>
                      <a:pt x="1" y="7575"/>
                    </a:lnTo>
                    <a:lnTo>
                      <a:pt x="7" y="7296"/>
                    </a:lnTo>
                  </a:path>
                </a:pathLst>
              </a:custGeom>
              <a:no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1715;p37"/>
              <p:cNvSpPr/>
              <p:nvPr/>
            </p:nvSpPr>
            <p:spPr>
              <a:xfrm>
                <a:off x="-1058122" y="5194674"/>
                <a:ext cx="102939" cy="53232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04" fill="none" extrusionOk="0">
                    <a:moveTo>
                      <a:pt x="1168" y="1"/>
                    </a:moveTo>
                    <a:lnTo>
                      <a:pt x="1142" y="66"/>
                    </a:lnTo>
                    <a:lnTo>
                      <a:pt x="1142" y="66"/>
                    </a:lnTo>
                    <a:lnTo>
                      <a:pt x="1122" y="118"/>
                    </a:lnTo>
                    <a:lnTo>
                      <a:pt x="1096" y="176"/>
                    </a:lnTo>
                    <a:lnTo>
                      <a:pt x="1064" y="221"/>
                    </a:lnTo>
                    <a:lnTo>
                      <a:pt x="1031" y="273"/>
                    </a:lnTo>
                    <a:lnTo>
                      <a:pt x="992" y="319"/>
                    </a:lnTo>
                    <a:lnTo>
                      <a:pt x="954" y="358"/>
                    </a:lnTo>
                    <a:lnTo>
                      <a:pt x="915" y="396"/>
                    </a:lnTo>
                    <a:lnTo>
                      <a:pt x="869" y="435"/>
                    </a:lnTo>
                    <a:lnTo>
                      <a:pt x="817" y="468"/>
                    </a:lnTo>
                    <a:lnTo>
                      <a:pt x="772" y="494"/>
                    </a:lnTo>
                    <a:lnTo>
                      <a:pt x="720" y="520"/>
                    </a:lnTo>
                    <a:lnTo>
                      <a:pt x="662" y="546"/>
                    </a:lnTo>
                    <a:lnTo>
                      <a:pt x="610" y="559"/>
                    </a:lnTo>
                    <a:lnTo>
                      <a:pt x="551" y="572"/>
                    </a:lnTo>
                    <a:lnTo>
                      <a:pt x="493" y="585"/>
                    </a:lnTo>
                    <a:lnTo>
                      <a:pt x="435" y="591"/>
                    </a:lnTo>
                    <a:lnTo>
                      <a:pt x="0" y="604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07" name="Google Shape;1716;p37"/>
            <p:cNvCxnSpPr/>
            <p:nvPr/>
          </p:nvCxnSpPr>
          <p:spPr>
            <a:xfrm>
              <a:off x="4206050" y="4289586"/>
              <a:ext cx="48582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08" name="Google Shape;1717;p37"/>
            <p:cNvGrpSpPr/>
            <p:nvPr/>
          </p:nvGrpSpPr>
          <p:grpSpPr>
            <a:xfrm>
              <a:off x="4246999" y="3531850"/>
              <a:ext cx="604905" cy="761971"/>
              <a:chOff x="6122724" y="-875625"/>
              <a:chExt cx="604905" cy="761971"/>
            </a:xfrm>
          </p:grpSpPr>
          <p:sp>
            <p:nvSpPr>
              <p:cNvPr id="316" name="Google Shape;1718;p37"/>
              <p:cNvSpPr/>
              <p:nvPr/>
            </p:nvSpPr>
            <p:spPr>
              <a:xfrm>
                <a:off x="6473812" y="-400607"/>
                <a:ext cx="121868" cy="105426"/>
              </a:xfrm>
              <a:custGeom>
                <a:avLst/>
                <a:gdLst/>
                <a:ahLst/>
                <a:cxnLst/>
                <a:rect l="l" t="t" r="r" b="b"/>
                <a:pathLst>
                  <a:path w="2647" h="2290" extrusionOk="0">
                    <a:moveTo>
                      <a:pt x="1239" y="0"/>
                    </a:moveTo>
                    <a:lnTo>
                      <a:pt x="1103" y="7"/>
                    </a:lnTo>
                    <a:lnTo>
                      <a:pt x="967" y="26"/>
                    </a:lnTo>
                    <a:lnTo>
                      <a:pt x="837" y="65"/>
                    </a:lnTo>
                    <a:lnTo>
                      <a:pt x="707" y="111"/>
                    </a:lnTo>
                    <a:lnTo>
                      <a:pt x="584" y="176"/>
                    </a:lnTo>
                    <a:lnTo>
                      <a:pt x="526" y="208"/>
                    </a:lnTo>
                    <a:lnTo>
                      <a:pt x="467" y="247"/>
                    </a:lnTo>
                    <a:lnTo>
                      <a:pt x="396" y="305"/>
                    </a:lnTo>
                    <a:lnTo>
                      <a:pt x="331" y="364"/>
                    </a:lnTo>
                    <a:lnTo>
                      <a:pt x="273" y="422"/>
                    </a:lnTo>
                    <a:lnTo>
                      <a:pt x="221" y="487"/>
                    </a:lnTo>
                    <a:lnTo>
                      <a:pt x="175" y="552"/>
                    </a:lnTo>
                    <a:lnTo>
                      <a:pt x="137" y="617"/>
                    </a:lnTo>
                    <a:lnTo>
                      <a:pt x="98" y="688"/>
                    </a:lnTo>
                    <a:lnTo>
                      <a:pt x="72" y="759"/>
                    </a:lnTo>
                    <a:lnTo>
                      <a:pt x="46" y="831"/>
                    </a:lnTo>
                    <a:lnTo>
                      <a:pt x="26" y="902"/>
                    </a:lnTo>
                    <a:lnTo>
                      <a:pt x="13" y="980"/>
                    </a:lnTo>
                    <a:lnTo>
                      <a:pt x="7" y="1051"/>
                    </a:lnTo>
                    <a:lnTo>
                      <a:pt x="0" y="1129"/>
                    </a:lnTo>
                    <a:lnTo>
                      <a:pt x="0" y="1200"/>
                    </a:lnTo>
                    <a:lnTo>
                      <a:pt x="7" y="1272"/>
                    </a:lnTo>
                    <a:lnTo>
                      <a:pt x="13" y="1343"/>
                    </a:lnTo>
                    <a:lnTo>
                      <a:pt x="26" y="1414"/>
                    </a:lnTo>
                    <a:lnTo>
                      <a:pt x="39" y="1486"/>
                    </a:lnTo>
                    <a:lnTo>
                      <a:pt x="65" y="1557"/>
                    </a:lnTo>
                    <a:lnTo>
                      <a:pt x="85" y="1622"/>
                    </a:lnTo>
                    <a:lnTo>
                      <a:pt x="117" y="1687"/>
                    </a:lnTo>
                    <a:lnTo>
                      <a:pt x="143" y="1751"/>
                    </a:lnTo>
                    <a:lnTo>
                      <a:pt x="182" y="1810"/>
                    </a:lnTo>
                    <a:lnTo>
                      <a:pt x="214" y="1868"/>
                    </a:lnTo>
                    <a:lnTo>
                      <a:pt x="260" y="1920"/>
                    </a:lnTo>
                    <a:lnTo>
                      <a:pt x="299" y="1972"/>
                    </a:lnTo>
                    <a:lnTo>
                      <a:pt x="344" y="2017"/>
                    </a:lnTo>
                    <a:lnTo>
                      <a:pt x="396" y="2056"/>
                    </a:lnTo>
                    <a:lnTo>
                      <a:pt x="448" y="2095"/>
                    </a:lnTo>
                    <a:lnTo>
                      <a:pt x="500" y="2128"/>
                    </a:lnTo>
                    <a:lnTo>
                      <a:pt x="552" y="2153"/>
                    </a:lnTo>
                    <a:lnTo>
                      <a:pt x="610" y="2179"/>
                    </a:lnTo>
                    <a:lnTo>
                      <a:pt x="733" y="2218"/>
                    </a:lnTo>
                    <a:lnTo>
                      <a:pt x="863" y="2244"/>
                    </a:lnTo>
                    <a:lnTo>
                      <a:pt x="999" y="2270"/>
                    </a:lnTo>
                    <a:lnTo>
                      <a:pt x="1148" y="2283"/>
                    </a:lnTo>
                    <a:lnTo>
                      <a:pt x="1297" y="2290"/>
                    </a:lnTo>
                    <a:lnTo>
                      <a:pt x="1446" y="2290"/>
                    </a:lnTo>
                    <a:lnTo>
                      <a:pt x="1596" y="2277"/>
                    </a:lnTo>
                    <a:lnTo>
                      <a:pt x="1745" y="2257"/>
                    </a:lnTo>
                    <a:lnTo>
                      <a:pt x="1894" y="2231"/>
                    </a:lnTo>
                    <a:lnTo>
                      <a:pt x="2037" y="2199"/>
                    </a:lnTo>
                    <a:lnTo>
                      <a:pt x="2166" y="2153"/>
                    </a:lnTo>
                    <a:lnTo>
                      <a:pt x="2290" y="2102"/>
                    </a:lnTo>
                    <a:lnTo>
                      <a:pt x="2400" y="2037"/>
                    </a:lnTo>
                    <a:lnTo>
                      <a:pt x="2452" y="2004"/>
                    </a:lnTo>
                    <a:lnTo>
                      <a:pt x="2497" y="1972"/>
                    </a:lnTo>
                    <a:lnTo>
                      <a:pt x="2542" y="1933"/>
                    </a:lnTo>
                    <a:lnTo>
                      <a:pt x="2581" y="1894"/>
                    </a:lnTo>
                    <a:lnTo>
                      <a:pt x="2614" y="1849"/>
                    </a:lnTo>
                    <a:lnTo>
                      <a:pt x="2646" y="1803"/>
                    </a:lnTo>
                    <a:lnTo>
                      <a:pt x="2646" y="1667"/>
                    </a:lnTo>
                    <a:lnTo>
                      <a:pt x="2640" y="1518"/>
                    </a:lnTo>
                    <a:lnTo>
                      <a:pt x="2620" y="1330"/>
                    </a:lnTo>
                    <a:lnTo>
                      <a:pt x="2601" y="1226"/>
                    </a:lnTo>
                    <a:lnTo>
                      <a:pt x="2581" y="1122"/>
                    </a:lnTo>
                    <a:lnTo>
                      <a:pt x="2562" y="1012"/>
                    </a:lnTo>
                    <a:lnTo>
                      <a:pt x="2529" y="902"/>
                    </a:lnTo>
                    <a:lnTo>
                      <a:pt x="2491" y="792"/>
                    </a:lnTo>
                    <a:lnTo>
                      <a:pt x="2445" y="688"/>
                    </a:lnTo>
                    <a:lnTo>
                      <a:pt x="2393" y="584"/>
                    </a:lnTo>
                    <a:lnTo>
                      <a:pt x="2335" y="487"/>
                    </a:lnTo>
                    <a:lnTo>
                      <a:pt x="2264" y="403"/>
                    </a:lnTo>
                    <a:lnTo>
                      <a:pt x="2179" y="318"/>
                    </a:lnTo>
                    <a:lnTo>
                      <a:pt x="2089" y="247"/>
                    </a:lnTo>
                    <a:lnTo>
                      <a:pt x="1985" y="182"/>
                    </a:lnTo>
                    <a:lnTo>
                      <a:pt x="1874" y="124"/>
                    </a:lnTo>
                    <a:lnTo>
                      <a:pt x="1758" y="78"/>
                    </a:lnTo>
                    <a:lnTo>
                      <a:pt x="1628" y="46"/>
                    </a:lnTo>
                    <a:lnTo>
                      <a:pt x="1505" y="20"/>
                    </a:lnTo>
                    <a:lnTo>
                      <a:pt x="136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1719;p37"/>
              <p:cNvSpPr/>
              <p:nvPr/>
            </p:nvSpPr>
            <p:spPr>
              <a:xfrm>
                <a:off x="6122724" y="-726325"/>
                <a:ext cx="225734" cy="412036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8950" extrusionOk="0">
                    <a:moveTo>
                      <a:pt x="97" y="0"/>
                    </a:moveTo>
                    <a:lnTo>
                      <a:pt x="65" y="156"/>
                    </a:lnTo>
                    <a:lnTo>
                      <a:pt x="32" y="351"/>
                    </a:lnTo>
                    <a:lnTo>
                      <a:pt x="13" y="571"/>
                    </a:lnTo>
                    <a:lnTo>
                      <a:pt x="0" y="811"/>
                    </a:lnTo>
                    <a:lnTo>
                      <a:pt x="0" y="1070"/>
                    </a:lnTo>
                    <a:lnTo>
                      <a:pt x="6" y="1343"/>
                    </a:lnTo>
                    <a:lnTo>
                      <a:pt x="19" y="1628"/>
                    </a:lnTo>
                    <a:lnTo>
                      <a:pt x="45" y="1913"/>
                    </a:lnTo>
                    <a:lnTo>
                      <a:pt x="84" y="2199"/>
                    </a:lnTo>
                    <a:lnTo>
                      <a:pt x="136" y="2484"/>
                    </a:lnTo>
                    <a:lnTo>
                      <a:pt x="195" y="2756"/>
                    </a:lnTo>
                    <a:lnTo>
                      <a:pt x="233" y="2886"/>
                    </a:lnTo>
                    <a:lnTo>
                      <a:pt x="272" y="3016"/>
                    </a:lnTo>
                    <a:lnTo>
                      <a:pt x="311" y="3139"/>
                    </a:lnTo>
                    <a:lnTo>
                      <a:pt x="357" y="3262"/>
                    </a:lnTo>
                    <a:lnTo>
                      <a:pt x="409" y="3373"/>
                    </a:lnTo>
                    <a:lnTo>
                      <a:pt x="460" y="3483"/>
                    </a:lnTo>
                    <a:lnTo>
                      <a:pt x="519" y="3580"/>
                    </a:lnTo>
                    <a:lnTo>
                      <a:pt x="577" y="3677"/>
                    </a:lnTo>
                    <a:lnTo>
                      <a:pt x="642" y="3762"/>
                    </a:lnTo>
                    <a:lnTo>
                      <a:pt x="713" y="3839"/>
                    </a:lnTo>
                    <a:lnTo>
                      <a:pt x="843" y="3989"/>
                    </a:lnTo>
                    <a:lnTo>
                      <a:pt x="947" y="4131"/>
                    </a:lnTo>
                    <a:lnTo>
                      <a:pt x="1044" y="4274"/>
                    </a:lnTo>
                    <a:lnTo>
                      <a:pt x="1115" y="4423"/>
                    </a:lnTo>
                    <a:lnTo>
                      <a:pt x="1180" y="4566"/>
                    </a:lnTo>
                    <a:lnTo>
                      <a:pt x="1232" y="4715"/>
                    </a:lnTo>
                    <a:lnTo>
                      <a:pt x="1271" y="4864"/>
                    </a:lnTo>
                    <a:lnTo>
                      <a:pt x="1303" y="5020"/>
                    </a:lnTo>
                    <a:lnTo>
                      <a:pt x="1336" y="5175"/>
                    </a:lnTo>
                    <a:lnTo>
                      <a:pt x="1362" y="5337"/>
                    </a:lnTo>
                    <a:lnTo>
                      <a:pt x="1414" y="5688"/>
                    </a:lnTo>
                    <a:lnTo>
                      <a:pt x="1440" y="5869"/>
                    </a:lnTo>
                    <a:lnTo>
                      <a:pt x="1479" y="6064"/>
                    </a:lnTo>
                    <a:lnTo>
                      <a:pt x="1517" y="6265"/>
                    </a:lnTo>
                    <a:lnTo>
                      <a:pt x="1569" y="6479"/>
                    </a:lnTo>
                    <a:lnTo>
                      <a:pt x="1634" y="6699"/>
                    </a:lnTo>
                    <a:lnTo>
                      <a:pt x="1719" y="6926"/>
                    </a:lnTo>
                    <a:lnTo>
                      <a:pt x="1816" y="7160"/>
                    </a:lnTo>
                    <a:lnTo>
                      <a:pt x="1926" y="7387"/>
                    </a:lnTo>
                    <a:lnTo>
                      <a:pt x="2049" y="7607"/>
                    </a:lnTo>
                    <a:lnTo>
                      <a:pt x="2114" y="7717"/>
                    </a:lnTo>
                    <a:lnTo>
                      <a:pt x="2185" y="7821"/>
                    </a:lnTo>
                    <a:lnTo>
                      <a:pt x="2263" y="7925"/>
                    </a:lnTo>
                    <a:lnTo>
                      <a:pt x="2341" y="8029"/>
                    </a:lnTo>
                    <a:lnTo>
                      <a:pt x="2419" y="8126"/>
                    </a:lnTo>
                    <a:lnTo>
                      <a:pt x="2503" y="8223"/>
                    </a:lnTo>
                    <a:lnTo>
                      <a:pt x="2588" y="8308"/>
                    </a:lnTo>
                    <a:lnTo>
                      <a:pt x="2678" y="8398"/>
                    </a:lnTo>
                    <a:lnTo>
                      <a:pt x="2769" y="8476"/>
                    </a:lnTo>
                    <a:lnTo>
                      <a:pt x="2866" y="8554"/>
                    </a:lnTo>
                    <a:lnTo>
                      <a:pt x="2964" y="8625"/>
                    </a:lnTo>
                    <a:lnTo>
                      <a:pt x="3061" y="8690"/>
                    </a:lnTo>
                    <a:lnTo>
                      <a:pt x="3165" y="8749"/>
                    </a:lnTo>
                    <a:lnTo>
                      <a:pt x="3268" y="8800"/>
                    </a:lnTo>
                    <a:lnTo>
                      <a:pt x="3379" y="8846"/>
                    </a:lnTo>
                    <a:lnTo>
                      <a:pt x="3489" y="8878"/>
                    </a:lnTo>
                    <a:lnTo>
                      <a:pt x="3599" y="8911"/>
                    </a:lnTo>
                    <a:lnTo>
                      <a:pt x="3716" y="8930"/>
                    </a:lnTo>
                    <a:lnTo>
                      <a:pt x="3826" y="8943"/>
                    </a:lnTo>
                    <a:lnTo>
                      <a:pt x="3949" y="8950"/>
                    </a:lnTo>
                    <a:lnTo>
                      <a:pt x="4066" y="8943"/>
                    </a:lnTo>
                    <a:lnTo>
                      <a:pt x="4189" y="8930"/>
                    </a:lnTo>
                    <a:lnTo>
                      <a:pt x="4254" y="8917"/>
                    </a:lnTo>
                    <a:lnTo>
                      <a:pt x="4306" y="8898"/>
                    </a:lnTo>
                    <a:lnTo>
                      <a:pt x="4364" y="8878"/>
                    </a:lnTo>
                    <a:lnTo>
                      <a:pt x="4416" y="8859"/>
                    </a:lnTo>
                    <a:lnTo>
                      <a:pt x="4462" y="8833"/>
                    </a:lnTo>
                    <a:lnTo>
                      <a:pt x="4507" y="8800"/>
                    </a:lnTo>
                    <a:lnTo>
                      <a:pt x="4552" y="8768"/>
                    </a:lnTo>
                    <a:lnTo>
                      <a:pt x="4591" y="8729"/>
                    </a:lnTo>
                    <a:lnTo>
                      <a:pt x="4630" y="8690"/>
                    </a:lnTo>
                    <a:lnTo>
                      <a:pt x="4663" y="8645"/>
                    </a:lnTo>
                    <a:lnTo>
                      <a:pt x="4728" y="8548"/>
                    </a:lnTo>
                    <a:lnTo>
                      <a:pt x="4779" y="8444"/>
                    </a:lnTo>
                    <a:lnTo>
                      <a:pt x="4818" y="8327"/>
                    </a:lnTo>
                    <a:lnTo>
                      <a:pt x="4851" y="8204"/>
                    </a:lnTo>
                    <a:lnTo>
                      <a:pt x="4877" y="8074"/>
                    </a:lnTo>
                    <a:lnTo>
                      <a:pt x="4890" y="7938"/>
                    </a:lnTo>
                    <a:lnTo>
                      <a:pt x="4903" y="7789"/>
                    </a:lnTo>
                    <a:lnTo>
                      <a:pt x="4903" y="7640"/>
                    </a:lnTo>
                    <a:lnTo>
                      <a:pt x="4896" y="7491"/>
                    </a:lnTo>
                    <a:lnTo>
                      <a:pt x="4883" y="7335"/>
                    </a:lnTo>
                    <a:lnTo>
                      <a:pt x="4864" y="7173"/>
                    </a:lnTo>
                    <a:lnTo>
                      <a:pt x="4838" y="7017"/>
                    </a:lnTo>
                    <a:lnTo>
                      <a:pt x="4812" y="6861"/>
                    </a:lnTo>
                    <a:lnTo>
                      <a:pt x="4773" y="6699"/>
                    </a:lnTo>
                    <a:lnTo>
                      <a:pt x="4734" y="6544"/>
                    </a:lnTo>
                    <a:lnTo>
                      <a:pt x="4689" y="6395"/>
                    </a:lnTo>
                    <a:lnTo>
                      <a:pt x="4643" y="6245"/>
                    </a:lnTo>
                    <a:lnTo>
                      <a:pt x="4591" y="6103"/>
                    </a:lnTo>
                    <a:lnTo>
                      <a:pt x="4539" y="5960"/>
                    </a:lnTo>
                    <a:lnTo>
                      <a:pt x="4488" y="5830"/>
                    </a:lnTo>
                    <a:lnTo>
                      <a:pt x="4429" y="5707"/>
                    </a:lnTo>
                    <a:lnTo>
                      <a:pt x="4371" y="5590"/>
                    </a:lnTo>
                    <a:lnTo>
                      <a:pt x="4306" y="5487"/>
                    </a:lnTo>
                    <a:lnTo>
                      <a:pt x="4248" y="5389"/>
                    </a:lnTo>
                    <a:lnTo>
                      <a:pt x="4183" y="5305"/>
                    </a:lnTo>
                    <a:lnTo>
                      <a:pt x="4124" y="5234"/>
                    </a:lnTo>
                    <a:lnTo>
                      <a:pt x="4066" y="5182"/>
                    </a:lnTo>
                    <a:lnTo>
                      <a:pt x="3949" y="5078"/>
                    </a:lnTo>
                    <a:lnTo>
                      <a:pt x="3839" y="4961"/>
                    </a:lnTo>
                    <a:lnTo>
                      <a:pt x="3735" y="4845"/>
                    </a:lnTo>
                    <a:lnTo>
                      <a:pt x="3645" y="4721"/>
                    </a:lnTo>
                    <a:lnTo>
                      <a:pt x="3560" y="4598"/>
                    </a:lnTo>
                    <a:lnTo>
                      <a:pt x="3482" y="4462"/>
                    </a:lnTo>
                    <a:lnTo>
                      <a:pt x="3411" y="4332"/>
                    </a:lnTo>
                    <a:lnTo>
                      <a:pt x="3353" y="4190"/>
                    </a:lnTo>
                    <a:lnTo>
                      <a:pt x="3294" y="4053"/>
                    </a:lnTo>
                    <a:lnTo>
                      <a:pt x="3249" y="3911"/>
                    </a:lnTo>
                    <a:lnTo>
                      <a:pt x="3210" y="3768"/>
                    </a:lnTo>
                    <a:lnTo>
                      <a:pt x="3178" y="3625"/>
                    </a:lnTo>
                    <a:lnTo>
                      <a:pt x="3152" y="3483"/>
                    </a:lnTo>
                    <a:lnTo>
                      <a:pt x="3132" y="3340"/>
                    </a:lnTo>
                    <a:lnTo>
                      <a:pt x="3126" y="3204"/>
                    </a:lnTo>
                    <a:lnTo>
                      <a:pt x="3119" y="3068"/>
                    </a:lnTo>
                    <a:lnTo>
                      <a:pt x="3119" y="2925"/>
                    </a:lnTo>
                    <a:lnTo>
                      <a:pt x="3106" y="2782"/>
                    </a:lnTo>
                    <a:lnTo>
                      <a:pt x="3080" y="2633"/>
                    </a:lnTo>
                    <a:lnTo>
                      <a:pt x="3048" y="2478"/>
                    </a:lnTo>
                    <a:lnTo>
                      <a:pt x="3009" y="2322"/>
                    </a:lnTo>
                    <a:lnTo>
                      <a:pt x="2957" y="2166"/>
                    </a:lnTo>
                    <a:lnTo>
                      <a:pt x="2892" y="2011"/>
                    </a:lnTo>
                    <a:lnTo>
                      <a:pt x="2814" y="1862"/>
                    </a:lnTo>
                    <a:lnTo>
                      <a:pt x="2730" y="1712"/>
                    </a:lnTo>
                    <a:lnTo>
                      <a:pt x="2626" y="1576"/>
                    </a:lnTo>
                    <a:lnTo>
                      <a:pt x="2575" y="1505"/>
                    </a:lnTo>
                    <a:lnTo>
                      <a:pt x="2516" y="1440"/>
                    </a:lnTo>
                    <a:lnTo>
                      <a:pt x="2451" y="1382"/>
                    </a:lnTo>
                    <a:lnTo>
                      <a:pt x="2386" y="1317"/>
                    </a:lnTo>
                    <a:lnTo>
                      <a:pt x="2315" y="1265"/>
                    </a:lnTo>
                    <a:lnTo>
                      <a:pt x="2244" y="1207"/>
                    </a:lnTo>
                    <a:lnTo>
                      <a:pt x="2166" y="1155"/>
                    </a:lnTo>
                    <a:lnTo>
                      <a:pt x="2088" y="1109"/>
                    </a:lnTo>
                    <a:lnTo>
                      <a:pt x="2004" y="1064"/>
                    </a:lnTo>
                    <a:lnTo>
                      <a:pt x="1913" y="1025"/>
                    </a:lnTo>
                    <a:lnTo>
                      <a:pt x="1822" y="986"/>
                    </a:lnTo>
                    <a:lnTo>
                      <a:pt x="1725" y="954"/>
                    </a:lnTo>
                    <a:lnTo>
                      <a:pt x="1530" y="889"/>
                    </a:lnTo>
                    <a:lnTo>
                      <a:pt x="1355" y="817"/>
                    </a:lnTo>
                    <a:lnTo>
                      <a:pt x="1187" y="746"/>
                    </a:lnTo>
                    <a:lnTo>
                      <a:pt x="1025" y="668"/>
                    </a:lnTo>
                    <a:lnTo>
                      <a:pt x="882" y="590"/>
                    </a:lnTo>
                    <a:lnTo>
                      <a:pt x="746" y="506"/>
                    </a:lnTo>
                    <a:lnTo>
                      <a:pt x="629" y="428"/>
                    </a:lnTo>
                    <a:lnTo>
                      <a:pt x="519" y="351"/>
                    </a:lnTo>
                    <a:lnTo>
                      <a:pt x="337" y="214"/>
                    </a:lnTo>
                    <a:lnTo>
                      <a:pt x="208" y="104"/>
                    </a:lnTo>
                    <a:lnTo>
                      <a:pt x="123" y="26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1720;p37"/>
              <p:cNvSpPr/>
              <p:nvPr/>
            </p:nvSpPr>
            <p:spPr>
              <a:xfrm>
                <a:off x="6151959" y="-679780"/>
                <a:ext cx="196499" cy="466130"/>
              </a:xfrm>
              <a:custGeom>
                <a:avLst/>
                <a:gdLst/>
                <a:ahLst/>
                <a:cxnLst/>
                <a:rect l="l" t="t" r="r" b="b"/>
                <a:pathLst>
                  <a:path w="4268" h="10125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52" y="208"/>
                    </a:lnTo>
                    <a:lnTo>
                      <a:pt x="124" y="435"/>
                    </a:lnTo>
                    <a:lnTo>
                      <a:pt x="202" y="695"/>
                    </a:lnTo>
                    <a:lnTo>
                      <a:pt x="299" y="967"/>
                    </a:lnTo>
                    <a:lnTo>
                      <a:pt x="416" y="1266"/>
                    </a:lnTo>
                    <a:lnTo>
                      <a:pt x="539" y="1577"/>
                    </a:lnTo>
                    <a:lnTo>
                      <a:pt x="818" y="2251"/>
                    </a:lnTo>
                    <a:lnTo>
                      <a:pt x="1129" y="2971"/>
                    </a:lnTo>
                    <a:lnTo>
                      <a:pt x="1473" y="3730"/>
                    </a:lnTo>
                    <a:lnTo>
                      <a:pt x="1829" y="4515"/>
                    </a:lnTo>
                    <a:lnTo>
                      <a:pt x="2192" y="5299"/>
                    </a:lnTo>
                    <a:lnTo>
                      <a:pt x="2912" y="6836"/>
                    </a:lnTo>
                    <a:lnTo>
                      <a:pt x="3243" y="7562"/>
                    </a:lnTo>
                    <a:lnTo>
                      <a:pt x="3541" y="8230"/>
                    </a:lnTo>
                    <a:lnTo>
                      <a:pt x="3807" y="8840"/>
                    </a:lnTo>
                    <a:lnTo>
                      <a:pt x="3917" y="9112"/>
                    </a:lnTo>
                    <a:lnTo>
                      <a:pt x="4021" y="9365"/>
                    </a:lnTo>
                    <a:lnTo>
                      <a:pt x="4106" y="9592"/>
                    </a:lnTo>
                    <a:lnTo>
                      <a:pt x="4177" y="9800"/>
                    </a:lnTo>
                    <a:lnTo>
                      <a:pt x="4229" y="9975"/>
                    </a:lnTo>
                    <a:lnTo>
                      <a:pt x="4268" y="10124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1721;p37"/>
              <p:cNvSpPr/>
              <p:nvPr/>
            </p:nvSpPr>
            <p:spPr>
              <a:xfrm>
                <a:off x="6183311" y="-672276"/>
                <a:ext cx="3315" cy="38856"/>
              </a:xfrm>
              <a:custGeom>
                <a:avLst/>
                <a:gdLst/>
                <a:ahLst/>
                <a:cxnLst/>
                <a:rect l="l" t="t" r="r" b="b"/>
                <a:pathLst>
                  <a:path w="72" h="844" fill="none" extrusionOk="0">
                    <a:moveTo>
                      <a:pt x="0" y="0"/>
                    </a:moveTo>
                    <a:lnTo>
                      <a:pt x="72" y="843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1722;p37"/>
              <p:cNvSpPr/>
              <p:nvPr/>
            </p:nvSpPr>
            <p:spPr>
              <a:xfrm>
                <a:off x="6144178" y="-591388"/>
                <a:ext cx="24263" cy="10773"/>
              </a:xfrm>
              <a:custGeom>
                <a:avLst/>
                <a:gdLst/>
                <a:ahLst/>
                <a:cxnLst/>
                <a:rect l="l" t="t" r="r" b="b"/>
                <a:pathLst>
                  <a:path w="527" h="234" fill="none" extrusionOk="0">
                    <a:moveTo>
                      <a:pt x="1" y="1"/>
                    </a:moveTo>
                    <a:lnTo>
                      <a:pt x="526" y="234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1723;p37"/>
              <p:cNvSpPr/>
              <p:nvPr/>
            </p:nvSpPr>
            <p:spPr>
              <a:xfrm>
                <a:off x="6237636" y="-575551"/>
                <a:ext cx="8702" cy="6302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369" fill="none" extrusionOk="0">
                    <a:moveTo>
                      <a:pt x="189" y="0"/>
                    </a:moveTo>
                    <a:lnTo>
                      <a:pt x="189" y="0"/>
                    </a:lnTo>
                    <a:lnTo>
                      <a:pt x="182" y="130"/>
                    </a:lnTo>
                    <a:lnTo>
                      <a:pt x="176" y="279"/>
                    </a:lnTo>
                    <a:lnTo>
                      <a:pt x="163" y="467"/>
                    </a:lnTo>
                    <a:lnTo>
                      <a:pt x="137" y="681"/>
                    </a:lnTo>
                    <a:lnTo>
                      <a:pt x="104" y="908"/>
                    </a:lnTo>
                    <a:lnTo>
                      <a:pt x="59" y="1142"/>
                    </a:lnTo>
                    <a:lnTo>
                      <a:pt x="33" y="1258"/>
                    </a:lnTo>
                    <a:lnTo>
                      <a:pt x="1" y="1369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1724;p37"/>
              <p:cNvSpPr/>
              <p:nvPr/>
            </p:nvSpPr>
            <p:spPr>
              <a:xfrm>
                <a:off x="6206284" y="-446599"/>
                <a:ext cx="31399" cy="24538"/>
              </a:xfrm>
              <a:custGeom>
                <a:avLst/>
                <a:gdLst/>
                <a:ahLst/>
                <a:cxnLst/>
                <a:rect l="l" t="t" r="r" b="b"/>
                <a:pathLst>
                  <a:path w="682" h="533" fill="none" extrusionOk="0">
                    <a:moveTo>
                      <a:pt x="1" y="1"/>
                    </a:moveTo>
                    <a:lnTo>
                      <a:pt x="682" y="533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1725;p37"/>
              <p:cNvSpPr/>
              <p:nvPr/>
            </p:nvSpPr>
            <p:spPr>
              <a:xfrm>
                <a:off x="6289613" y="-467500"/>
                <a:ext cx="5387" cy="6274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363" fill="none" extrusionOk="0">
                    <a:moveTo>
                      <a:pt x="110" y="1"/>
                    </a:moveTo>
                    <a:lnTo>
                      <a:pt x="110" y="1"/>
                    </a:lnTo>
                    <a:lnTo>
                      <a:pt x="117" y="118"/>
                    </a:lnTo>
                    <a:lnTo>
                      <a:pt x="117" y="254"/>
                    </a:lnTo>
                    <a:lnTo>
                      <a:pt x="117" y="429"/>
                    </a:lnTo>
                    <a:lnTo>
                      <a:pt x="110" y="636"/>
                    </a:lnTo>
                    <a:lnTo>
                      <a:pt x="91" y="863"/>
                    </a:lnTo>
                    <a:lnTo>
                      <a:pt x="52" y="1110"/>
                    </a:lnTo>
                    <a:lnTo>
                      <a:pt x="33" y="1239"/>
                    </a:lnTo>
                    <a:lnTo>
                      <a:pt x="0" y="1363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1726;p37"/>
              <p:cNvSpPr/>
              <p:nvPr/>
            </p:nvSpPr>
            <p:spPr>
              <a:xfrm>
                <a:off x="6309916" y="-875625"/>
                <a:ext cx="218276" cy="580763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12615" extrusionOk="0">
                    <a:moveTo>
                      <a:pt x="2134" y="1"/>
                    </a:moveTo>
                    <a:lnTo>
                      <a:pt x="2088" y="40"/>
                    </a:lnTo>
                    <a:lnTo>
                      <a:pt x="1972" y="137"/>
                    </a:lnTo>
                    <a:lnTo>
                      <a:pt x="1809" y="293"/>
                    </a:lnTo>
                    <a:lnTo>
                      <a:pt x="1719" y="390"/>
                    </a:lnTo>
                    <a:lnTo>
                      <a:pt x="1621" y="494"/>
                    </a:lnTo>
                    <a:lnTo>
                      <a:pt x="1518" y="610"/>
                    </a:lnTo>
                    <a:lnTo>
                      <a:pt x="1420" y="734"/>
                    </a:lnTo>
                    <a:lnTo>
                      <a:pt x="1330" y="870"/>
                    </a:lnTo>
                    <a:lnTo>
                      <a:pt x="1245" y="1012"/>
                    </a:lnTo>
                    <a:lnTo>
                      <a:pt x="1167" y="1155"/>
                    </a:lnTo>
                    <a:lnTo>
                      <a:pt x="1103" y="1304"/>
                    </a:lnTo>
                    <a:lnTo>
                      <a:pt x="1077" y="1382"/>
                    </a:lnTo>
                    <a:lnTo>
                      <a:pt x="1057" y="1460"/>
                    </a:lnTo>
                    <a:lnTo>
                      <a:pt x="1038" y="1538"/>
                    </a:lnTo>
                    <a:lnTo>
                      <a:pt x="1031" y="1622"/>
                    </a:lnTo>
                    <a:lnTo>
                      <a:pt x="1012" y="1771"/>
                    </a:lnTo>
                    <a:lnTo>
                      <a:pt x="999" y="1920"/>
                    </a:lnTo>
                    <a:lnTo>
                      <a:pt x="986" y="2199"/>
                    </a:lnTo>
                    <a:lnTo>
                      <a:pt x="979" y="2459"/>
                    </a:lnTo>
                    <a:lnTo>
                      <a:pt x="973" y="2699"/>
                    </a:lnTo>
                    <a:lnTo>
                      <a:pt x="960" y="2815"/>
                    </a:lnTo>
                    <a:lnTo>
                      <a:pt x="947" y="2932"/>
                    </a:lnTo>
                    <a:lnTo>
                      <a:pt x="927" y="3049"/>
                    </a:lnTo>
                    <a:lnTo>
                      <a:pt x="908" y="3165"/>
                    </a:lnTo>
                    <a:lnTo>
                      <a:pt x="876" y="3282"/>
                    </a:lnTo>
                    <a:lnTo>
                      <a:pt x="830" y="3399"/>
                    </a:lnTo>
                    <a:lnTo>
                      <a:pt x="785" y="3522"/>
                    </a:lnTo>
                    <a:lnTo>
                      <a:pt x="720" y="3645"/>
                    </a:lnTo>
                    <a:lnTo>
                      <a:pt x="584" y="3911"/>
                    </a:lnTo>
                    <a:lnTo>
                      <a:pt x="519" y="4060"/>
                    </a:lnTo>
                    <a:lnTo>
                      <a:pt x="448" y="4210"/>
                    </a:lnTo>
                    <a:lnTo>
                      <a:pt x="383" y="4365"/>
                    </a:lnTo>
                    <a:lnTo>
                      <a:pt x="324" y="4534"/>
                    </a:lnTo>
                    <a:lnTo>
                      <a:pt x="259" y="4702"/>
                    </a:lnTo>
                    <a:lnTo>
                      <a:pt x="208" y="4871"/>
                    </a:lnTo>
                    <a:lnTo>
                      <a:pt x="156" y="5046"/>
                    </a:lnTo>
                    <a:lnTo>
                      <a:pt x="110" y="5228"/>
                    </a:lnTo>
                    <a:lnTo>
                      <a:pt x="71" y="5409"/>
                    </a:lnTo>
                    <a:lnTo>
                      <a:pt x="45" y="5584"/>
                    </a:lnTo>
                    <a:lnTo>
                      <a:pt x="20" y="5766"/>
                    </a:lnTo>
                    <a:lnTo>
                      <a:pt x="7" y="5948"/>
                    </a:lnTo>
                    <a:lnTo>
                      <a:pt x="0" y="6129"/>
                    </a:lnTo>
                    <a:lnTo>
                      <a:pt x="0" y="6311"/>
                    </a:lnTo>
                    <a:lnTo>
                      <a:pt x="13" y="6486"/>
                    </a:lnTo>
                    <a:lnTo>
                      <a:pt x="39" y="6654"/>
                    </a:lnTo>
                    <a:lnTo>
                      <a:pt x="65" y="6823"/>
                    </a:lnTo>
                    <a:lnTo>
                      <a:pt x="97" y="6992"/>
                    </a:lnTo>
                    <a:lnTo>
                      <a:pt x="169" y="7335"/>
                    </a:lnTo>
                    <a:lnTo>
                      <a:pt x="234" y="7679"/>
                    </a:lnTo>
                    <a:lnTo>
                      <a:pt x="266" y="7854"/>
                    </a:lnTo>
                    <a:lnTo>
                      <a:pt x="292" y="8036"/>
                    </a:lnTo>
                    <a:lnTo>
                      <a:pt x="311" y="8224"/>
                    </a:lnTo>
                    <a:lnTo>
                      <a:pt x="324" y="8412"/>
                    </a:lnTo>
                    <a:lnTo>
                      <a:pt x="324" y="8613"/>
                    </a:lnTo>
                    <a:lnTo>
                      <a:pt x="318" y="8820"/>
                    </a:lnTo>
                    <a:lnTo>
                      <a:pt x="292" y="9034"/>
                    </a:lnTo>
                    <a:lnTo>
                      <a:pt x="259" y="9261"/>
                    </a:lnTo>
                    <a:lnTo>
                      <a:pt x="214" y="9501"/>
                    </a:lnTo>
                    <a:lnTo>
                      <a:pt x="175" y="9754"/>
                    </a:lnTo>
                    <a:lnTo>
                      <a:pt x="136" y="10007"/>
                    </a:lnTo>
                    <a:lnTo>
                      <a:pt x="110" y="10273"/>
                    </a:lnTo>
                    <a:lnTo>
                      <a:pt x="97" y="10539"/>
                    </a:lnTo>
                    <a:lnTo>
                      <a:pt x="97" y="10675"/>
                    </a:lnTo>
                    <a:lnTo>
                      <a:pt x="97" y="10805"/>
                    </a:lnTo>
                    <a:lnTo>
                      <a:pt x="110" y="10935"/>
                    </a:lnTo>
                    <a:lnTo>
                      <a:pt x="123" y="11064"/>
                    </a:lnTo>
                    <a:lnTo>
                      <a:pt x="143" y="11194"/>
                    </a:lnTo>
                    <a:lnTo>
                      <a:pt x="169" y="11317"/>
                    </a:lnTo>
                    <a:lnTo>
                      <a:pt x="201" y="11434"/>
                    </a:lnTo>
                    <a:lnTo>
                      <a:pt x="247" y="11551"/>
                    </a:lnTo>
                    <a:lnTo>
                      <a:pt x="292" y="11667"/>
                    </a:lnTo>
                    <a:lnTo>
                      <a:pt x="350" y="11778"/>
                    </a:lnTo>
                    <a:lnTo>
                      <a:pt x="415" y="11881"/>
                    </a:lnTo>
                    <a:lnTo>
                      <a:pt x="493" y="11979"/>
                    </a:lnTo>
                    <a:lnTo>
                      <a:pt x="577" y="12076"/>
                    </a:lnTo>
                    <a:lnTo>
                      <a:pt x="668" y="12160"/>
                    </a:lnTo>
                    <a:lnTo>
                      <a:pt x="778" y="12245"/>
                    </a:lnTo>
                    <a:lnTo>
                      <a:pt x="895" y="12316"/>
                    </a:lnTo>
                    <a:lnTo>
                      <a:pt x="1018" y="12387"/>
                    </a:lnTo>
                    <a:lnTo>
                      <a:pt x="1161" y="12446"/>
                    </a:lnTo>
                    <a:lnTo>
                      <a:pt x="1310" y="12497"/>
                    </a:lnTo>
                    <a:lnTo>
                      <a:pt x="1479" y="12536"/>
                    </a:lnTo>
                    <a:lnTo>
                      <a:pt x="1654" y="12575"/>
                    </a:lnTo>
                    <a:lnTo>
                      <a:pt x="1848" y="12595"/>
                    </a:lnTo>
                    <a:lnTo>
                      <a:pt x="2043" y="12608"/>
                    </a:lnTo>
                    <a:lnTo>
                      <a:pt x="2224" y="12614"/>
                    </a:lnTo>
                    <a:lnTo>
                      <a:pt x="2393" y="12601"/>
                    </a:lnTo>
                    <a:lnTo>
                      <a:pt x="2549" y="12582"/>
                    </a:lnTo>
                    <a:lnTo>
                      <a:pt x="2698" y="12549"/>
                    </a:lnTo>
                    <a:lnTo>
                      <a:pt x="2834" y="12504"/>
                    </a:lnTo>
                    <a:lnTo>
                      <a:pt x="2964" y="12452"/>
                    </a:lnTo>
                    <a:lnTo>
                      <a:pt x="3080" y="12394"/>
                    </a:lnTo>
                    <a:lnTo>
                      <a:pt x="3191" y="12322"/>
                    </a:lnTo>
                    <a:lnTo>
                      <a:pt x="3288" y="12245"/>
                    </a:lnTo>
                    <a:lnTo>
                      <a:pt x="3379" y="12160"/>
                    </a:lnTo>
                    <a:lnTo>
                      <a:pt x="3470" y="12069"/>
                    </a:lnTo>
                    <a:lnTo>
                      <a:pt x="3547" y="11972"/>
                    </a:lnTo>
                    <a:lnTo>
                      <a:pt x="3619" y="11868"/>
                    </a:lnTo>
                    <a:lnTo>
                      <a:pt x="3684" y="11758"/>
                    </a:lnTo>
                    <a:lnTo>
                      <a:pt x="3748" y="11641"/>
                    </a:lnTo>
                    <a:lnTo>
                      <a:pt x="3807" y="11525"/>
                    </a:lnTo>
                    <a:lnTo>
                      <a:pt x="3859" y="11401"/>
                    </a:lnTo>
                    <a:lnTo>
                      <a:pt x="3904" y="11272"/>
                    </a:lnTo>
                    <a:lnTo>
                      <a:pt x="3949" y="11149"/>
                    </a:lnTo>
                    <a:lnTo>
                      <a:pt x="4034" y="10883"/>
                    </a:lnTo>
                    <a:lnTo>
                      <a:pt x="4105" y="10610"/>
                    </a:lnTo>
                    <a:lnTo>
                      <a:pt x="4254" y="10079"/>
                    </a:lnTo>
                    <a:lnTo>
                      <a:pt x="4326" y="9819"/>
                    </a:lnTo>
                    <a:lnTo>
                      <a:pt x="4416" y="9573"/>
                    </a:lnTo>
                    <a:lnTo>
                      <a:pt x="4501" y="9333"/>
                    </a:lnTo>
                    <a:lnTo>
                      <a:pt x="4572" y="9106"/>
                    </a:lnTo>
                    <a:lnTo>
                      <a:pt x="4630" y="8892"/>
                    </a:lnTo>
                    <a:lnTo>
                      <a:pt x="4676" y="8678"/>
                    </a:lnTo>
                    <a:lnTo>
                      <a:pt x="4708" y="8470"/>
                    </a:lnTo>
                    <a:lnTo>
                      <a:pt x="4728" y="8269"/>
                    </a:lnTo>
                    <a:lnTo>
                      <a:pt x="4741" y="8068"/>
                    </a:lnTo>
                    <a:lnTo>
                      <a:pt x="4741" y="7874"/>
                    </a:lnTo>
                    <a:lnTo>
                      <a:pt x="4721" y="7673"/>
                    </a:lnTo>
                    <a:lnTo>
                      <a:pt x="4695" y="7478"/>
                    </a:lnTo>
                    <a:lnTo>
                      <a:pt x="4663" y="7277"/>
                    </a:lnTo>
                    <a:lnTo>
                      <a:pt x="4611" y="7076"/>
                    </a:lnTo>
                    <a:lnTo>
                      <a:pt x="4553" y="6868"/>
                    </a:lnTo>
                    <a:lnTo>
                      <a:pt x="4481" y="6654"/>
                    </a:lnTo>
                    <a:lnTo>
                      <a:pt x="4403" y="6434"/>
                    </a:lnTo>
                    <a:lnTo>
                      <a:pt x="4313" y="6213"/>
                    </a:lnTo>
                    <a:lnTo>
                      <a:pt x="4222" y="5986"/>
                    </a:lnTo>
                    <a:lnTo>
                      <a:pt x="4150" y="5772"/>
                    </a:lnTo>
                    <a:lnTo>
                      <a:pt x="4092" y="5571"/>
                    </a:lnTo>
                    <a:lnTo>
                      <a:pt x="4047" y="5377"/>
                    </a:lnTo>
                    <a:lnTo>
                      <a:pt x="4014" y="5189"/>
                    </a:lnTo>
                    <a:lnTo>
                      <a:pt x="3988" y="5001"/>
                    </a:lnTo>
                    <a:lnTo>
                      <a:pt x="3975" y="4813"/>
                    </a:lnTo>
                    <a:lnTo>
                      <a:pt x="3962" y="4618"/>
                    </a:lnTo>
                    <a:lnTo>
                      <a:pt x="3962" y="4424"/>
                    </a:lnTo>
                    <a:lnTo>
                      <a:pt x="3962" y="4216"/>
                    </a:lnTo>
                    <a:lnTo>
                      <a:pt x="3982" y="3762"/>
                    </a:lnTo>
                    <a:lnTo>
                      <a:pt x="3995" y="3250"/>
                    </a:lnTo>
                    <a:lnTo>
                      <a:pt x="4001" y="2958"/>
                    </a:lnTo>
                    <a:lnTo>
                      <a:pt x="4001" y="2647"/>
                    </a:lnTo>
                    <a:lnTo>
                      <a:pt x="4001" y="2485"/>
                    </a:lnTo>
                    <a:lnTo>
                      <a:pt x="3982" y="2329"/>
                    </a:lnTo>
                    <a:lnTo>
                      <a:pt x="3956" y="2180"/>
                    </a:lnTo>
                    <a:lnTo>
                      <a:pt x="3923" y="2031"/>
                    </a:lnTo>
                    <a:lnTo>
                      <a:pt x="3878" y="1888"/>
                    </a:lnTo>
                    <a:lnTo>
                      <a:pt x="3833" y="1752"/>
                    </a:lnTo>
                    <a:lnTo>
                      <a:pt x="3774" y="1622"/>
                    </a:lnTo>
                    <a:lnTo>
                      <a:pt x="3709" y="1499"/>
                    </a:lnTo>
                    <a:lnTo>
                      <a:pt x="3645" y="1376"/>
                    </a:lnTo>
                    <a:lnTo>
                      <a:pt x="3567" y="1259"/>
                    </a:lnTo>
                    <a:lnTo>
                      <a:pt x="3489" y="1149"/>
                    </a:lnTo>
                    <a:lnTo>
                      <a:pt x="3411" y="1045"/>
                    </a:lnTo>
                    <a:lnTo>
                      <a:pt x="3327" y="941"/>
                    </a:lnTo>
                    <a:lnTo>
                      <a:pt x="3243" y="844"/>
                    </a:lnTo>
                    <a:lnTo>
                      <a:pt x="3152" y="753"/>
                    </a:lnTo>
                    <a:lnTo>
                      <a:pt x="3067" y="669"/>
                    </a:lnTo>
                    <a:lnTo>
                      <a:pt x="2892" y="513"/>
                    </a:lnTo>
                    <a:lnTo>
                      <a:pt x="2724" y="377"/>
                    </a:lnTo>
                    <a:lnTo>
                      <a:pt x="2568" y="267"/>
                    </a:lnTo>
                    <a:lnTo>
                      <a:pt x="2425" y="169"/>
                    </a:lnTo>
                    <a:lnTo>
                      <a:pt x="2302" y="98"/>
                    </a:lnTo>
                    <a:lnTo>
                      <a:pt x="2211" y="46"/>
                    </a:lnTo>
                    <a:lnTo>
                      <a:pt x="21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1727;p37"/>
              <p:cNvSpPr/>
              <p:nvPr/>
            </p:nvSpPr>
            <p:spPr>
              <a:xfrm>
                <a:off x="6374093" y="-831107"/>
                <a:ext cx="56767" cy="63297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3749" fill="none" extrusionOk="0">
                    <a:moveTo>
                      <a:pt x="973" y="0"/>
                    </a:moveTo>
                    <a:lnTo>
                      <a:pt x="973" y="0"/>
                    </a:lnTo>
                    <a:lnTo>
                      <a:pt x="1018" y="195"/>
                    </a:lnTo>
                    <a:lnTo>
                      <a:pt x="1057" y="415"/>
                    </a:lnTo>
                    <a:lnTo>
                      <a:pt x="1096" y="662"/>
                    </a:lnTo>
                    <a:lnTo>
                      <a:pt x="1129" y="934"/>
                    </a:lnTo>
                    <a:lnTo>
                      <a:pt x="1161" y="1232"/>
                    </a:lnTo>
                    <a:lnTo>
                      <a:pt x="1181" y="1550"/>
                    </a:lnTo>
                    <a:lnTo>
                      <a:pt x="1200" y="1894"/>
                    </a:lnTo>
                    <a:lnTo>
                      <a:pt x="1220" y="2257"/>
                    </a:lnTo>
                    <a:lnTo>
                      <a:pt x="1226" y="2639"/>
                    </a:lnTo>
                    <a:lnTo>
                      <a:pt x="1233" y="3042"/>
                    </a:lnTo>
                    <a:lnTo>
                      <a:pt x="1233" y="3457"/>
                    </a:lnTo>
                    <a:lnTo>
                      <a:pt x="1233" y="3885"/>
                    </a:lnTo>
                    <a:lnTo>
                      <a:pt x="1226" y="4332"/>
                    </a:lnTo>
                    <a:lnTo>
                      <a:pt x="1207" y="4792"/>
                    </a:lnTo>
                    <a:lnTo>
                      <a:pt x="1194" y="5259"/>
                    </a:lnTo>
                    <a:lnTo>
                      <a:pt x="1168" y="5739"/>
                    </a:lnTo>
                    <a:lnTo>
                      <a:pt x="1135" y="6232"/>
                    </a:lnTo>
                    <a:lnTo>
                      <a:pt x="1103" y="6725"/>
                    </a:lnTo>
                    <a:lnTo>
                      <a:pt x="1064" y="7231"/>
                    </a:lnTo>
                    <a:lnTo>
                      <a:pt x="1018" y="7737"/>
                    </a:lnTo>
                    <a:lnTo>
                      <a:pt x="967" y="8249"/>
                    </a:lnTo>
                    <a:lnTo>
                      <a:pt x="908" y="8761"/>
                    </a:lnTo>
                    <a:lnTo>
                      <a:pt x="843" y="9274"/>
                    </a:lnTo>
                    <a:lnTo>
                      <a:pt x="779" y="9792"/>
                    </a:lnTo>
                    <a:lnTo>
                      <a:pt x="701" y="10305"/>
                    </a:lnTo>
                    <a:lnTo>
                      <a:pt x="623" y="10817"/>
                    </a:lnTo>
                    <a:lnTo>
                      <a:pt x="532" y="11323"/>
                    </a:lnTo>
                    <a:lnTo>
                      <a:pt x="441" y="11822"/>
                    </a:lnTo>
                    <a:lnTo>
                      <a:pt x="338" y="12315"/>
                    </a:lnTo>
                    <a:lnTo>
                      <a:pt x="234" y="12801"/>
                    </a:lnTo>
                    <a:lnTo>
                      <a:pt x="117" y="13281"/>
                    </a:lnTo>
                    <a:lnTo>
                      <a:pt x="0" y="13748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1728;p37"/>
              <p:cNvSpPr/>
              <p:nvPr/>
            </p:nvSpPr>
            <p:spPr>
              <a:xfrm>
                <a:off x="6345135" y="-650224"/>
                <a:ext cx="57366" cy="81855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1778" fill="none" extrusionOk="0">
                    <a:moveTo>
                      <a:pt x="0" y="1"/>
                    </a:moveTo>
                    <a:lnTo>
                      <a:pt x="1245" y="1778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1729;p37"/>
              <p:cNvSpPr/>
              <p:nvPr/>
            </p:nvSpPr>
            <p:spPr>
              <a:xfrm>
                <a:off x="6441263" y="-563627"/>
                <a:ext cx="51381" cy="60355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311" fill="none" extrusionOk="0">
                    <a:moveTo>
                      <a:pt x="1116" y="1"/>
                    </a:moveTo>
                    <a:lnTo>
                      <a:pt x="0" y="131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1730;p37"/>
              <p:cNvSpPr/>
              <p:nvPr/>
            </p:nvSpPr>
            <p:spPr>
              <a:xfrm>
                <a:off x="6348404" y="-494662"/>
                <a:ext cx="36187" cy="60355"/>
              </a:xfrm>
              <a:custGeom>
                <a:avLst/>
                <a:gdLst/>
                <a:ahLst/>
                <a:cxnLst/>
                <a:rect l="l" t="t" r="r" b="b"/>
                <a:pathLst>
                  <a:path w="786" h="1311" fill="none" extrusionOk="0">
                    <a:moveTo>
                      <a:pt x="1" y="1"/>
                    </a:moveTo>
                    <a:lnTo>
                      <a:pt x="785" y="131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1731;p37"/>
              <p:cNvSpPr/>
              <p:nvPr/>
            </p:nvSpPr>
            <p:spPr>
              <a:xfrm>
                <a:off x="6430812" y="-453735"/>
                <a:ext cx="56169" cy="63624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1382" fill="none" extrusionOk="0">
                    <a:moveTo>
                      <a:pt x="1220" y="0"/>
                    </a:moveTo>
                    <a:lnTo>
                      <a:pt x="1" y="138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1732;p37"/>
              <p:cNvSpPr/>
              <p:nvPr/>
            </p:nvSpPr>
            <p:spPr>
              <a:xfrm>
                <a:off x="6473812" y="-400607"/>
                <a:ext cx="121868" cy="105426"/>
              </a:xfrm>
              <a:custGeom>
                <a:avLst/>
                <a:gdLst/>
                <a:ahLst/>
                <a:cxnLst/>
                <a:rect l="l" t="t" r="r" b="b"/>
                <a:pathLst>
                  <a:path w="2647" h="2290" extrusionOk="0">
                    <a:moveTo>
                      <a:pt x="1239" y="0"/>
                    </a:moveTo>
                    <a:lnTo>
                      <a:pt x="1103" y="7"/>
                    </a:lnTo>
                    <a:lnTo>
                      <a:pt x="967" y="26"/>
                    </a:lnTo>
                    <a:lnTo>
                      <a:pt x="837" y="65"/>
                    </a:lnTo>
                    <a:lnTo>
                      <a:pt x="707" y="111"/>
                    </a:lnTo>
                    <a:lnTo>
                      <a:pt x="584" y="176"/>
                    </a:lnTo>
                    <a:lnTo>
                      <a:pt x="526" y="208"/>
                    </a:lnTo>
                    <a:lnTo>
                      <a:pt x="467" y="247"/>
                    </a:lnTo>
                    <a:lnTo>
                      <a:pt x="396" y="305"/>
                    </a:lnTo>
                    <a:lnTo>
                      <a:pt x="331" y="364"/>
                    </a:lnTo>
                    <a:lnTo>
                      <a:pt x="273" y="422"/>
                    </a:lnTo>
                    <a:lnTo>
                      <a:pt x="221" y="487"/>
                    </a:lnTo>
                    <a:lnTo>
                      <a:pt x="175" y="552"/>
                    </a:lnTo>
                    <a:lnTo>
                      <a:pt x="137" y="617"/>
                    </a:lnTo>
                    <a:lnTo>
                      <a:pt x="98" y="688"/>
                    </a:lnTo>
                    <a:lnTo>
                      <a:pt x="72" y="759"/>
                    </a:lnTo>
                    <a:lnTo>
                      <a:pt x="46" y="831"/>
                    </a:lnTo>
                    <a:lnTo>
                      <a:pt x="26" y="902"/>
                    </a:lnTo>
                    <a:lnTo>
                      <a:pt x="13" y="980"/>
                    </a:lnTo>
                    <a:lnTo>
                      <a:pt x="7" y="1051"/>
                    </a:lnTo>
                    <a:lnTo>
                      <a:pt x="0" y="1129"/>
                    </a:lnTo>
                    <a:lnTo>
                      <a:pt x="0" y="1200"/>
                    </a:lnTo>
                    <a:lnTo>
                      <a:pt x="7" y="1272"/>
                    </a:lnTo>
                    <a:lnTo>
                      <a:pt x="13" y="1343"/>
                    </a:lnTo>
                    <a:lnTo>
                      <a:pt x="26" y="1414"/>
                    </a:lnTo>
                    <a:lnTo>
                      <a:pt x="39" y="1486"/>
                    </a:lnTo>
                    <a:lnTo>
                      <a:pt x="65" y="1557"/>
                    </a:lnTo>
                    <a:lnTo>
                      <a:pt x="85" y="1622"/>
                    </a:lnTo>
                    <a:lnTo>
                      <a:pt x="117" y="1687"/>
                    </a:lnTo>
                    <a:lnTo>
                      <a:pt x="143" y="1751"/>
                    </a:lnTo>
                    <a:lnTo>
                      <a:pt x="182" y="1810"/>
                    </a:lnTo>
                    <a:lnTo>
                      <a:pt x="214" y="1868"/>
                    </a:lnTo>
                    <a:lnTo>
                      <a:pt x="260" y="1920"/>
                    </a:lnTo>
                    <a:lnTo>
                      <a:pt x="299" y="1972"/>
                    </a:lnTo>
                    <a:lnTo>
                      <a:pt x="344" y="2017"/>
                    </a:lnTo>
                    <a:lnTo>
                      <a:pt x="396" y="2056"/>
                    </a:lnTo>
                    <a:lnTo>
                      <a:pt x="448" y="2095"/>
                    </a:lnTo>
                    <a:lnTo>
                      <a:pt x="500" y="2128"/>
                    </a:lnTo>
                    <a:lnTo>
                      <a:pt x="552" y="2153"/>
                    </a:lnTo>
                    <a:lnTo>
                      <a:pt x="610" y="2179"/>
                    </a:lnTo>
                    <a:lnTo>
                      <a:pt x="733" y="2218"/>
                    </a:lnTo>
                    <a:lnTo>
                      <a:pt x="863" y="2244"/>
                    </a:lnTo>
                    <a:lnTo>
                      <a:pt x="999" y="2270"/>
                    </a:lnTo>
                    <a:lnTo>
                      <a:pt x="1148" y="2283"/>
                    </a:lnTo>
                    <a:lnTo>
                      <a:pt x="1297" y="2290"/>
                    </a:lnTo>
                    <a:lnTo>
                      <a:pt x="1446" y="2290"/>
                    </a:lnTo>
                    <a:lnTo>
                      <a:pt x="1596" y="2277"/>
                    </a:lnTo>
                    <a:lnTo>
                      <a:pt x="1745" y="2257"/>
                    </a:lnTo>
                    <a:lnTo>
                      <a:pt x="1894" y="2231"/>
                    </a:lnTo>
                    <a:lnTo>
                      <a:pt x="2037" y="2199"/>
                    </a:lnTo>
                    <a:lnTo>
                      <a:pt x="2166" y="2153"/>
                    </a:lnTo>
                    <a:lnTo>
                      <a:pt x="2290" y="2102"/>
                    </a:lnTo>
                    <a:lnTo>
                      <a:pt x="2400" y="2037"/>
                    </a:lnTo>
                    <a:lnTo>
                      <a:pt x="2452" y="2004"/>
                    </a:lnTo>
                    <a:lnTo>
                      <a:pt x="2497" y="1972"/>
                    </a:lnTo>
                    <a:lnTo>
                      <a:pt x="2542" y="1933"/>
                    </a:lnTo>
                    <a:lnTo>
                      <a:pt x="2581" y="1894"/>
                    </a:lnTo>
                    <a:lnTo>
                      <a:pt x="2614" y="1849"/>
                    </a:lnTo>
                    <a:lnTo>
                      <a:pt x="2646" y="1803"/>
                    </a:lnTo>
                    <a:lnTo>
                      <a:pt x="2646" y="1667"/>
                    </a:lnTo>
                    <a:lnTo>
                      <a:pt x="2640" y="1518"/>
                    </a:lnTo>
                    <a:lnTo>
                      <a:pt x="2620" y="1330"/>
                    </a:lnTo>
                    <a:lnTo>
                      <a:pt x="2601" y="1226"/>
                    </a:lnTo>
                    <a:lnTo>
                      <a:pt x="2581" y="1122"/>
                    </a:lnTo>
                    <a:lnTo>
                      <a:pt x="2562" y="1012"/>
                    </a:lnTo>
                    <a:lnTo>
                      <a:pt x="2529" y="902"/>
                    </a:lnTo>
                    <a:lnTo>
                      <a:pt x="2491" y="792"/>
                    </a:lnTo>
                    <a:lnTo>
                      <a:pt x="2445" y="688"/>
                    </a:lnTo>
                    <a:lnTo>
                      <a:pt x="2393" y="584"/>
                    </a:lnTo>
                    <a:lnTo>
                      <a:pt x="2335" y="487"/>
                    </a:lnTo>
                    <a:lnTo>
                      <a:pt x="2264" y="403"/>
                    </a:lnTo>
                    <a:lnTo>
                      <a:pt x="2179" y="318"/>
                    </a:lnTo>
                    <a:lnTo>
                      <a:pt x="2089" y="247"/>
                    </a:lnTo>
                    <a:lnTo>
                      <a:pt x="1985" y="182"/>
                    </a:lnTo>
                    <a:lnTo>
                      <a:pt x="1874" y="124"/>
                    </a:lnTo>
                    <a:lnTo>
                      <a:pt x="1758" y="78"/>
                    </a:lnTo>
                    <a:lnTo>
                      <a:pt x="1628" y="46"/>
                    </a:lnTo>
                    <a:lnTo>
                      <a:pt x="1505" y="20"/>
                    </a:lnTo>
                    <a:lnTo>
                      <a:pt x="1369" y="0"/>
                    </a:lnTo>
                    <a:close/>
                  </a:path>
                </a:pathLst>
              </a:custGeom>
              <a:solidFill>
                <a:srgbClr val="00000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1733;p37"/>
              <p:cNvSpPr/>
              <p:nvPr/>
            </p:nvSpPr>
            <p:spPr>
              <a:xfrm>
                <a:off x="6423354" y="-382698"/>
                <a:ext cx="155293" cy="187557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4074" fill="none" extrusionOk="0">
                    <a:moveTo>
                      <a:pt x="3373" y="1"/>
                    </a:moveTo>
                    <a:lnTo>
                      <a:pt x="3373" y="1"/>
                    </a:lnTo>
                    <a:lnTo>
                      <a:pt x="3269" y="39"/>
                    </a:lnTo>
                    <a:lnTo>
                      <a:pt x="3152" y="91"/>
                    </a:lnTo>
                    <a:lnTo>
                      <a:pt x="2990" y="169"/>
                    </a:lnTo>
                    <a:lnTo>
                      <a:pt x="2802" y="279"/>
                    </a:lnTo>
                    <a:lnTo>
                      <a:pt x="2581" y="416"/>
                    </a:lnTo>
                    <a:lnTo>
                      <a:pt x="2465" y="493"/>
                    </a:lnTo>
                    <a:lnTo>
                      <a:pt x="2341" y="584"/>
                    </a:lnTo>
                    <a:lnTo>
                      <a:pt x="2212" y="688"/>
                    </a:lnTo>
                    <a:lnTo>
                      <a:pt x="2082" y="792"/>
                    </a:lnTo>
                    <a:lnTo>
                      <a:pt x="1946" y="915"/>
                    </a:lnTo>
                    <a:lnTo>
                      <a:pt x="1810" y="1045"/>
                    </a:lnTo>
                    <a:lnTo>
                      <a:pt x="1667" y="1181"/>
                    </a:lnTo>
                    <a:lnTo>
                      <a:pt x="1531" y="1330"/>
                    </a:lnTo>
                    <a:lnTo>
                      <a:pt x="1388" y="1492"/>
                    </a:lnTo>
                    <a:lnTo>
                      <a:pt x="1252" y="1661"/>
                    </a:lnTo>
                    <a:lnTo>
                      <a:pt x="1109" y="1842"/>
                    </a:lnTo>
                    <a:lnTo>
                      <a:pt x="973" y="2043"/>
                    </a:lnTo>
                    <a:lnTo>
                      <a:pt x="837" y="2244"/>
                    </a:lnTo>
                    <a:lnTo>
                      <a:pt x="701" y="2465"/>
                    </a:lnTo>
                    <a:lnTo>
                      <a:pt x="571" y="2698"/>
                    </a:lnTo>
                    <a:lnTo>
                      <a:pt x="448" y="2945"/>
                    </a:lnTo>
                    <a:lnTo>
                      <a:pt x="331" y="3204"/>
                    </a:lnTo>
                    <a:lnTo>
                      <a:pt x="214" y="3483"/>
                    </a:lnTo>
                    <a:lnTo>
                      <a:pt x="104" y="3768"/>
                    </a:lnTo>
                    <a:lnTo>
                      <a:pt x="0" y="4073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1734;p37"/>
              <p:cNvSpPr/>
              <p:nvPr/>
            </p:nvSpPr>
            <p:spPr>
              <a:xfrm>
                <a:off x="6495311" y="-437023"/>
                <a:ext cx="232318" cy="165735"/>
              </a:xfrm>
              <a:custGeom>
                <a:avLst/>
                <a:gdLst/>
                <a:ahLst/>
                <a:cxnLst/>
                <a:rect l="l" t="t" r="r" b="b"/>
                <a:pathLst>
                  <a:path w="5046" h="3600" extrusionOk="0">
                    <a:moveTo>
                      <a:pt x="2426" y="0"/>
                    </a:moveTo>
                    <a:lnTo>
                      <a:pt x="2231" y="13"/>
                    </a:lnTo>
                    <a:lnTo>
                      <a:pt x="2037" y="33"/>
                    </a:lnTo>
                    <a:lnTo>
                      <a:pt x="1829" y="72"/>
                    </a:lnTo>
                    <a:lnTo>
                      <a:pt x="1622" y="124"/>
                    </a:lnTo>
                    <a:lnTo>
                      <a:pt x="1407" y="195"/>
                    </a:lnTo>
                    <a:lnTo>
                      <a:pt x="1187" y="286"/>
                    </a:lnTo>
                    <a:lnTo>
                      <a:pt x="960" y="396"/>
                    </a:lnTo>
                    <a:lnTo>
                      <a:pt x="727" y="526"/>
                    </a:lnTo>
                    <a:lnTo>
                      <a:pt x="493" y="675"/>
                    </a:lnTo>
                    <a:lnTo>
                      <a:pt x="247" y="843"/>
                    </a:lnTo>
                    <a:lnTo>
                      <a:pt x="0" y="1038"/>
                    </a:lnTo>
                    <a:lnTo>
                      <a:pt x="98" y="992"/>
                    </a:lnTo>
                    <a:lnTo>
                      <a:pt x="201" y="960"/>
                    </a:lnTo>
                    <a:lnTo>
                      <a:pt x="292" y="934"/>
                    </a:lnTo>
                    <a:lnTo>
                      <a:pt x="389" y="915"/>
                    </a:lnTo>
                    <a:lnTo>
                      <a:pt x="480" y="908"/>
                    </a:lnTo>
                    <a:lnTo>
                      <a:pt x="564" y="902"/>
                    </a:lnTo>
                    <a:lnTo>
                      <a:pt x="649" y="908"/>
                    </a:lnTo>
                    <a:lnTo>
                      <a:pt x="733" y="915"/>
                    </a:lnTo>
                    <a:lnTo>
                      <a:pt x="811" y="934"/>
                    </a:lnTo>
                    <a:lnTo>
                      <a:pt x="882" y="954"/>
                    </a:lnTo>
                    <a:lnTo>
                      <a:pt x="960" y="986"/>
                    </a:lnTo>
                    <a:lnTo>
                      <a:pt x="1025" y="1012"/>
                    </a:lnTo>
                    <a:lnTo>
                      <a:pt x="1096" y="1051"/>
                    </a:lnTo>
                    <a:lnTo>
                      <a:pt x="1155" y="1090"/>
                    </a:lnTo>
                    <a:lnTo>
                      <a:pt x="1219" y="1135"/>
                    </a:lnTo>
                    <a:lnTo>
                      <a:pt x="1271" y="1181"/>
                    </a:lnTo>
                    <a:lnTo>
                      <a:pt x="1382" y="1278"/>
                    </a:lnTo>
                    <a:lnTo>
                      <a:pt x="1472" y="1388"/>
                    </a:lnTo>
                    <a:lnTo>
                      <a:pt x="1550" y="1498"/>
                    </a:lnTo>
                    <a:lnTo>
                      <a:pt x="1615" y="1609"/>
                    </a:lnTo>
                    <a:lnTo>
                      <a:pt x="1667" y="1712"/>
                    </a:lnTo>
                    <a:lnTo>
                      <a:pt x="1706" y="1810"/>
                    </a:lnTo>
                    <a:lnTo>
                      <a:pt x="1732" y="1900"/>
                    </a:lnTo>
                    <a:lnTo>
                      <a:pt x="1738" y="1972"/>
                    </a:lnTo>
                    <a:lnTo>
                      <a:pt x="1751" y="2043"/>
                    </a:lnTo>
                    <a:lnTo>
                      <a:pt x="1771" y="2114"/>
                    </a:lnTo>
                    <a:lnTo>
                      <a:pt x="1803" y="2192"/>
                    </a:lnTo>
                    <a:lnTo>
                      <a:pt x="1842" y="2270"/>
                    </a:lnTo>
                    <a:lnTo>
                      <a:pt x="1900" y="2348"/>
                    </a:lnTo>
                    <a:lnTo>
                      <a:pt x="1972" y="2426"/>
                    </a:lnTo>
                    <a:lnTo>
                      <a:pt x="2050" y="2497"/>
                    </a:lnTo>
                    <a:lnTo>
                      <a:pt x="2147" y="2575"/>
                    </a:lnTo>
                    <a:lnTo>
                      <a:pt x="2257" y="2640"/>
                    </a:lnTo>
                    <a:lnTo>
                      <a:pt x="2374" y="2705"/>
                    </a:lnTo>
                    <a:lnTo>
                      <a:pt x="2510" y="2769"/>
                    </a:lnTo>
                    <a:lnTo>
                      <a:pt x="2659" y="2821"/>
                    </a:lnTo>
                    <a:lnTo>
                      <a:pt x="2821" y="2867"/>
                    </a:lnTo>
                    <a:lnTo>
                      <a:pt x="3003" y="2899"/>
                    </a:lnTo>
                    <a:lnTo>
                      <a:pt x="3191" y="2925"/>
                    </a:lnTo>
                    <a:lnTo>
                      <a:pt x="3398" y="2944"/>
                    </a:lnTo>
                    <a:lnTo>
                      <a:pt x="3606" y="2957"/>
                    </a:lnTo>
                    <a:lnTo>
                      <a:pt x="3794" y="2983"/>
                    </a:lnTo>
                    <a:lnTo>
                      <a:pt x="3963" y="3022"/>
                    </a:lnTo>
                    <a:lnTo>
                      <a:pt x="4112" y="3068"/>
                    </a:lnTo>
                    <a:lnTo>
                      <a:pt x="4248" y="3113"/>
                    </a:lnTo>
                    <a:lnTo>
                      <a:pt x="4365" y="3171"/>
                    </a:lnTo>
                    <a:lnTo>
                      <a:pt x="4475" y="3230"/>
                    </a:lnTo>
                    <a:lnTo>
                      <a:pt x="4566" y="3288"/>
                    </a:lnTo>
                    <a:lnTo>
                      <a:pt x="4637" y="3347"/>
                    </a:lnTo>
                    <a:lnTo>
                      <a:pt x="4702" y="3405"/>
                    </a:lnTo>
                    <a:lnTo>
                      <a:pt x="4760" y="3457"/>
                    </a:lnTo>
                    <a:lnTo>
                      <a:pt x="4799" y="3509"/>
                    </a:lnTo>
                    <a:lnTo>
                      <a:pt x="4851" y="3574"/>
                    </a:lnTo>
                    <a:lnTo>
                      <a:pt x="4864" y="3599"/>
                    </a:lnTo>
                    <a:lnTo>
                      <a:pt x="4883" y="3548"/>
                    </a:lnTo>
                    <a:lnTo>
                      <a:pt x="4922" y="3398"/>
                    </a:lnTo>
                    <a:lnTo>
                      <a:pt x="4974" y="3165"/>
                    </a:lnTo>
                    <a:lnTo>
                      <a:pt x="5000" y="3029"/>
                    </a:lnTo>
                    <a:lnTo>
                      <a:pt x="5020" y="2880"/>
                    </a:lnTo>
                    <a:lnTo>
                      <a:pt x="5033" y="2718"/>
                    </a:lnTo>
                    <a:lnTo>
                      <a:pt x="5046" y="2549"/>
                    </a:lnTo>
                    <a:lnTo>
                      <a:pt x="5046" y="2374"/>
                    </a:lnTo>
                    <a:lnTo>
                      <a:pt x="5039" y="2199"/>
                    </a:lnTo>
                    <a:lnTo>
                      <a:pt x="5020" y="2024"/>
                    </a:lnTo>
                    <a:lnTo>
                      <a:pt x="4981" y="1855"/>
                    </a:lnTo>
                    <a:lnTo>
                      <a:pt x="4961" y="1771"/>
                    </a:lnTo>
                    <a:lnTo>
                      <a:pt x="4935" y="1686"/>
                    </a:lnTo>
                    <a:lnTo>
                      <a:pt x="4903" y="1602"/>
                    </a:lnTo>
                    <a:lnTo>
                      <a:pt x="4864" y="1524"/>
                    </a:lnTo>
                    <a:lnTo>
                      <a:pt x="4825" y="1440"/>
                    </a:lnTo>
                    <a:lnTo>
                      <a:pt x="4773" y="1356"/>
                    </a:lnTo>
                    <a:lnTo>
                      <a:pt x="4715" y="1265"/>
                    </a:lnTo>
                    <a:lnTo>
                      <a:pt x="4650" y="1174"/>
                    </a:lnTo>
                    <a:lnTo>
                      <a:pt x="4579" y="1077"/>
                    </a:lnTo>
                    <a:lnTo>
                      <a:pt x="4501" y="980"/>
                    </a:lnTo>
                    <a:lnTo>
                      <a:pt x="4410" y="882"/>
                    </a:lnTo>
                    <a:lnTo>
                      <a:pt x="4313" y="785"/>
                    </a:lnTo>
                    <a:lnTo>
                      <a:pt x="4209" y="688"/>
                    </a:lnTo>
                    <a:lnTo>
                      <a:pt x="4099" y="597"/>
                    </a:lnTo>
                    <a:lnTo>
                      <a:pt x="3982" y="506"/>
                    </a:lnTo>
                    <a:lnTo>
                      <a:pt x="3852" y="422"/>
                    </a:lnTo>
                    <a:lnTo>
                      <a:pt x="3723" y="344"/>
                    </a:lnTo>
                    <a:lnTo>
                      <a:pt x="3586" y="273"/>
                    </a:lnTo>
                    <a:lnTo>
                      <a:pt x="3437" y="201"/>
                    </a:lnTo>
                    <a:lnTo>
                      <a:pt x="3288" y="143"/>
                    </a:lnTo>
                    <a:lnTo>
                      <a:pt x="3126" y="98"/>
                    </a:lnTo>
                    <a:lnTo>
                      <a:pt x="2957" y="52"/>
                    </a:lnTo>
                    <a:lnTo>
                      <a:pt x="2789" y="26"/>
                    </a:lnTo>
                    <a:lnTo>
                      <a:pt x="2607" y="7"/>
                    </a:lnTo>
                    <a:lnTo>
                      <a:pt x="2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1735;p37"/>
              <p:cNvSpPr/>
              <p:nvPr/>
            </p:nvSpPr>
            <p:spPr>
              <a:xfrm>
                <a:off x="6567868" y="-417042"/>
                <a:ext cx="114962" cy="77988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1694" fill="none" extrusionOk="0">
                    <a:moveTo>
                      <a:pt x="2497" y="1693"/>
                    </a:moveTo>
                    <a:lnTo>
                      <a:pt x="2497" y="1693"/>
                    </a:lnTo>
                    <a:lnTo>
                      <a:pt x="2400" y="1505"/>
                    </a:lnTo>
                    <a:lnTo>
                      <a:pt x="2283" y="1330"/>
                    </a:lnTo>
                    <a:lnTo>
                      <a:pt x="2153" y="1162"/>
                    </a:lnTo>
                    <a:lnTo>
                      <a:pt x="2017" y="999"/>
                    </a:lnTo>
                    <a:lnTo>
                      <a:pt x="1874" y="850"/>
                    </a:lnTo>
                    <a:lnTo>
                      <a:pt x="1719" y="714"/>
                    </a:lnTo>
                    <a:lnTo>
                      <a:pt x="1563" y="584"/>
                    </a:lnTo>
                    <a:lnTo>
                      <a:pt x="1394" y="474"/>
                    </a:lnTo>
                    <a:lnTo>
                      <a:pt x="1226" y="364"/>
                    </a:lnTo>
                    <a:lnTo>
                      <a:pt x="1051" y="273"/>
                    </a:lnTo>
                    <a:lnTo>
                      <a:pt x="876" y="195"/>
                    </a:lnTo>
                    <a:lnTo>
                      <a:pt x="700" y="130"/>
                    </a:lnTo>
                    <a:lnTo>
                      <a:pt x="519" y="72"/>
                    </a:lnTo>
                    <a:lnTo>
                      <a:pt x="344" y="33"/>
                    </a:lnTo>
                    <a:lnTo>
                      <a:pt x="169" y="7"/>
                    </a:ln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1736;p37"/>
              <p:cNvSpPr/>
              <p:nvPr/>
            </p:nvSpPr>
            <p:spPr>
              <a:xfrm>
                <a:off x="6653545" y="-348078"/>
                <a:ext cx="1842" cy="33792"/>
              </a:xfrm>
              <a:custGeom>
                <a:avLst/>
                <a:gdLst/>
                <a:ahLst/>
                <a:cxnLst/>
                <a:rect l="l" t="t" r="r" b="b"/>
                <a:pathLst>
                  <a:path w="40" h="734" fill="none" extrusionOk="0">
                    <a:moveTo>
                      <a:pt x="39" y="1"/>
                    </a:moveTo>
                    <a:lnTo>
                      <a:pt x="39" y="1"/>
                    </a:lnTo>
                    <a:lnTo>
                      <a:pt x="26" y="79"/>
                    </a:lnTo>
                    <a:lnTo>
                      <a:pt x="7" y="260"/>
                    </a:lnTo>
                    <a:lnTo>
                      <a:pt x="0" y="377"/>
                    </a:lnTo>
                    <a:lnTo>
                      <a:pt x="0" y="494"/>
                    </a:lnTo>
                    <a:lnTo>
                      <a:pt x="13" y="617"/>
                    </a:lnTo>
                    <a:lnTo>
                      <a:pt x="26" y="675"/>
                    </a:lnTo>
                    <a:lnTo>
                      <a:pt x="39" y="734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1737;p37"/>
              <p:cNvSpPr/>
              <p:nvPr/>
            </p:nvSpPr>
            <p:spPr>
              <a:xfrm>
                <a:off x="6661279" y="-394944"/>
                <a:ext cx="38259" cy="16758"/>
              </a:xfrm>
              <a:custGeom>
                <a:avLst/>
                <a:gdLst/>
                <a:ahLst/>
                <a:cxnLst/>
                <a:rect l="l" t="t" r="r" b="b"/>
                <a:pathLst>
                  <a:path w="831" h="36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831" y="364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1738;p37"/>
              <p:cNvSpPr/>
              <p:nvPr/>
            </p:nvSpPr>
            <p:spPr>
              <a:xfrm>
                <a:off x="6595629" y="-394944"/>
                <a:ext cx="7182" cy="46912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019" fill="none" extrusionOk="0">
                    <a:moveTo>
                      <a:pt x="156" y="1"/>
                    </a:moveTo>
                    <a:lnTo>
                      <a:pt x="156" y="1"/>
                    </a:lnTo>
                    <a:lnTo>
                      <a:pt x="136" y="91"/>
                    </a:lnTo>
                    <a:lnTo>
                      <a:pt x="85" y="338"/>
                    </a:lnTo>
                    <a:lnTo>
                      <a:pt x="59" y="494"/>
                    </a:lnTo>
                    <a:lnTo>
                      <a:pt x="33" y="669"/>
                    </a:lnTo>
                    <a:lnTo>
                      <a:pt x="13" y="844"/>
                    </a:lnTo>
                    <a:lnTo>
                      <a:pt x="0" y="1019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1739;p37"/>
              <p:cNvSpPr/>
              <p:nvPr/>
            </p:nvSpPr>
            <p:spPr>
              <a:xfrm>
                <a:off x="6253749" y="-271333"/>
                <a:ext cx="261599" cy="157678"/>
              </a:xfrm>
              <a:custGeom>
                <a:avLst/>
                <a:gdLst/>
                <a:ahLst/>
                <a:cxnLst/>
                <a:rect l="l" t="t" r="r" b="b"/>
                <a:pathLst>
                  <a:path w="5682" h="3425" extrusionOk="0">
                    <a:moveTo>
                      <a:pt x="1" y="0"/>
                    </a:moveTo>
                    <a:lnTo>
                      <a:pt x="319" y="3425"/>
                    </a:lnTo>
                    <a:lnTo>
                      <a:pt x="5370" y="3425"/>
                    </a:lnTo>
                    <a:lnTo>
                      <a:pt x="568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1740;p37"/>
              <p:cNvSpPr/>
              <p:nvPr/>
            </p:nvSpPr>
            <p:spPr>
              <a:xfrm>
                <a:off x="6279162" y="-234917"/>
                <a:ext cx="211093" cy="46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1" fill="none" extrusionOk="0">
                    <a:moveTo>
                      <a:pt x="0" y="1"/>
                    </a:moveTo>
                    <a:lnTo>
                      <a:pt x="4585" y="1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9" name="Google Shape;1741;p37"/>
            <p:cNvSpPr/>
            <p:nvPr/>
          </p:nvSpPr>
          <p:spPr>
            <a:xfrm>
              <a:off x="7766975" y="1703788"/>
              <a:ext cx="289404" cy="312518"/>
            </a:xfrm>
            <a:custGeom>
              <a:avLst/>
              <a:gdLst/>
              <a:ahLst/>
              <a:cxnLst/>
              <a:rect l="l" t="t" r="r" b="b"/>
              <a:pathLst>
                <a:path w="6661" h="7193" extrusionOk="0">
                  <a:moveTo>
                    <a:pt x="3328" y="1"/>
                  </a:moveTo>
                  <a:lnTo>
                    <a:pt x="3230" y="454"/>
                  </a:lnTo>
                  <a:lnTo>
                    <a:pt x="3127" y="857"/>
                  </a:lnTo>
                  <a:lnTo>
                    <a:pt x="3075" y="1045"/>
                  </a:lnTo>
                  <a:lnTo>
                    <a:pt x="3016" y="1220"/>
                  </a:lnTo>
                  <a:lnTo>
                    <a:pt x="2964" y="1388"/>
                  </a:lnTo>
                  <a:lnTo>
                    <a:pt x="2906" y="1544"/>
                  </a:lnTo>
                  <a:lnTo>
                    <a:pt x="2848" y="1693"/>
                  </a:lnTo>
                  <a:lnTo>
                    <a:pt x="2783" y="1836"/>
                  </a:lnTo>
                  <a:lnTo>
                    <a:pt x="2718" y="1965"/>
                  </a:lnTo>
                  <a:lnTo>
                    <a:pt x="2653" y="2089"/>
                  </a:lnTo>
                  <a:lnTo>
                    <a:pt x="2575" y="2212"/>
                  </a:lnTo>
                  <a:lnTo>
                    <a:pt x="2504" y="2322"/>
                  </a:lnTo>
                  <a:lnTo>
                    <a:pt x="2420" y="2426"/>
                  </a:lnTo>
                  <a:lnTo>
                    <a:pt x="2335" y="2523"/>
                  </a:lnTo>
                  <a:lnTo>
                    <a:pt x="2245" y="2614"/>
                  </a:lnTo>
                  <a:lnTo>
                    <a:pt x="2147" y="2705"/>
                  </a:lnTo>
                  <a:lnTo>
                    <a:pt x="2044" y="2789"/>
                  </a:lnTo>
                  <a:lnTo>
                    <a:pt x="1933" y="2867"/>
                  </a:lnTo>
                  <a:lnTo>
                    <a:pt x="1817" y="2938"/>
                  </a:lnTo>
                  <a:lnTo>
                    <a:pt x="1693" y="3010"/>
                  </a:lnTo>
                  <a:lnTo>
                    <a:pt x="1564" y="3074"/>
                  </a:lnTo>
                  <a:lnTo>
                    <a:pt x="1428" y="3139"/>
                  </a:lnTo>
                  <a:lnTo>
                    <a:pt x="1278" y="3204"/>
                  </a:lnTo>
                  <a:lnTo>
                    <a:pt x="1129" y="3262"/>
                  </a:lnTo>
                  <a:lnTo>
                    <a:pt x="961" y="3321"/>
                  </a:lnTo>
                  <a:lnTo>
                    <a:pt x="792" y="3379"/>
                  </a:lnTo>
                  <a:lnTo>
                    <a:pt x="416" y="3489"/>
                  </a:lnTo>
                  <a:lnTo>
                    <a:pt x="1" y="3600"/>
                  </a:lnTo>
                  <a:lnTo>
                    <a:pt x="416" y="3710"/>
                  </a:lnTo>
                  <a:lnTo>
                    <a:pt x="792" y="3820"/>
                  </a:lnTo>
                  <a:lnTo>
                    <a:pt x="961" y="3879"/>
                  </a:lnTo>
                  <a:lnTo>
                    <a:pt x="1129" y="3937"/>
                  </a:lnTo>
                  <a:lnTo>
                    <a:pt x="1278" y="3995"/>
                  </a:lnTo>
                  <a:lnTo>
                    <a:pt x="1428" y="4054"/>
                  </a:lnTo>
                  <a:lnTo>
                    <a:pt x="1564" y="4118"/>
                  </a:lnTo>
                  <a:lnTo>
                    <a:pt x="1693" y="4190"/>
                  </a:lnTo>
                  <a:lnTo>
                    <a:pt x="1817" y="4255"/>
                  </a:lnTo>
                  <a:lnTo>
                    <a:pt x="1933" y="4332"/>
                  </a:lnTo>
                  <a:lnTo>
                    <a:pt x="2044" y="4410"/>
                  </a:lnTo>
                  <a:lnTo>
                    <a:pt x="2147" y="4495"/>
                  </a:lnTo>
                  <a:lnTo>
                    <a:pt x="2245" y="4579"/>
                  </a:lnTo>
                  <a:lnTo>
                    <a:pt x="2335" y="4676"/>
                  </a:lnTo>
                  <a:lnTo>
                    <a:pt x="2420" y="4773"/>
                  </a:lnTo>
                  <a:lnTo>
                    <a:pt x="2504" y="4877"/>
                  </a:lnTo>
                  <a:lnTo>
                    <a:pt x="2575" y="4987"/>
                  </a:lnTo>
                  <a:lnTo>
                    <a:pt x="2653" y="5104"/>
                  </a:lnTo>
                  <a:lnTo>
                    <a:pt x="2718" y="5227"/>
                  </a:lnTo>
                  <a:lnTo>
                    <a:pt x="2783" y="5364"/>
                  </a:lnTo>
                  <a:lnTo>
                    <a:pt x="2848" y="5506"/>
                  </a:lnTo>
                  <a:lnTo>
                    <a:pt x="2906" y="5649"/>
                  </a:lnTo>
                  <a:lnTo>
                    <a:pt x="2964" y="5811"/>
                  </a:lnTo>
                  <a:lnTo>
                    <a:pt x="3016" y="5980"/>
                  </a:lnTo>
                  <a:lnTo>
                    <a:pt x="3075" y="6155"/>
                  </a:lnTo>
                  <a:lnTo>
                    <a:pt x="3127" y="6343"/>
                  </a:lnTo>
                  <a:lnTo>
                    <a:pt x="3230" y="6745"/>
                  </a:lnTo>
                  <a:lnTo>
                    <a:pt x="3328" y="7192"/>
                  </a:lnTo>
                  <a:lnTo>
                    <a:pt x="3431" y="6745"/>
                  </a:lnTo>
                  <a:lnTo>
                    <a:pt x="3535" y="6343"/>
                  </a:lnTo>
                  <a:lnTo>
                    <a:pt x="3587" y="6155"/>
                  </a:lnTo>
                  <a:lnTo>
                    <a:pt x="3639" y="5980"/>
                  </a:lnTo>
                  <a:lnTo>
                    <a:pt x="3697" y="5811"/>
                  </a:lnTo>
                  <a:lnTo>
                    <a:pt x="3756" y="5649"/>
                  </a:lnTo>
                  <a:lnTo>
                    <a:pt x="3814" y="5506"/>
                  </a:lnTo>
                  <a:lnTo>
                    <a:pt x="3879" y="5364"/>
                  </a:lnTo>
                  <a:lnTo>
                    <a:pt x="3944" y="5227"/>
                  </a:lnTo>
                  <a:lnTo>
                    <a:pt x="4009" y="5104"/>
                  </a:lnTo>
                  <a:lnTo>
                    <a:pt x="4080" y="4987"/>
                  </a:lnTo>
                  <a:lnTo>
                    <a:pt x="4158" y="4877"/>
                  </a:lnTo>
                  <a:lnTo>
                    <a:pt x="4242" y="4773"/>
                  </a:lnTo>
                  <a:lnTo>
                    <a:pt x="4326" y="4676"/>
                  </a:lnTo>
                  <a:lnTo>
                    <a:pt x="4417" y="4579"/>
                  </a:lnTo>
                  <a:lnTo>
                    <a:pt x="4514" y="4495"/>
                  </a:lnTo>
                  <a:lnTo>
                    <a:pt x="4618" y="4410"/>
                  </a:lnTo>
                  <a:lnTo>
                    <a:pt x="4728" y="4332"/>
                  </a:lnTo>
                  <a:lnTo>
                    <a:pt x="4845" y="4255"/>
                  </a:lnTo>
                  <a:lnTo>
                    <a:pt x="4962" y="4190"/>
                  </a:lnTo>
                  <a:lnTo>
                    <a:pt x="5098" y="4118"/>
                  </a:lnTo>
                  <a:lnTo>
                    <a:pt x="5234" y="4054"/>
                  </a:lnTo>
                  <a:lnTo>
                    <a:pt x="5377" y="3995"/>
                  </a:lnTo>
                  <a:lnTo>
                    <a:pt x="5533" y="3937"/>
                  </a:lnTo>
                  <a:lnTo>
                    <a:pt x="5701" y="3879"/>
                  </a:lnTo>
                  <a:lnTo>
                    <a:pt x="5870" y="3820"/>
                  </a:lnTo>
                  <a:lnTo>
                    <a:pt x="6246" y="3710"/>
                  </a:lnTo>
                  <a:lnTo>
                    <a:pt x="6661" y="3600"/>
                  </a:lnTo>
                  <a:lnTo>
                    <a:pt x="6246" y="3489"/>
                  </a:lnTo>
                  <a:lnTo>
                    <a:pt x="5870" y="3379"/>
                  </a:lnTo>
                  <a:lnTo>
                    <a:pt x="5701" y="3321"/>
                  </a:lnTo>
                  <a:lnTo>
                    <a:pt x="5533" y="3262"/>
                  </a:lnTo>
                  <a:lnTo>
                    <a:pt x="5377" y="3204"/>
                  </a:lnTo>
                  <a:lnTo>
                    <a:pt x="5234" y="3139"/>
                  </a:lnTo>
                  <a:lnTo>
                    <a:pt x="5098" y="3074"/>
                  </a:lnTo>
                  <a:lnTo>
                    <a:pt x="4962" y="3010"/>
                  </a:lnTo>
                  <a:lnTo>
                    <a:pt x="4845" y="2938"/>
                  </a:lnTo>
                  <a:lnTo>
                    <a:pt x="4728" y="2867"/>
                  </a:lnTo>
                  <a:lnTo>
                    <a:pt x="4618" y="2789"/>
                  </a:lnTo>
                  <a:lnTo>
                    <a:pt x="4514" y="2705"/>
                  </a:lnTo>
                  <a:lnTo>
                    <a:pt x="4417" y="2614"/>
                  </a:lnTo>
                  <a:lnTo>
                    <a:pt x="4326" y="2523"/>
                  </a:lnTo>
                  <a:lnTo>
                    <a:pt x="4242" y="2426"/>
                  </a:lnTo>
                  <a:lnTo>
                    <a:pt x="4158" y="2322"/>
                  </a:lnTo>
                  <a:lnTo>
                    <a:pt x="4080" y="2212"/>
                  </a:lnTo>
                  <a:lnTo>
                    <a:pt x="4009" y="2089"/>
                  </a:lnTo>
                  <a:lnTo>
                    <a:pt x="3944" y="1965"/>
                  </a:lnTo>
                  <a:lnTo>
                    <a:pt x="3879" y="1836"/>
                  </a:lnTo>
                  <a:lnTo>
                    <a:pt x="3814" y="1693"/>
                  </a:lnTo>
                  <a:lnTo>
                    <a:pt x="3756" y="1544"/>
                  </a:lnTo>
                  <a:lnTo>
                    <a:pt x="3697" y="1388"/>
                  </a:lnTo>
                  <a:lnTo>
                    <a:pt x="3639" y="1220"/>
                  </a:lnTo>
                  <a:lnTo>
                    <a:pt x="3587" y="1045"/>
                  </a:lnTo>
                  <a:lnTo>
                    <a:pt x="3535" y="857"/>
                  </a:lnTo>
                  <a:lnTo>
                    <a:pt x="3431" y="454"/>
                  </a:lnTo>
                  <a:lnTo>
                    <a:pt x="33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742;p37"/>
            <p:cNvSpPr/>
            <p:nvPr/>
          </p:nvSpPr>
          <p:spPr>
            <a:xfrm>
              <a:off x="7128275" y="1496674"/>
              <a:ext cx="189256" cy="204353"/>
            </a:xfrm>
            <a:custGeom>
              <a:avLst/>
              <a:gdLst/>
              <a:ahLst/>
              <a:cxnLst/>
              <a:rect l="l" t="t" r="r" b="b"/>
              <a:pathLst>
                <a:path w="6661" h="7193" extrusionOk="0">
                  <a:moveTo>
                    <a:pt x="3328" y="1"/>
                  </a:moveTo>
                  <a:lnTo>
                    <a:pt x="3230" y="454"/>
                  </a:lnTo>
                  <a:lnTo>
                    <a:pt x="3127" y="857"/>
                  </a:lnTo>
                  <a:lnTo>
                    <a:pt x="3075" y="1045"/>
                  </a:lnTo>
                  <a:lnTo>
                    <a:pt x="3016" y="1220"/>
                  </a:lnTo>
                  <a:lnTo>
                    <a:pt x="2964" y="1388"/>
                  </a:lnTo>
                  <a:lnTo>
                    <a:pt x="2906" y="1544"/>
                  </a:lnTo>
                  <a:lnTo>
                    <a:pt x="2848" y="1693"/>
                  </a:lnTo>
                  <a:lnTo>
                    <a:pt x="2783" y="1836"/>
                  </a:lnTo>
                  <a:lnTo>
                    <a:pt x="2718" y="1965"/>
                  </a:lnTo>
                  <a:lnTo>
                    <a:pt x="2653" y="2089"/>
                  </a:lnTo>
                  <a:lnTo>
                    <a:pt x="2575" y="2212"/>
                  </a:lnTo>
                  <a:lnTo>
                    <a:pt x="2504" y="2322"/>
                  </a:lnTo>
                  <a:lnTo>
                    <a:pt x="2420" y="2426"/>
                  </a:lnTo>
                  <a:lnTo>
                    <a:pt x="2335" y="2523"/>
                  </a:lnTo>
                  <a:lnTo>
                    <a:pt x="2245" y="2614"/>
                  </a:lnTo>
                  <a:lnTo>
                    <a:pt x="2147" y="2705"/>
                  </a:lnTo>
                  <a:lnTo>
                    <a:pt x="2044" y="2789"/>
                  </a:lnTo>
                  <a:lnTo>
                    <a:pt x="1933" y="2867"/>
                  </a:lnTo>
                  <a:lnTo>
                    <a:pt x="1817" y="2938"/>
                  </a:lnTo>
                  <a:lnTo>
                    <a:pt x="1693" y="3010"/>
                  </a:lnTo>
                  <a:lnTo>
                    <a:pt x="1564" y="3074"/>
                  </a:lnTo>
                  <a:lnTo>
                    <a:pt x="1428" y="3139"/>
                  </a:lnTo>
                  <a:lnTo>
                    <a:pt x="1278" y="3204"/>
                  </a:lnTo>
                  <a:lnTo>
                    <a:pt x="1129" y="3262"/>
                  </a:lnTo>
                  <a:lnTo>
                    <a:pt x="961" y="3321"/>
                  </a:lnTo>
                  <a:lnTo>
                    <a:pt x="792" y="3379"/>
                  </a:lnTo>
                  <a:lnTo>
                    <a:pt x="416" y="3489"/>
                  </a:lnTo>
                  <a:lnTo>
                    <a:pt x="1" y="3600"/>
                  </a:lnTo>
                  <a:lnTo>
                    <a:pt x="416" y="3710"/>
                  </a:lnTo>
                  <a:lnTo>
                    <a:pt x="792" y="3820"/>
                  </a:lnTo>
                  <a:lnTo>
                    <a:pt x="961" y="3879"/>
                  </a:lnTo>
                  <a:lnTo>
                    <a:pt x="1129" y="3937"/>
                  </a:lnTo>
                  <a:lnTo>
                    <a:pt x="1278" y="3995"/>
                  </a:lnTo>
                  <a:lnTo>
                    <a:pt x="1428" y="4054"/>
                  </a:lnTo>
                  <a:lnTo>
                    <a:pt x="1564" y="4118"/>
                  </a:lnTo>
                  <a:lnTo>
                    <a:pt x="1693" y="4190"/>
                  </a:lnTo>
                  <a:lnTo>
                    <a:pt x="1817" y="4255"/>
                  </a:lnTo>
                  <a:lnTo>
                    <a:pt x="1933" y="4332"/>
                  </a:lnTo>
                  <a:lnTo>
                    <a:pt x="2044" y="4410"/>
                  </a:lnTo>
                  <a:lnTo>
                    <a:pt x="2147" y="4495"/>
                  </a:lnTo>
                  <a:lnTo>
                    <a:pt x="2245" y="4579"/>
                  </a:lnTo>
                  <a:lnTo>
                    <a:pt x="2335" y="4676"/>
                  </a:lnTo>
                  <a:lnTo>
                    <a:pt x="2420" y="4773"/>
                  </a:lnTo>
                  <a:lnTo>
                    <a:pt x="2504" y="4877"/>
                  </a:lnTo>
                  <a:lnTo>
                    <a:pt x="2575" y="4987"/>
                  </a:lnTo>
                  <a:lnTo>
                    <a:pt x="2653" y="5104"/>
                  </a:lnTo>
                  <a:lnTo>
                    <a:pt x="2718" y="5227"/>
                  </a:lnTo>
                  <a:lnTo>
                    <a:pt x="2783" y="5364"/>
                  </a:lnTo>
                  <a:lnTo>
                    <a:pt x="2848" y="5506"/>
                  </a:lnTo>
                  <a:lnTo>
                    <a:pt x="2906" y="5649"/>
                  </a:lnTo>
                  <a:lnTo>
                    <a:pt x="2964" y="5811"/>
                  </a:lnTo>
                  <a:lnTo>
                    <a:pt x="3016" y="5980"/>
                  </a:lnTo>
                  <a:lnTo>
                    <a:pt x="3075" y="6155"/>
                  </a:lnTo>
                  <a:lnTo>
                    <a:pt x="3127" y="6343"/>
                  </a:lnTo>
                  <a:lnTo>
                    <a:pt x="3230" y="6745"/>
                  </a:lnTo>
                  <a:lnTo>
                    <a:pt x="3328" y="7192"/>
                  </a:lnTo>
                  <a:lnTo>
                    <a:pt x="3431" y="6745"/>
                  </a:lnTo>
                  <a:lnTo>
                    <a:pt x="3535" y="6343"/>
                  </a:lnTo>
                  <a:lnTo>
                    <a:pt x="3587" y="6155"/>
                  </a:lnTo>
                  <a:lnTo>
                    <a:pt x="3639" y="5980"/>
                  </a:lnTo>
                  <a:lnTo>
                    <a:pt x="3697" y="5811"/>
                  </a:lnTo>
                  <a:lnTo>
                    <a:pt x="3756" y="5649"/>
                  </a:lnTo>
                  <a:lnTo>
                    <a:pt x="3814" y="5506"/>
                  </a:lnTo>
                  <a:lnTo>
                    <a:pt x="3879" y="5364"/>
                  </a:lnTo>
                  <a:lnTo>
                    <a:pt x="3944" y="5227"/>
                  </a:lnTo>
                  <a:lnTo>
                    <a:pt x="4009" y="5104"/>
                  </a:lnTo>
                  <a:lnTo>
                    <a:pt x="4080" y="4987"/>
                  </a:lnTo>
                  <a:lnTo>
                    <a:pt x="4158" y="4877"/>
                  </a:lnTo>
                  <a:lnTo>
                    <a:pt x="4242" y="4773"/>
                  </a:lnTo>
                  <a:lnTo>
                    <a:pt x="4326" y="4676"/>
                  </a:lnTo>
                  <a:lnTo>
                    <a:pt x="4417" y="4579"/>
                  </a:lnTo>
                  <a:lnTo>
                    <a:pt x="4514" y="4495"/>
                  </a:lnTo>
                  <a:lnTo>
                    <a:pt x="4618" y="4410"/>
                  </a:lnTo>
                  <a:lnTo>
                    <a:pt x="4728" y="4332"/>
                  </a:lnTo>
                  <a:lnTo>
                    <a:pt x="4845" y="4255"/>
                  </a:lnTo>
                  <a:lnTo>
                    <a:pt x="4962" y="4190"/>
                  </a:lnTo>
                  <a:lnTo>
                    <a:pt x="5098" y="4118"/>
                  </a:lnTo>
                  <a:lnTo>
                    <a:pt x="5234" y="4054"/>
                  </a:lnTo>
                  <a:lnTo>
                    <a:pt x="5377" y="3995"/>
                  </a:lnTo>
                  <a:lnTo>
                    <a:pt x="5533" y="3937"/>
                  </a:lnTo>
                  <a:lnTo>
                    <a:pt x="5701" y="3879"/>
                  </a:lnTo>
                  <a:lnTo>
                    <a:pt x="5870" y="3820"/>
                  </a:lnTo>
                  <a:lnTo>
                    <a:pt x="6246" y="3710"/>
                  </a:lnTo>
                  <a:lnTo>
                    <a:pt x="6661" y="3600"/>
                  </a:lnTo>
                  <a:lnTo>
                    <a:pt x="6246" y="3489"/>
                  </a:lnTo>
                  <a:lnTo>
                    <a:pt x="5870" y="3379"/>
                  </a:lnTo>
                  <a:lnTo>
                    <a:pt x="5701" y="3321"/>
                  </a:lnTo>
                  <a:lnTo>
                    <a:pt x="5533" y="3262"/>
                  </a:lnTo>
                  <a:lnTo>
                    <a:pt x="5377" y="3204"/>
                  </a:lnTo>
                  <a:lnTo>
                    <a:pt x="5234" y="3139"/>
                  </a:lnTo>
                  <a:lnTo>
                    <a:pt x="5098" y="3074"/>
                  </a:lnTo>
                  <a:lnTo>
                    <a:pt x="4962" y="3010"/>
                  </a:lnTo>
                  <a:lnTo>
                    <a:pt x="4845" y="2938"/>
                  </a:lnTo>
                  <a:lnTo>
                    <a:pt x="4728" y="2867"/>
                  </a:lnTo>
                  <a:lnTo>
                    <a:pt x="4618" y="2789"/>
                  </a:lnTo>
                  <a:lnTo>
                    <a:pt x="4514" y="2705"/>
                  </a:lnTo>
                  <a:lnTo>
                    <a:pt x="4417" y="2614"/>
                  </a:lnTo>
                  <a:lnTo>
                    <a:pt x="4326" y="2523"/>
                  </a:lnTo>
                  <a:lnTo>
                    <a:pt x="4242" y="2426"/>
                  </a:lnTo>
                  <a:lnTo>
                    <a:pt x="4158" y="2322"/>
                  </a:lnTo>
                  <a:lnTo>
                    <a:pt x="4080" y="2212"/>
                  </a:lnTo>
                  <a:lnTo>
                    <a:pt x="4009" y="2089"/>
                  </a:lnTo>
                  <a:lnTo>
                    <a:pt x="3944" y="1965"/>
                  </a:lnTo>
                  <a:lnTo>
                    <a:pt x="3879" y="1836"/>
                  </a:lnTo>
                  <a:lnTo>
                    <a:pt x="3814" y="1693"/>
                  </a:lnTo>
                  <a:lnTo>
                    <a:pt x="3756" y="1544"/>
                  </a:lnTo>
                  <a:lnTo>
                    <a:pt x="3697" y="1388"/>
                  </a:lnTo>
                  <a:lnTo>
                    <a:pt x="3639" y="1220"/>
                  </a:lnTo>
                  <a:lnTo>
                    <a:pt x="3587" y="1045"/>
                  </a:lnTo>
                  <a:lnTo>
                    <a:pt x="3535" y="857"/>
                  </a:lnTo>
                  <a:lnTo>
                    <a:pt x="3431" y="454"/>
                  </a:lnTo>
                  <a:lnTo>
                    <a:pt x="33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743;p37"/>
            <p:cNvSpPr/>
            <p:nvPr/>
          </p:nvSpPr>
          <p:spPr>
            <a:xfrm>
              <a:off x="5587275" y="1862763"/>
              <a:ext cx="289404" cy="312518"/>
            </a:xfrm>
            <a:custGeom>
              <a:avLst/>
              <a:gdLst/>
              <a:ahLst/>
              <a:cxnLst/>
              <a:rect l="l" t="t" r="r" b="b"/>
              <a:pathLst>
                <a:path w="6661" h="7193" extrusionOk="0">
                  <a:moveTo>
                    <a:pt x="3328" y="1"/>
                  </a:moveTo>
                  <a:lnTo>
                    <a:pt x="3230" y="454"/>
                  </a:lnTo>
                  <a:lnTo>
                    <a:pt x="3127" y="857"/>
                  </a:lnTo>
                  <a:lnTo>
                    <a:pt x="3075" y="1045"/>
                  </a:lnTo>
                  <a:lnTo>
                    <a:pt x="3016" y="1220"/>
                  </a:lnTo>
                  <a:lnTo>
                    <a:pt x="2964" y="1388"/>
                  </a:lnTo>
                  <a:lnTo>
                    <a:pt x="2906" y="1544"/>
                  </a:lnTo>
                  <a:lnTo>
                    <a:pt x="2848" y="1693"/>
                  </a:lnTo>
                  <a:lnTo>
                    <a:pt x="2783" y="1836"/>
                  </a:lnTo>
                  <a:lnTo>
                    <a:pt x="2718" y="1965"/>
                  </a:lnTo>
                  <a:lnTo>
                    <a:pt x="2653" y="2089"/>
                  </a:lnTo>
                  <a:lnTo>
                    <a:pt x="2575" y="2212"/>
                  </a:lnTo>
                  <a:lnTo>
                    <a:pt x="2504" y="2322"/>
                  </a:lnTo>
                  <a:lnTo>
                    <a:pt x="2420" y="2426"/>
                  </a:lnTo>
                  <a:lnTo>
                    <a:pt x="2335" y="2523"/>
                  </a:lnTo>
                  <a:lnTo>
                    <a:pt x="2245" y="2614"/>
                  </a:lnTo>
                  <a:lnTo>
                    <a:pt x="2147" y="2705"/>
                  </a:lnTo>
                  <a:lnTo>
                    <a:pt x="2044" y="2789"/>
                  </a:lnTo>
                  <a:lnTo>
                    <a:pt x="1933" y="2867"/>
                  </a:lnTo>
                  <a:lnTo>
                    <a:pt x="1817" y="2938"/>
                  </a:lnTo>
                  <a:lnTo>
                    <a:pt x="1693" y="3010"/>
                  </a:lnTo>
                  <a:lnTo>
                    <a:pt x="1564" y="3074"/>
                  </a:lnTo>
                  <a:lnTo>
                    <a:pt x="1428" y="3139"/>
                  </a:lnTo>
                  <a:lnTo>
                    <a:pt x="1278" y="3204"/>
                  </a:lnTo>
                  <a:lnTo>
                    <a:pt x="1129" y="3262"/>
                  </a:lnTo>
                  <a:lnTo>
                    <a:pt x="961" y="3321"/>
                  </a:lnTo>
                  <a:lnTo>
                    <a:pt x="792" y="3379"/>
                  </a:lnTo>
                  <a:lnTo>
                    <a:pt x="416" y="3489"/>
                  </a:lnTo>
                  <a:lnTo>
                    <a:pt x="1" y="3600"/>
                  </a:lnTo>
                  <a:lnTo>
                    <a:pt x="416" y="3710"/>
                  </a:lnTo>
                  <a:lnTo>
                    <a:pt x="792" y="3820"/>
                  </a:lnTo>
                  <a:lnTo>
                    <a:pt x="961" y="3879"/>
                  </a:lnTo>
                  <a:lnTo>
                    <a:pt x="1129" y="3937"/>
                  </a:lnTo>
                  <a:lnTo>
                    <a:pt x="1278" y="3995"/>
                  </a:lnTo>
                  <a:lnTo>
                    <a:pt x="1428" y="4054"/>
                  </a:lnTo>
                  <a:lnTo>
                    <a:pt x="1564" y="4118"/>
                  </a:lnTo>
                  <a:lnTo>
                    <a:pt x="1693" y="4190"/>
                  </a:lnTo>
                  <a:lnTo>
                    <a:pt x="1817" y="4255"/>
                  </a:lnTo>
                  <a:lnTo>
                    <a:pt x="1933" y="4332"/>
                  </a:lnTo>
                  <a:lnTo>
                    <a:pt x="2044" y="4410"/>
                  </a:lnTo>
                  <a:lnTo>
                    <a:pt x="2147" y="4495"/>
                  </a:lnTo>
                  <a:lnTo>
                    <a:pt x="2245" y="4579"/>
                  </a:lnTo>
                  <a:lnTo>
                    <a:pt x="2335" y="4676"/>
                  </a:lnTo>
                  <a:lnTo>
                    <a:pt x="2420" y="4773"/>
                  </a:lnTo>
                  <a:lnTo>
                    <a:pt x="2504" y="4877"/>
                  </a:lnTo>
                  <a:lnTo>
                    <a:pt x="2575" y="4987"/>
                  </a:lnTo>
                  <a:lnTo>
                    <a:pt x="2653" y="5104"/>
                  </a:lnTo>
                  <a:lnTo>
                    <a:pt x="2718" y="5227"/>
                  </a:lnTo>
                  <a:lnTo>
                    <a:pt x="2783" y="5364"/>
                  </a:lnTo>
                  <a:lnTo>
                    <a:pt x="2848" y="5506"/>
                  </a:lnTo>
                  <a:lnTo>
                    <a:pt x="2906" y="5649"/>
                  </a:lnTo>
                  <a:lnTo>
                    <a:pt x="2964" y="5811"/>
                  </a:lnTo>
                  <a:lnTo>
                    <a:pt x="3016" y="5980"/>
                  </a:lnTo>
                  <a:lnTo>
                    <a:pt x="3075" y="6155"/>
                  </a:lnTo>
                  <a:lnTo>
                    <a:pt x="3127" y="6343"/>
                  </a:lnTo>
                  <a:lnTo>
                    <a:pt x="3230" y="6745"/>
                  </a:lnTo>
                  <a:lnTo>
                    <a:pt x="3328" y="7192"/>
                  </a:lnTo>
                  <a:lnTo>
                    <a:pt x="3431" y="6745"/>
                  </a:lnTo>
                  <a:lnTo>
                    <a:pt x="3535" y="6343"/>
                  </a:lnTo>
                  <a:lnTo>
                    <a:pt x="3587" y="6155"/>
                  </a:lnTo>
                  <a:lnTo>
                    <a:pt x="3639" y="5980"/>
                  </a:lnTo>
                  <a:lnTo>
                    <a:pt x="3697" y="5811"/>
                  </a:lnTo>
                  <a:lnTo>
                    <a:pt x="3756" y="5649"/>
                  </a:lnTo>
                  <a:lnTo>
                    <a:pt x="3814" y="5506"/>
                  </a:lnTo>
                  <a:lnTo>
                    <a:pt x="3879" y="5364"/>
                  </a:lnTo>
                  <a:lnTo>
                    <a:pt x="3944" y="5227"/>
                  </a:lnTo>
                  <a:lnTo>
                    <a:pt x="4009" y="5104"/>
                  </a:lnTo>
                  <a:lnTo>
                    <a:pt x="4080" y="4987"/>
                  </a:lnTo>
                  <a:lnTo>
                    <a:pt x="4158" y="4877"/>
                  </a:lnTo>
                  <a:lnTo>
                    <a:pt x="4242" y="4773"/>
                  </a:lnTo>
                  <a:lnTo>
                    <a:pt x="4326" y="4676"/>
                  </a:lnTo>
                  <a:lnTo>
                    <a:pt x="4417" y="4579"/>
                  </a:lnTo>
                  <a:lnTo>
                    <a:pt x="4514" y="4495"/>
                  </a:lnTo>
                  <a:lnTo>
                    <a:pt x="4618" y="4410"/>
                  </a:lnTo>
                  <a:lnTo>
                    <a:pt x="4728" y="4332"/>
                  </a:lnTo>
                  <a:lnTo>
                    <a:pt x="4845" y="4255"/>
                  </a:lnTo>
                  <a:lnTo>
                    <a:pt x="4962" y="4190"/>
                  </a:lnTo>
                  <a:lnTo>
                    <a:pt x="5098" y="4118"/>
                  </a:lnTo>
                  <a:lnTo>
                    <a:pt x="5234" y="4054"/>
                  </a:lnTo>
                  <a:lnTo>
                    <a:pt x="5377" y="3995"/>
                  </a:lnTo>
                  <a:lnTo>
                    <a:pt x="5533" y="3937"/>
                  </a:lnTo>
                  <a:lnTo>
                    <a:pt x="5701" y="3879"/>
                  </a:lnTo>
                  <a:lnTo>
                    <a:pt x="5870" y="3820"/>
                  </a:lnTo>
                  <a:lnTo>
                    <a:pt x="6246" y="3710"/>
                  </a:lnTo>
                  <a:lnTo>
                    <a:pt x="6661" y="3600"/>
                  </a:lnTo>
                  <a:lnTo>
                    <a:pt x="6246" y="3489"/>
                  </a:lnTo>
                  <a:lnTo>
                    <a:pt x="5870" y="3379"/>
                  </a:lnTo>
                  <a:lnTo>
                    <a:pt x="5701" y="3321"/>
                  </a:lnTo>
                  <a:lnTo>
                    <a:pt x="5533" y="3262"/>
                  </a:lnTo>
                  <a:lnTo>
                    <a:pt x="5377" y="3204"/>
                  </a:lnTo>
                  <a:lnTo>
                    <a:pt x="5234" y="3139"/>
                  </a:lnTo>
                  <a:lnTo>
                    <a:pt x="5098" y="3074"/>
                  </a:lnTo>
                  <a:lnTo>
                    <a:pt x="4962" y="3010"/>
                  </a:lnTo>
                  <a:lnTo>
                    <a:pt x="4845" y="2938"/>
                  </a:lnTo>
                  <a:lnTo>
                    <a:pt x="4728" y="2867"/>
                  </a:lnTo>
                  <a:lnTo>
                    <a:pt x="4618" y="2789"/>
                  </a:lnTo>
                  <a:lnTo>
                    <a:pt x="4514" y="2705"/>
                  </a:lnTo>
                  <a:lnTo>
                    <a:pt x="4417" y="2614"/>
                  </a:lnTo>
                  <a:lnTo>
                    <a:pt x="4326" y="2523"/>
                  </a:lnTo>
                  <a:lnTo>
                    <a:pt x="4242" y="2426"/>
                  </a:lnTo>
                  <a:lnTo>
                    <a:pt x="4158" y="2322"/>
                  </a:lnTo>
                  <a:lnTo>
                    <a:pt x="4080" y="2212"/>
                  </a:lnTo>
                  <a:lnTo>
                    <a:pt x="4009" y="2089"/>
                  </a:lnTo>
                  <a:lnTo>
                    <a:pt x="3944" y="1965"/>
                  </a:lnTo>
                  <a:lnTo>
                    <a:pt x="3879" y="1836"/>
                  </a:lnTo>
                  <a:lnTo>
                    <a:pt x="3814" y="1693"/>
                  </a:lnTo>
                  <a:lnTo>
                    <a:pt x="3756" y="1544"/>
                  </a:lnTo>
                  <a:lnTo>
                    <a:pt x="3697" y="1388"/>
                  </a:lnTo>
                  <a:lnTo>
                    <a:pt x="3639" y="1220"/>
                  </a:lnTo>
                  <a:lnTo>
                    <a:pt x="3587" y="1045"/>
                  </a:lnTo>
                  <a:lnTo>
                    <a:pt x="3535" y="857"/>
                  </a:lnTo>
                  <a:lnTo>
                    <a:pt x="3431" y="454"/>
                  </a:lnTo>
                  <a:lnTo>
                    <a:pt x="33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2" name="Google Shape;1744;p37"/>
            <p:cNvGrpSpPr/>
            <p:nvPr/>
          </p:nvGrpSpPr>
          <p:grpSpPr>
            <a:xfrm>
              <a:off x="6303280" y="1112937"/>
              <a:ext cx="505252" cy="632103"/>
              <a:chOff x="2988250" y="-1105250"/>
              <a:chExt cx="563143" cy="704528"/>
            </a:xfrm>
          </p:grpSpPr>
          <p:sp>
            <p:nvSpPr>
              <p:cNvPr id="313" name="Google Shape;1745;p37"/>
              <p:cNvSpPr/>
              <p:nvPr/>
            </p:nvSpPr>
            <p:spPr>
              <a:xfrm>
                <a:off x="2988250" y="-1105250"/>
                <a:ext cx="563143" cy="563084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2" extrusionOk="0">
                    <a:moveTo>
                      <a:pt x="4740" y="0"/>
                    </a:moveTo>
                    <a:lnTo>
                      <a:pt x="4492" y="17"/>
                    </a:lnTo>
                    <a:lnTo>
                      <a:pt x="4244" y="33"/>
                    </a:lnTo>
                    <a:lnTo>
                      <a:pt x="4013" y="66"/>
                    </a:lnTo>
                    <a:lnTo>
                      <a:pt x="3782" y="99"/>
                    </a:lnTo>
                    <a:lnTo>
                      <a:pt x="3551" y="149"/>
                    </a:lnTo>
                    <a:lnTo>
                      <a:pt x="3320" y="215"/>
                    </a:lnTo>
                    <a:lnTo>
                      <a:pt x="3105" y="297"/>
                    </a:lnTo>
                    <a:lnTo>
                      <a:pt x="2890" y="380"/>
                    </a:lnTo>
                    <a:lnTo>
                      <a:pt x="2676" y="479"/>
                    </a:lnTo>
                    <a:lnTo>
                      <a:pt x="2478" y="578"/>
                    </a:lnTo>
                    <a:lnTo>
                      <a:pt x="2279" y="694"/>
                    </a:lnTo>
                    <a:lnTo>
                      <a:pt x="2081" y="809"/>
                    </a:lnTo>
                    <a:lnTo>
                      <a:pt x="1900" y="941"/>
                    </a:lnTo>
                    <a:lnTo>
                      <a:pt x="1718" y="1090"/>
                    </a:lnTo>
                    <a:lnTo>
                      <a:pt x="1553" y="1238"/>
                    </a:lnTo>
                    <a:lnTo>
                      <a:pt x="1388" y="1387"/>
                    </a:lnTo>
                    <a:lnTo>
                      <a:pt x="1239" y="1552"/>
                    </a:lnTo>
                    <a:lnTo>
                      <a:pt x="1091" y="1734"/>
                    </a:lnTo>
                    <a:lnTo>
                      <a:pt x="942" y="1915"/>
                    </a:lnTo>
                    <a:lnTo>
                      <a:pt x="810" y="2097"/>
                    </a:lnTo>
                    <a:lnTo>
                      <a:pt x="694" y="2279"/>
                    </a:lnTo>
                    <a:lnTo>
                      <a:pt x="579" y="2477"/>
                    </a:lnTo>
                    <a:lnTo>
                      <a:pt x="463" y="2691"/>
                    </a:lnTo>
                    <a:lnTo>
                      <a:pt x="381" y="2890"/>
                    </a:lnTo>
                    <a:lnTo>
                      <a:pt x="282" y="3104"/>
                    </a:lnTo>
                    <a:lnTo>
                      <a:pt x="216" y="3335"/>
                    </a:lnTo>
                    <a:lnTo>
                      <a:pt x="149" y="3550"/>
                    </a:lnTo>
                    <a:lnTo>
                      <a:pt x="100" y="3781"/>
                    </a:lnTo>
                    <a:lnTo>
                      <a:pt x="50" y="4012"/>
                    </a:lnTo>
                    <a:lnTo>
                      <a:pt x="34" y="4260"/>
                    </a:lnTo>
                    <a:lnTo>
                      <a:pt x="1" y="4491"/>
                    </a:lnTo>
                    <a:lnTo>
                      <a:pt x="1" y="4739"/>
                    </a:lnTo>
                    <a:lnTo>
                      <a:pt x="1" y="4987"/>
                    </a:lnTo>
                    <a:lnTo>
                      <a:pt x="34" y="5218"/>
                    </a:lnTo>
                    <a:lnTo>
                      <a:pt x="50" y="5449"/>
                    </a:lnTo>
                    <a:lnTo>
                      <a:pt x="100" y="5697"/>
                    </a:lnTo>
                    <a:lnTo>
                      <a:pt x="149" y="5911"/>
                    </a:lnTo>
                    <a:lnTo>
                      <a:pt x="216" y="6142"/>
                    </a:lnTo>
                    <a:lnTo>
                      <a:pt x="282" y="6357"/>
                    </a:lnTo>
                    <a:lnTo>
                      <a:pt x="381" y="6572"/>
                    </a:lnTo>
                    <a:lnTo>
                      <a:pt x="463" y="6786"/>
                    </a:lnTo>
                    <a:lnTo>
                      <a:pt x="579" y="6985"/>
                    </a:lnTo>
                    <a:lnTo>
                      <a:pt x="694" y="7183"/>
                    </a:lnTo>
                    <a:lnTo>
                      <a:pt x="810" y="7381"/>
                    </a:lnTo>
                    <a:lnTo>
                      <a:pt x="942" y="7562"/>
                    </a:lnTo>
                    <a:lnTo>
                      <a:pt x="1091" y="7744"/>
                    </a:lnTo>
                    <a:lnTo>
                      <a:pt x="1239" y="7909"/>
                    </a:lnTo>
                    <a:lnTo>
                      <a:pt x="1388" y="8074"/>
                    </a:lnTo>
                    <a:lnTo>
                      <a:pt x="1553" y="8239"/>
                    </a:lnTo>
                    <a:lnTo>
                      <a:pt x="1718" y="8388"/>
                    </a:lnTo>
                    <a:lnTo>
                      <a:pt x="1900" y="8520"/>
                    </a:lnTo>
                    <a:lnTo>
                      <a:pt x="2081" y="8652"/>
                    </a:lnTo>
                    <a:lnTo>
                      <a:pt x="2279" y="8784"/>
                    </a:lnTo>
                    <a:lnTo>
                      <a:pt x="2478" y="8900"/>
                    </a:lnTo>
                    <a:lnTo>
                      <a:pt x="2676" y="8999"/>
                    </a:lnTo>
                    <a:lnTo>
                      <a:pt x="2890" y="9098"/>
                    </a:lnTo>
                    <a:lnTo>
                      <a:pt x="3105" y="9181"/>
                    </a:lnTo>
                    <a:lnTo>
                      <a:pt x="3320" y="9247"/>
                    </a:lnTo>
                    <a:lnTo>
                      <a:pt x="3551" y="9313"/>
                    </a:lnTo>
                    <a:lnTo>
                      <a:pt x="3782" y="9362"/>
                    </a:lnTo>
                    <a:lnTo>
                      <a:pt x="4013" y="9412"/>
                    </a:lnTo>
                    <a:lnTo>
                      <a:pt x="4244" y="9445"/>
                    </a:lnTo>
                    <a:lnTo>
                      <a:pt x="4492" y="9461"/>
                    </a:lnTo>
                    <a:lnTo>
                      <a:pt x="4971" y="9461"/>
                    </a:lnTo>
                    <a:lnTo>
                      <a:pt x="5219" y="9445"/>
                    </a:lnTo>
                    <a:lnTo>
                      <a:pt x="5450" y="9412"/>
                    </a:lnTo>
                    <a:lnTo>
                      <a:pt x="5681" y="9362"/>
                    </a:lnTo>
                    <a:lnTo>
                      <a:pt x="5912" y="9313"/>
                    </a:lnTo>
                    <a:lnTo>
                      <a:pt x="6143" y="9247"/>
                    </a:lnTo>
                    <a:lnTo>
                      <a:pt x="6358" y="9181"/>
                    </a:lnTo>
                    <a:lnTo>
                      <a:pt x="6573" y="9098"/>
                    </a:lnTo>
                    <a:lnTo>
                      <a:pt x="6787" y="8999"/>
                    </a:lnTo>
                    <a:lnTo>
                      <a:pt x="6985" y="8900"/>
                    </a:lnTo>
                    <a:lnTo>
                      <a:pt x="7183" y="8784"/>
                    </a:lnTo>
                    <a:lnTo>
                      <a:pt x="7382" y="8652"/>
                    </a:lnTo>
                    <a:lnTo>
                      <a:pt x="7563" y="8520"/>
                    </a:lnTo>
                    <a:lnTo>
                      <a:pt x="7745" y="8388"/>
                    </a:lnTo>
                    <a:lnTo>
                      <a:pt x="7910" y="8239"/>
                    </a:lnTo>
                    <a:lnTo>
                      <a:pt x="8075" y="8074"/>
                    </a:lnTo>
                    <a:lnTo>
                      <a:pt x="8240" y="7909"/>
                    </a:lnTo>
                    <a:lnTo>
                      <a:pt x="8389" y="7744"/>
                    </a:lnTo>
                    <a:lnTo>
                      <a:pt x="8521" y="7562"/>
                    </a:lnTo>
                    <a:lnTo>
                      <a:pt x="8653" y="7381"/>
                    </a:lnTo>
                    <a:lnTo>
                      <a:pt x="8769" y="7183"/>
                    </a:lnTo>
                    <a:lnTo>
                      <a:pt x="8884" y="6985"/>
                    </a:lnTo>
                    <a:lnTo>
                      <a:pt x="9000" y="6786"/>
                    </a:lnTo>
                    <a:lnTo>
                      <a:pt x="9082" y="6572"/>
                    </a:lnTo>
                    <a:lnTo>
                      <a:pt x="9181" y="6357"/>
                    </a:lnTo>
                    <a:lnTo>
                      <a:pt x="9247" y="6142"/>
                    </a:lnTo>
                    <a:lnTo>
                      <a:pt x="9313" y="5911"/>
                    </a:lnTo>
                    <a:lnTo>
                      <a:pt x="9363" y="5697"/>
                    </a:lnTo>
                    <a:lnTo>
                      <a:pt x="9413" y="5449"/>
                    </a:lnTo>
                    <a:lnTo>
                      <a:pt x="9429" y="5218"/>
                    </a:lnTo>
                    <a:lnTo>
                      <a:pt x="9462" y="4987"/>
                    </a:lnTo>
                    <a:lnTo>
                      <a:pt x="9462" y="4739"/>
                    </a:lnTo>
                    <a:lnTo>
                      <a:pt x="9462" y="4491"/>
                    </a:lnTo>
                    <a:lnTo>
                      <a:pt x="9429" y="4260"/>
                    </a:lnTo>
                    <a:lnTo>
                      <a:pt x="9413" y="4012"/>
                    </a:lnTo>
                    <a:lnTo>
                      <a:pt x="9363" y="3781"/>
                    </a:lnTo>
                    <a:lnTo>
                      <a:pt x="9313" y="3550"/>
                    </a:lnTo>
                    <a:lnTo>
                      <a:pt x="9247" y="3335"/>
                    </a:lnTo>
                    <a:lnTo>
                      <a:pt x="9181" y="3104"/>
                    </a:lnTo>
                    <a:lnTo>
                      <a:pt x="9082" y="2890"/>
                    </a:lnTo>
                    <a:lnTo>
                      <a:pt x="9000" y="2691"/>
                    </a:lnTo>
                    <a:lnTo>
                      <a:pt x="8884" y="2477"/>
                    </a:lnTo>
                    <a:lnTo>
                      <a:pt x="8769" y="2279"/>
                    </a:lnTo>
                    <a:lnTo>
                      <a:pt x="8653" y="2097"/>
                    </a:lnTo>
                    <a:lnTo>
                      <a:pt x="8521" y="1915"/>
                    </a:lnTo>
                    <a:lnTo>
                      <a:pt x="8389" y="1734"/>
                    </a:lnTo>
                    <a:lnTo>
                      <a:pt x="8240" y="1552"/>
                    </a:lnTo>
                    <a:lnTo>
                      <a:pt x="8075" y="1387"/>
                    </a:lnTo>
                    <a:lnTo>
                      <a:pt x="7910" y="1238"/>
                    </a:lnTo>
                    <a:lnTo>
                      <a:pt x="7745" y="1090"/>
                    </a:lnTo>
                    <a:lnTo>
                      <a:pt x="7563" y="941"/>
                    </a:lnTo>
                    <a:lnTo>
                      <a:pt x="7382" y="809"/>
                    </a:lnTo>
                    <a:lnTo>
                      <a:pt x="7183" y="694"/>
                    </a:lnTo>
                    <a:lnTo>
                      <a:pt x="6985" y="578"/>
                    </a:lnTo>
                    <a:lnTo>
                      <a:pt x="6787" y="479"/>
                    </a:lnTo>
                    <a:lnTo>
                      <a:pt x="6573" y="380"/>
                    </a:lnTo>
                    <a:lnTo>
                      <a:pt x="6358" y="297"/>
                    </a:lnTo>
                    <a:lnTo>
                      <a:pt x="6143" y="215"/>
                    </a:lnTo>
                    <a:lnTo>
                      <a:pt x="5912" y="149"/>
                    </a:lnTo>
                    <a:lnTo>
                      <a:pt x="5681" y="99"/>
                    </a:lnTo>
                    <a:lnTo>
                      <a:pt x="5450" y="66"/>
                    </a:lnTo>
                    <a:lnTo>
                      <a:pt x="5219" y="33"/>
                    </a:lnTo>
                    <a:lnTo>
                      <a:pt x="4971" y="17"/>
                    </a:lnTo>
                    <a:lnTo>
                      <a:pt x="474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1746;p37"/>
              <p:cNvSpPr/>
              <p:nvPr/>
            </p:nvSpPr>
            <p:spPr>
              <a:xfrm>
                <a:off x="3110124" y="-936245"/>
                <a:ext cx="319390" cy="256488"/>
              </a:xfrm>
              <a:custGeom>
                <a:avLst/>
                <a:gdLst/>
                <a:ahLst/>
                <a:cxnLst/>
                <a:rect l="l" t="t" r="r" b="b"/>
                <a:pathLst>
                  <a:path w="5367" h="4310" extrusionOk="0">
                    <a:moveTo>
                      <a:pt x="1354" y="0"/>
                    </a:moveTo>
                    <a:lnTo>
                      <a:pt x="1206" y="17"/>
                    </a:lnTo>
                    <a:lnTo>
                      <a:pt x="1041" y="50"/>
                    </a:lnTo>
                    <a:lnTo>
                      <a:pt x="892" y="99"/>
                    </a:lnTo>
                    <a:lnTo>
                      <a:pt x="760" y="182"/>
                    </a:lnTo>
                    <a:lnTo>
                      <a:pt x="611" y="264"/>
                    </a:lnTo>
                    <a:lnTo>
                      <a:pt x="496" y="363"/>
                    </a:lnTo>
                    <a:lnTo>
                      <a:pt x="380" y="479"/>
                    </a:lnTo>
                    <a:lnTo>
                      <a:pt x="265" y="595"/>
                    </a:lnTo>
                    <a:lnTo>
                      <a:pt x="182" y="743"/>
                    </a:lnTo>
                    <a:lnTo>
                      <a:pt x="99" y="908"/>
                    </a:lnTo>
                    <a:lnTo>
                      <a:pt x="66" y="1007"/>
                    </a:lnTo>
                    <a:lnTo>
                      <a:pt x="33" y="1123"/>
                    </a:lnTo>
                    <a:lnTo>
                      <a:pt x="0" y="1371"/>
                    </a:lnTo>
                    <a:lnTo>
                      <a:pt x="0" y="1602"/>
                    </a:lnTo>
                    <a:lnTo>
                      <a:pt x="33" y="1833"/>
                    </a:lnTo>
                    <a:lnTo>
                      <a:pt x="116" y="2048"/>
                    </a:lnTo>
                    <a:lnTo>
                      <a:pt x="231" y="2246"/>
                    </a:lnTo>
                    <a:lnTo>
                      <a:pt x="364" y="2444"/>
                    </a:lnTo>
                    <a:lnTo>
                      <a:pt x="446" y="2526"/>
                    </a:lnTo>
                    <a:lnTo>
                      <a:pt x="545" y="2609"/>
                    </a:lnTo>
                    <a:lnTo>
                      <a:pt x="2692" y="4310"/>
                    </a:lnTo>
                    <a:lnTo>
                      <a:pt x="4822" y="2609"/>
                    </a:lnTo>
                    <a:lnTo>
                      <a:pt x="4921" y="2526"/>
                    </a:lnTo>
                    <a:lnTo>
                      <a:pt x="5003" y="2444"/>
                    </a:lnTo>
                    <a:lnTo>
                      <a:pt x="5135" y="2246"/>
                    </a:lnTo>
                    <a:lnTo>
                      <a:pt x="5251" y="2048"/>
                    </a:lnTo>
                    <a:lnTo>
                      <a:pt x="5334" y="1833"/>
                    </a:lnTo>
                    <a:lnTo>
                      <a:pt x="5367" y="1602"/>
                    </a:lnTo>
                    <a:lnTo>
                      <a:pt x="5367" y="1371"/>
                    </a:lnTo>
                    <a:lnTo>
                      <a:pt x="5334" y="1123"/>
                    </a:lnTo>
                    <a:lnTo>
                      <a:pt x="5301" y="1007"/>
                    </a:lnTo>
                    <a:lnTo>
                      <a:pt x="5268" y="908"/>
                    </a:lnTo>
                    <a:lnTo>
                      <a:pt x="5185" y="743"/>
                    </a:lnTo>
                    <a:lnTo>
                      <a:pt x="5102" y="595"/>
                    </a:lnTo>
                    <a:lnTo>
                      <a:pt x="4987" y="479"/>
                    </a:lnTo>
                    <a:lnTo>
                      <a:pt x="4871" y="363"/>
                    </a:lnTo>
                    <a:lnTo>
                      <a:pt x="4756" y="264"/>
                    </a:lnTo>
                    <a:lnTo>
                      <a:pt x="4607" y="182"/>
                    </a:lnTo>
                    <a:lnTo>
                      <a:pt x="4475" y="99"/>
                    </a:lnTo>
                    <a:lnTo>
                      <a:pt x="4326" y="50"/>
                    </a:lnTo>
                    <a:lnTo>
                      <a:pt x="4161" y="17"/>
                    </a:lnTo>
                    <a:lnTo>
                      <a:pt x="4013" y="0"/>
                    </a:lnTo>
                    <a:lnTo>
                      <a:pt x="3682" y="0"/>
                    </a:lnTo>
                    <a:lnTo>
                      <a:pt x="3534" y="33"/>
                    </a:lnTo>
                    <a:lnTo>
                      <a:pt x="3369" y="99"/>
                    </a:lnTo>
                    <a:lnTo>
                      <a:pt x="3220" y="165"/>
                    </a:lnTo>
                    <a:lnTo>
                      <a:pt x="3071" y="248"/>
                    </a:lnTo>
                    <a:lnTo>
                      <a:pt x="2692" y="528"/>
                    </a:lnTo>
                    <a:lnTo>
                      <a:pt x="2295" y="248"/>
                    </a:lnTo>
                    <a:lnTo>
                      <a:pt x="2147" y="165"/>
                    </a:lnTo>
                    <a:lnTo>
                      <a:pt x="1998" y="99"/>
                    </a:lnTo>
                    <a:lnTo>
                      <a:pt x="1833" y="33"/>
                    </a:lnTo>
                    <a:lnTo>
                      <a:pt x="16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1747;p37"/>
              <p:cNvSpPr/>
              <p:nvPr/>
            </p:nvSpPr>
            <p:spPr>
              <a:xfrm>
                <a:off x="3206409" y="-576633"/>
                <a:ext cx="126816" cy="175912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2956" extrusionOk="0">
                    <a:moveTo>
                      <a:pt x="0" y="0"/>
                    </a:moveTo>
                    <a:lnTo>
                      <a:pt x="1074" y="2956"/>
                    </a:lnTo>
                    <a:lnTo>
                      <a:pt x="21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300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1"/>
          <p:cNvGrpSpPr/>
          <p:nvPr/>
        </p:nvGrpSpPr>
        <p:grpSpPr>
          <a:xfrm>
            <a:off x="2914650" y="0"/>
            <a:ext cx="3314700" cy="1091381"/>
            <a:chOff x="633147" y="-1998"/>
            <a:chExt cx="5288779" cy="785741"/>
          </a:xfrm>
        </p:grpSpPr>
        <p:sp>
          <p:nvSpPr>
            <p:cNvPr id="161" name="Google Shape;161;p1"/>
            <p:cNvSpPr/>
            <p:nvPr/>
          </p:nvSpPr>
          <p:spPr>
            <a:xfrm>
              <a:off x="1707174" y="-1998"/>
              <a:ext cx="45719" cy="294735"/>
            </a:xfrm>
            <a:prstGeom prst="rect">
              <a:avLst/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4000"/>
              </a:pPr>
              <a:endParaRPr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4768850" y="-1998"/>
              <a:ext cx="45719" cy="294735"/>
            </a:xfrm>
            <a:prstGeom prst="rect">
              <a:avLst/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4000"/>
              </a:pPr>
              <a:endParaRPr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633147" y="219500"/>
              <a:ext cx="5288779" cy="564243"/>
            </a:xfrm>
            <a:prstGeom prst="roundRect">
              <a:avLst>
                <a:gd name="adj" fmla="val 16667"/>
              </a:avLst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4400"/>
              </a:pPr>
              <a:r>
                <a:rPr lang="en-US" sz="3300" b="1">
                  <a:solidFill>
                    <a:srgbClr val="FFFFFF"/>
                  </a:solidFill>
                </a:rPr>
                <a:t>kenhgiaovien</a:t>
              </a:r>
              <a:endParaRPr sz="1050"/>
            </a:p>
          </p:txBody>
        </p:sp>
      </p:grpSp>
      <p:grpSp>
        <p:nvGrpSpPr>
          <p:cNvPr id="164" name="Google Shape;164;p1"/>
          <p:cNvGrpSpPr/>
          <p:nvPr/>
        </p:nvGrpSpPr>
        <p:grpSpPr>
          <a:xfrm>
            <a:off x="586884" y="3617470"/>
            <a:ext cx="4786679" cy="743025"/>
            <a:chOff x="5029200" y="3390900"/>
            <a:chExt cx="9573359" cy="1486050"/>
          </a:xfrm>
        </p:grpSpPr>
        <p:sp>
          <p:nvSpPr>
            <p:cNvPr id="165" name="Google Shape;165;p1"/>
            <p:cNvSpPr/>
            <p:nvPr/>
          </p:nvSpPr>
          <p:spPr>
            <a:xfrm>
              <a:off x="5029200" y="3390900"/>
              <a:ext cx="9573359" cy="10668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2400"/>
              </a:pPr>
              <a:r>
                <a:rPr lang="en-US" sz="1800" u="sng">
                  <a:hlinkClick r:id="rId3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https://kenhgiaovien.com/</a:t>
              </a:r>
              <a:r>
                <a:rPr lang="en-US" sz="1800"/>
                <a:t> </a:t>
              </a:r>
              <a:endParaRPr sz="1050"/>
            </a:p>
          </p:txBody>
        </p:sp>
        <p:pic>
          <p:nvPicPr>
            <p:cNvPr id="166" name="Google Shape;166;p1" descr="A colorful letter g on a black background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68288" y="3463290"/>
              <a:ext cx="922020" cy="9220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1474430">
              <a:off x="13354142" y="3525549"/>
              <a:ext cx="912564" cy="12167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1"/>
          <p:cNvSpPr txBox="1"/>
          <p:nvPr/>
        </p:nvSpPr>
        <p:spPr>
          <a:xfrm>
            <a:off x="612618" y="1347460"/>
            <a:ext cx="6134770" cy="214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342917" indent="-342917" algn="just">
              <a:lnSpc>
                <a:spcPct val="150000"/>
              </a:lnSpc>
              <a:buSzPts val="2400"/>
              <a:buFont typeface="Arial"/>
              <a:buChar char="•"/>
            </a:pPr>
            <a:r>
              <a:rPr lang="en-US" sz="1800"/>
              <a:t>Bài giảng và giáo án này chỉ có duy nhất trên </a:t>
            </a:r>
            <a:r>
              <a:rPr lang="en-US" sz="1800" b="1"/>
              <a:t>kenhgiaovien.com </a:t>
            </a:r>
            <a:endParaRPr sz="1800" b="1"/>
          </a:p>
          <a:p>
            <a:pPr marL="342917" indent="-342917" algn="just">
              <a:lnSpc>
                <a:spcPct val="150000"/>
              </a:lnSpc>
              <a:buSzPts val="2400"/>
              <a:buFont typeface="Arial"/>
              <a:buChar char="•"/>
            </a:pPr>
            <a:r>
              <a:rPr lang="en-US" sz="1800"/>
              <a:t>Bất cứ nơi nào đăng bán lại đều là đánh cắp bản quyền và hưởng lợi bất chính trên công sức của giáo viên. </a:t>
            </a:r>
            <a:endParaRPr sz="1050"/>
          </a:p>
          <a:p>
            <a:pPr marL="342917" indent="-342917" algn="just">
              <a:lnSpc>
                <a:spcPct val="150000"/>
              </a:lnSpc>
              <a:buSzPts val="2400"/>
              <a:buFont typeface="Arial"/>
              <a:buChar char="•"/>
            </a:pPr>
            <a:r>
              <a:rPr lang="en-US" sz="1800"/>
              <a:t>Vui lòng không tiếp tay cho hành vi xấu.</a:t>
            </a:r>
            <a:endParaRPr sz="1050"/>
          </a:p>
        </p:txBody>
      </p:sp>
      <p:sp>
        <p:nvSpPr>
          <p:cNvPr id="169" name="Google Shape;169;p1"/>
          <p:cNvSpPr txBox="1"/>
          <p:nvPr/>
        </p:nvSpPr>
        <p:spPr>
          <a:xfrm>
            <a:off x="1110118" y="4325498"/>
            <a:ext cx="3740209" cy="5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SzPts val="4000"/>
            </a:pPr>
            <a:r>
              <a:rPr lang="en-US" sz="3000">
                <a:latin typeface="Aharoni"/>
                <a:ea typeface="Aharoni"/>
                <a:cs typeface="Aharoni"/>
                <a:sym typeface="Aharoni"/>
              </a:rPr>
              <a:t>Zalo: </a:t>
            </a:r>
            <a:r>
              <a:rPr lang="en-US" sz="3300" b="1">
                <a:solidFill>
                  <a:srgbClr val="4EA72E"/>
                </a:solidFill>
                <a:latin typeface="Aharoni"/>
                <a:ea typeface="Aharoni"/>
                <a:cs typeface="Aharoni"/>
                <a:sym typeface="Aharoni"/>
              </a:rPr>
              <a:t>0386 168 725</a:t>
            </a:r>
            <a:endParaRPr sz="3000" b="1">
              <a:solidFill>
                <a:srgbClr val="4EA72E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170" name="Google Shape;17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40910" y="1604692"/>
            <a:ext cx="2255990" cy="3538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97672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" y="88900"/>
            <a:ext cx="9143999" cy="117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500" b="1">
                <a:solidFill>
                  <a:srgbClr val="C00000"/>
                </a:solidFill>
              </a:rPr>
              <a:t>Nhiệm vụ 1: Tham gia chơi trò chơi </a:t>
            </a:r>
            <a:endParaRPr lang="en-US" sz="2500" b="1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2500" b="1" smtClean="0">
                <a:solidFill>
                  <a:srgbClr val="C00000"/>
                </a:solidFill>
              </a:rPr>
              <a:t>“</a:t>
            </a:r>
            <a:r>
              <a:rPr lang="vi-VN" sz="2500" b="1">
                <a:solidFill>
                  <a:srgbClr val="C00000"/>
                </a:solidFill>
              </a:rPr>
              <a:t>Tạo hình yêu thương”</a:t>
            </a:r>
          </a:p>
        </p:txBody>
      </p:sp>
      <p:pic>
        <p:nvPicPr>
          <p:cNvPr id="236" name="Google Shape;25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469" y="4426995"/>
            <a:ext cx="912831" cy="23619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TextBox 236"/>
          <p:cNvSpPr txBox="1"/>
          <p:nvPr/>
        </p:nvSpPr>
        <p:spPr>
          <a:xfrm>
            <a:off x="394017" y="1271016"/>
            <a:ext cx="83559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smtClean="0"/>
              <a:t>Luật chơi:</a:t>
            </a:r>
          </a:p>
          <a:p>
            <a:pPr algn="just">
              <a:lnSpc>
                <a:spcPct val="150000"/>
              </a:lnSpc>
            </a:pPr>
            <a:r>
              <a:rPr lang="vi-VN" sz="2000" smtClean="0"/>
              <a:t>•</a:t>
            </a:r>
            <a:r>
              <a:rPr lang="en-US" sz="2000" smtClean="0"/>
              <a:t> </a:t>
            </a:r>
            <a:r>
              <a:rPr lang="vi-VN" sz="2000" smtClean="0"/>
              <a:t>GV </a:t>
            </a:r>
            <a:r>
              <a:rPr lang="vi-VN" sz="2000"/>
              <a:t>hô “Tạc tượng!”, các nhóm tạo hình một hành động thể hiện tình yêu thương của những người thân trong gia đình. </a:t>
            </a:r>
          </a:p>
          <a:p>
            <a:pPr algn="just">
              <a:lnSpc>
                <a:spcPct val="150000"/>
              </a:lnSpc>
            </a:pPr>
            <a:r>
              <a:rPr lang="vi-VN" sz="2000"/>
              <a:t>•</a:t>
            </a:r>
            <a:r>
              <a:rPr lang="en-US" sz="2000"/>
              <a:t> </a:t>
            </a:r>
            <a:r>
              <a:rPr lang="vi-VN" sz="2000" smtClean="0"/>
              <a:t>Các </a:t>
            </a:r>
            <a:r>
              <a:rPr lang="vi-VN" sz="2000"/>
              <a:t>thành viên làm tượng chỉ dùng động tác mô tả, không dùng lời nói. </a:t>
            </a:r>
          </a:p>
          <a:p>
            <a:pPr algn="just">
              <a:lnSpc>
                <a:spcPct val="150000"/>
              </a:lnSpc>
            </a:pPr>
            <a:r>
              <a:rPr lang="vi-VN" sz="2000"/>
              <a:t>•</a:t>
            </a:r>
            <a:r>
              <a:rPr lang="en-US" sz="2000"/>
              <a:t> </a:t>
            </a:r>
            <a:r>
              <a:rPr lang="vi-VN" sz="2000" smtClean="0"/>
              <a:t>Các </a:t>
            </a:r>
            <a:r>
              <a:rPr lang="vi-VN" sz="2000"/>
              <a:t>nhóm khác quan sát và đoán tên hành động được thể hiện. Nhóm nào đoán đúng nhiều nhất sẽ chiến thắng.</a:t>
            </a:r>
          </a:p>
        </p:txBody>
      </p:sp>
    </p:spTree>
    <p:extLst>
      <p:ext uri="{BB962C8B-B14F-4D97-AF65-F5344CB8AC3E}">
        <p14:creationId xmlns:p14="http://schemas.microsoft.com/office/powerpoint/2010/main" val="2971604673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/>
    </p:bldLst>
  </p:timing>
</p:sld>
</file>

<file path=ppt/theme/theme1.xml><?xml version="1.0" encoding="utf-8"?>
<a:theme xmlns:a="http://schemas.openxmlformats.org/drawingml/2006/main" name="Family and Traditions - History - 1st Grade by Slidesgo">
  <a:themeElements>
    <a:clrScheme name="Simple Light">
      <a:dk1>
        <a:srgbClr val="CA2E6C"/>
      </a:dk1>
      <a:lt1>
        <a:srgbClr val="000000"/>
      </a:lt1>
      <a:dk2>
        <a:srgbClr val="FFF4DD"/>
      </a:dk2>
      <a:lt2>
        <a:srgbClr val="FCE9C0"/>
      </a:lt2>
      <a:accent1>
        <a:srgbClr val="7CAB57"/>
      </a:accent1>
      <a:accent2>
        <a:srgbClr val="FFFFFF"/>
      </a:accent2>
      <a:accent3>
        <a:srgbClr val="577EC5"/>
      </a:accent3>
      <a:accent4>
        <a:srgbClr val="BD6D5A"/>
      </a:accent4>
      <a:accent5>
        <a:srgbClr val="FDC437"/>
      </a:accent5>
      <a:accent6>
        <a:srgbClr val="7A6DA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2008</Words>
  <Application>Microsoft Office PowerPoint</Application>
  <PresentationFormat>On-screen Show (16:9)</PresentationFormat>
  <Paragraphs>170</Paragraphs>
  <Slides>35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Rammetto One</vt:lpstr>
      <vt:lpstr>Arial</vt:lpstr>
      <vt:lpstr>One Little Font</vt:lpstr>
      <vt:lpstr>Chivo</vt:lpstr>
      <vt:lpstr>Aharoni</vt:lpstr>
      <vt:lpstr>Loved by the King</vt:lpstr>
      <vt:lpstr>Calibri</vt:lpstr>
      <vt:lpstr>Anton</vt:lpstr>
      <vt:lpstr>Wingdings</vt:lpstr>
      <vt:lpstr>Family and Traditions - History - 1st Grade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and Traditions - History</dc:title>
  <cp:lastModifiedBy>Acer</cp:lastModifiedBy>
  <cp:revision>27</cp:revision>
  <dcterms:modified xsi:type="dcterms:W3CDTF">2024-12-12T09:23:21Z</dcterms:modified>
</cp:coreProperties>
</file>