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7"/>
  </p:notesMasterIdLst>
  <p:sldIdLst>
    <p:sldId id="256" r:id="rId4"/>
    <p:sldId id="257" r:id="rId5"/>
    <p:sldId id="269" r:id="rId6"/>
    <p:sldId id="261" r:id="rId7"/>
    <p:sldId id="294" r:id="rId8"/>
    <p:sldId id="258" r:id="rId9"/>
    <p:sldId id="270" r:id="rId10"/>
    <p:sldId id="271" r:id="rId11"/>
    <p:sldId id="272" r:id="rId12"/>
    <p:sldId id="300" r:id="rId13"/>
    <p:sldId id="301" r:id="rId14"/>
    <p:sldId id="302" r:id="rId15"/>
    <p:sldId id="295" r:id="rId16"/>
    <p:sldId id="298" r:id="rId17"/>
    <p:sldId id="299" r:id="rId18"/>
    <p:sldId id="297" r:id="rId19"/>
    <p:sldId id="296" r:id="rId20"/>
    <p:sldId id="280" r:id="rId21"/>
    <p:sldId id="259" r:id="rId22"/>
    <p:sldId id="281" r:id="rId23"/>
    <p:sldId id="282" r:id="rId24"/>
    <p:sldId id="283" r:id="rId25"/>
    <p:sldId id="284" r:id="rId26"/>
    <p:sldId id="285" r:id="rId27"/>
    <p:sldId id="286" r:id="rId28"/>
    <p:sldId id="287" r:id="rId29"/>
    <p:sldId id="288" r:id="rId30"/>
    <p:sldId id="289" r:id="rId31"/>
    <p:sldId id="290" r:id="rId32"/>
    <p:sldId id="273" r:id="rId33"/>
    <p:sldId id="292" r:id="rId34"/>
    <p:sldId id="293" r:id="rId35"/>
    <p:sldId id="291" r:id="rId36"/>
    <p:sldId id="303" r:id="rId37"/>
    <p:sldId id="260" r:id="rId38"/>
    <p:sldId id="274" r:id="rId39"/>
    <p:sldId id="263" r:id="rId40"/>
    <p:sldId id="275" r:id="rId41"/>
    <p:sldId id="276" r:id="rId42"/>
    <p:sldId id="278" r:id="rId43"/>
    <p:sldId id="277" r:id="rId44"/>
    <p:sldId id="279" r:id="rId45"/>
    <p:sldId id="268" r:id="rId46"/>
  </p:sldIdLst>
  <p:sldSz cx="18288000" cy="10287000"/>
  <p:notesSz cx="6858000" cy="9144000"/>
  <p:embeddedFontLst>
    <p:embeddedFont>
      <p:font typeface="Aharoni" panose="02010803020104030203" pitchFamily="2" charset="-79"/>
      <p:bold r:id="rId48"/>
    </p:embeddedFont>
    <p:embeddedFont>
      <p:font typeface="Londrina Solid" pitchFamily="2" charset="77"/>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07" autoAdjust="0"/>
    <p:restoredTop sz="94629" autoAdjust="0"/>
  </p:normalViewPr>
  <p:slideViewPr>
    <p:cSldViewPr>
      <p:cViewPr varScale="1">
        <p:scale>
          <a:sx n="24" d="100"/>
          <a:sy n="24" d="100"/>
        </p:scale>
        <p:origin x="216" y="16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ED1A42-F3FC-E848-96AE-B14FB5B7CBC4}" type="datetimeFigureOut">
              <a:rPr lang="en-VN" smtClean="0"/>
              <a:t>21/11/2024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8130AB-25AE-E840-A33B-F2586EDBF65C}" type="slidenum">
              <a:rPr lang="en-VN" smtClean="0"/>
              <a:t>‹#›</a:t>
            </a:fld>
            <a:endParaRPr lang="en-VN"/>
          </a:p>
        </p:txBody>
      </p:sp>
    </p:spTree>
    <p:extLst>
      <p:ext uri="{BB962C8B-B14F-4D97-AF65-F5344CB8AC3E}">
        <p14:creationId xmlns:p14="http://schemas.microsoft.com/office/powerpoint/2010/main" val="2048072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78130AB-25AE-E840-A33B-F2586EDBF65C}" type="slidenum">
              <a:rPr lang="en-VN" smtClean="0"/>
              <a:t>30</a:t>
            </a:fld>
            <a:endParaRPr lang="en-VN"/>
          </a:p>
        </p:txBody>
      </p:sp>
    </p:spTree>
    <p:extLst>
      <p:ext uri="{BB962C8B-B14F-4D97-AF65-F5344CB8AC3E}">
        <p14:creationId xmlns:p14="http://schemas.microsoft.com/office/powerpoint/2010/main" val="121328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78130AB-25AE-E840-A33B-F2586EDBF65C}" type="slidenum">
              <a:rPr lang="en-VN" smtClean="0"/>
              <a:t>31</a:t>
            </a:fld>
            <a:endParaRPr lang="en-VN"/>
          </a:p>
        </p:txBody>
      </p:sp>
    </p:spTree>
    <p:extLst>
      <p:ext uri="{BB962C8B-B14F-4D97-AF65-F5344CB8AC3E}">
        <p14:creationId xmlns:p14="http://schemas.microsoft.com/office/powerpoint/2010/main" val="219420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78130AB-25AE-E840-A33B-F2586EDBF65C}" type="slidenum">
              <a:rPr lang="en-VN" smtClean="0"/>
              <a:t>32</a:t>
            </a:fld>
            <a:endParaRPr lang="en-VN"/>
          </a:p>
        </p:txBody>
      </p:sp>
    </p:spTree>
    <p:extLst>
      <p:ext uri="{BB962C8B-B14F-4D97-AF65-F5344CB8AC3E}">
        <p14:creationId xmlns:p14="http://schemas.microsoft.com/office/powerpoint/2010/main" val="1245198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855823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745920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65809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26037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364080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71511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73955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59802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516986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86866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531160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990316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55410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7"/>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15448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5" y="2564607"/>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8597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7"/>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7"/>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336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1617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6597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4778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9852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8"/>
            <a:ext cx="9258300" cy="7310438"/>
          </a:xfrm>
          <a:prstGeom prst="rect">
            <a:avLst/>
          </a:prstGeom>
          <a:noFill/>
          <a:ln>
            <a:noFill/>
          </a:ln>
        </p:spPr>
      </p:sp>
      <p:sp>
        <p:nvSpPr>
          <p:cNvPr id="65" name="Google Shape;65;p2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690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6649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8460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9801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7"/>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8947165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svg"/><Relationship Id="rId7" Type="http://schemas.openxmlformats.org/officeDocument/2006/relationships/image" Target="../media/image1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8.svg"/><Relationship Id="rId7" Type="http://schemas.openxmlformats.org/officeDocument/2006/relationships/image" Target="../media/image1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4.svg"/></Relationships>
</file>

<file path=ppt/slides/_rels/slide3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4.sv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47.sv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image" Target="../media/image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11" Type="http://schemas.openxmlformats.org/officeDocument/2006/relationships/image" Target="../media/image2.png"/><Relationship Id="rId5" Type="http://schemas.openxmlformats.org/officeDocument/2006/relationships/slideLayout" Target="../slideLayouts/slideLayout18.xml"/><Relationship Id="rId10" Type="http://schemas.openxmlformats.org/officeDocument/2006/relationships/image" Target="../media/image49.svg"/><Relationship Id="rId4" Type="http://schemas.openxmlformats.org/officeDocument/2006/relationships/audio" Target="../media/media2.mp3"/><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image" Target="../media/image3.svg"/><Relationship Id="rId2" Type="http://schemas.openxmlformats.org/officeDocument/2006/relationships/audio" Target="../media/media1.mp3"/><Relationship Id="rId16" Type="http://schemas.openxmlformats.org/officeDocument/2006/relationships/image" Target="../media/image32.svg"/><Relationship Id="rId1" Type="http://schemas.microsoft.com/office/2007/relationships/media" Target="../media/media1.mp3"/><Relationship Id="rId6" Type="http://schemas.openxmlformats.org/officeDocument/2006/relationships/image" Target="../media/image45.png"/><Relationship Id="rId11" Type="http://schemas.openxmlformats.org/officeDocument/2006/relationships/image" Target="../media/image2.png"/><Relationship Id="rId5" Type="http://schemas.openxmlformats.org/officeDocument/2006/relationships/slideLayout" Target="../slideLayouts/slideLayout18.xml"/><Relationship Id="rId15" Type="http://schemas.openxmlformats.org/officeDocument/2006/relationships/image" Target="../media/image31.png"/><Relationship Id="rId10" Type="http://schemas.openxmlformats.org/officeDocument/2006/relationships/image" Target="../media/image49.svg"/><Relationship Id="rId4" Type="http://schemas.openxmlformats.org/officeDocument/2006/relationships/audio" Target="../media/media2.mp3"/><Relationship Id="rId9" Type="http://schemas.openxmlformats.org/officeDocument/2006/relationships/image" Target="../media/image48.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image" Target="../media/image28.svg"/><Relationship Id="rId2" Type="http://schemas.openxmlformats.org/officeDocument/2006/relationships/audio" Target="../media/media1.mp3"/><Relationship Id="rId16" Type="http://schemas.openxmlformats.org/officeDocument/2006/relationships/image" Target="../media/image13.svg"/><Relationship Id="rId1" Type="http://schemas.microsoft.com/office/2007/relationships/media" Target="../media/media1.mp3"/><Relationship Id="rId6" Type="http://schemas.openxmlformats.org/officeDocument/2006/relationships/image" Target="../media/image45.png"/><Relationship Id="rId11" Type="http://schemas.openxmlformats.org/officeDocument/2006/relationships/image" Target="../media/image27.png"/><Relationship Id="rId5" Type="http://schemas.openxmlformats.org/officeDocument/2006/relationships/slideLayout" Target="../slideLayouts/slideLayout18.xml"/><Relationship Id="rId15" Type="http://schemas.openxmlformats.org/officeDocument/2006/relationships/image" Target="../media/image12.png"/><Relationship Id="rId10" Type="http://schemas.openxmlformats.org/officeDocument/2006/relationships/image" Target="../media/image49.svg"/><Relationship Id="rId4" Type="http://schemas.openxmlformats.org/officeDocument/2006/relationships/audio" Target="../media/media2.mp3"/><Relationship Id="rId9" Type="http://schemas.openxmlformats.org/officeDocument/2006/relationships/image" Target="../media/image48.png"/><Relationship Id="rId14" Type="http://schemas.openxmlformats.org/officeDocument/2006/relationships/image" Target="../media/image30.svg"/></Relationships>
</file>

<file path=ppt/slides/_rels/slide4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image" Target="../media/image3.svg"/><Relationship Id="rId2" Type="http://schemas.openxmlformats.org/officeDocument/2006/relationships/audio" Target="../media/media1.mp3"/><Relationship Id="rId16" Type="http://schemas.openxmlformats.org/officeDocument/2006/relationships/image" Target="../media/image32.svg"/><Relationship Id="rId1" Type="http://schemas.microsoft.com/office/2007/relationships/media" Target="../media/media1.mp3"/><Relationship Id="rId6" Type="http://schemas.openxmlformats.org/officeDocument/2006/relationships/image" Target="../media/image45.png"/><Relationship Id="rId11" Type="http://schemas.openxmlformats.org/officeDocument/2006/relationships/image" Target="../media/image2.png"/><Relationship Id="rId5" Type="http://schemas.openxmlformats.org/officeDocument/2006/relationships/slideLayout" Target="../slideLayouts/slideLayout18.xml"/><Relationship Id="rId15" Type="http://schemas.openxmlformats.org/officeDocument/2006/relationships/image" Target="../media/image31.png"/><Relationship Id="rId10" Type="http://schemas.openxmlformats.org/officeDocument/2006/relationships/image" Target="../media/image49.svg"/><Relationship Id="rId4" Type="http://schemas.openxmlformats.org/officeDocument/2006/relationships/audio" Target="../media/media2.mp3"/><Relationship Id="rId9" Type="http://schemas.openxmlformats.org/officeDocument/2006/relationships/image" Target="../media/image48.png"/><Relationship Id="rId14" Type="http://schemas.openxmlformats.org/officeDocument/2006/relationships/image" Target="../media/image13.svg"/></Relationships>
</file>

<file path=ppt/slides/_rels/slide4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46.png"/><Relationship Id="rId12" Type="http://schemas.openxmlformats.org/officeDocument/2006/relationships/image" Target="../media/image28.svg"/><Relationship Id="rId2" Type="http://schemas.openxmlformats.org/officeDocument/2006/relationships/audio" Target="../media/media1.mp3"/><Relationship Id="rId16" Type="http://schemas.openxmlformats.org/officeDocument/2006/relationships/image" Target="../media/image13.svg"/><Relationship Id="rId1" Type="http://schemas.microsoft.com/office/2007/relationships/media" Target="../media/media1.mp3"/><Relationship Id="rId6" Type="http://schemas.openxmlformats.org/officeDocument/2006/relationships/image" Target="../media/image45.png"/><Relationship Id="rId11" Type="http://schemas.openxmlformats.org/officeDocument/2006/relationships/image" Target="../media/image27.png"/><Relationship Id="rId5" Type="http://schemas.openxmlformats.org/officeDocument/2006/relationships/slideLayout" Target="../slideLayouts/slideLayout18.xml"/><Relationship Id="rId15" Type="http://schemas.openxmlformats.org/officeDocument/2006/relationships/image" Target="../media/image12.png"/><Relationship Id="rId10" Type="http://schemas.openxmlformats.org/officeDocument/2006/relationships/image" Target="../media/image49.svg"/><Relationship Id="rId4" Type="http://schemas.openxmlformats.org/officeDocument/2006/relationships/audio" Target="../media/media2.mp3"/><Relationship Id="rId9" Type="http://schemas.openxmlformats.org/officeDocument/2006/relationships/image" Target="../media/image48.png"/><Relationship Id="rId14" Type="http://schemas.openxmlformats.org/officeDocument/2006/relationships/image" Target="../media/image30.svg"/></Relationships>
</file>

<file path=ppt/slides/_rels/slide4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6.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6.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11.png"/><Relationship Id="rId4" Type="http://schemas.openxmlformats.org/officeDocument/2006/relationships/image" Target="../media/image16.sv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175384" y="3115601"/>
            <a:ext cx="14281569" cy="3874972"/>
          </a:xfrm>
          <a:prstGeom prst="rect">
            <a:avLst/>
          </a:prstGeom>
        </p:spPr>
        <p:txBody>
          <a:bodyPr wrap="square" lIns="0" tIns="0" rIns="0" bIns="0" rtlCol="0" anchor="t">
            <a:spAutoFit/>
          </a:bodyPr>
          <a:lstStyle/>
          <a:p>
            <a:pPr algn="ctr">
              <a:lnSpc>
                <a:spcPts val="16160"/>
              </a:lnSpc>
            </a:pPr>
            <a:r>
              <a:rPr lang="en-US" sz="7200" b="1" dirty="0">
                <a:solidFill>
                  <a:srgbClr val="5B4A3B"/>
                </a:solidFill>
                <a:latin typeface="Arial" panose="020B0604020202020204" pitchFamily="34" charset="0"/>
                <a:ea typeface="เอฟซี โอนิกิริ"/>
                <a:cs typeface="Arial" panose="020B0604020202020204" pitchFamily="34" charset="0"/>
                <a:sym typeface="เอฟซี โอนิกิริ"/>
              </a:rPr>
              <a:t>CHÀO ĐÓN CÁC EM ĐẾN VỚI </a:t>
            </a:r>
            <a:r>
              <a:rPr lang="en-US" sz="7200" b="1" dirty="0">
                <a:solidFill>
                  <a:srgbClr val="C00000"/>
                </a:solidFill>
                <a:latin typeface="Arial" panose="020B0604020202020204" pitchFamily="34" charset="0"/>
                <a:ea typeface="เอฟซี โอนิกิริ"/>
                <a:cs typeface="Arial" panose="020B0604020202020204" pitchFamily="34" charset="0"/>
                <a:sym typeface="เอฟซี โอนิกิริ"/>
              </a:rPr>
              <a:t>BÀI GIẢNG HÔM NAY</a:t>
            </a:r>
          </a:p>
        </p:txBody>
      </p:sp>
      <p:sp>
        <p:nvSpPr>
          <p:cNvPr id="8" name="Freeform 8"/>
          <p:cNvSpPr/>
          <p:nvPr/>
        </p:nvSpPr>
        <p:spPr>
          <a:xfrm>
            <a:off x="-2142341" y="7007895"/>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2"/>
            <a:stretch>
              <a:fillRect/>
            </a:stretch>
          </a:blipFill>
        </p:spPr>
        <p:txBody>
          <a:bodyPr/>
          <a:lstStyle/>
          <a:p>
            <a:endParaRPr lang="en-VN"/>
          </a:p>
        </p:txBody>
      </p:sp>
      <p:sp>
        <p:nvSpPr>
          <p:cNvPr id="9" name="Freeform 9"/>
          <p:cNvSpPr/>
          <p:nvPr/>
        </p:nvSpPr>
        <p:spPr>
          <a:xfrm>
            <a:off x="13512797" y="258371"/>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
        <p:nvSpPr>
          <p:cNvPr id="10" name="Freeform 10"/>
          <p:cNvSpPr/>
          <p:nvPr/>
        </p:nvSpPr>
        <p:spPr>
          <a:xfrm rot="-726169">
            <a:off x="9607892" y="766216"/>
            <a:ext cx="1393004" cy="1950206"/>
          </a:xfrm>
          <a:custGeom>
            <a:avLst/>
            <a:gdLst/>
            <a:ahLst/>
            <a:cxnLst/>
            <a:rect l="l" t="t" r="r" b="b"/>
            <a:pathLst>
              <a:path w="1393004" h="1950206">
                <a:moveTo>
                  <a:pt x="0" y="0"/>
                </a:moveTo>
                <a:lnTo>
                  <a:pt x="1393004" y="0"/>
                </a:lnTo>
                <a:lnTo>
                  <a:pt x="1393004" y="1950206"/>
                </a:lnTo>
                <a:lnTo>
                  <a:pt x="0" y="1950206"/>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1" name="Freeform 11"/>
          <p:cNvSpPr/>
          <p:nvPr/>
        </p:nvSpPr>
        <p:spPr>
          <a:xfrm rot="-2355099">
            <a:off x="11481465" y="1168651"/>
            <a:ext cx="883387" cy="1236742"/>
          </a:xfrm>
          <a:custGeom>
            <a:avLst/>
            <a:gdLst/>
            <a:ahLst/>
            <a:cxnLst/>
            <a:rect l="l" t="t" r="r" b="b"/>
            <a:pathLst>
              <a:path w="883387" h="1236742">
                <a:moveTo>
                  <a:pt x="0" y="0"/>
                </a:moveTo>
                <a:lnTo>
                  <a:pt x="883387" y="0"/>
                </a:lnTo>
                <a:lnTo>
                  <a:pt x="883387" y="1236742"/>
                </a:lnTo>
                <a:lnTo>
                  <a:pt x="0" y="1236742"/>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2" name="Freeform 12"/>
          <p:cNvSpPr/>
          <p:nvPr/>
        </p:nvSpPr>
        <p:spPr>
          <a:xfrm rot="-2920782">
            <a:off x="12344848" y="2473541"/>
            <a:ext cx="623215" cy="872500"/>
          </a:xfrm>
          <a:custGeom>
            <a:avLst/>
            <a:gdLst/>
            <a:ahLst/>
            <a:cxnLst/>
            <a:rect l="l" t="t" r="r" b="b"/>
            <a:pathLst>
              <a:path w="623215" h="872500">
                <a:moveTo>
                  <a:pt x="0" y="0"/>
                </a:moveTo>
                <a:lnTo>
                  <a:pt x="623214" y="0"/>
                </a:lnTo>
                <a:lnTo>
                  <a:pt x="623214" y="872500"/>
                </a:lnTo>
                <a:lnTo>
                  <a:pt x="0" y="872500"/>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3" name="Freeform 13"/>
          <p:cNvSpPr/>
          <p:nvPr/>
        </p:nvSpPr>
        <p:spPr>
          <a:xfrm>
            <a:off x="1" y="316621"/>
            <a:ext cx="3886200" cy="2962484"/>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7">
              <a:extLst>
                <a:ext uri="{96DAC541-7B7A-43D3-8B79-37D633B846F1}">
                  <asvg:svgBlip xmlns:asvg="http://schemas.microsoft.com/office/drawing/2016/SVG/main" r:embed="rId8"/>
                </a:ext>
              </a:extLst>
            </a:blip>
            <a:stretch>
              <a:fillRect l="-36727" t="-1150" r="-6100"/>
            </a:stretch>
          </a:blipFill>
        </p:spPr>
        <p:txBody>
          <a:bodyPr/>
          <a:lstStyle/>
          <a:p>
            <a:endParaRPr lang="en-VN"/>
          </a:p>
        </p:txBody>
      </p:sp>
      <p:sp>
        <p:nvSpPr>
          <p:cNvPr id="15" name="Freeform 15"/>
          <p:cNvSpPr/>
          <p:nvPr/>
        </p:nvSpPr>
        <p:spPr>
          <a:xfrm rot="5400000">
            <a:off x="15321207" y="988274"/>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1" grpId="0" animBg="1"/>
      <p:bldP spid="12" grpId="0" animBg="1"/>
      <p:bldP spid="13"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1459720" y="7677267"/>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2">
              <a:extLst>
                <a:ext uri="{96DAC541-7B7A-43D3-8B79-37D633B846F1}">
                  <asvg:svgBlip xmlns:asvg="http://schemas.microsoft.com/office/drawing/2016/SVG/main" r:embed="rId3"/>
                </a:ext>
              </a:extLst>
            </a:blip>
            <a:stretch>
              <a:fillRect b="-89783"/>
            </a:stretch>
          </a:blipFill>
        </p:spPr>
        <p:txBody>
          <a:bodyPr/>
          <a:lstStyle/>
          <a:p>
            <a:endParaRPr lang="en-VN" dirty="0"/>
          </a:p>
        </p:txBody>
      </p:sp>
      <p:sp>
        <p:nvSpPr>
          <p:cNvPr id="19" name="Pentagon 18">
            <a:extLst>
              <a:ext uri="{FF2B5EF4-FFF2-40B4-BE49-F238E27FC236}">
                <a16:creationId xmlns:a16="http://schemas.microsoft.com/office/drawing/2014/main" id="{1302342E-8661-3327-3632-DE4806F579A9}"/>
              </a:ext>
            </a:extLst>
          </p:cNvPr>
          <p:cNvSpPr/>
          <p:nvPr/>
        </p:nvSpPr>
        <p:spPr>
          <a:xfrm>
            <a:off x="908187" y="983056"/>
            <a:ext cx="16465414" cy="1190014"/>
          </a:xfrm>
          <a:prstGeom prst="homePlat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b="1" dirty="0">
                <a:solidFill>
                  <a:schemeClr val="tx1"/>
                </a:solidFill>
                <a:latin typeface="Arial" panose="020B0604020202020204" pitchFamily="34" charset="0"/>
                <a:cs typeface="Arial" panose="020B0604020202020204" pitchFamily="34" charset="0"/>
              </a:rPr>
              <a:t>VÍ DỤ MỘT SỐ BẢN KẾ HOẠCH</a:t>
            </a:r>
          </a:p>
        </p:txBody>
      </p:sp>
      <p:sp>
        <p:nvSpPr>
          <p:cNvPr id="6" name="Freeform 10">
            <a:extLst>
              <a:ext uri="{FF2B5EF4-FFF2-40B4-BE49-F238E27FC236}">
                <a16:creationId xmlns:a16="http://schemas.microsoft.com/office/drawing/2014/main" id="{625B6D43-D5A5-37C8-0C2F-54F33A977B7B}"/>
              </a:ext>
            </a:extLst>
          </p:cNvPr>
          <p:cNvSpPr/>
          <p:nvPr/>
        </p:nvSpPr>
        <p:spPr>
          <a:xfrm>
            <a:off x="295325" y="983056"/>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VN"/>
          </a:p>
        </p:txBody>
      </p:sp>
      <p:sp>
        <p:nvSpPr>
          <p:cNvPr id="7" name="Freeform 11">
            <a:extLst>
              <a:ext uri="{FF2B5EF4-FFF2-40B4-BE49-F238E27FC236}">
                <a16:creationId xmlns:a16="http://schemas.microsoft.com/office/drawing/2014/main" id="{38D104F4-6263-FDA0-E325-1FCF6D74B7A6}"/>
              </a:ext>
            </a:extLst>
          </p:cNvPr>
          <p:cNvSpPr/>
          <p:nvPr/>
        </p:nvSpPr>
        <p:spPr>
          <a:xfrm>
            <a:off x="-254954" y="-28967"/>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VN"/>
          </a:p>
        </p:txBody>
      </p:sp>
      <p:pic>
        <p:nvPicPr>
          <p:cNvPr id="9" name="Picture 8" descr="IMG_256">
            <a:extLst>
              <a:ext uri="{FF2B5EF4-FFF2-40B4-BE49-F238E27FC236}">
                <a16:creationId xmlns:a16="http://schemas.microsoft.com/office/drawing/2014/main" id="{B582E82E-2582-7CC5-0564-C64C31CE5C7D}"/>
              </a:ext>
            </a:extLst>
          </p:cNvPr>
          <p:cNvPicPr>
            <a:picLocks noChangeAspect="1"/>
          </p:cNvPicPr>
          <p:nvPr/>
        </p:nvPicPr>
        <p:blipFill>
          <a:blip r:embed="rId8"/>
          <a:stretch>
            <a:fillRect/>
          </a:stretch>
        </p:blipFill>
        <p:spPr>
          <a:xfrm>
            <a:off x="4035494" y="2505203"/>
            <a:ext cx="10210800" cy="6807807"/>
          </a:xfrm>
          <a:prstGeom prst="rect">
            <a:avLst/>
          </a:prstGeom>
          <a:noFill/>
          <a:ln w="9525">
            <a:noFill/>
          </a:ln>
        </p:spPr>
      </p:pic>
    </p:spTree>
    <p:extLst>
      <p:ext uri="{BB962C8B-B14F-4D97-AF65-F5344CB8AC3E}">
        <p14:creationId xmlns:p14="http://schemas.microsoft.com/office/powerpoint/2010/main" val="15135216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1459720" y="7677267"/>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2">
              <a:extLst>
                <a:ext uri="{96DAC541-7B7A-43D3-8B79-37D633B846F1}">
                  <asvg:svgBlip xmlns:asvg="http://schemas.microsoft.com/office/drawing/2016/SVG/main" r:embed="rId3"/>
                </a:ext>
              </a:extLst>
            </a:blip>
            <a:stretch>
              <a:fillRect b="-89783"/>
            </a:stretch>
          </a:blipFill>
        </p:spPr>
        <p:txBody>
          <a:bodyPr/>
          <a:lstStyle/>
          <a:p>
            <a:endParaRPr lang="en-VN" dirty="0"/>
          </a:p>
        </p:txBody>
      </p:sp>
      <p:sp>
        <p:nvSpPr>
          <p:cNvPr id="19" name="Pentagon 18">
            <a:extLst>
              <a:ext uri="{FF2B5EF4-FFF2-40B4-BE49-F238E27FC236}">
                <a16:creationId xmlns:a16="http://schemas.microsoft.com/office/drawing/2014/main" id="{1302342E-8661-3327-3632-DE4806F579A9}"/>
              </a:ext>
            </a:extLst>
          </p:cNvPr>
          <p:cNvSpPr/>
          <p:nvPr/>
        </p:nvSpPr>
        <p:spPr>
          <a:xfrm>
            <a:off x="908187" y="983056"/>
            <a:ext cx="16465414" cy="1190014"/>
          </a:xfrm>
          <a:prstGeom prst="homePlat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b="1" dirty="0">
                <a:solidFill>
                  <a:schemeClr val="tx1"/>
                </a:solidFill>
                <a:latin typeface="Arial" panose="020B0604020202020204" pitchFamily="34" charset="0"/>
                <a:cs typeface="Arial" panose="020B0604020202020204" pitchFamily="34" charset="0"/>
              </a:rPr>
              <a:t>VÍ DỤ MỘT SỐ BẢN KẾ HOẠCH</a:t>
            </a:r>
          </a:p>
        </p:txBody>
      </p:sp>
      <p:sp>
        <p:nvSpPr>
          <p:cNvPr id="6" name="Freeform 10">
            <a:extLst>
              <a:ext uri="{FF2B5EF4-FFF2-40B4-BE49-F238E27FC236}">
                <a16:creationId xmlns:a16="http://schemas.microsoft.com/office/drawing/2014/main" id="{625B6D43-D5A5-37C8-0C2F-54F33A977B7B}"/>
              </a:ext>
            </a:extLst>
          </p:cNvPr>
          <p:cNvSpPr/>
          <p:nvPr/>
        </p:nvSpPr>
        <p:spPr>
          <a:xfrm>
            <a:off x="295325" y="983056"/>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VN"/>
          </a:p>
        </p:txBody>
      </p:sp>
      <p:sp>
        <p:nvSpPr>
          <p:cNvPr id="7" name="Freeform 11">
            <a:extLst>
              <a:ext uri="{FF2B5EF4-FFF2-40B4-BE49-F238E27FC236}">
                <a16:creationId xmlns:a16="http://schemas.microsoft.com/office/drawing/2014/main" id="{38D104F4-6263-FDA0-E325-1FCF6D74B7A6}"/>
              </a:ext>
            </a:extLst>
          </p:cNvPr>
          <p:cNvSpPr/>
          <p:nvPr/>
        </p:nvSpPr>
        <p:spPr>
          <a:xfrm>
            <a:off x="-254954" y="-28967"/>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VN"/>
          </a:p>
        </p:txBody>
      </p:sp>
      <p:pic>
        <p:nvPicPr>
          <p:cNvPr id="12" name="Picture 11" descr="A colorful chart with different languages&#10;&#10;Description automatically generated">
            <a:extLst>
              <a:ext uri="{FF2B5EF4-FFF2-40B4-BE49-F238E27FC236}">
                <a16:creationId xmlns:a16="http://schemas.microsoft.com/office/drawing/2014/main" id="{36CF387C-943B-BF15-B2D7-3E25209382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8794" y="2414869"/>
            <a:ext cx="10744200" cy="6866215"/>
          </a:xfrm>
          <a:prstGeom prst="rect">
            <a:avLst/>
          </a:prstGeom>
        </p:spPr>
      </p:pic>
    </p:spTree>
    <p:extLst>
      <p:ext uri="{BB962C8B-B14F-4D97-AF65-F5344CB8AC3E}">
        <p14:creationId xmlns:p14="http://schemas.microsoft.com/office/powerpoint/2010/main" val="2907422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1459720" y="7677267"/>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2">
              <a:extLst>
                <a:ext uri="{96DAC541-7B7A-43D3-8B79-37D633B846F1}">
                  <asvg:svgBlip xmlns:asvg="http://schemas.microsoft.com/office/drawing/2016/SVG/main" r:embed="rId3"/>
                </a:ext>
              </a:extLst>
            </a:blip>
            <a:stretch>
              <a:fillRect b="-89783"/>
            </a:stretch>
          </a:blipFill>
        </p:spPr>
        <p:txBody>
          <a:bodyPr/>
          <a:lstStyle/>
          <a:p>
            <a:endParaRPr lang="en-VN" dirty="0"/>
          </a:p>
        </p:txBody>
      </p:sp>
      <p:sp>
        <p:nvSpPr>
          <p:cNvPr id="19" name="Pentagon 18">
            <a:extLst>
              <a:ext uri="{FF2B5EF4-FFF2-40B4-BE49-F238E27FC236}">
                <a16:creationId xmlns:a16="http://schemas.microsoft.com/office/drawing/2014/main" id="{1302342E-8661-3327-3632-DE4806F579A9}"/>
              </a:ext>
            </a:extLst>
          </p:cNvPr>
          <p:cNvSpPr/>
          <p:nvPr/>
        </p:nvSpPr>
        <p:spPr>
          <a:xfrm>
            <a:off x="908187" y="983056"/>
            <a:ext cx="16465414" cy="1190014"/>
          </a:xfrm>
          <a:prstGeom prst="homePlat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b="1" dirty="0">
                <a:solidFill>
                  <a:schemeClr val="tx1"/>
                </a:solidFill>
                <a:latin typeface="Arial" panose="020B0604020202020204" pitchFamily="34" charset="0"/>
                <a:cs typeface="Arial" panose="020B0604020202020204" pitchFamily="34" charset="0"/>
              </a:rPr>
              <a:t>VÍ DỤ MỘT SỐ BẢN KẾ HOẠCH</a:t>
            </a:r>
          </a:p>
        </p:txBody>
      </p:sp>
      <p:sp>
        <p:nvSpPr>
          <p:cNvPr id="6" name="Freeform 10">
            <a:extLst>
              <a:ext uri="{FF2B5EF4-FFF2-40B4-BE49-F238E27FC236}">
                <a16:creationId xmlns:a16="http://schemas.microsoft.com/office/drawing/2014/main" id="{625B6D43-D5A5-37C8-0C2F-54F33A977B7B}"/>
              </a:ext>
            </a:extLst>
          </p:cNvPr>
          <p:cNvSpPr/>
          <p:nvPr/>
        </p:nvSpPr>
        <p:spPr>
          <a:xfrm>
            <a:off x="295325" y="983056"/>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VN"/>
          </a:p>
        </p:txBody>
      </p:sp>
      <p:sp>
        <p:nvSpPr>
          <p:cNvPr id="7" name="Freeform 11">
            <a:extLst>
              <a:ext uri="{FF2B5EF4-FFF2-40B4-BE49-F238E27FC236}">
                <a16:creationId xmlns:a16="http://schemas.microsoft.com/office/drawing/2014/main" id="{38D104F4-6263-FDA0-E325-1FCF6D74B7A6}"/>
              </a:ext>
            </a:extLst>
          </p:cNvPr>
          <p:cNvSpPr/>
          <p:nvPr/>
        </p:nvSpPr>
        <p:spPr>
          <a:xfrm>
            <a:off x="-254954" y="-28967"/>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VN"/>
          </a:p>
        </p:txBody>
      </p:sp>
      <p:pic>
        <p:nvPicPr>
          <p:cNvPr id="5" name="Picture 4" descr="IMG_256">
            <a:extLst>
              <a:ext uri="{FF2B5EF4-FFF2-40B4-BE49-F238E27FC236}">
                <a16:creationId xmlns:a16="http://schemas.microsoft.com/office/drawing/2014/main" id="{242AA196-F147-D766-98CA-73018B2372B2}"/>
              </a:ext>
            </a:extLst>
          </p:cNvPr>
          <p:cNvPicPr>
            <a:picLocks noChangeAspect="1"/>
          </p:cNvPicPr>
          <p:nvPr/>
        </p:nvPicPr>
        <p:blipFill>
          <a:blip r:embed="rId8"/>
          <a:stretch>
            <a:fillRect/>
          </a:stretch>
        </p:blipFill>
        <p:spPr>
          <a:xfrm>
            <a:off x="2527794" y="2500439"/>
            <a:ext cx="12420600" cy="6988039"/>
          </a:xfrm>
          <a:prstGeom prst="rect">
            <a:avLst/>
          </a:prstGeom>
          <a:noFill/>
          <a:ln w="9525">
            <a:noFill/>
          </a:ln>
        </p:spPr>
      </p:pic>
    </p:spTree>
    <p:extLst>
      <p:ext uri="{BB962C8B-B14F-4D97-AF65-F5344CB8AC3E}">
        <p14:creationId xmlns:p14="http://schemas.microsoft.com/office/powerpoint/2010/main" val="76373524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25350"/>
            <a:ext cx="17703866" cy="10236300"/>
            <a:chOff x="0" y="-162372"/>
            <a:chExt cx="4662747" cy="2695980"/>
          </a:xfrm>
        </p:grpSpPr>
        <p:sp>
          <p:nvSpPr>
            <p:cNvPr id="3" name="Freeform 3"/>
            <p:cNvSpPr/>
            <p:nvPr/>
          </p:nvSpPr>
          <p:spPr>
            <a:xfrm>
              <a:off x="0" y="-162372"/>
              <a:ext cx="4662747" cy="2695980"/>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22" name="TextBox 21">
            <a:extLst>
              <a:ext uri="{FF2B5EF4-FFF2-40B4-BE49-F238E27FC236}">
                <a16:creationId xmlns:a16="http://schemas.microsoft.com/office/drawing/2014/main" id="{FE43964A-4F33-C247-9180-50544335CAB2}"/>
              </a:ext>
            </a:extLst>
          </p:cNvPr>
          <p:cNvSpPr txBox="1"/>
          <p:nvPr/>
        </p:nvSpPr>
        <p:spPr>
          <a:xfrm>
            <a:off x="9831677" y="395111"/>
            <a:ext cx="8164256" cy="9250033"/>
          </a:xfrm>
          <a:prstGeom prst="rect">
            <a:avLst/>
          </a:prstGeom>
          <a:noFill/>
        </p:spPr>
        <p:txBody>
          <a:bodyPr wrap="square">
            <a:spAutoFit/>
          </a:bodyPr>
          <a:lstStyle/>
          <a:p>
            <a:pPr algn="just">
              <a:lnSpc>
                <a:spcPct val="150000"/>
              </a:lnSpc>
              <a:spcAft>
                <a:spcPts val="100"/>
              </a:spcAft>
            </a:pP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Đọc</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câu</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chuyện</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Bác</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tập</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chúng</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tôi</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lao</a:t>
            </a:r>
            <a:r>
              <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động</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và trả lời câu hỏi:</a:t>
            </a:r>
          </a:p>
          <a:p>
            <a:pPr marL="571500" indent="-571500" algn="just">
              <a:lnSpc>
                <a:spcPct val="150000"/>
              </a:lnSpc>
              <a:spcAft>
                <a:spcPts val="100"/>
              </a:spcAft>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rong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trên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thường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nhắc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nhở</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chị</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phục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vụ</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latin typeface="Arial" panose="020B0604020202020204" pitchFamily="34" charset="0"/>
              <a:ea typeface="SimSun" panose="02010600030101010101" pitchFamily="2" charset="-122"/>
              <a:cs typeface="Arial" panose="020B0604020202020204" pitchFamily="34" charset="0"/>
            </a:endParaRPr>
          </a:p>
          <a:p>
            <a:pPr marL="571500" indent="-571500" algn="just">
              <a:lnSpc>
                <a:spcPct val="150000"/>
              </a:lnSpc>
              <a:spcAft>
                <a:spcPts val="100"/>
              </a:spcAft>
              <a:buFont typeface="Arial" panose="020B0604020202020204" pitchFamily="34" charset="0"/>
              <a:buChar char="•"/>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nhắc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nhở</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thường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xuyên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latin typeface="Arial" panose="020B0604020202020204" pitchFamily="34" charset="0"/>
              <a:ea typeface="SimSun" panose="02010600030101010101" pitchFamily="2" charset="-122"/>
              <a:cs typeface="Arial" panose="020B0604020202020204" pitchFamily="34" charset="0"/>
            </a:endParaRPr>
          </a:p>
          <a:p>
            <a:pPr marL="571500" indent="-571500" algn="just">
              <a:lnSpc>
                <a:spcPct val="150000"/>
              </a:lnSpc>
              <a:spcAft>
                <a:spcPts val="1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lập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5122" name="Picture 2" descr="Tình cảm của Bác Hồ với nhân dân các dân tộc Cao Bằng - Báo Cao Bằng điện tử">
            <a:extLst>
              <a:ext uri="{FF2B5EF4-FFF2-40B4-BE49-F238E27FC236}">
                <a16:creationId xmlns:a16="http://schemas.microsoft.com/office/drawing/2014/main" id="{6204E933-A0F3-4994-0563-A4DEF3486B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77" r="17465"/>
          <a:stretch/>
        </p:blipFill>
        <p:spPr bwMode="auto">
          <a:xfrm>
            <a:off x="0" y="25351"/>
            <a:ext cx="9539610" cy="10261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2798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25350"/>
            <a:ext cx="17703866" cy="10236300"/>
            <a:chOff x="0" y="-162372"/>
            <a:chExt cx="4662747" cy="2695980"/>
          </a:xfrm>
        </p:grpSpPr>
        <p:sp>
          <p:nvSpPr>
            <p:cNvPr id="3" name="Freeform 3"/>
            <p:cNvSpPr/>
            <p:nvPr/>
          </p:nvSpPr>
          <p:spPr>
            <a:xfrm>
              <a:off x="0" y="-162372"/>
              <a:ext cx="4662747" cy="2695980"/>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22" name="TextBox 21">
            <a:extLst>
              <a:ext uri="{FF2B5EF4-FFF2-40B4-BE49-F238E27FC236}">
                <a16:creationId xmlns:a16="http://schemas.microsoft.com/office/drawing/2014/main" id="{FE43964A-4F33-C247-9180-50544335CAB2}"/>
              </a:ext>
            </a:extLst>
          </p:cNvPr>
          <p:cNvSpPr txBox="1"/>
          <p:nvPr/>
        </p:nvSpPr>
        <p:spPr>
          <a:xfrm>
            <a:off x="8194736" y="25349"/>
            <a:ext cx="9509130" cy="11096692"/>
          </a:xfrm>
          <a:prstGeom prst="rect">
            <a:avLst/>
          </a:prstGeom>
          <a:noFill/>
        </p:spPr>
        <p:txBody>
          <a:bodyPr wrap="square">
            <a:spAutoFit/>
          </a:bodyPr>
          <a:lstStyle/>
          <a:p>
            <a:pPr marL="571500" indent="-571500" algn="just">
              <a:lnSpc>
                <a:spcPct val="150000"/>
              </a:lnSpc>
              <a:spcAft>
                <a:spcPts val="100"/>
              </a:spcAft>
              <a:buFont typeface="Arial" panose="020B0604020202020204" pitchFamily="34" charset="0"/>
              <a:buChar char="•"/>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thường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nhắc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nhở</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chị</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phục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vụ</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rỗi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
              </a:spcAft>
              <a:buFont typeface="Arial" panose="020B0604020202020204" pitchFamily="34" charset="0"/>
              <a:buChar char="•"/>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rèn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luyện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mọi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thói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quen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sắp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xếp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hằng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ngày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rỗi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a:p>
            <a:pPr marL="571500" indent="-571500" algn="just">
              <a:lnSpc>
                <a:spcPct val="150000"/>
              </a:lnSpc>
              <a:spcAft>
                <a:spcPts val="100"/>
              </a:spcAft>
              <a:buFont typeface="Arial" panose="020B0604020202020204" pitchFamily="34" charset="0"/>
              <a:buChar char="•"/>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lập</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sắp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xếp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khoa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tránh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tùy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nhàn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rỗi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100"/>
              </a:spcAft>
            </a:pP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5122" name="Picture 2" descr="Tình cảm của Bác Hồ với nhân dân các dân tộc Cao Bằng - Báo Cao Bằng điện tử">
            <a:extLst>
              <a:ext uri="{FF2B5EF4-FFF2-40B4-BE49-F238E27FC236}">
                <a16:creationId xmlns:a16="http://schemas.microsoft.com/office/drawing/2014/main" id="{6204E933-A0F3-4994-0563-A4DEF3486B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18" r="23210"/>
          <a:stretch/>
        </p:blipFill>
        <p:spPr bwMode="auto">
          <a:xfrm>
            <a:off x="9144" y="25351"/>
            <a:ext cx="8164256" cy="10261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5282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linds(horizont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0" y="25350"/>
            <a:ext cx="18288000" cy="10236300"/>
            <a:chOff x="-153846" y="-162372"/>
            <a:chExt cx="4816593" cy="2695980"/>
          </a:xfrm>
        </p:grpSpPr>
        <p:sp>
          <p:nvSpPr>
            <p:cNvPr id="3" name="Freeform 3"/>
            <p:cNvSpPr/>
            <p:nvPr/>
          </p:nvSpPr>
          <p:spPr>
            <a:xfrm>
              <a:off x="-153846" y="-162372"/>
              <a:ext cx="4816593" cy="2695980"/>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8" name="TextBox 7">
            <a:extLst>
              <a:ext uri="{FF2B5EF4-FFF2-40B4-BE49-F238E27FC236}">
                <a16:creationId xmlns:a16="http://schemas.microsoft.com/office/drawing/2014/main" id="{53A55FBE-C5CE-F67D-EB6C-583DF2DA0E96}"/>
              </a:ext>
            </a:extLst>
          </p:cNvPr>
          <p:cNvSpPr txBox="1"/>
          <p:nvPr/>
        </p:nvSpPr>
        <p:spPr>
          <a:xfrm>
            <a:off x="3639127" y="191059"/>
            <a:ext cx="11009745" cy="901593"/>
          </a:xfrm>
          <a:prstGeom prst="rect">
            <a:avLst/>
          </a:prstGeom>
          <a:noFill/>
        </p:spPr>
        <p:txBody>
          <a:bodyPr wrap="none" rtlCol="0">
            <a:spAutoFit/>
          </a:bodyPr>
          <a:lstStyle/>
          <a:p>
            <a:pPr algn="just">
              <a:lnSpc>
                <a:spcPct val="150000"/>
              </a:lnSpc>
            </a:pP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Ý</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nghĩa</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lập</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kế</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nhân</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là</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gì</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VN" sz="4000" b="1"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9" name="Snip Diagonal Corner Rectangle 8">
            <a:extLst>
              <a:ext uri="{FF2B5EF4-FFF2-40B4-BE49-F238E27FC236}">
                <a16:creationId xmlns:a16="http://schemas.microsoft.com/office/drawing/2014/main" id="{0606D278-0AD7-7B4A-4893-7F0E1AC70943}"/>
              </a:ext>
            </a:extLst>
          </p:cNvPr>
          <p:cNvSpPr/>
          <p:nvPr/>
        </p:nvSpPr>
        <p:spPr>
          <a:xfrm>
            <a:off x="584134" y="1477376"/>
            <a:ext cx="17119732" cy="1676400"/>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G</a:t>
            </a:r>
            <a:r>
              <a:rPr lang="en-US" sz="4000" dirty="0" err="1">
                <a:effectLst/>
                <a:latin typeface="Arial" panose="020B0604020202020204" pitchFamily="34" charset="0"/>
                <a:ea typeface="Calibri" panose="020F0502020204030204" pitchFamily="34" charset="0"/>
                <a:cs typeface="Arial" panose="020B0604020202020204" pitchFamily="34" charset="0"/>
              </a:rPr>
              <a:t>iúp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người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nhìn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tổng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về</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những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vụ</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thực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hiện</a:t>
            </a:r>
            <a:r>
              <a:rPr lang="en-US" sz="4000" dirty="0">
                <a:effectLst/>
                <a:latin typeface="Arial" panose="020B0604020202020204" pitchFamily="34" charset="0"/>
                <a:ea typeface="Calibri" panose="020F0502020204030204" pitchFamily="34"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10" name="Snip Diagonal Corner Rectangle 9">
            <a:extLst>
              <a:ext uri="{FF2B5EF4-FFF2-40B4-BE49-F238E27FC236}">
                <a16:creationId xmlns:a16="http://schemas.microsoft.com/office/drawing/2014/main" id="{350A9DC8-65F9-3809-564B-363D4686BBF6}"/>
              </a:ext>
            </a:extLst>
          </p:cNvPr>
          <p:cNvSpPr/>
          <p:nvPr/>
        </p:nvSpPr>
        <p:spPr>
          <a:xfrm>
            <a:off x="584134" y="3368769"/>
            <a:ext cx="17119732" cy="1944462"/>
          </a:xfrm>
          <a:prstGeom prst="snip2Diag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spcAft>
                <a:spcPts val="100"/>
              </a:spcAft>
            </a:pPr>
            <a:r>
              <a:rPr lang="en-US" sz="4000" dirty="0" err="1">
                <a:effectLst/>
                <a:latin typeface="Arial" panose="020B0604020202020204" pitchFamily="34" charset="0"/>
                <a:ea typeface="Calibri" panose="020F0502020204030204" pitchFamily="34" charset="0"/>
                <a:cs typeface="Arial" panose="020B0604020202020204" pitchFamily="34" charset="0"/>
              </a:rPr>
              <a:t>Sắp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xếp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hiệu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quả</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thời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lực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tiền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chủ</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kiếm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sự</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trợ</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giúp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gặp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khăn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việc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kế</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hoạch</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1" name="Snip Diagonal Corner Rectangle 10">
            <a:extLst>
              <a:ext uri="{FF2B5EF4-FFF2-40B4-BE49-F238E27FC236}">
                <a16:creationId xmlns:a16="http://schemas.microsoft.com/office/drawing/2014/main" id="{C29FE629-6112-45FD-5646-E771A4071971}"/>
              </a:ext>
            </a:extLst>
          </p:cNvPr>
          <p:cNvSpPr/>
          <p:nvPr/>
        </p:nvSpPr>
        <p:spPr>
          <a:xfrm>
            <a:off x="639000" y="5528224"/>
            <a:ext cx="17119732" cy="1060207"/>
          </a:xfrm>
          <a:prstGeom prst="snip2Diag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spcAft>
                <a:spcPts val="100"/>
              </a:spcAft>
            </a:pPr>
            <a:r>
              <a:rPr lang="en-US" sz="4000" dirty="0" err="1">
                <a:effectLst/>
                <a:latin typeface="Arial" panose="020B0604020202020204" pitchFamily="34" charset="0"/>
                <a:ea typeface="Calibri" panose="020F0502020204030204" pitchFamily="34" charset="0"/>
                <a:cs typeface="Arial" panose="020B0604020202020204" pitchFamily="34" charset="0"/>
              </a:rPr>
              <a:t>Dễ</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vượt</a:t>
            </a:r>
            <a:r>
              <a:rPr lang="en-US" sz="4000" dirty="0">
                <a:effectLst/>
                <a:latin typeface="Arial" panose="020B0604020202020204" pitchFamily="34" charset="0"/>
                <a:ea typeface="Calibri" panose="020F0502020204030204" pitchFamily="34" charset="0"/>
                <a:cs typeface="Arial" panose="020B0604020202020204" pitchFamily="34" charset="0"/>
              </a:rPr>
              <a:t> qua </a:t>
            </a:r>
            <a:r>
              <a:rPr lang="en-US" sz="4000" dirty="0" err="1">
                <a:effectLst/>
                <a:latin typeface="Arial" panose="020B0604020202020204" pitchFamily="34" charset="0"/>
                <a:ea typeface="Calibri" panose="020F0502020204030204" pitchFamily="34" charset="0"/>
                <a:cs typeface="Arial" panose="020B0604020202020204" pitchFamily="34" charset="0"/>
              </a:rPr>
              <a:t>khó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khăn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thành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tốt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việc</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2" name="Snip Diagonal Corner Rectangle 11">
            <a:extLst>
              <a:ext uri="{FF2B5EF4-FFF2-40B4-BE49-F238E27FC236}">
                <a16:creationId xmlns:a16="http://schemas.microsoft.com/office/drawing/2014/main" id="{AC7B62A2-FB6F-A615-A3B6-9F68ABF9DDD6}"/>
              </a:ext>
            </a:extLst>
          </p:cNvPr>
          <p:cNvSpPr/>
          <p:nvPr/>
        </p:nvSpPr>
        <p:spPr>
          <a:xfrm>
            <a:off x="611567" y="6803424"/>
            <a:ext cx="17119732" cy="2820572"/>
          </a:xfrm>
          <a:prstGeom prst="snip2Diag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100"/>
              </a:spcAft>
            </a:pPr>
            <a:r>
              <a:rPr lang="en-US" sz="4000" dirty="0" err="1">
                <a:effectLst/>
                <a:latin typeface="Arial" panose="020B0604020202020204" pitchFamily="34" charset="0"/>
                <a:ea typeface="Calibri" panose="020F0502020204030204" pitchFamily="34" charset="0"/>
                <a:cs typeface="Arial" panose="020B0604020202020204" pitchFamily="34" charset="0"/>
              </a:rPr>
              <a:t>Đây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việc</a:t>
            </a:r>
            <a:r>
              <a:rPr lang="en-US" sz="4000" dirty="0">
                <a:effectLst/>
                <a:latin typeface="Arial" panose="020B0604020202020204" pitchFamily="34" charset="0"/>
                <a:ea typeface="Calibri" panose="020F0502020204030204" pitchFamily="34" charset="0"/>
                <a:cs typeface="Arial" panose="020B0604020202020204" pitchFamily="34" charset="0"/>
              </a:rPr>
              <a:t> khoa </a:t>
            </a:r>
            <a:r>
              <a:rPr lang="en-US" sz="4000" dirty="0" err="1">
                <a:effectLst/>
                <a:latin typeface="Arial" panose="020B0604020202020204" pitchFamily="34" charset="0"/>
                <a:ea typeface="Calibri" panose="020F0502020204030204" pitchFamily="34" charset="0"/>
                <a:cs typeface="Arial" panose="020B0604020202020204" pitchFamily="34" charset="0"/>
              </a:rPr>
              <a:t>học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giúp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tốt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tiềm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năng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đạt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tiêu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học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rèn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luyện</a:t>
            </a:r>
            <a:r>
              <a:rPr lang="en-US" sz="4000" dirty="0">
                <a:effectLst/>
                <a:latin typeface="Arial" panose="020B0604020202020204" pitchFamily="34" charset="0"/>
                <a:ea typeface="Calibri" panose="020F0502020204030204" pitchFamily="34" charset="0"/>
                <a:cs typeface="Arial" panose="020B0604020202020204" pitchFamily="34" charset="0"/>
              </a:rPr>
              <a:t>,…</a:t>
            </a:r>
            <a:r>
              <a:rPr lang="en-US" sz="4000" dirty="0" err="1">
                <a:effectLst/>
                <a:latin typeface="Arial" panose="020B0604020202020204" pitchFamily="34" charset="0"/>
                <a:ea typeface="Calibri" panose="020F0502020204030204" pitchFamily="34" charset="0"/>
                <a:cs typeface="Arial" panose="020B0604020202020204" pitchFamily="34" charset="0"/>
              </a:rPr>
              <a:t>tránh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sự</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tuỳ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tiện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nhàn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rỗi</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266251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bg/>
                                          </p:spTgt>
                                        </p:tgtEl>
                                        <p:attrNameLst>
                                          <p:attrName>style.visibility</p:attrName>
                                        </p:attrNameLst>
                                      </p:cBhvr>
                                      <p:to>
                                        <p:strVal val="visible"/>
                                      </p:to>
                                    </p:set>
                                    <p:animEffect transition="in" filter="checkerboard(across)">
                                      <p:cBhvr>
                                        <p:cTn id="15" dur="500"/>
                                        <p:tgtEl>
                                          <p:spTgt spid="10">
                                            <p:bg/>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checkerboard(across)">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allAtOnce"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6" name="Group 5">
            <a:extLst>
              <a:ext uri="{FF2B5EF4-FFF2-40B4-BE49-F238E27FC236}">
                <a16:creationId xmlns:a16="http://schemas.microsoft.com/office/drawing/2014/main" id="{81CC425D-1587-65B1-1703-509D87AAEFE1}"/>
              </a:ext>
            </a:extLst>
          </p:cNvPr>
          <p:cNvGrpSpPr/>
          <p:nvPr/>
        </p:nvGrpSpPr>
        <p:grpSpPr>
          <a:xfrm>
            <a:off x="1615530" y="4640316"/>
            <a:ext cx="6806756" cy="4747816"/>
            <a:chOff x="4469783" y="972945"/>
            <a:chExt cx="4433427" cy="3648051"/>
          </a:xfrm>
        </p:grpSpPr>
        <p:pic>
          <p:nvPicPr>
            <p:cNvPr id="7" name="Picture 13">
              <a:extLst>
                <a:ext uri="{FF2B5EF4-FFF2-40B4-BE49-F238E27FC236}">
                  <a16:creationId xmlns:a16="http://schemas.microsoft.com/office/drawing/2014/main" id="{271DBEB6-F82B-543E-8EC8-47B067FA3E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69783" y="972945"/>
              <a:ext cx="4433427" cy="3197609"/>
            </a:xfrm>
            <a:prstGeom prst="rect">
              <a:avLst/>
            </a:prstGeom>
          </p:spPr>
        </p:pic>
        <p:sp>
          <p:nvSpPr>
            <p:cNvPr id="14" name="Rectangle: Rounded Corners 8">
              <a:extLst>
                <a:ext uri="{FF2B5EF4-FFF2-40B4-BE49-F238E27FC236}">
                  <a16:creationId xmlns:a16="http://schemas.microsoft.com/office/drawing/2014/main" id="{3BEB52E9-4F27-A55C-49FE-8933E2DC11E3}"/>
                </a:ext>
              </a:extLst>
            </p:cNvPr>
            <p:cNvSpPr/>
            <p:nvPr/>
          </p:nvSpPr>
          <p:spPr>
            <a:xfrm>
              <a:off x="4674218" y="3904826"/>
              <a:ext cx="4003289" cy="716170"/>
            </a:xfrm>
            <a:prstGeom prst="round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Arial"/>
                  <a:ea typeface="+mn-ea"/>
                  <a:cs typeface="+mn-cs"/>
                  <a:sym typeface="Arial"/>
                </a:rPr>
                <a:t>THẢO LUẬN NHÓM ĐÔI</a:t>
              </a:r>
            </a:p>
          </p:txBody>
        </p:sp>
      </p:grpSp>
      <p:sp>
        <p:nvSpPr>
          <p:cNvPr id="22" name="TextBox 21">
            <a:extLst>
              <a:ext uri="{FF2B5EF4-FFF2-40B4-BE49-F238E27FC236}">
                <a16:creationId xmlns:a16="http://schemas.microsoft.com/office/drawing/2014/main" id="{FE43964A-4F33-C247-9180-50544335CAB2}"/>
              </a:ext>
            </a:extLst>
          </p:cNvPr>
          <p:cNvSpPr txBox="1"/>
          <p:nvPr/>
        </p:nvSpPr>
        <p:spPr>
          <a:xfrm>
            <a:off x="630869" y="780772"/>
            <a:ext cx="17026261" cy="3812647"/>
          </a:xfrm>
          <a:prstGeom prst="rect">
            <a:avLst/>
          </a:prstGeom>
          <a:noFill/>
        </p:spPr>
        <p:txBody>
          <a:bodyPr wrap="square">
            <a:spAutoFit/>
          </a:bodyPr>
          <a:lstStyle/>
          <a:p>
            <a:pPr algn="just">
              <a:lnSpc>
                <a:spcPct val="150000"/>
              </a:lnSpc>
              <a:spcAft>
                <a:spcPts val="100"/>
              </a:spcAft>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hội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thoại</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tr.45 SGK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yêu</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b="1" dirty="0">
              <a:effectLst/>
              <a:latin typeface="Arial" panose="020B0604020202020204" pitchFamily="34" charset="0"/>
              <a:ea typeface="SimSun" panose="02010600030101010101" pitchFamily="2" charset="-122"/>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en-US"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ừ</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ý</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kiến</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lập</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latin typeface="Arial" panose="020B0604020202020204" pitchFamily="34" charset="0"/>
              <a:ea typeface="SimSun" panose="02010600030101010101" pitchFamily="2" charset="-122"/>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lập</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lưu</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ý</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24" name="Picture 23" descr="A group of children sitting at a table&#10;&#10;Description automatically generated">
            <a:extLst>
              <a:ext uri="{FF2B5EF4-FFF2-40B4-BE49-F238E27FC236}">
                <a16:creationId xmlns:a16="http://schemas.microsoft.com/office/drawing/2014/main" id="{41164326-A890-A6E4-361A-64B69F693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4959611"/>
            <a:ext cx="7528470" cy="4109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9697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linds(horizontal)">
                                      <p:cBhvr>
                                        <p:cTn id="11" dur="500"/>
                                        <p:tgtEl>
                                          <p:spTgt spid="22"/>
                                        </p:tgtEl>
                                      </p:cBhvr>
                                    </p:animEffect>
                                  </p:childTnLst>
                                </p:cTn>
                              </p:par>
                              <p:par>
                                <p:cTn id="12" presetID="3" presetClass="entr" presetSubtype="1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linds(horizontal)">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461030"/>
            <a:ext cx="17119732" cy="9184114"/>
            <a:chOff x="0" y="-47625"/>
            <a:chExt cx="4508901" cy="2418861"/>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pic>
        <p:nvPicPr>
          <p:cNvPr id="4098" name="Picture 2" descr="Quy trình lập kế hoạch kinh doanh hoàn hảo cho các doanh nghiệp">
            <a:extLst>
              <a:ext uri="{FF2B5EF4-FFF2-40B4-BE49-F238E27FC236}">
                <a16:creationId xmlns:a16="http://schemas.microsoft.com/office/drawing/2014/main" id="{AF9E3EFC-9828-8A10-9317-CD0D6722E6C8}"/>
              </a:ext>
            </a:extLst>
          </p:cNvPr>
          <p:cNvPicPr>
            <a:picLocks noChangeAspect="1" noChangeArrowheads="1"/>
          </p:cNvPicPr>
          <p:nvPr/>
        </p:nvPicPr>
        <p:blipFill>
          <a:blip r:embed="rId2">
            <a:clrChange>
              <a:clrFrom>
                <a:srgbClr val="004D43"/>
              </a:clrFrom>
              <a:clrTo>
                <a:srgbClr val="004D43">
                  <a:alpha val="0"/>
                </a:srgbClr>
              </a:clrTo>
            </a:clrChange>
            <a:extLst>
              <a:ext uri="{28A0092B-C50C-407E-A947-70E740481C1C}">
                <a14:useLocalDpi xmlns:a14="http://schemas.microsoft.com/office/drawing/2010/main" val="0"/>
              </a:ext>
            </a:extLst>
          </a:blip>
          <a:srcRect/>
          <a:stretch>
            <a:fillRect/>
          </a:stretch>
        </p:blipFill>
        <p:spPr bwMode="auto">
          <a:xfrm>
            <a:off x="11845799" y="4687421"/>
            <a:ext cx="5691410" cy="30164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CEB8F61-80C4-E40C-6A33-5F52690C778A}"/>
              </a:ext>
            </a:extLst>
          </p:cNvPr>
          <p:cNvSpPr txBox="1"/>
          <p:nvPr/>
        </p:nvSpPr>
        <p:spPr>
          <a:xfrm>
            <a:off x="744694" y="1443165"/>
            <a:ext cx="16459200" cy="1824923"/>
          </a:xfrm>
          <a:prstGeom prst="rect">
            <a:avLst/>
          </a:prstGeom>
          <a:solidFill>
            <a:schemeClr val="accent1">
              <a:lumMod val="20000"/>
              <a:lumOff val="80000"/>
            </a:schemeClr>
          </a:solidFill>
        </p:spPr>
        <p:txBody>
          <a:bodyPr wrap="square">
            <a:spAutoFit/>
          </a:bodyPr>
          <a:lstStyle/>
          <a:p>
            <a:pPr lvl="0" algn="just">
              <a:lnSpc>
                <a:spcPct val="150000"/>
              </a:lnSpc>
              <a:spcAft>
                <a:spcPts val="100"/>
              </a:spcAft>
              <a:tabLst>
                <a:tab pos="266700" algn="l"/>
              </a:tabLst>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1: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mục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sắp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xếp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0" name="TextBox 9">
            <a:extLst>
              <a:ext uri="{FF2B5EF4-FFF2-40B4-BE49-F238E27FC236}">
                <a16:creationId xmlns:a16="http://schemas.microsoft.com/office/drawing/2014/main" id="{CD9F8DC9-FCC7-4E92-22A9-C709105B0857}"/>
              </a:ext>
            </a:extLst>
          </p:cNvPr>
          <p:cNvSpPr txBox="1"/>
          <p:nvPr/>
        </p:nvSpPr>
        <p:spPr>
          <a:xfrm>
            <a:off x="744694" y="3156632"/>
            <a:ext cx="16459200" cy="1824923"/>
          </a:xfrm>
          <a:prstGeom prst="rect">
            <a:avLst/>
          </a:prstGeom>
          <a:noFill/>
        </p:spPr>
        <p:txBody>
          <a:bodyPr wrap="square" rtlCol="0">
            <a:spAutoFit/>
          </a:bodyPr>
          <a:lstStyle/>
          <a:p>
            <a:pPr algn="just">
              <a:lnSpc>
                <a:spcPct val="150000"/>
              </a:lnSpc>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hỗ</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trợ</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giúp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1" name="TextBox 10">
            <a:extLst>
              <a:ext uri="{FF2B5EF4-FFF2-40B4-BE49-F238E27FC236}">
                <a16:creationId xmlns:a16="http://schemas.microsoft.com/office/drawing/2014/main" id="{9A1176A6-CF9D-AC9E-FDA7-9E40B7C0FF1C}"/>
              </a:ext>
            </a:extLst>
          </p:cNvPr>
          <p:cNvSpPr txBox="1"/>
          <p:nvPr/>
        </p:nvSpPr>
        <p:spPr>
          <a:xfrm>
            <a:off x="750790" y="4981555"/>
            <a:ext cx="10928351" cy="2748253"/>
          </a:xfrm>
          <a:prstGeom prst="rect">
            <a:avLst/>
          </a:prstGeom>
          <a:solidFill>
            <a:schemeClr val="accent5">
              <a:lumMod val="20000"/>
              <a:lumOff val="80000"/>
            </a:schemeClr>
          </a:solidFill>
        </p:spPr>
        <p:txBody>
          <a:bodyPr wrap="square" rtlCol="0">
            <a:spAutoFit/>
          </a:bodyPr>
          <a:lstStyle/>
          <a:p>
            <a:pPr algn="just">
              <a:lnSpc>
                <a:spcPct val="150000"/>
              </a:lnSpc>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3: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thêm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phòng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3" name="Snip Diagonal Corner Rectangle 12">
            <a:extLst>
              <a:ext uri="{FF2B5EF4-FFF2-40B4-BE49-F238E27FC236}">
                <a16:creationId xmlns:a16="http://schemas.microsoft.com/office/drawing/2014/main" id="{595B4D1E-2971-C37A-47C0-A8F6DCE699AC}"/>
              </a:ext>
            </a:extLst>
          </p:cNvPr>
          <p:cNvSpPr/>
          <p:nvPr/>
        </p:nvSpPr>
        <p:spPr>
          <a:xfrm>
            <a:off x="750790" y="7820221"/>
            <a:ext cx="16786419" cy="1824923"/>
          </a:xfrm>
          <a:prstGeom prst="snip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K</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hi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lập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lưu</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ý</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lý</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5" name="TextBox 14">
            <a:extLst>
              <a:ext uri="{FF2B5EF4-FFF2-40B4-BE49-F238E27FC236}">
                <a16:creationId xmlns:a16="http://schemas.microsoft.com/office/drawing/2014/main" id="{FAB4A85C-C084-373B-E0C3-D1FE74454059}"/>
              </a:ext>
            </a:extLst>
          </p:cNvPr>
          <p:cNvSpPr txBox="1"/>
          <p:nvPr/>
        </p:nvSpPr>
        <p:spPr>
          <a:xfrm>
            <a:off x="821655" y="472760"/>
            <a:ext cx="16276320" cy="901593"/>
          </a:xfrm>
          <a:prstGeom prst="rect">
            <a:avLst/>
          </a:prstGeom>
          <a:noFill/>
        </p:spPr>
        <p:txBody>
          <a:bodyPr wrap="square">
            <a:spAutoFit/>
          </a:bodyPr>
          <a:lstStyle/>
          <a:p>
            <a:pPr algn="ctr">
              <a:lnSpc>
                <a:spcPct val="150000"/>
              </a:lnSpc>
              <a:spcAft>
                <a:spcPts val="100"/>
              </a:spcAft>
            </a:pPr>
            <a:r>
              <a:rPr lang="vi-VN"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Các bước lập kế hoạch cá nhân</a:t>
            </a:r>
            <a:endParaRPr lang="en-VN" sz="4000" b="1"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894243727"/>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blinds(horizontal)">
                                      <p:cBhvr>
                                        <p:cTn id="18" dur="500"/>
                                        <p:tgtEl>
                                          <p:spTgt spid="11">
                                            <p:txEl>
                                              <p:pRg st="0" end="0"/>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bg/>
                                          </p:spTgt>
                                        </p:tgtEl>
                                        <p:attrNameLst>
                                          <p:attrName>style.visibility</p:attrName>
                                        </p:attrNameLst>
                                      </p:cBhvr>
                                      <p:to>
                                        <p:strVal val="visible"/>
                                      </p:to>
                                    </p:set>
                                    <p:animEffect transition="in" filter="blinds(horizontal)">
                                      <p:cBhvr>
                                        <p:cTn id="21" dur="500"/>
                                        <p:tgtEl>
                                          <p:spTgt spid="11">
                                            <p:bg/>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linds(horizontal)">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par>
                                <p:cTn id="30" presetID="3" presetClass="entr" presetSubtype="10" fill="hold" nodeType="with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blinds(horizontal)">
                                      <p:cBhvr>
                                        <p:cTn id="3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build="allAtOnce"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003215" y="3206014"/>
            <a:ext cx="14281569" cy="3412729"/>
          </a:xfrm>
          <a:prstGeom prst="rect">
            <a:avLst/>
          </a:prstGeom>
        </p:spPr>
        <p:txBody>
          <a:bodyPr wrap="square" lIns="0" tIns="0" rIns="0" bIns="0" rtlCol="0" anchor="t">
            <a:spAutoFit/>
          </a:bodyPr>
          <a:lstStyle/>
          <a:p>
            <a:pPr algn="ctr">
              <a:lnSpc>
                <a:spcPct val="150000"/>
              </a:lnSpc>
            </a:pPr>
            <a:r>
              <a:rPr lang="en-US" sz="9000" b="1" dirty="0">
                <a:latin typeface="Arial" panose="020B0604020202020204" pitchFamily="34" charset="0"/>
                <a:ea typeface="เอฟซี โอนิกิริ"/>
                <a:cs typeface="Arial" panose="020B0604020202020204" pitchFamily="34" charset="0"/>
                <a:sym typeface="เอฟซี โอนิกิริ"/>
              </a:rPr>
              <a:t>03</a:t>
            </a:r>
          </a:p>
          <a:p>
            <a:pPr algn="ctr">
              <a:lnSpc>
                <a:spcPct val="150000"/>
              </a:lnSpc>
            </a:pPr>
            <a:r>
              <a:rPr lang="en-US" sz="6600" b="1" dirty="0">
                <a:solidFill>
                  <a:srgbClr val="C00000"/>
                </a:solidFill>
                <a:latin typeface="Arial" panose="020B0604020202020204" pitchFamily="34" charset="0"/>
                <a:ea typeface="เอฟซี โอนิกิริ"/>
                <a:cs typeface="Arial" panose="020B0604020202020204" pitchFamily="34" charset="0"/>
                <a:sym typeface="เอฟซี โอนิกิริ"/>
              </a:rPr>
              <a:t>LUYỆN TẬP</a:t>
            </a:r>
            <a:endParaRPr lang="en-US" sz="6600" b="1" dirty="0">
              <a:solidFill>
                <a:schemeClr val="tx1">
                  <a:lumMod val="95000"/>
                  <a:lumOff val="5000"/>
                </a:schemeClr>
              </a:solidFill>
              <a:latin typeface="Arial" panose="020B0604020202020204" pitchFamily="34" charset="0"/>
              <a:ea typeface="เอฟซี โอนิกิริ"/>
              <a:cs typeface="Arial" panose="020B0604020202020204" pitchFamily="34" charset="0"/>
              <a:sym typeface="เอฟซี โอนิกิริ"/>
            </a:endParaRPr>
          </a:p>
        </p:txBody>
      </p:sp>
      <p:sp>
        <p:nvSpPr>
          <p:cNvPr id="8" name="Freeform 8"/>
          <p:cNvSpPr/>
          <p:nvPr/>
        </p:nvSpPr>
        <p:spPr>
          <a:xfrm>
            <a:off x="0" y="6508310"/>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2"/>
            <a:stretch>
              <a:fillRect/>
            </a:stretch>
          </a:blipFill>
        </p:spPr>
        <p:txBody>
          <a:bodyPr/>
          <a:lstStyle/>
          <a:p>
            <a:endParaRPr lang="en-VN"/>
          </a:p>
        </p:txBody>
      </p:sp>
      <p:sp>
        <p:nvSpPr>
          <p:cNvPr id="9" name="Freeform 9"/>
          <p:cNvSpPr/>
          <p:nvPr/>
        </p:nvSpPr>
        <p:spPr>
          <a:xfrm>
            <a:off x="13462872" y="-66079"/>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
        <p:nvSpPr>
          <p:cNvPr id="10" name="Freeform 10"/>
          <p:cNvSpPr/>
          <p:nvPr/>
        </p:nvSpPr>
        <p:spPr>
          <a:xfrm rot="-726169">
            <a:off x="9607892" y="766216"/>
            <a:ext cx="1393004" cy="1950206"/>
          </a:xfrm>
          <a:custGeom>
            <a:avLst/>
            <a:gdLst/>
            <a:ahLst/>
            <a:cxnLst/>
            <a:rect l="l" t="t" r="r" b="b"/>
            <a:pathLst>
              <a:path w="1393004" h="1950206">
                <a:moveTo>
                  <a:pt x="0" y="0"/>
                </a:moveTo>
                <a:lnTo>
                  <a:pt x="1393004" y="0"/>
                </a:lnTo>
                <a:lnTo>
                  <a:pt x="1393004" y="1950206"/>
                </a:lnTo>
                <a:lnTo>
                  <a:pt x="0" y="1950206"/>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1" name="Freeform 11"/>
          <p:cNvSpPr/>
          <p:nvPr/>
        </p:nvSpPr>
        <p:spPr>
          <a:xfrm rot="-2355099">
            <a:off x="11481465" y="1168651"/>
            <a:ext cx="883387" cy="1236742"/>
          </a:xfrm>
          <a:custGeom>
            <a:avLst/>
            <a:gdLst/>
            <a:ahLst/>
            <a:cxnLst/>
            <a:rect l="l" t="t" r="r" b="b"/>
            <a:pathLst>
              <a:path w="883387" h="1236742">
                <a:moveTo>
                  <a:pt x="0" y="0"/>
                </a:moveTo>
                <a:lnTo>
                  <a:pt x="883387" y="0"/>
                </a:lnTo>
                <a:lnTo>
                  <a:pt x="883387" y="1236742"/>
                </a:lnTo>
                <a:lnTo>
                  <a:pt x="0" y="1236742"/>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2" name="Freeform 12"/>
          <p:cNvSpPr/>
          <p:nvPr/>
        </p:nvSpPr>
        <p:spPr>
          <a:xfrm rot="-2920782">
            <a:off x="12344848" y="2473541"/>
            <a:ext cx="623215" cy="872500"/>
          </a:xfrm>
          <a:custGeom>
            <a:avLst/>
            <a:gdLst/>
            <a:ahLst/>
            <a:cxnLst/>
            <a:rect l="l" t="t" r="r" b="b"/>
            <a:pathLst>
              <a:path w="623215" h="872500">
                <a:moveTo>
                  <a:pt x="0" y="0"/>
                </a:moveTo>
                <a:lnTo>
                  <a:pt x="623214" y="0"/>
                </a:lnTo>
                <a:lnTo>
                  <a:pt x="623214" y="872500"/>
                </a:lnTo>
                <a:lnTo>
                  <a:pt x="0" y="872500"/>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3" name="Freeform 13"/>
          <p:cNvSpPr/>
          <p:nvPr/>
        </p:nvSpPr>
        <p:spPr>
          <a:xfrm>
            <a:off x="1" y="316621"/>
            <a:ext cx="3886200" cy="2962484"/>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7">
              <a:extLst>
                <a:ext uri="{96DAC541-7B7A-43D3-8B79-37D633B846F1}">
                  <asvg:svgBlip xmlns:asvg="http://schemas.microsoft.com/office/drawing/2016/SVG/main" r:embed="rId8"/>
                </a:ext>
              </a:extLst>
            </a:blip>
            <a:stretch>
              <a:fillRect l="-36727" t="-1150" r="-6100"/>
            </a:stretch>
          </a:blipFill>
        </p:spPr>
        <p:txBody>
          <a:bodyPr/>
          <a:lstStyle/>
          <a:p>
            <a:endParaRPr lang="en-VN"/>
          </a:p>
        </p:txBody>
      </p:sp>
      <p:sp>
        <p:nvSpPr>
          <p:cNvPr id="15" name="Freeform 15"/>
          <p:cNvSpPr/>
          <p:nvPr/>
        </p:nvSpPr>
        <p:spPr>
          <a:xfrm rot="5400000">
            <a:off x="14852468" y="326827"/>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
        <p:nvSpPr>
          <p:cNvPr id="6" name="Freeform 5">
            <a:extLst>
              <a:ext uri="{FF2B5EF4-FFF2-40B4-BE49-F238E27FC236}">
                <a16:creationId xmlns:a16="http://schemas.microsoft.com/office/drawing/2014/main" id="{F34D151D-FBFD-39FB-55CB-BA3A039B437E}"/>
              </a:ext>
            </a:extLst>
          </p:cNvPr>
          <p:cNvSpPr/>
          <p:nvPr/>
        </p:nvSpPr>
        <p:spPr>
          <a:xfrm>
            <a:off x="13703525" y="1247780"/>
            <a:ext cx="3437600" cy="9026520"/>
          </a:xfrm>
          <a:custGeom>
            <a:avLst/>
            <a:gdLst/>
            <a:ahLst/>
            <a:cxnLst/>
            <a:rect l="l" t="t" r="r" b="b"/>
            <a:pathLst>
              <a:path w="3437600" h="9026520">
                <a:moveTo>
                  <a:pt x="0" y="0"/>
                </a:moveTo>
                <a:lnTo>
                  <a:pt x="3437600" y="0"/>
                </a:lnTo>
                <a:lnTo>
                  <a:pt x="3437600" y="9026519"/>
                </a:lnTo>
                <a:lnTo>
                  <a:pt x="0" y="9026519"/>
                </a:lnTo>
                <a:lnTo>
                  <a:pt x="0" y="0"/>
                </a:lnTo>
                <a:close/>
              </a:path>
            </a:pathLst>
          </a:custGeom>
          <a:blipFill>
            <a:blip r:embed="rId9"/>
            <a:stretch>
              <a:fillRect/>
            </a:stretch>
          </a:blipFill>
        </p:spPr>
        <p:txBody>
          <a:bodyPr/>
          <a:lstStyle/>
          <a:p>
            <a:endParaRPr lang="en-VN"/>
          </a:p>
        </p:txBody>
      </p:sp>
    </p:spTree>
    <p:extLst>
      <p:ext uri="{BB962C8B-B14F-4D97-AF65-F5344CB8AC3E}">
        <p14:creationId xmlns:p14="http://schemas.microsoft.com/office/powerpoint/2010/main" val="41738334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0" y="-193718"/>
            <a:ext cx="18288000" cy="10480718"/>
            <a:chOff x="0" y="-47625"/>
            <a:chExt cx="4657671" cy="2576660"/>
          </a:xfrm>
        </p:grpSpPr>
        <p:sp>
          <p:nvSpPr>
            <p:cNvPr id="3" name="Freeform 3"/>
            <p:cNvSpPr/>
            <p:nvPr/>
          </p:nvSpPr>
          <p:spPr>
            <a:xfrm>
              <a:off x="0" y="0"/>
              <a:ext cx="4657671" cy="2529035"/>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5227250" y="641856"/>
            <a:ext cx="2476616" cy="2620009"/>
            <a:chOff x="0" y="0"/>
            <a:chExt cx="3302155" cy="3493346"/>
          </a:xfrm>
        </p:grpSpPr>
        <p:sp>
          <p:nvSpPr>
            <p:cNvPr id="21" name="Freeform 21"/>
            <p:cNvSpPr/>
            <p:nvPr/>
          </p:nvSpPr>
          <p:spPr>
            <a:xfrm>
              <a:off x="1776821" y="787883"/>
              <a:ext cx="1525334" cy="2264131"/>
            </a:xfrm>
            <a:custGeom>
              <a:avLst/>
              <a:gdLst/>
              <a:ahLst/>
              <a:cxnLst/>
              <a:rect l="l" t="t" r="r" b="b"/>
              <a:pathLst>
                <a:path w="1525334" h="2264131">
                  <a:moveTo>
                    <a:pt x="0" y="0"/>
                  </a:moveTo>
                  <a:lnTo>
                    <a:pt x="1525334" y="0"/>
                  </a:lnTo>
                  <a:lnTo>
                    <a:pt x="1525334" y="2264131"/>
                  </a:lnTo>
                  <a:lnTo>
                    <a:pt x="0" y="2264131"/>
                  </a:lnTo>
                  <a:lnTo>
                    <a:pt x="0" y="0"/>
                  </a:lnTo>
                  <a:close/>
                </a:path>
              </a:pathLst>
            </a:custGeom>
            <a:blipFill>
              <a:blip r:embed="rId2">
                <a:extLst>
                  <a:ext uri="{96DAC541-7B7A-43D3-8B79-37D633B846F1}">
                    <asvg:svgBlip xmlns:asvg="http://schemas.microsoft.com/office/drawing/2016/SVG/main" r:embed="rId3"/>
                  </a:ext>
                </a:extLst>
              </a:blip>
              <a:stretch>
                <a:fillRect t="-203606" r="-550428" b="-153238"/>
              </a:stretch>
            </a:blipFill>
          </p:spPr>
          <p:txBody>
            <a:bodyPr/>
            <a:lstStyle/>
            <a:p>
              <a:endParaRPr lang="en-VN"/>
            </a:p>
          </p:txBody>
        </p:sp>
        <p:sp>
          <p:nvSpPr>
            <p:cNvPr id="22" name="Freeform 22"/>
            <p:cNvSpPr/>
            <p:nvPr/>
          </p:nvSpPr>
          <p:spPr>
            <a:xfrm rot="-344133" flipH="1">
              <a:off x="88427" y="57069"/>
              <a:ext cx="1233838" cy="1831448"/>
            </a:xfrm>
            <a:custGeom>
              <a:avLst/>
              <a:gdLst/>
              <a:ahLst/>
              <a:cxnLst/>
              <a:rect l="l" t="t" r="r" b="b"/>
              <a:pathLst>
                <a:path w="1233838" h="1831448">
                  <a:moveTo>
                    <a:pt x="1233838" y="0"/>
                  </a:moveTo>
                  <a:lnTo>
                    <a:pt x="0" y="0"/>
                  </a:lnTo>
                  <a:lnTo>
                    <a:pt x="0" y="1831448"/>
                  </a:lnTo>
                  <a:lnTo>
                    <a:pt x="1233838" y="1831448"/>
                  </a:lnTo>
                  <a:lnTo>
                    <a:pt x="1233838"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en-VN"/>
            </a:p>
          </p:txBody>
        </p:sp>
        <p:sp>
          <p:nvSpPr>
            <p:cNvPr id="23" name="Freeform 23"/>
            <p:cNvSpPr/>
            <p:nvPr/>
          </p:nvSpPr>
          <p:spPr>
            <a:xfrm rot="3285548">
              <a:off x="478006" y="2063882"/>
              <a:ext cx="820601" cy="1387886"/>
            </a:xfrm>
            <a:custGeom>
              <a:avLst/>
              <a:gdLst/>
              <a:ahLst/>
              <a:cxnLst/>
              <a:rect l="l" t="t" r="r" b="b"/>
              <a:pathLst>
                <a:path w="820601" h="1387886">
                  <a:moveTo>
                    <a:pt x="0" y="0"/>
                  </a:moveTo>
                  <a:lnTo>
                    <a:pt x="820600" y="0"/>
                  </a:lnTo>
                  <a:lnTo>
                    <a:pt x="820600" y="1387885"/>
                  </a:lnTo>
                  <a:lnTo>
                    <a:pt x="0" y="1387885"/>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en-VN"/>
            </a:p>
          </p:txBody>
        </p:sp>
      </p:grpSp>
      <p:grpSp>
        <p:nvGrpSpPr>
          <p:cNvPr id="24" name="Group 24"/>
          <p:cNvGrpSpPr/>
          <p:nvPr/>
        </p:nvGrpSpPr>
        <p:grpSpPr>
          <a:xfrm>
            <a:off x="479364" y="864250"/>
            <a:ext cx="2940185" cy="2050779"/>
            <a:chOff x="0" y="0"/>
            <a:chExt cx="3920247" cy="2734372"/>
          </a:xfrm>
        </p:grpSpPr>
        <p:sp>
          <p:nvSpPr>
            <p:cNvPr id="25" name="Freeform 25"/>
            <p:cNvSpPr/>
            <p:nvPr/>
          </p:nvSpPr>
          <p:spPr>
            <a:xfrm rot="5489537">
              <a:off x="2019579" y="-112485"/>
              <a:ext cx="1514543" cy="2248113"/>
            </a:xfrm>
            <a:custGeom>
              <a:avLst/>
              <a:gdLst/>
              <a:ahLst/>
              <a:cxnLst/>
              <a:rect l="l" t="t" r="r" b="b"/>
              <a:pathLst>
                <a:path w="1514543" h="2248113">
                  <a:moveTo>
                    <a:pt x="0" y="0"/>
                  </a:moveTo>
                  <a:lnTo>
                    <a:pt x="1514544" y="0"/>
                  </a:lnTo>
                  <a:lnTo>
                    <a:pt x="1514544" y="2248113"/>
                  </a:lnTo>
                  <a:lnTo>
                    <a:pt x="0" y="2248113"/>
                  </a:lnTo>
                  <a:lnTo>
                    <a:pt x="0" y="0"/>
                  </a:lnTo>
                  <a:close/>
                </a:path>
              </a:pathLst>
            </a:custGeom>
            <a:blipFill>
              <a:blip r:embed="rId8">
                <a:extLst>
                  <a:ext uri="{96DAC541-7B7A-43D3-8B79-37D633B846F1}">
                    <asvg:svgBlip xmlns:asvg="http://schemas.microsoft.com/office/drawing/2016/SVG/main" r:embed="rId9"/>
                  </a:ext>
                </a:extLst>
              </a:blip>
              <a:stretch>
                <a:fillRect t="-203606" r="-550428" b="-153238"/>
              </a:stretch>
            </a:blipFill>
          </p:spPr>
          <p:txBody>
            <a:bodyPr/>
            <a:lstStyle/>
            <a:p>
              <a:endParaRPr lang="en-VN"/>
            </a:p>
          </p:txBody>
        </p:sp>
        <p:sp>
          <p:nvSpPr>
            <p:cNvPr id="26" name="Freeform 26"/>
            <p:cNvSpPr/>
            <p:nvPr/>
          </p:nvSpPr>
          <p:spPr>
            <a:xfrm rot="5145403" flipH="1">
              <a:off x="339523" y="1146973"/>
              <a:ext cx="1225110" cy="1818492"/>
            </a:xfrm>
            <a:custGeom>
              <a:avLst/>
              <a:gdLst/>
              <a:ahLst/>
              <a:cxnLst/>
              <a:rect l="l" t="t" r="r" b="b"/>
              <a:pathLst>
                <a:path w="1225110" h="1818492">
                  <a:moveTo>
                    <a:pt x="1225109" y="0"/>
                  </a:moveTo>
                  <a:lnTo>
                    <a:pt x="0" y="0"/>
                  </a:lnTo>
                  <a:lnTo>
                    <a:pt x="0" y="1818492"/>
                  </a:lnTo>
                  <a:lnTo>
                    <a:pt x="1225109" y="1818492"/>
                  </a:lnTo>
                  <a:lnTo>
                    <a:pt x="1225109"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en-VN"/>
            </a:p>
          </p:txBody>
        </p:sp>
        <p:sp>
          <p:nvSpPr>
            <p:cNvPr id="27" name="Freeform 27"/>
            <p:cNvSpPr/>
            <p:nvPr/>
          </p:nvSpPr>
          <p:spPr>
            <a:xfrm>
              <a:off x="621037" y="0"/>
              <a:ext cx="814795" cy="1378067"/>
            </a:xfrm>
            <a:custGeom>
              <a:avLst/>
              <a:gdLst/>
              <a:ahLst/>
              <a:cxnLst/>
              <a:rect l="l" t="t" r="r" b="b"/>
              <a:pathLst>
                <a:path w="814795" h="1378067">
                  <a:moveTo>
                    <a:pt x="0" y="0"/>
                  </a:moveTo>
                  <a:lnTo>
                    <a:pt x="814795" y="0"/>
                  </a:lnTo>
                  <a:lnTo>
                    <a:pt x="814795" y="1378067"/>
                  </a:lnTo>
                  <a:lnTo>
                    <a:pt x="0" y="1378067"/>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en-VN"/>
            </a:p>
          </p:txBody>
        </p:sp>
      </p:grpSp>
      <p:sp>
        <p:nvSpPr>
          <p:cNvPr id="48" name="Title 9">
            <a:extLst>
              <a:ext uri="{FF2B5EF4-FFF2-40B4-BE49-F238E27FC236}">
                <a16:creationId xmlns:a16="http://schemas.microsoft.com/office/drawing/2014/main" id="{7A8BA1B0-5483-4E7E-81E7-09196C6C1131}"/>
              </a:ext>
            </a:extLst>
          </p:cNvPr>
          <p:cNvSpPr txBox="1">
            <a:spLocks/>
          </p:cNvSpPr>
          <p:nvPr/>
        </p:nvSpPr>
        <p:spPr>
          <a:xfrm>
            <a:off x="1386872" y="214209"/>
            <a:ext cx="15435000" cy="1145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ondrina Solid"/>
              <a:buNone/>
              <a:defRPr sz="70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272727"/>
              </a:buClr>
              <a:buSzPts val="3000"/>
              <a:buFont typeface="Londrina Solid"/>
              <a:buNone/>
              <a:tabLst/>
              <a:defRPr/>
            </a:pPr>
            <a:r>
              <a:rPr lang="en-US" sz="4000" b="1" kern="0" dirty="0" err="1">
                <a:solidFill>
                  <a:srgbClr val="C00000"/>
                </a:solidFill>
                <a:latin typeface="Arial"/>
              </a:rPr>
              <a:t>Em</a:t>
            </a:r>
            <a:r>
              <a:rPr lang="en-US" sz="4000" b="1" kern="0" dirty="0">
                <a:solidFill>
                  <a:srgbClr val="C00000"/>
                </a:solidFill>
                <a:latin typeface="Arial"/>
              </a:rPr>
              <a:t> </a:t>
            </a:r>
            <a:r>
              <a:rPr lang="en-US" sz="4000" b="1" kern="0" dirty="0" err="1">
                <a:solidFill>
                  <a:srgbClr val="C00000"/>
                </a:solidFill>
                <a:latin typeface="Arial"/>
              </a:rPr>
              <a:t>hãy</a:t>
            </a:r>
            <a:r>
              <a:rPr lang="en-US" sz="4000" b="1" kern="0" dirty="0">
                <a:solidFill>
                  <a:srgbClr val="C00000"/>
                </a:solidFill>
                <a:latin typeface="Arial"/>
              </a:rPr>
              <a:t> n</a:t>
            </a:r>
            <a:r>
              <a:rPr kumimoji="0" lang="en-US" sz="4000" b="1" u="none" strike="noStrike" kern="0" cap="none" spc="0" normalizeH="0" baseline="0" noProof="0" dirty="0" err="1">
                <a:ln>
                  <a:noFill/>
                </a:ln>
                <a:solidFill>
                  <a:srgbClr val="C00000"/>
                </a:solidFill>
                <a:effectLst/>
                <a:uLnTx/>
                <a:uFillTx/>
                <a:latin typeface="Arial"/>
                <a:sym typeface="Londrina Solid"/>
              </a:rPr>
              <a:t>hận</a:t>
            </a:r>
            <a:r>
              <a:rPr kumimoji="0" lang="en-US" sz="4000" b="1" u="none" strike="noStrike" kern="0" cap="none" spc="0" normalizeH="0" baseline="0" noProof="0" dirty="0">
                <a:ln>
                  <a:noFill/>
                </a:ln>
                <a:solidFill>
                  <a:srgbClr val="C00000"/>
                </a:solidFill>
                <a:effectLst/>
                <a:uLnTx/>
                <a:uFillTx/>
                <a:latin typeface="Arial"/>
                <a:sym typeface="Londrina Solid"/>
              </a:rPr>
              <a:t> </a:t>
            </a:r>
            <a:r>
              <a:rPr kumimoji="0" lang="en-US" sz="4000" b="1" u="none" strike="noStrike" kern="0" cap="none" spc="0" normalizeH="0" baseline="0" noProof="0" dirty="0" err="1">
                <a:ln>
                  <a:noFill/>
                </a:ln>
                <a:solidFill>
                  <a:srgbClr val="C00000"/>
                </a:solidFill>
                <a:effectLst/>
                <a:uLnTx/>
                <a:uFillTx/>
                <a:latin typeface="Arial"/>
                <a:sym typeface="Londrina Solid"/>
              </a:rPr>
              <a:t>xét</a:t>
            </a:r>
            <a:r>
              <a:rPr kumimoji="0" lang="en-US" sz="4000" b="1" u="none" strike="noStrike" kern="0" cap="none" spc="0" normalizeH="0" noProof="0" dirty="0">
                <a:ln>
                  <a:noFill/>
                </a:ln>
                <a:solidFill>
                  <a:srgbClr val="C00000"/>
                </a:solidFill>
                <a:effectLst/>
                <a:uLnTx/>
                <a:uFillTx/>
                <a:latin typeface="Arial"/>
                <a:sym typeface="Londrina Solid"/>
              </a:rPr>
              <a:t> </a:t>
            </a:r>
            <a:r>
              <a:rPr kumimoji="0" lang="en-US" sz="4000" b="1" u="none" strike="noStrike" kern="0" cap="none" spc="0" normalizeH="0" noProof="0" dirty="0" err="1">
                <a:ln>
                  <a:noFill/>
                </a:ln>
                <a:solidFill>
                  <a:srgbClr val="C00000"/>
                </a:solidFill>
                <a:effectLst/>
                <a:uLnTx/>
                <a:uFillTx/>
                <a:latin typeface="Arial"/>
                <a:sym typeface="Londrina Solid"/>
              </a:rPr>
              <a:t>các</a:t>
            </a:r>
            <a:r>
              <a:rPr kumimoji="0" lang="en-US" sz="4000" b="1" u="none" strike="noStrike" kern="0" cap="none" spc="0" normalizeH="0" noProof="0" dirty="0">
                <a:ln>
                  <a:noFill/>
                </a:ln>
                <a:solidFill>
                  <a:srgbClr val="C00000"/>
                </a:solidFill>
                <a:effectLst/>
                <a:uLnTx/>
                <a:uFillTx/>
                <a:latin typeface="Arial"/>
                <a:sym typeface="Londrina Solid"/>
              </a:rPr>
              <a:t> </a:t>
            </a:r>
            <a:r>
              <a:rPr kumimoji="0" lang="en-US" sz="4000" b="1" u="none" strike="noStrike" kern="0" cap="none" spc="0" normalizeH="0" noProof="0" dirty="0" err="1">
                <a:ln>
                  <a:noFill/>
                </a:ln>
                <a:solidFill>
                  <a:srgbClr val="C00000"/>
                </a:solidFill>
                <a:effectLst/>
                <a:uLnTx/>
                <a:uFillTx/>
                <a:latin typeface="Arial"/>
                <a:sym typeface="Londrina Solid"/>
              </a:rPr>
              <a:t>ý</a:t>
            </a:r>
            <a:r>
              <a:rPr kumimoji="0" lang="en-US" sz="4000" b="1" u="none" strike="noStrike" kern="0" cap="none" spc="0" normalizeH="0" noProof="0" dirty="0">
                <a:ln>
                  <a:noFill/>
                </a:ln>
                <a:solidFill>
                  <a:srgbClr val="C00000"/>
                </a:solidFill>
                <a:effectLst/>
                <a:uLnTx/>
                <a:uFillTx/>
                <a:latin typeface="Arial"/>
                <a:sym typeface="Londrina Solid"/>
              </a:rPr>
              <a:t> </a:t>
            </a:r>
            <a:r>
              <a:rPr kumimoji="0" lang="en-US" sz="4000" b="1" u="none" strike="noStrike" kern="0" cap="none" spc="0" normalizeH="0" noProof="0" dirty="0" err="1">
                <a:ln>
                  <a:noFill/>
                </a:ln>
                <a:solidFill>
                  <a:srgbClr val="C00000"/>
                </a:solidFill>
                <a:effectLst/>
                <a:uLnTx/>
                <a:uFillTx/>
                <a:latin typeface="Arial"/>
                <a:sym typeface="Londrina Solid"/>
              </a:rPr>
              <a:t>kiến</a:t>
            </a:r>
            <a:r>
              <a:rPr kumimoji="0" lang="en-US" sz="4000" b="1" u="none" strike="noStrike" kern="0" cap="none" spc="0" normalizeH="0" noProof="0" dirty="0">
                <a:ln>
                  <a:noFill/>
                </a:ln>
                <a:solidFill>
                  <a:srgbClr val="C00000"/>
                </a:solidFill>
                <a:effectLst/>
                <a:uLnTx/>
                <a:uFillTx/>
                <a:latin typeface="Arial"/>
                <a:sym typeface="Londrina Solid"/>
              </a:rPr>
              <a:t> </a:t>
            </a:r>
            <a:r>
              <a:rPr kumimoji="0" lang="en-US" sz="4000" b="1" u="none" strike="noStrike" kern="0" cap="none" spc="0" normalizeH="0" noProof="0" dirty="0" err="1">
                <a:ln>
                  <a:noFill/>
                </a:ln>
                <a:solidFill>
                  <a:srgbClr val="C00000"/>
                </a:solidFill>
                <a:effectLst/>
                <a:uLnTx/>
                <a:uFillTx/>
                <a:latin typeface="Arial"/>
                <a:sym typeface="Londrina Solid"/>
              </a:rPr>
              <a:t>sau</a:t>
            </a:r>
            <a:endParaRPr kumimoji="0" lang="en-US" sz="4000" b="1" u="none" strike="noStrike" kern="0" cap="none" spc="0" normalizeH="0" baseline="0" noProof="0" dirty="0">
              <a:ln>
                <a:noFill/>
              </a:ln>
              <a:solidFill>
                <a:srgbClr val="C00000"/>
              </a:solidFill>
              <a:effectLst/>
              <a:uLnTx/>
              <a:uFillTx/>
              <a:latin typeface="Arial"/>
              <a:sym typeface="Londrina Solid"/>
            </a:endParaRPr>
          </a:p>
        </p:txBody>
      </p:sp>
      <p:grpSp>
        <p:nvGrpSpPr>
          <p:cNvPr id="53" name="Group 52">
            <a:extLst>
              <a:ext uri="{FF2B5EF4-FFF2-40B4-BE49-F238E27FC236}">
                <a16:creationId xmlns:a16="http://schemas.microsoft.com/office/drawing/2014/main" id="{757414E2-DD92-344A-84CA-BBCC217FFFB4}"/>
              </a:ext>
            </a:extLst>
          </p:cNvPr>
          <p:cNvGrpSpPr/>
          <p:nvPr/>
        </p:nvGrpSpPr>
        <p:grpSpPr>
          <a:xfrm>
            <a:off x="9557600" y="641856"/>
            <a:ext cx="8373165" cy="3651690"/>
            <a:chOff x="4851403" y="865573"/>
            <a:chExt cx="4148785" cy="2034107"/>
          </a:xfrm>
        </p:grpSpPr>
        <p:sp>
          <p:nvSpPr>
            <p:cNvPr id="54" name="Rectangle: Rounded Corners 19">
              <a:extLst>
                <a:ext uri="{FF2B5EF4-FFF2-40B4-BE49-F238E27FC236}">
                  <a16:creationId xmlns:a16="http://schemas.microsoft.com/office/drawing/2014/main" id="{4E3B387D-0F9E-FDA5-A2FF-67DBF8020AD6}"/>
                </a:ext>
              </a:extLst>
            </p:cNvPr>
            <p:cNvSpPr/>
            <p:nvPr/>
          </p:nvSpPr>
          <p:spPr>
            <a:xfrm>
              <a:off x="5042594" y="1271433"/>
              <a:ext cx="3957594" cy="1628247"/>
            </a:xfrm>
            <a:prstGeom prst="roundRect">
              <a:avLst>
                <a:gd name="adj" fmla="val 5542"/>
              </a:avLst>
            </a:prstGeom>
            <a:solidFill>
              <a:srgbClr val="CFD982">
                <a:lumMod val="50000"/>
              </a:srgbClr>
            </a:solidFill>
            <a:ln w="25400" cap="flat" cmpd="sng" algn="ctr">
              <a:no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endParaRPr kumimoji="0" lang="en-US" sz="4000" b="0" i="0" u="none" strike="noStrike" kern="0" cap="none" spc="0" normalizeH="0" baseline="0" noProof="0" dirty="0">
                <a:ln>
                  <a:noFill/>
                </a:ln>
                <a:solidFill>
                  <a:srgbClr val="FFFAEB"/>
                </a:solidFill>
                <a:effectLst/>
                <a:uLnTx/>
                <a:uFillTx/>
                <a:latin typeface="Arial"/>
                <a:ea typeface="SimSun" panose="02010600030101010101" pitchFamily="2" charset="-122"/>
                <a:cs typeface="Times New Roman" panose="02020603050405020304" pitchFamily="18" charset="0"/>
                <a:sym typeface="Arial"/>
              </a:endParaRPr>
            </a:p>
          </p:txBody>
        </p:sp>
        <p:sp>
          <p:nvSpPr>
            <p:cNvPr id="55" name="Rectangle: Rounded Corners 11">
              <a:extLst>
                <a:ext uri="{FF2B5EF4-FFF2-40B4-BE49-F238E27FC236}">
                  <a16:creationId xmlns:a16="http://schemas.microsoft.com/office/drawing/2014/main" id="{512E344C-C865-5ACB-00F2-8262B98F1055}"/>
                </a:ext>
              </a:extLst>
            </p:cNvPr>
            <p:cNvSpPr/>
            <p:nvPr/>
          </p:nvSpPr>
          <p:spPr>
            <a:xfrm>
              <a:off x="4851403" y="1189345"/>
              <a:ext cx="4043968" cy="1598523"/>
            </a:xfrm>
            <a:prstGeom prst="roundRect">
              <a:avLst>
                <a:gd name="adj" fmla="val 5542"/>
              </a:avLst>
            </a:prstGeom>
            <a:solidFill>
              <a:srgbClr val="CFD982">
                <a:lumMod val="40000"/>
                <a:lumOff val="60000"/>
              </a:srgbClr>
            </a:solidFill>
            <a:ln w="25400" cap="flat" cmpd="sng" algn="ctr">
              <a:solidFill>
                <a:srgbClr val="CFD982">
                  <a:lumMod val="50000"/>
                </a:srgbClr>
              </a:solid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Với</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học</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sinh</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chỉ</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có</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việc</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học</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tập</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mới</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cần</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lập</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kế</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hoạch</a:t>
              </a:r>
              <a:endParaRPr kumimoji="0" lang="en-US" sz="4000" b="0" i="0" u="none" strike="noStrike" kern="0" cap="none" spc="0" normalizeH="0" baseline="0" noProof="0" dirty="0">
                <a:ln>
                  <a:noFill/>
                </a:ln>
                <a:solidFill>
                  <a:srgbClr val="FFFAEB"/>
                </a:solidFill>
                <a:effectLst/>
                <a:uLnTx/>
                <a:uFillTx/>
                <a:latin typeface="Arial"/>
                <a:ea typeface="SimSun" panose="02010600030101010101" pitchFamily="2" charset="-122"/>
                <a:cs typeface="Times New Roman" panose="02020603050405020304" pitchFamily="18" charset="0"/>
                <a:sym typeface="Arial"/>
              </a:endParaRPr>
            </a:p>
          </p:txBody>
        </p:sp>
        <p:sp>
          <p:nvSpPr>
            <p:cNvPr id="56" name="Oval 55">
              <a:extLst>
                <a:ext uri="{FF2B5EF4-FFF2-40B4-BE49-F238E27FC236}">
                  <a16:creationId xmlns:a16="http://schemas.microsoft.com/office/drawing/2014/main" id="{3C7A3CD4-7379-AA9B-F1F7-0A84149A55CD}"/>
                </a:ext>
              </a:extLst>
            </p:cNvPr>
            <p:cNvSpPr/>
            <p:nvPr/>
          </p:nvSpPr>
          <p:spPr>
            <a:xfrm>
              <a:off x="6793726" y="865573"/>
              <a:ext cx="434832" cy="474120"/>
            </a:xfrm>
            <a:prstGeom prst="ellipse">
              <a:avLst/>
            </a:prstGeom>
            <a:solidFill>
              <a:srgbClr val="FFFFFF"/>
            </a:solidFill>
            <a:ln w="25400" cap="flat" cmpd="sng" algn="ctr">
              <a:solidFill>
                <a:srgbClr val="CFD982">
                  <a:shade val="15000"/>
                </a:srgbClr>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ysClr val="windowText" lastClr="000000"/>
                  </a:solidFill>
                  <a:effectLst/>
                  <a:uLnTx/>
                  <a:uFillTx/>
                  <a:latin typeface="Arial"/>
                  <a:ea typeface="+mn-ea"/>
                  <a:cs typeface="+mn-cs"/>
                  <a:sym typeface="Arial"/>
                </a:rPr>
                <a:t>2</a:t>
              </a:r>
              <a:endParaRPr kumimoji="0" lang="en-US" sz="2800" b="1" i="0" u="none" strike="noStrike" kern="0" cap="none" spc="0" normalizeH="0" baseline="0" noProof="0" dirty="0">
                <a:ln>
                  <a:noFill/>
                </a:ln>
                <a:solidFill>
                  <a:sysClr val="windowText" lastClr="000000"/>
                </a:solidFill>
                <a:effectLst/>
                <a:uLnTx/>
                <a:uFillTx/>
                <a:latin typeface="Arial"/>
                <a:ea typeface="+mn-ea"/>
                <a:cs typeface="+mn-cs"/>
                <a:sym typeface="Arial"/>
              </a:endParaRPr>
            </a:p>
          </p:txBody>
        </p:sp>
      </p:grpSp>
      <p:grpSp>
        <p:nvGrpSpPr>
          <p:cNvPr id="62" name="Group 61">
            <a:extLst>
              <a:ext uri="{FF2B5EF4-FFF2-40B4-BE49-F238E27FC236}">
                <a16:creationId xmlns:a16="http://schemas.microsoft.com/office/drawing/2014/main" id="{80537C46-F07B-F82A-52D6-5D7BA8E4DCD1}"/>
              </a:ext>
            </a:extLst>
          </p:cNvPr>
          <p:cNvGrpSpPr/>
          <p:nvPr/>
        </p:nvGrpSpPr>
        <p:grpSpPr>
          <a:xfrm>
            <a:off x="9557600" y="4137792"/>
            <a:ext cx="8387531" cy="2729168"/>
            <a:chOff x="4785783" y="3043339"/>
            <a:chExt cx="4314736" cy="1364584"/>
          </a:xfrm>
        </p:grpSpPr>
        <p:sp>
          <p:nvSpPr>
            <p:cNvPr id="63" name="Rectangle: Rounded Corners 20">
              <a:extLst>
                <a:ext uri="{FF2B5EF4-FFF2-40B4-BE49-F238E27FC236}">
                  <a16:creationId xmlns:a16="http://schemas.microsoft.com/office/drawing/2014/main" id="{7EAEB2CD-65A0-1741-9F53-77FE20946C80}"/>
                </a:ext>
              </a:extLst>
            </p:cNvPr>
            <p:cNvSpPr/>
            <p:nvPr/>
          </p:nvSpPr>
          <p:spPr>
            <a:xfrm>
              <a:off x="4984281" y="3307879"/>
              <a:ext cx="4116238" cy="1100044"/>
            </a:xfrm>
            <a:prstGeom prst="roundRect">
              <a:avLst>
                <a:gd name="adj" fmla="val 5542"/>
              </a:avLst>
            </a:prstGeom>
            <a:solidFill>
              <a:srgbClr val="CFD982">
                <a:lumMod val="50000"/>
              </a:srgbClr>
            </a:solidFill>
            <a:ln w="25400" cap="flat" cmpd="sng" algn="ctr">
              <a:no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endParaRPr kumimoji="0" lang="en-US" sz="4000" b="0" i="0" u="none" strike="noStrike" kern="0" cap="none" spc="0" normalizeH="0" baseline="0" noProof="0">
                <a:ln>
                  <a:noFill/>
                </a:ln>
                <a:solidFill>
                  <a:srgbClr val="FFFAEB"/>
                </a:solidFill>
                <a:effectLst/>
                <a:uLnTx/>
                <a:uFillTx/>
                <a:latin typeface="Arial"/>
                <a:ea typeface="SimSun" panose="02010600030101010101" pitchFamily="2" charset="-122"/>
                <a:cs typeface="Times New Roman" panose="02020603050405020304" pitchFamily="18" charset="0"/>
                <a:sym typeface="Arial"/>
              </a:endParaRPr>
            </a:p>
          </p:txBody>
        </p:sp>
        <p:sp>
          <p:nvSpPr>
            <p:cNvPr id="64" name="Rectangle: Rounded Corners 17">
              <a:extLst>
                <a:ext uri="{FF2B5EF4-FFF2-40B4-BE49-F238E27FC236}">
                  <a16:creationId xmlns:a16="http://schemas.microsoft.com/office/drawing/2014/main" id="{951ED51F-60EF-3A46-F0DA-A6FB30A09E30}"/>
                </a:ext>
              </a:extLst>
            </p:cNvPr>
            <p:cNvSpPr/>
            <p:nvPr/>
          </p:nvSpPr>
          <p:spPr>
            <a:xfrm>
              <a:off x="4785783" y="3243421"/>
              <a:ext cx="4198523" cy="1100044"/>
            </a:xfrm>
            <a:prstGeom prst="roundRect">
              <a:avLst>
                <a:gd name="adj" fmla="val 5542"/>
              </a:avLst>
            </a:prstGeom>
            <a:solidFill>
              <a:srgbClr val="CFD982">
                <a:lumMod val="40000"/>
                <a:lumOff val="60000"/>
              </a:srgbClr>
            </a:solidFill>
            <a:ln w="25400" cap="flat" cmpd="sng" algn="ctr">
              <a:solidFill>
                <a:srgbClr val="CFD982">
                  <a:lumMod val="50000"/>
                </a:srgbClr>
              </a:solid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Làm</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việc</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theo</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kế</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hoạch</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là</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cứng</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nhắc</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và</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mất</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đi</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tính</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sáng</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tạo</a:t>
              </a:r>
              <a:r>
                <a:rPr kumimoji="0" lang="en-US" sz="4000" b="0" i="0" u="none" strike="noStrike" kern="0" cap="none" spc="0" normalizeH="0" baseline="0" noProof="0" dirty="0">
                  <a:ln>
                    <a:noFill/>
                  </a:ln>
                  <a:solidFill>
                    <a:srgbClr val="000000"/>
                  </a:solidFill>
                  <a:effectLst/>
                  <a:uLnTx/>
                  <a:uFillTx/>
                  <a:latin typeface="Arial"/>
                  <a:ea typeface="SimSun" panose="02010600030101010101" pitchFamily="2" charset="-122"/>
                  <a:cs typeface="Times New Roman" panose="02020603050405020304" pitchFamily="18" charset="0"/>
                  <a:sym typeface="Arial"/>
                </a:rPr>
                <a:t>.</a:t>
              </a:r>
              <a:endParaRPr kumimoji="0" lang="en-US" sz="4000" b="0" i="0" u="none" strike="noStrike" kern="0" cap="none" spc="0" normalizeH="0" baseline="0" noProof="0" dirty="0">
                <a:ln>
                  <a:noFill/>
                </a:ln>
                <a:solidFill>
                  <a:srgbClr val="FFFAEB"/>
                </a:solidFill>
                <a:effectLst/>
                <a:uLnTx/>
                <a:uFillTx/>
                <a:latin typeface="Arial"/>
                <a:ea typeface="SimSun" panose="02010600030101010101" pitchFamily="2" charset="-122"/>
                <a:cs typeface="Times New Roman" panose="02020603050405020304" pitchFamily="18" charset="0"/>
                <a:sym typeface="Arial"/>
              </a:endParaRPr>
            </a:p>
          </p:txBody>
        </p:sp>
        <p:sp>
          <p:nvSpPr>
            <p:cNvPr id="65" name="Oval 64">
              <a:extLst>
                <a:ext uri="{FF2B5EF4-FFF2-40B4-BE49-F238E27FC236}">
                  <a16:creationId xmlns:a16="http://schemas.microsoft.com/office/drawing/2014/main" id="{267CE72F-39C6-7A8A-C0F6-1D2E987EEF13}"/>
                </a:ext>
              </a:extLst>
            </p:cNvPr>
            <p:cNvSpPr/>
            <p:nvPr/>
          </p:nvSpPr>
          <p:spPr>
            <a:xfrm>
              <a:off x="6791833" y="3043339"/>
              <a:ext cx="403306" cy="403306"/>
            </a:xfrm>
            <a:prstGeom prst="ellipse">
              <a:avLst/>
            </a:prstGeom>
            <a:solidFill>
              <a:srgbClr val="FFFFFF"/>
            </a:solidFill>
            <a:ln w="25400" cap="flat" cmpd="sng" algn="ctr">
              <a:solidFill>
                <a:srgbClr val="CFD982">
                  <a:shade val="15000"/>
                </a:srgbClr>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ysClr val="windowText" lastClr="000000"/>
                  </a:solidFill>
                  <a:effectLst/>
                  <a:uLnTx/>
                  <a:uFillTx/>
                  <a:latin typeface="Arial"/>
                  <a:ea typeface="+mn-ea"/>
                  <a:cs typeface="+mn-cs"/>
                  <a:sym typeface="Arial"/>
                </a:rPr>
                <a:t>4</a:t>
              </a:r>
              <a:endParaRPr kumimoji="0" lang="en-US" sz="2800" b="1" i="0" u="none" strike="noStrike" kern="0" cap="none" spc="0" normalizeH="0" baseline="0" noProof="0">
                <a:ln>
                  <a:noFill/>
                </a:ln>
                <a:solidFill>
                  <a:sysClr val="windowText" lastClr="000000"/>
                </a:solidFill>
                <a:effectLst/>
                <a:uLnTx/>
                <a:uFillTx/>
                <a:latin typeface="Arial"/>
                <a:ea typeface="+mn-ea"/>
                <a:cs typeface="+mn-cs"/>
                <a:sym typeface="Arial"/>
              </a:endParaRPr>
            </a:p>
          </p:txBody>
        </p:sp>
      </p:grpSp>
      <p:grpSp>
        <p:nvGrpSpPr>
          <p:cNvPr id="71" name="Group 70">
            <a:extLst>
              <a:ext uri="{FF2B5EF4-FFF2-40B4-BE49-F238E27FC236}">
                <a16:creationId xmlns:a16="http://schemas.microsoft.com/office/drawing/2014/main" id="{90D3FECE-F602-A1F4-BF9F-87446A4D192A}"/>
              </a:ext>
            </a:extLst>
          </p:cNvPr>
          <p:cNvGrpSpPr/>
          <p:nvPr/>
        </p:nvGrpSpPr>
        <p:grpSpPr>
          <a:xfrm>
            <a:off x="445228" y="596748"/>
            <a:ext cx="8954686" cy="3696800"/>
            <a:chOff x="274188" y="2887699"/>
            <a:chExt cx="4115232" cy="1848400"/>
          </a:xfrm>
        </p:grpSpPr>
        <p:grpSp>
          <p:nvGrpSpPr>
            <p:cNvPr id="72" name="Group 71">
              <a:extLst>
                <a:ext uri="{FF2B5EF4-FFF2-40B4-BE49-F238E27FC236}">
                  <a16:creationId xmlns:a16="http://schemas.microsoft.com/office/drawing/2014/main" id="{02833E4A-12EB-6811-45E0-96A8AEA557FF}"/>
                </a:ext>
              </a:extLst>
            </p:cNvPr>
            <p:cNvGrpSpPr/>
            <p:nvPr/>
          </p:nvGrpSpPr>
          <p:grpSpPr>
            <a:xfrm>
              <a:off x="274188" y="3207516"/>
              <a:ext cx="4115232" cy="1528583"/>
              <a:chOff x="274188" y="3207516"/>
              <a:chExt cx="4115232" cy="1528583"/>
            </a:xfrm>
          </p:grpSpPr>
          <p:sp>
            <p:nvSpPr>
              <p:cNvPr id="74" name="Rectangle: Rounded Corners 21">
                <a:extLst>
                  <a:ext uri="{FF2B5EF4-FFF2-40B4-BE49-F238E27FC236}">
                    <a16:creationId xmlns:a16="http://schemas.microsoft.com/office/drawing/2014/main" id="{5986AA72-746B-9E12-5966-439DD9ECA5A3}"/>
                  </a:ext>
                </a:extLst>
              </p:cNvPr>
              <p:cNvSpPr/>
              <p:nvPr/>
            </p:nvSpPr>
            <p:spPr>
              <a:xfrm>
                <a:off x="378462" y="3307880"/>
                <a:ext cx="4010958" cy="1428219"/>
              </a:xfrm>
              <a:prstGeom prst="roundRect">
                <a:avLst>
                  <a:gd name="adj" fmla="val 5542"/>
                </a:avLst>
              </a:prstGeom>
              <a:solidFill>
                <a:srgbClr val="CFD982">
                  <a:lumMod val="50000"/>
                </a:srgbClr>
              </a:solidFill>
              <a:ln w="25400" cap="flat" cmpd="sng" algn="ctr">
                <a:no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endParaRPr kumimoji="0" lang="en-US" sz="4000" b="0" i="0" u="none" strike="noStrike" kern="0" cap="none" spc="0" normalizeH="0" baseline="0" noProof="0">
                  <a:ln>
                    <a:noFill/>
                  </a:ln>
                  <a:solidFill>
                    <a:srgbClr val="FFFAEB"/>
                  </a:solidFill>
                  <a:effectLst/>
                  <a:uLnTx/>
                  <a:uFillTx/>
                  <a:latin typeface="Arial"/>
                  <a:ea typeface="SimSun" panose="02010600030101010101" pitchFamily="2" charset="-122"/>
                  <a:cs typeface="Times New Roman" panose="02020603050405020304" pitchFamily="18" charset="0"/>
                  <a:sym typeface="Arial"/>
                </a:endParaRPr>
              </a:p>
            </p:txBody>
          </p:sp>
          <p:sp>
            <p:nvSpPr>
              <p:cNvPr id="75" name="Rectangle: Rounded Corners 16">
                <a:extLst>
                  <a:ext uri="{FF2B5EF4-FFF2-40B4-BE49-F238E27FC236}">
                    <a16:creationId xmlns:a16="http://schemas.microsoft.com/office/drawing/2014/main" id="{B0B8D638-0BD0-9FDA-A454-44D35650E3BF}"/>
                  </a:ext>
                </a:extLst>
              </p:cNvPr>
              <p:cNvSpPr/>
              <p:nvPr/>
            </p:nvSpPr>
            <p:spPr>
              <a:xfrm>
                <a:off x="274188" y="3207516"/>
                <a:ext cx="4010958" cy="1428219"/>
              </a:xfrm>
              <a:prstGeom prst="roundRect">
                <a:avLst>
                  <a:gd name="adj" fmla="val 5542"/>
                </a:avLst>
              </a:prstGeom>
              <a:solidFill>
                <a:srgbClr val="CFD982">
                  <a:lumMod val="40000"/>
                  <a:lumOff val="60000"/>
                </a:srgbClr>
              </a:solidFill>
              <a:ln w="25400" cap="flat" cmpd="sng" algn="ctr">
                <a:solidFill>
                  <a:srgbClr val="CFD982">
                    <a:lumMod val="50000"/>
                  </a:srgbClr>
                </a:solid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Làm</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việc</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theo</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kế</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hoạch</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giúp</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tiết</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kiệm</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thời</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gian</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công</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sức</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và</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tiền</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bạc</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của</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bản</a:t>
                </a:r>
                <a:r>
                  <a:rPr lang="en-US" sz="4000" kern="0" dirty="0">
                    <a:solidFill>
                      <a:srgbClr val="000000"/>
                    </a:solidFill>
                    <a:latin typeface="Arial"/>
                    <a:ea typeface="SimSun" panose="02010600030101010101" pitchFamily="2" charset="-122"/>
                    <a:cs typeface="Times New Roman" panose="02020603050405020304" pitchFamily="18" charset="0"/>
                    <a:sym typeface="Arial"/>
                  </a:rPr>
                  <a:t> </a:t>
                </a:r>
                <a:r>
                  <a:rPr lang="en-US" sz="4000" kern="0" dirty="0" err="1">
                    <a:solidFill>
                      <a:srgbClr val="000000"/>
                    </a:solidFill>
                    <a:latin typeface="Arial"/>
                    <a:ea typeface="SimSun" panose="02010600030101010101" pitchFamily="2" charset="-122"/>
                    <a:cs typeface="Times New Roman" panose="02020603050405020304" pitchFamily="18" charset="0"/>
                    <a:sym typeface="Arial"/>
                  </a:rPr>
                  <a:t>thân</a:t>
                </a:r>
                <a:r>
                  <a:rPr lang="en-US" sz="4000" kern="0" dirty="0">
                    <a:solidFill>
                      <a:srgbClr val="000000"/>
                    </a:solidFill>
                    <a:latin typeface="Arial"/>
                    <a:ea typeface="SimSun" panose="02010600030101010101" pitchFamily="2" charset="-122"/>
                    <a:cs typeface="Times New Roman" panose="02020603050405020304" pitchFamily="18" charset="0"/>
                    <a:sym typeface="Arial"/>
                  </a:rPr>
                  <a:t>.</a:t>
                </a:r>
                <a:endParaRPr kumimoji="0" lang="en-US" sz="4000" b="0" i="0" u="none" strike="noStrike" kern="0" cap="none" spc="0" normalizeH="0" baseline="0" noProof="0" dirty="0">
                  <a:ln>
                    <a:noFill/>
                  </a:ln>
                  <a:solidFill>
                    <a:srgbClr val="FFFAEB"/>
                  </a:solidFill>
                  <a:effectLst/>
                  <a:uLnTx/>
                  <a:uFillTx/>
                  <a:latin typeface="Arial"/>
                  <a:ea typeface="SimSun" panose="02010600030101010101" pitchFamily="2" charset="-122"/>
                  <a:cs typeface="Times New Roman" panose="02020603050405020304" pitchFamily="18" charset="0"/>
                  <a:sym typeface="Arial"/>
                </a:endParaRPr>
              </a:p>
            </p:txBody>
          </p:sp>
        </p:grpSp>
        <p:sp>
          <p:nvSpPr>
            <p:cNvPr id="73" name="Oval 72">
              <a:extLst>
                <a:ext uri="{FF2B5EF4-FFF2-40B4-BE49-F238E27FC236}">
                  <a16:creationId xmlns:a16="http://schemas.microsoft.com/office/drawing/2014/main" id="{39C0C3B6-BB9A-880C-5ABE-40A4192E746B}"/>
                </a:ext>
              </a:extLst>
            </p:cNvPr>
            <p:cNvSpPr/>
            <p:nvPr/>
          </p:nvSpPr>
          <p:spPr>
            <a:xfrm>
              <a:off x="2087541" y="2887699"/>
              <a:ext cx="403306" cy="403306"/>
            </a:xfrm>
            <a:prstGeom prst="ellipse">
              <a:avLst/>
            </a:prstGeom>
            <a:solidFill>
              <a:srgbClr val="FFFFFF"/>
            </a:solidFill>
            <a:ln w="25400" cap="flat" cmpd="sng" algn="ctr">
              <a:solidFill>
                <a:srgbClr val="CFD982">
                  <a:shade val="15000"/>
                </a:srgbClr>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ysClr val="windowText" lastClr="000000"/>
                  </a:solidFill>
                  <a:effectLst/>
                  <a:uLnTx/>
                  <a:uFillTx/>
                  <a:latin typeface="Arial"/>
                  <a:ea typeface="+mn-ea"/>
                  <a:cs typeface="+mn-cs"/>
                  <a:sym typeface="Arial"/>
                </a:rPr>
                <a:t>1</a:t>
              </a:r>
              <a:endParaRPr kumimoji="0" lang="en-US" sz="2800" b="1" i="0" u="none" strike="noStrike" kern="0" cap="none" spc="0" normalizeH="0" baseline="0" noProof="0" dirty="0">
                <a:ln>
                  <a:noFill/>
                </a:ln>
                <a:solidFill>
                  <a:sysClr val="windowText" lastClr="000000"/>
                </a:solidFill>
                <a:effectLst/>
                <a:uLnTx/>
                <a:uFillTx/>
                <a:latin typeface="Arial"/>
                <a:ea typeface="+mn-ea"/>
                <a:cs typeface="+mn-cs"/>
                <a:sym typeface="Arial"/>
              </a:endParaRPr>
            </a:p>
          </p:txBody>
        </p:sp>
      </p:grpSp>
      <p:grpSp>
        <p:nvGrpSpPr>
          <p:cNvPr id="81" name="Group 80">
            <a:extLst>
              <a:ext uri="{FF2B5EF4-FFF2-40B4-BE49-F238E27FC236}">
                <a16:creationId xmlns:a16="http://schemas.microsoft.com/office/drawing/2014/main" id="{0486774D-D1C6-971E-EFF0-D016C6069D30}"/>
              </a:ext>
            </a:extLst>
          </p:cNvPr>
          <p:cNvGrpSpPr/>
          <p:nvPr/>
        </p:nvGrpSpPr>
        <p:grpSpPr>
          <a:xfrm>
            <a:off x="479366" y="4137793"/>
            <a:ext cx="8913726" cy="2617652"/>
            <a:chOff x="252141" y="3004883"/>
            <a:chExt cx="4299549" cy="1308826"/>
          </a:xfrm>
        </p:grpSpPr>
        <p:grpSp>
          <p:nvGrpSpPr>
            <p:cNvPr id="82" name="Group 81">
              <a:extLst>
                <a:ext uri="{FF2B5EF4-FFF2-40B4-BE49-F238E27FC236}">
                  <a16:creationId xmlns:a16="http://schemas.microsoft.com/office/drawing/2014/main" id="{65189002-23E0-632C-1C06-4C6B3A56D6B4}"/>
                </a:ext>
              </a:extLst>
            </p:cNvPr>
            <p:cNvGrpSpPr/>
            <p:nvPr/>
          </p:nvGrpSpPr>
          <p:grpSpPr>
            <a:xfrm>
              <a:off x="252141" y="3207516"/>
              <a:ext cx="4299549" cy="1106193"/>
              <a:chOff x="252141" y="3207516"/>
              <a:chExt cx="4299549" cy="1106193"/>
            </a:xfrm>
          </p:grpSpPr>
          <p:sp>
            <p:nvSpPr>
              <p:cNvPr id="84" name="Rectangle: Rounded Corners 21">
                <a:extLst>
                  <a:ext uri="{FF2B5EF4-FFF2-40B4-BE49-F238E27FC236}">
                    <a16:creationId xmlns:a16="http://schemas.microsoft.com/office/drawing/2014/main" id="{C2EF0CAF-A647-45A1-A047-321DFAEDE43D}"/>
                  </a:ext>
                </a:extLst>
              </p:cNvPr>
              <p:cNvSpPr/>
              <p:nvPr/>
            </p:nvSpPr>
            <p:spPr>
              <a:xfrm>
                <a:off x="378461" y="3307880"/>
                <a:ext cx="4173229" cy="1005829"/>
              </a:xfrm>
              <a:prstGeom prst="roundRect">
                <a:avLst>
                  <a:gd name="adj" fmla="val 5542"/>
                </a:avLst>
              </a:prstGeom>
              <a:solidFill>
                <a:srgbClr val="CFD982">
                  <a:lumMod val="50000"/>
                </a:srgbClr>
              </a:solidFill>
              <a:ln w="25400" cap="flat" cmpd="sng" algn="ctr">
                <a:no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endParaRPr kumimoji="0" lang="en-US" sz="4000" b="0" i="0" u="none" strike="noStrike" kern="0" cap="none" spc="0" normalizeH="0" baseline="0" noProof="0">
                  <a:ln>
                    <a:noFill/>
                  </a:ln>
                  <a:solidFill>
                    <a:srgbClr val="FFFAEB"/>
                  </a:solidFill>
                  <a:effectLst/>
                  <a:uLnTx/>
                  <a:uFillTx/>
                  <a:latin typeface="Arial"/>
                  <a:ea typeface="SimSun" panose="02010600030101010101" pitchFamily="2" charset="-122"/>
                  <a:cs typeface="Times New Roman" panose="02020603050405020304" pitchFamily="18" charset="0"/>
                  <a:sym typeface="Arial"/>
                </a:endParaRPr>
              </a:p>
            </p:txBody>
          </p:sp>
          <p:sp>
            <p:nvSpPr>
              <p:cNvPr id="85" name="Rectangle: Rounded Corners 16">
                <a:extLst>
                  <a:ext uri="{FF2B5EF4-FFF2-40B4-BE49-F238E27FC236}">
                    <a16:creationId xmlns:a16="http://schemas.microsoft.com/office/drawing/2014/main" id="{1678BC1E-FB77-4DBF-6CDB-209D8FE794C5}"/>
                  </a:ext>
                </a:extLst>
              </p:cNvPr>
              <p:cNvSpPr/>
              <p:nvPr/>
            </p:nvSpPr>
            <p:spPr>
              <a:xfrm>
                <a:off x="252141" y="3207516"/>
                <a:ext cx="4195277" cy="1005829"/>
              </a:xfrm>
              <a:prstGeom prst="roundRect">
                <a:avLst>
                  <a:gd name="adj" fmla="val 5542"/>
                </a:avLst>
              </a:prstGeom>
              <a:solidFill>
                <a:srgbClr val="CFD982">
                  <a:lumMod val="40000"/>
                  <a:lumOff val="60000"/>
                </a:srgbClr>
              </a:solidFill>
              <a:ln w="25400" cap="flat" cmpd="sng" algn="ctr">
                <a:solidFill>
                  <a:srgbClr val="CFD982">
                    <a:lumMod val="50000"/>
                  </a:srgbClr>
                </a:solid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Đôi</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khi</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phải</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biết</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thay</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đổi</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kế</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hoạch</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để</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phù</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hợp</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với</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hoàn</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cảnh</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đột</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 </a:t>
                </a:r>
                <a:r>
                  <a:rPr kumimoji="0" lang="en-US" sz="4000" b="0" i="0" u="none" strike="noStrike" kern="0" cap="none" spc="0" normalizeH="0" baseline="0" noProof="0" dirty="0" err="1">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xuất</a:t>
                </a:r>
                <a:r>
                  <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rPr>
                  <a:t>.</a:t>
                </a:r>
              </a:p>
            </p:txBody>
          </p:sp>
        </p:grpSp>
        <p:sp>
          <p:nvSpPr>
            <p:cNvPr id="83" name="Oval 82">
              <a:extLst>
                <a:ext uri="{FF2B5EF4-FFF2-40B4-BE49-F238E27FC236}">
                  <a16:creationId xmlns:a16="http://schemas.microsoft.com/office/drawing/2014/main" id="{E5D47915-E754-A220-59EB-6D721E803820}"/>
                </a:ext>
              </a:extLst>
            </p:cNvPr>
            <p:cNvSpPr/>
            <p:nvPr/>
          </p:nvSpPr>
          <p:spPr>
            <a:xfrm>
              <a:off x="2138951" y="3004883"/>
              <a:ext cx="403306" cy="403306"/>
            </a:xfrm>
            <a:prstGeom prst="ellipse">
              <a:avLst/>
            </a:prstGeom>
            <a:solidFill>
              <a:srgbClr val="FFFFFF"/>
            </a:solidFill>
            <a:ln w="25400" cap="flat" cmpd="sng" algn="ctr">
              <a:solidFill>
                <a:srgbClr val="CFD982">
                  <a:shade val="15000"/>
                </a:srgbClr>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ysClr val="windowText" lastClr="000000"/>
                  </a:solidFill>
                  <a:effectLst/>
                  <a:uLnTx/>
                  <a:uFillTx/>
                  <a:latin typeface="Arial"/>
                  <a:ea typeface="+mn-ea"/>
                  <a:cs typeface="+mn-cs"/>
                  <a:sym typeface="Arial"/>
                </a:rPr>
                <a:t>3</a:t>
              </a:r>
              <a:endParaRPr kumimoji="0" lang="en-US" sz="2800" b="1" i="0" u="none" strike="noStrike" kern="0" cap="none" spc="0" normalizeH="0" baseline="0" noProof="0" dirty="0">
                <a:ln>
                  <a:noFill/>
                </a:ln>
                <a:solidFill>
                  <a:sysClr val="windowText" lastClr="000000"/>
                </a:solidFill>
                <a:effectLst/>
                <a:uLnTx/>
                <a:uFillTx/>
                <a:latin typeface="Arial"/>
                <a:ea typeface="+mn-ea"/>
                <a:cs typeface="+mn-cs"/>
                <a:sym typeface="Arial"/>
              </a:endParaRPr>
            </a:p>
          </p:txBody>
        </p:sp>
      </p:grpSp>
      <p:grpSp>
        <p:nvGrpSpPr>
          <p:cNvPr id="86" name="Group 85">
            <a:extLst>
              <a:ext uri="{FF2B5EF4-FFF2-40B4-BE49-F238E27FC236}">
                <a16:creationId xmlns:a16="http://schemas.microsoft.com/office/drawing/2014/main" id="{D258F403-B0C6-80F4-BED1-08CE34BFB19F}"/>
              </a:ext>
            </a:extLst>
          </p:cNvPr>
          <p:cNvGrpSpPr/>
          <p:nvPr/>
        </p:nvGrpSpPr>
        <p:grpSpPr>
          <a:xfrm>
            <a:off x="445228" y="6738044"/>
            <a:ext cx="9078236" cy="3367788"/>
            <a:chOff x="217409" y="3052205"/>
            <a:chExt cx="4172011" cy="1683894"/>
          </a:xfrm>
        </p:grpSpPr>
        <p:grpSp>
          <p:nvGrpSpPr>
            <p:cNvPr id="87" name="Group 86">
              <a:extLst>
                <a:ext uri="{FF2B5EF4-FFF2-40B4-BE49-F238E27FC236}">
                  <a16:creationId xmlns:a16="http://schemas.microsoft.com/office/drawing/2014/main" id="{78584DD3-8939-A189-4A52-03B408EFF091}"/>
                </a:ext>
              </a:extLst>
            </p:cNvPr>
            <p:cNvGrpSpPr/>
            <p:nvPr/>
          </p:nvGrpSpPr>
          <p:grpSpPr>
            <a:xfrm>
              <a:off x="217409" y="3207516"/>
              <a:ext cx="4172011" cy="1528583"/>
              <a:chOff x="217409" y="3207516"/>
              <a:chExt cx="4172011" cy="1528583"/>
            </a:xfrm>
          </p:grpSpPr>
          <p:sp>
            <p:nvSpPr>
              <p:cNvPr id="89" name="Rectangle: Rounded Corners 21">
                <a:extLst>
                  <a:ext uri="{FF2B5EF4-FFF2-40B4-BE49-F238E27FC236}">
                    <a16:creationId xmlns:a16="http://schemas.microsoft.com/office/drawing/2014/main" id="{28EBE3A2-A7BF-F0C3-18CC-AB956DC2A3C9}"/>
                  </a:ext>
                </a:extLst>
              </p:cNvPr>
              <p:cNvSpPr/>
              <p:nvPr/>
            </p:nvSpPr>
            <p:spPr>
              <a:xfrm>
                <a:off x="378462" y="3307880"/>
                <a:ext cx="4010958" cy="1428219"/>
              </a:xfrm>
              <a:prstGeom prst="roundRect">
                <a:avLst>
                  <a:gd name="adj" fmla="val 5542"/>
                </a:avLst>
              </a:prstGeom>
              <a:solidFill>
                <a:srgbClr val="CFD982">
                  <a:lumMod val="50000"/>
                </a:srgbClr>
              </a:solidFill>
              <a:ln w="25400" cap="flat" cmpd="sng" algn="ctr">
                <a:no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endParaRPr kumimoji="0" lang="en-US" sz="4000" b="0" i="0" u="none" strike="noStrike" kern="0" cap="none" spc="0" normalizeH="0" baseline="0" noProof="0">
                  <a:ln>
                    <a:noFill/>
                  </a:ln>
                  <a:solidFill>
                    <a:srgbClr val="FFFAEB"/>
                  </a:solidFill>
                  <a:effectLst/>
                  <a:uLnTx/>
                  <a:uFillTx/>
                  <a:latin typeface="Arial"/>
                  <a:ea typeface="SimSun" panose="02010600030101010101" pitchFamily="2" charset="-122"/>
                  <a:cs typeface="Times New Roman" panose="02020603050405020304" pitchFamily="18" charset="0"/>
                  <a:sym typeface="Arial"/>
                </a:endParaRPr>
              </a:p>
            </p:txBody>
          </p:sp>
          <p:sp>
            <p:nvSpPr>
              <p:cNvPr id="90" name="Rectangle: Rounded Corners 16">
                <a:extLst>
                  <a:ext uri="{FF2B5EF4-FFF2-40B4-BE49-F238E27FC236}">
                    <a16:creationId xmlns:a16="http://schemas.microsoft.com/office/drawing/2014/main" id="{AB0C6F8A-0580-DBB8-26A5-DB8A6882F4BA}"/>
                  </a:ext>
                </a:extLst>
              </p:cNvPr>
              <p:cNvSpPr/>
              <p:nvPr/>
            </p:nvSpPr>
            <p:spPr>
              <a:xfrm>
                <a:off x="217409" y="3207516"/>
                <a:ext cx="4067737" cy="1428219"/>
              </a:xfrm>
              <a:prstGeom prst="roundRect">
                <a:avLst>
                  <a:gd name="adj" fmla="val 5542"/>
                </a:avLst>
              </a:prstGeom>
              <a:solidFill>
                <a:srgbClr val="CFD982">
                  <a:lumMod val="40000"/>
                  <a:lumOff val="60000"/>
                </a:srgbClr>
              </a:solidFill>
              <a:ln w="25400" cap="flat" cmpd="sng" algn="ctr">
                <a:solidFill>
                  <a:srgbClr val="CFD982">
                    <a:lumMod val="50000"/>
                  </a:srgbClr>
                </a:solid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Kế</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hoạch</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cá</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nhân</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có</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thể</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chia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làm</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các</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loại</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kế</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hoạch</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ngắn</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hạn</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kế</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hoạch</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trung</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hạn</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và</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kế</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hoạch</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dài</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hạn</a:t>
                </a:r>
                <a:endPar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endParaRPr>
              </a:p>
            </p:txBody>
          </p:sp>
        </p:grpSp>
        <p:sp>
          <p:nvSpPr>
            <p:cNvPr id="88" name="Oval 87">
              <a:extLst>
                <a:ext uri="{FF2B5EF4-FFF2-40B4-BE49-F238E27FC236}">
                  <a16:creationId xmlns:a16="http://schemas.microsoft.com/office/drawing/2014/main" id="{5486B8F8-49C0-6C34-7E9D-0263CD95E754}"/>
                </a:ext>
              </a:extLst>
            </p:cNvPr>
            <p:cNvSpPr/>
            <p:nvPr/>
          </p:nvSpPr>
          <p:spPr>
            <a:xfrm>
              <a:off x="2030762" y="3052205"/>
              <a:ext cx="403306" cy="403306"/>
            </a:xfrm>
            <a:prstGeom prst="ellipse">
              <a:avLst/>
            </a:prstGeom>
            <a:solidFill>
              <a:srgbClr val="FFFFFF"/>
            </a:solidFill>
            <a:ln w="25400" cap="flat" cmpd="sng" algn="ctr">
              <a:solidFill>
                <a:srgbClr val="CFD982">
                  <a:shade val="15000"/>
                </a:srgbClr>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r>
                <a:rPr lang="en-US" sz="4000" b="1" kern="0" dirty="0">
                  <a:solidFill>
                    <a:sysClr val="windowText" lastClr="000000"/>
                  </a:solidFill>
                  <a:latin typeface="Arial"/>
                  <a:sym typeface="Arial"/>
                </a:rPr>
                <a:t>5</a:t>
              </a:r>
              <a:endParaRPr kumimoji="0" lang="en-US" sz="2800" b="1" i="0" u="none" strike="noStrike" kern="0" cap="none" spc="0" normalizeH="0" baseline="0" noProof="0" dirty="0">
                <a:ln>
                  <a:noFill/>
                </a:ln>
                <a:solidFill>
                  <a:sysClr val="windowText" lastClr="000000"/>
                </a:solidFill>
                <a:effectLst/>
                <a:uLnTx/>
                <a:uFillTx/>
                <a:latin typeface="Arial"/>
                <a:ea typeface="+mn-ea"/>
                <a:cs typeface="+mn-cs"/>
                <a:sym typeface="Arial"/>
              </a:endParaRPr>
            </a:p>
          </p:txBody>
        </p:sp>
      </p:grpSp>
      <p:grpSp>
        <p:nvGrpSpPr>
          <p:cNvPr id="91" name="Group 90">
            <a:extLst>
              <a:ext uri="{FF2B5EF4-FFF2-40B4-BE49-F238E27FC236}">
                <a16:creationId xmlns:a16="http://schemas.microsoft.com/office/drawing/2014/main" id="{D96FBCE7-6D7E-0F0E-5ECE-2E17721116F5}"/>
              </a:ext>
            </a:extLst>
          </p:cNvPr>
          <p:cNvGrpSpPr/>
          <p:nvPr/>
        </p:nvGrpSpPr>
        <p:grpSpPr>
          <a:xfrm>
            <a:off x="9622038" y="6788855"/>
            <a:ext cx="8287091" cy="3313978"/>
            <a:chOff x="290427" y="3041769"/>
            <a:chExt cx="4120598" cy="1656989"/>
          </a:xfrm>
        </p:grpSpPr>
        <p:grpSp>
          <p:nvGrpSpPr>
            <p:cNvPr id="92" name="Group 91">
              <a:extLst>
                <a:ext uri="{FF2B5EF4-FFF2-40B4-BE49-F238E27FC236}">
                  <a16:creationId xmlns:a16="http://schemas.microsoft.com/office/drawing/2014/main" id="{0AC8D4B7-35E1-CAC8-A213-AEC3DAA765AE}"/>
                </a:ext>
              </a:extLst>
            </p:cNvPr>
            <p:cNvGrpSpPr/>
            <p:nvPr/>
          </p:nvGrpSpPr>
          <p:grpSpPr>
            <a:xfrm>
              <a:off x="290427" y="3173680"/>
              <a:ext cx="4120598" cy="1525078"/>
              <a:chOff x="290427" y="3173680"/>
              <a:chExt cx="4120598" cy="1525078"/>
            </a:xfrm>
          </p:grpSpPr>
          <p:sp>
            <p:nvSpPr>
              <p:cNvPr id="94" name="Rectangle: Rounded Corners 21">
                <a:extLst>
                  <a:ext uri="{FF2B5EF4-FFF2-40B4-BE49-F238E27FC236}">
                    <a16:creationId xmlns:a16="http://schemas.microsoft.com/office/drawing/2014/main" id="{5C229AC8-F6E9-15F6-2B6B-81CEEE625569}"/>
                  </a:ext>
                </a:extLst>
              </p:cNvPr>
              <p:cNvSpPr/>
              <p:nvPr/>
            </p:nvSpPr>
            <p:spPr>
              <a:xfrm>
                <a:off x="432349" y="3307880"/>
                <a:ext cx="3978676" cy="1390878"/>
              </a:xfrm>
              <a:prstGeom prst="roundRect">
                <a:avLst>
                  <a:gd name="adj" fmla="val 5542"/>
                </a:avLst>
              </a:prstGeom>
              <a:solidFill>
                <a:srgbClr val="CFD982">
                  <a:lumMod val="50000"/>
                </a:srgbClr>
              </a:solidFill>
              <a:ln w="25400" cap="flat" cmpd="sng" algn="ctr">
                <a:no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endParaRPr kumimoji="0" lang="en-US" sz="4000" b="0" i="0" u="none" strike="noStrike" kern="0" cap="none" spc="0" normalizeH="0" baseline="0" noProof="0">
                  <a:ln>
                    <a:noFill/>
                  </a:ln>
                  <a:solidFill>
                    <a:srgbClr val="FFFAEB"/>
                  </a:solidFill>
                  <a:effectLst/>
                  <a:uLnTx/>
                  <a:uFillTx/>
                  <a:latin typeface="Arial"/>
                  <a:ea typeface="SimSun" panose="02010600030101010101" pitchFamily="2" charset="-122"/>
                  <a:cs typeface="Times New Roman" panose="02020603050405020304" pitchFamily="18" charset="0"/>
                  <a:sym typeface="Arial"/>
                </a:endParaRPr>
              </a:p>
            </p:txBody>
          </p:sp>
          <p:sp>
            <p:nvSpPr>
              <p:cNvPr id="95" name="Rectangle: Rounded Corners 16">
                <a:extLst>
                  <a:ext uri="{FF2B5EF4-FFF2-40B4-BE49-F238E27FC236}">
                    <a16:creationId xmlns:a16="http://schemas.microsoft.com/office/drawing/2014/main" id="{E0731700-C38E-8088-B0DF-708FB2563B10}"/>
                  </a:ext>
                </a:extLst>
              </p:cNvPr>
              <p:cNvSpPr/>
              <p:nvPr/>
            </p:nvSpPr>
            <p:spPr>
              <a:xfrm>
                <a:off x="290427" y="3173680"/>
                <a:ext cx="4008269" cy="1428219"/>
              </a:xfrm>
              <a:prstGeom prst="roundRect">
                <a:avLst>
                  <a:gd name="adj" fmla="val 5542"/>
                </a:avLst>
              </a:prstGeom>
              <a:solidFill>
                <a:srgbClr val="CFD982">
                  <a:lumMod val="40000"/>
                  <a:lumOff val="60000"/>
                </a:srgbClr>
              </a:solidFill>
              <a:ln w="25400" cap="flat" cmpd="sng" algn="ctr">
                <a:solidFill>
                  <a:srgbClr val="CFD982">
                    <a:lumMod val="50000"/>
                  </a:srgbClr>
                </a:solidFill>
                <a:prstDash val="lgDash"/>
              </a:ln>
              <a:effectLst/>
            </p:spPr>
            <p:txBody>
              <a:bodyPr rtlCol="0" anchor="ctr"/>
              <a:lstStyle/>
              <a:p>
                <a:pPr marL="0" marR="0" lvl="0" indent="0" algn="just" defTabSz="1828800" eaLnBrk="1" fontAlgn="auto" latinLnBrk="0" hangingPunct="1">
                  <a:lnSpc>
                    <a:spcPct val="150000"/>
                  </a:lnSpc>
                  <a:spcBef>
                    <a:spcPts val="0"/>
                  </a:spcBef>
                  <a:spcAft>
                    <a:spcPts val="200"/>
                  </a:spcAft>
                  <a:buClr>
                    <a:srgbClr val="000000"/>
                  </a:buClr>
                  <a:buSzTx/>
                  <a:buFontTx/>
                  <a:buNone/>
                  <a:tabLst/>
                  <a:defRPr/>
                </a:pP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Việc</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thực</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hiện</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kế</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hoạch</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cá</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nhân</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cũng</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cần</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sự</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hỗ</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trợ</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của</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người</a:t>
                </a:r>
                <a:r>
                  <a:rPr lang="en-US" sz="4000" kern="0" dirty="0">
                    <a:solidFill>
                      <a:srgbClr val="272727"/>
                    </a:solidFill>
                    <a:latin typeface="Arial"/>
                    <a:ea typeface="SimSun" panose="02010600030101010101" pitchFamily="2" charset="-122"/>
                    <a:cs typeface="Times New Roman" panose="02020603050405020304" pitchFamily="18" charset="0"/>
                    <a:sym typeface="Arial"/>
                  </a:rPr>
                  <a:t> </a:t>
                </a:r>
                <a:r>
                  <a:rPr lang="en-US" sz="4000" kern="0" dirty="0" err="1">
                    <a:solidFill>
                      <a:srgbClr val="272727"/>
                    </a:solidFill>
                    <a:latin typeface="Arial"/>
                    <a:ea typeface="SimSun" panose="02010600030101010101" pitchFamily="2" charset="-122"/>
                    <a:cs typeface="Times New Roman" panose="02020603050405020304" pitchFamily="18" charset="0"/>
                    <a:sym typeface="Arial"/>
                  </a:rPr>
                  <a:t>lớn</a:t>
                </a:r>
                <a:r>
                  <a:rPr lang="en-US" sz="4000" kern="0" dirty="0">
                    <a:solidFill>
                      <a:srgbClr val="272727"/>
                    </a:solidFill>
                    <a:latin typeface="Arial"/>
                    <a:ea typeface="SimSun" panose="02010600030101010101" pitchFamily="2" charset="-122"/>
                    <a:cs typeface="Times New Roman" panose="02020603050405020304" pitchFamily="18" charset="0"/>
                    <a:sym typeface="Arial"/>
                  </a:rPr>
                  <a:t>.</a:t>
                </a:r>
                <a:endParaRPr kumimoji="0" lang="en-US" sz="4000" b="0" i="0" u="none" strike="noStrike" kern="0" cap="none" spc="0" normalizeH="0" baseline="0" noProof="0" dirty="0">
                  <a:ln>
                    <a:noFill/>
                  </a:ln>
                  <a:solidFill>
                    <a:srgbClr val="272727"/>
                  </a:solidFill>
                  <a:effectLst/>
                  <a:uLnTx/>
                  <a:uFillTx/>
                  <a:latin typeface="Arial"/>
                  <a:ea typeface="SimSun" panose="02010600030101010101" pitchFamily="2" charset="-122"/>
                  <a:cs typeface="Times New Roman" panose="02020603050405020304" pitchFamily="18" charset="0"/>
                  <a:sym typeface="Arial"/>
                </a:endParaRPr>
              </a:p>
            </p:txBody>
          </p:sp>
        </p:grpSp>
        <p:sp>
          <p:nvSpPr>
            <p:cNvPr id="93" name="Oval 92">
              <a:extLst>
                <a:ext uri="{FF2B5EF4-FFF2-40B4-BE49-F238E27FC236}">
                  <a16:creationId xmlns:a16="http://schemas.microsoft.com/office/drawing/2014/main" id="{2C52715B-12AA-9A71-1CD5-A94365C25D82}"/>
                </a:ext>
              </a:extLst>
            </p:cNvPr>
            <p:cNvSpPr/>
            <p:nvPr/>
          </p:nvSpPr>
          <p:spPr>
            <a:xfrm>
              <a:off x="2208971" y="3041769"/>
              <a:ext cx="403306" cy="403306"/>
            </a:xfrm>
            <a:prstGeom prst="ellipse">
              <a:avLst/>
            </a:prstGeom>
            <a:solidFill>
              <a:srgbClr val="FFFFFF"/>
            </a:solidFill>
            <a:ln w="25400" cap="flat" cmpd="sng" algn="ctr">
              <a:solidFill>
                <a:srgbClr val="CFD982">
                  <a:shade val="15000"/>
                </a:srgbClr>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r>
                <a:rPr lang="en-US" sz="4000" b="1" kern="0" dirty="0">
                  <a:solidFill>
                    <a:sysClr val="windowText" lastClr="000000"/>
                  </a:solidFill>
                  <a:latin typeface="Arial"/>
                  <a:sym typeface="Arial"/>
                </a:rPr>
                <a:t>6</a:t>
              </a:r>
              <a:endParaRPr kumimoji="0" lang="en-US" sz="2800" b="1" i="0" u="none" strike="noStrike" kern="0" cap="none" spc="0" normalizeH="0" baseline="0" noProof="0" dirty="0">
                <a:ln>
                  <a:noFill/>
                </a:ln>
                <a:solidFill>
                  <a:sysClr val="windowText" lastClr="000000"/>
                </a:solidFill>
                <a:effectLst/>
                <a:uLnTx/>
                <a:uFillTx/>
                <a:latin typeface="Arial"/>
                <a:ea typeface="+mn-ea"/>
                <a:cs typeface="+mn-cs"/>
                <a:sym typeface="Aria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linds(horizont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checkerboard(across)">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 calcmode="lin" valueType="num">
                                      <p:cBhvr additive="base">
                                        <p:cTn id="17" dur="500" fill="hold"/>
                                        <p:tgtEl>
                                          <p:spTgt spid="81"/>
                                        </p:tgtEl>
                                        <p:attrNameLst>
                                          <p:attrName>ppt_x</p:attrName>
                                        </p:attrNameLst>
                                      </p:cBhvr>
                                      <p:tavLst>
                                        <p:tav tm="0">
                                          <p:val>
                                            <p:strVal val="#ppt_x"/>
                                          </p:val>
                                        </p:tav>
                                        <p:tav tm="100000">
                                          <p:val>
                                            <p:strVal val="#ppt_x"/>
                                          </p:val>
                                        </p:tav>
                                      </p:tavLst>
                                    </p:anim>
                                    <p:anim calcmode="lin" valueType="num">
                                      <p:cBhvr additive="base">
                                        <p:cTn id="18"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6"/>
                                        </p:tgtEl>
                                        <p:attrNameLst>
                                          <p:attrName>style.visibility</p:attrName>
                                        </p:attrNameLst>
                                      </p:cBhvr>
                                      <p:to>
                                        <p:strVal val="visible"/>
                                      </p:to>
                                    </p:set>
                                    <p:anim calcmode="lin" valueType="num">
                                      <p:cBhvr additive="base">
                                        <p:cTn id="29" dur="500" fill="hold"/>
                                        <p:tgtEl>
                                          <p:spTgt spid="86"/>
                                        </p:tgtEl>
                                        <p:attrNameLst>
                                          <p:attrName>ppt_x</p:attrName>
                                        </p:attrNameLst>
                                      </p:cBhvr>
                                      <p:tavLst>
                                        <p:tav tm="0">
                                          <p:val>
                                            <p:strVal val="#ppt_x"/>
                                          </p:val>
                                        </p:tav>
                                        <p:tav tm="100000">
                                          <p:val>
                                            <p:strVal val="#ppt_x"/>
                                          </p:val>
                                        </p:tav>
                                      </p:tavLst>
                                    </p:anim>
                                    <p:anim calcmode="lin" valueType="num">
                                      <p:cBhvr additive="base">
                                        <p:cTn id="30"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strips(downLeft)">
                                      <p:cBhvr>
                                        <p:cTn id="3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823146">
            <a:off x="16664516" y="18828"/>
            <a:ext cx="2886688" cy="2993402"/>
          </a:xfrm>
          <a:custGeom>
            <a:avLst/>
            <a:gdLst/>
            <a:ahLst/>
            <a:cxnLst/>
            <a:rect l="l" t="t" r="r" b="b"/>
            <a:pathLst>
              <a:path w="2886688" h="2993402">
                <a:moveTo>
                  <a:pt x="0" y="0"/>
                </a:moveTo>
                <a:lnTo>
                  <a:pt x="2886688" y="0"/>
                </a:lnTo>
                <a:lnTo>
                  <a:pt x="2886688" y="2993402"/>
                </a:lnTo>
                <a:lnTo>
                  <a:pt x="0" y="2993402"/>
                </a:lnTo>
                <a:lnTo>
                  <a:pt x="0" y="0"/>
                </a:lnTo>
                <a:close/>
              </a:path>
            </a:pathLst>
          </a:custGeom>
          <a:blipFill>
            <a:blip r:embed="rId2">
              <a:extLst>
                <a:ext uri="{96DAC541-7B7A-43D3-8B79-37D633B846F1}">
                  <asvg:svgBlip xmlns:asvg="http://schemas.microsoft.com/office/drawing/2016/SVG/main" r:embed="rId3"/>
                </a:ext>
              </a:extLst>
            </a:blip>
            <a:stretch>
              <a:fillRect l="-30939"/>
            </a:stretch>
          </a:blipFill>
        </p:spPr>
        <p:txBody>
          <a:bodyPr/>
          <a:lstStyle/>
          <a:p>
            <a:endParaRPr lang="en-VN"/>
          </a:p>
        </p:txBody>
      </p:sp>
      <p:sp>
        <p:nvSpPr>
          <p:cNvPr id="13" name="Freeform 13"/>
          <p:cNvSpPr/>
          <p:nvPr/>
        </p:nvSpPr>
        <p:spPr>
          <a:xfrm rot="-2891178">
            <a:off x="497094" y="1325520"/>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VN"/>
          </a:p>
        </p:txBody>
      </p:sp>
      <p:sp>
        <p:nvSpPr>
          <p:cNvPr id="14" name="Freeform 14"/>
          <p:cNvSpPr/>
          <p:nvPr/>
        </p:nvSpPr>
        <p:spPr>
          <a:xfrm rot="2508821">
            <a:off x="2213907" y="507505"/>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VN"/>
          </a:p>
        </p:txBody>
      </p:sp>
      <p:sp>
        <p:nvSpPr>
          <p:cNvPr id="15" name="Freeform 15"/>
          <p:cNvSpPr/>
          <p:nvPr/>
        </p:nvSpPr>
        <p:spPr>
          <a:xfrm rot="9091394">
            <a:off x="14150804" y="-994023"/>
            <a:ext cx="2396390" cy="3595097"/>
          </a:xfrm>
          <a:custGeom>
            <a:avLst/>
            <a:gdLst/>
            <a:ahLst/>
            <a:cxnLst/>
            <a:rect l="l" t="t" r="r" b="b"/>
            <a:pathLst>
              <a:path w="2396390" h="3595097">
                <a:moveTo>
                  <a:pt x="0" y="0"/>
                </a:moveTo>
                <a:lnTo>
                  <a:pt x="2396390" y="0"/>
                </a:lnTo>
                <a:lnTo>
                  <a:pt x="2396390" y="3595097"/>
                </a:lnTo>
                <a:lnTo>
                  <a:pt x="0" y="3595097"/>
                </a:lnTo>
                <a:lnTo>
                  <a:pt x="0" y="0"/>
                </a:lnTo>
                <a:close/>
              </a:path>
            </a:pathLst>
          </a:custGeom>
          <a:blipFill>
            <a:blip r:embed="rId2">
              <a:extLst>
                <a:ext uri="{96DAC541-7B7A-43D3-8B79-37D633B846F1}">
                  <asvg:svgBlip xmlns:asvg="http://schemas.microsoft.com/office/drawing/2016/SVG/main" r:embed="rId3"/>
                </a:ext>
              </a:extLst>
            </a:blip>
            <a:stretch>
              <a:fillRect l="-44760" r="-44673"/>
            </a:stretch>
          </a:blipFill>
        </p:spPr>
        <p:txBody>
          <a:bodyPr/>
          <a:lstStyle/>
          <a:p>
            <a:endParaRPr lang="en-VN"/>
          </a:p>
        </p:txBody>
      </p:sp>
      <p:pic>
        <p:nvPicPr>
          <p:cNvPr id="1026" name="Picture 2" descr="Đồ Chơi Trẻ Em Joy">
            <a:extLst>
              <a:ext uri="{FF2B5EF4-FFF2-40B4-BE49-F238E27FC236}">
                <a16:creationId xmlns:a16="http://schemas.microsoft.com/office/drawing/2014/main" id="{AE0F58F6-B95A-0381-8ACB-64816ACDFC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718"/>
          <a:stretch/>
        </p:blipFill>
        <p:spPr bwMode="auto">
          <a:xfrm>
            <a:off x="10746688" y="3953344"/>
            <a:ext cx="5384018" cy="5103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ounded Rectangle 15">
            <a:extLst>
              <a:ext uri="{FF2B5EF4-FFF2-40B4-BE49-F238E27FC236}">
                <a16:creationId xmlns:a16="http://schemas.microsoft.com/office/drawing/2014/main" id="{E9319CE6-DF2F-DB2E-5EAE-4BD1FC91ED48}"/>
              </a:ext>
            </a:extLst>
          </p:cNvPr>
          <p:cNvSpPr/>
          <p:nvPr/>
        </p:nvSpPr>
        <p:spPr>
          <a:xfrm>
            <a:off x="2022009" y="4195816"/>
            <a:ext cx="8001000" cy="472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571500" indent="-571500" algn="just">
              <a:lnSpc>
                <a:spcPct val="150000"/>
              </a:lnSpc>
              <a:spcAft>
                <a:spcPts val="100"/>
              </a:spcAft>
              <a:buFont typeface="Arial" panose="020B0604020202020204" pitchFamily="34" charset="0"/>
              <a:buChar char="•"/>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latin typeface="Arial" panose="020B0604020202020204" pitchFamily="34" charset="0"/>
              <a:ea typeface="SimSun" panose="02010600030101010101" pitchFamily="2" charset="-122"/>
              <a:cs typeface="Arial" panose="020B0604020202020204" pitchFamily="34" charset="0"/>
            </a:endParaRPr>
          </a:p>
          <a:p>
            <a:pPr marL="571500" indent="-571500" algn="just">
              <a:lnSpc>
                <a:spcPct val="150000"/>
              </a:lnSpc>
              <a:spcAft>
                <a:spcPts val="100"/>
              </a:spcAft>
              <a:buFont typeface="Arial" panose="020B0604020202020204" pitchFamily="34" charset="0"/>
              <a:buChar char="•"/>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latin typeface="Arial" panose="020B0604020202020204" pitchFamily="34" charset="0"/>
              <a:ea typeface="SimSun" panose="02010600030101010101" pitchFamily="2" charset="-122"/>
              <a:cs typeface="Arial" panose="020B0604020202020204" pitchFamily="34" charset="0"/>
            </a:endParaRPr>
          </a:p>
          <a:p>
            <a:pPr marL="571500" indent="-571500" algn="just">
              <a:lnSpc>
                <a:spcPct val="150000"/>
              </a:lnSpc>
              <a:spcAft>
                <a:spcPts val="100"/>
              </a:spcAft>
              <a:buFont typeface="Arial" panose="020B0604020202020204" pitchFamily="34" charset="0"/>
              <a:buChar char="•"/>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gì</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7" name="TextBox 5">
            <a:extLst>
              <a:ext uri="{FF2B5EF4-FFF2-40B4-BE49-F238E27FC236}">
                <a16:creationId xmlns:a16="http://schemas.microsoft.com/office/drawing/2014/main" id="{D1B1AEF7-65C1-608E-7368-7202276B9C05}"/>
              </a:ext>
            </a:extLst>
          </p:cNvPr>
          <p:cNvSpPr txBox="1"/>
          <p:nvPr/>
        </p:nvSpPr>
        <p:spPr>
          <a:xfrm>
            <a:off x="1859426" y="384682"/>
            <a:ext cx="14281569" cy="1797480"/>
          </a:xfrm>
          <a:prstGeom prst="rect">
            <a:avLst/>
          </a:prstGeom>
        </p:spPr>
        <p:txBody>
          <a:bodyPr wrap="square" lIns="0" tIns="0" rIns="0" bIns="0" rtlCol="0" anchor="t">
            <a:spAutoFit/>
          </a:bodyPr>
          <a:lstStyle/>
          <a:p>
            <a:pPr algn="ctr">
              <a:lnSpc>
                <a:spcPts val="16160"/>
              </a:lnSpc>
            </a:pPr>
            <a:r>
              <a:rPr lang="en-US" sz="6600" b="1" dirty="0">
                <a:solidFill>
                  <a:srgbClr val="5B4A3B"/>
                </a:solidFill>
                <a:latin typeface="Arial" panose="020B0604020202020204" pitchFamily="34" charset="0"/>
                <a:ea typeface="เอฟซี โอนิกิริ"/>
                <a:cs typeface="Arial" panose="020B0604020202020204" pitchFamily="34" charset="0"/>
                <a:sym typeface="เอฟซี โอนิกิริ"/>
              </a:rPr>
              <a:t>KHỞI ĐỘNG</a:t>
            </a:r>
          </a:p>
        </p:txBody>
      </p:sp>
      <p:sp>
        <p:nvSpPr>
          <p:cNvPr id="19" name="TextBox 18">
            <a:extLst>
              <a:ext uri="{FF2B5EF4-FFF2-40B4-BE49-F238E27FC236}">
                <a16:creationId xmlns:a16="http://schemas.microsoft.com/office/drawing/2014/main" id="{9A130F57-556C-B00F-8481-E2EE68B115CF}"/>
              </a:ext>
            </a:extLst>
          </p:cNvPr>
          <p:cNvSpPr txBox="1"/>
          <p:nvPr/>
        </p:nvSpPr>
        <p:spPr>
          <a:xfrm>
            <a:off x="1485900" y="2478813"/>
            <a:ext cx="15811501" cy="901593"/>
          </a:xfrm>
          <a:prstGeom prst="rect">
            <a:avLst/>
          </a:prstGeom>
          <a:noFill/>
        </p:spPr>
        <p:txBody>
          <a:bodyPr wrap="square">
            <a:spAutoFit/>
          </a:bodyPr>
          <a:lstStyle/>
          <a:p>
            <a:pPr algn="ctr">
              <a:lnSpc>
                <a:spcPct val="150000"/>
              </a:lnSpc>
              <a:spcAft>
                <a:spcPts val="1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sẻ</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lớp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gợi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ý</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dưới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đây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0" y="-444173"/>
            <a:ext cx="18288000" cy="10731173"/>
            <a:chOff x="0" y="-47625"/>
            <a:chExt cx="4657671" cy="2576660"/>
          </a:xfrm>
        </p:grpSpPr>
        <p:sp>
          <p:nvSpPr>
            <p:cNvPr id="3" name="Freeform 3"/>
            <p:cNvSpPr/>
            <p:nvPr/>
          </p:nvSpPr>
          <p:spPr>
            <a:xfrm>
              <a:off x="0" y="0"/>
              <a:ext cx="4657671" cy="2529035"/>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aphicFrame>
        <p:nvGraphicFramePr>
          <p:cNvPr id="5" name="Table 4">
            <a:extLst>
              <a:ext uri="{FF2B5EF4-FFF2-40B4-BE49-F238E27FC236}">
                <a16:creationId xmlns:a16="http://schemas.microsoft.com/office/drawing/2014/main" id="{D3FAE151-D14C-6AC3-7640-A72229FE85A6}"/>
              </a:ext>
            </a:extLst>
          </p:cNvPr>
          <p:cNvGraphicFramePr>
            <a:graphicFrameLocks noGrp="1"/>
          </p:cNvGraphicFramePr>
          <p:nvPr>
            <p:extLst>
              <p:ext uri="{D42A27DB-BD31-4B8C-83A1-F6EECF244321}">
                <p14:modId xmlns:p14="http://schemas.microsoft.com/office/powerpoint/2010/main" val="1358530851"/>
              </p:ext>
            </p:extLst>
          </p:nvPr>
        </p:nvGraphicFramePr>
        <p:xfrm>
          <a:off x="80551" y="291864"/>
          <a:ext cx="9366504" cy="4238062"/>
        </p:xfrm>
        <a:graphic>
          <a:graphicData uri="http://schemas.openxmlformats.org/drawingml/2006/table">
            <a:tbl>
              <a:tblPr firstRow="1" bandRow="1">
                <a:tableStyleId>{2D5ABB26-0587-4C30-8999-92F81FD0307C}</a:tableStyleId>
              </a:tblPr>
              <a:tblGrid>
                <a:gridCol w="9366504">
                  <a:extLst>
                    <a:ext uri="{9D8B030D-6E8A-4147-A177-3AD203B41FA5}">
                      <a16:colId xmlns:a16="http://schemas.microsoft.com/office/drawing/2014/main" val="1834831664"/>
                    </a:ext>
                  </a:extLst>
                </a:gridCol>
              </a:tblGrid>
              <a:tr h="1140621">
                <a:tc>
                  <a:txBody>
                    <a:bodyPr/>
                    <a:lstStyle/>
                    <a:p>
                      <a:pPr algn="ctr">
                        <a:lnSpc>
                          <a:spcPct val="150000"/>
                        </a:lnSpc>
                      </a:pPr>
                      <a:r>
                        <a:rPr lang="nl-NL" sz="4000" b="1" i="0" kern="1200" dirty="0" err="1">
                          <a:solidFill>
                            <a:schemeClr val="tx1"/>
                          </a:solidFill>
                          <a:effectLst/>
                          <a:latin typeface="Arial" panose="020B0604020202020204" pitchFamily="34" charset="0"/>
                          <a:ea typeface="+mn-ea"/>
                          <a:cs typeface="Arial" panose="020B0604020202020204" pitchFamily="34" charset="0"/>
                        </a:rPr>
                        <a:t>Ý</a:t>
                      </a:r>
                      <a:r>
                        <a:rPr lang="nl-NL" sz="4000" b="1" i="0" kern="1200" dirty="0">
                          <a:solidFill>
                            <a:schemeClr val="tx1"/>
                          </a:solidFill>
                          <a:effectLst/>
                          <a:latin typeface="Arial" panose="020B0604020202020204" pitchFamily="34" charset="0"/>
                          <a:ea typeface="+mn-ea"/>
                          <a:cs typeface="Arial" panose="020B0604020202020204" pitchFamily="34" charset="0"/>
                        </a:rPr>
                        <a:t> </a:t>
                      </a:r>
                      <a:r>
                        <a:rPr lang="nl-NL" sz="4000" b="1" i="0" kern="1200" dirty="0" err="1">
                          <a:solidFill>
                            <a:schemeClr val="tx1"/>
                          </a:solidFill>
                          <a:effectLst/>
                          <a:latin typeface="Arial" panose="020B0604020202020204" pitchFamily="34" charset="0"/>
                          <a:ea typeface="+mn-ea"/>
                          <a:cs typeface="Arial" panose="020B0604020202020204" pitchFamily="34" charset="0"/>
                        </a:rPr>
                        <a:t>kiến</a:t>
                      </a:r>
                      <a:r>
                        <a:rPr lang="nl-NL" sz="4000" b="1" i="0" kern="1200" dirty="0">
                          <a:solidFill>
                            <a:schemeClr val="tx1"/>
                          </a:solidFill>
                          <a:effectLst/>
                          <a:latin typeface="Arial" panose="020B0604020202020204" pitchFamily="34" charset="0"/>
                          <a:ea typeface="+mn-ea"/>
                          <a:cs typeface="Arial" panose="020B0604020202020204" pitchFamily="34" charset="0"/>
                        </a:rPr>
                        <a:t> 1</a:t>
                      </a:r>
                      <a:r>
                        <a:rPr lang="en-VN" sz="4000" b="1" i="0" dirty="0">
                          <a:effectLst/>
                          <a:latin typeface="Arial" panose="020B0604020202020204" pitchFamily="34" charset="0"/>
                          <a:cs typeface="Arial" panose="020B0604020202020204" pitchFamily="34" charset="0"/>
                        </a:rPr>
                        <a:t> </a:t>
                      </a:r>
                      <a:endParaRPr lang="en-VN" sz="4000" b="1"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82077351"/>
                  </a:ext>
                </a:extLst>
              </a:tr>
              <a:tr h="3097441">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nl-NL" sz="4000" b="1" i="0" kern="1200" dirty="0" err="1">
                          <a:solidFill>
                            <a:schemeClr val="tx1"/>
                          </a:solidFill>
                          <a:effectLst/>
                          <a:latin typeface="Arial" panose="020B0604020202020204" pitchFamily="34" charset="0"/>
                          <a:ea typeface="+mn-ea"/>
                          <a:cs typeface="Arial" panose="020B0604020202020204" pitchFamily="34" charset="0"/>
                        </a:rPr>
                        <a:t>Đúng</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vì</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khi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làm</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việc</a:t>
                      </a:r>
                      <a:r>
                        <a:rPr lang="nl-NL" sz="4000" i="0" kern="1200" dirty="0">
                          <a:solidFill>
                            <a:schemeClr val="tx1"/>
                          </a:solidFill>
                          <a:effectLst/>
                          <a:latin typeface="Arial" panose="020B0604020202020204" pitchFamily="34" charset="0"/>
                          <a:ea typeface="+mn-ea"/>
                          <a:cs typeface="Arial" panose="020B0604020202020204" pitchFamily="34" charset="0"/>
                        </a:rPr>
                        <a:t> có </a:t>
                      </a:r>
                      <a:r>
                        <a:rPr lang="nl-NL" sz="4000" i="0" kern="1200" dirty="0" err="1">
                          <a:solidFill>
                            <a:schemeClr val="tx1"/>
                          </a:solidFill>
                          <a:effectLst/>
                          <a:latin typeface="Arial" panose="020B0604020202020204" pitchFamily="34" charset="0"/>
                          <a:ea typeface="+mn-ea"/>
                          <a:cs typeface="Arial" panose="020B0604020202020204" pitchFamily="34" charset="0"/>
                        </a:rPr>
                        <a:t>kế</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hoạch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chúng</a:t>
                      </a:r>
                      <a:r>
                        <a:rPr lang="nl-NL" sz="4000" i="0" kern="1200" dirty="0">
                          <a:solidFill>
                            <a:schemeClr val="tx1"/>
                          </a:solidFill>
                          <a:effectLst/>
                          <a:latin typeface="Arial" panose="020B0604020202020204" pitchFamily="34" charset="0"/>
                          <a:ea typeface="+mn-ea"/>
                          <a:cs typeface="Arial" panose="020B0604020202020204" pitchFamily="34" charset="0"/>
                        </a:rPr>
                        <a:t> ta </a:t>
                      </a:r>
                      <a:r>
                        <a:rPr lang="nl-NL" sz="4000" i="0" kern="1200" dirty="0" err="1">
                          <a:solidFill>
                            <a:schemeClr val="tx1"/>
                          </a:solidFill>
                          <a:effectLst/>
                          <a:latin typeface="Arial" panose="020B0604020202020204" pitchFamily="34" charset="0"/>
                          <a:ea typeface="+mn-ea"/>
                          <a:cs typeface="Arial" panose="020B0604020202020204" pitchFamily="34" charset="0"/>
                        </a:rPr>
                        <a:t>làm</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mọi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việc</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theo</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cách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sắp</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xếp</a:t>
                      </a:r>
                      <a:r>
                        <a:rPr lang="nl-NL" sz="4000" i="0" kern="1200" dirty="0">
                          <a:solidFill>
                            <a:schemeClr val="tx1"/>
                          </a:solidFill>
                          <a:effectLst/>
                          <a:latin typeface="Arial" panose="020B0604020202020204" pitchFamily="34" charset="0"/>
                          <a:ea typeface="+mn-ea"/>
                          <a:cs typeface="Arial" panose="020B0604020202020204" pitchFamily="34" charset="0"/>
                        </a:rPr>
                        <a:t> có </a:t>
                      </a:r>
                      <a:r>
                        <a:rPr lang="nl-NL" sz="4000" i="0" kern="1200" dirty="0" err="1">
                          <a:solidFill>
                            <a:schemeClr val="tx1"/>
                          </a:solidFill>
                          <a:effectLst/>
                          <a:latin typeface="Arial" panose="020B0604020202020204" pitchFamily="34" charset="0"/>
                          <a:ea typeface="+mn-ea"/>
                          <a:cs typeface="Arial" panose="020B0604020202020204" pitchFamily="34" charset="0"/>
                        </a:rPr>
                        <a:t>thứ</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tự</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hơn</a:t>
                      </a:r>
                      <a:r>
                        <a:rPr lang="nl-NL" sz="4000" i="0" kern="1200" dirty="0">
                          <a:solidFill>
                            <a:schemeClr val="tx1"/>
                          </a:solidFill>
                          <a:effectLst/>
                          <a:latin typeface="Arial" panose="020B0604020202020204" pitchFamily="34" charset="0"/>
                          <a:ea typeface="+mn-ea"/>
                          <a:cs typeface="Arial" panose="020B0604020202020204" pitchFamily="34" charset="0"/>
                        </a:rPr>
                        <a:t>.</a:t>
                      </a:r>
                      <a:endParaRPr lang="en-VN" sz="4000" i="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6975197"/>
                  </a:ext>
                </a:extLst>
              </a:tr>
            </a:tbl>
          </a:graphicData>
        </a:graphic>
      </p:graphicFrame>
      <p:sp>
        <p:nvSpPr>
          <p:cNvPr id="8" name="TextBox 4">
            <a:extLst>
              <a:ext uri="{FF2B5EF4-FFF2-40B4-BE49-F238E27FC236}">
                <a16:creationId xmlns:a16="http://schemas.microsoft.com/office/drawing/2014/main" id="{0B86E6D4-3D9C-EB3A-8FD8-86E334EEEF1F}"/>
              </a:ext>
            </a:extLst>
          </p:cNvPr>
          <p:cNvSpPr txBox="1"/>
          <p:nvPr/>
        </p:nvSpPr>
        <p:spPr>
          <a:xfrm>
            <a:off x="806417" y="461030"/>
            <a:ext cx="16675166" cy="9184114"/>
          </a:xfrm>
          <a:prstGeom prst="rect">
            <a:avLst/>
          </a:prstGeom>
        </p:spPr>
        <p:txBody>
          <a:bodyPr lIns="50800" tIns="50800" rIns="50800" bIns="50800" rtlCol="0" anchor="ctr"/>
          <a:lstStyle/>
          <a:p>
            <a:pPr algn="ctr">
              <a:lnSpc>
                <a:spcPts val="2659"/>
              </a:lnSpc>
            </a:pPr>
            <a:endParaRPr/>
          </a:p>
        </p:txBody>
      </p:sp>
      <p:graphicFrame>
        <p:nvGraphicFramePr>
          <p:cNvPr id="9" name="Table 8">
            <a:extLst>
              <a:ext uri="{FF2B5EF4-FFF2-40B4-BE49-F238E27FC236}">
                <a16:creationId xmlns:a16="http://schemas.microsoft.com/office/drawing/2014/main" id="{D4C3923E-0F34-718E-74AC-7194594B35A7}"/>
              </a:ext>
            </a:extLst>
          </p:cNvPr>
          <p:cNvGraphicFramePr>
            <a:graphicFrameLocks noGrp="1"/>
          </p:cNvGraphicFramePr>
          <p:nvPr>
            <p:extLst>
              <p:ext uri="{D42A27DB-BD31-4B8C-83A1-F6EECF244321}">
                <p14:modId xmlns:p14="http://schemas.microsoft.com/office/powerpoint/2010/main" val="1783660657"/>
              </p:ext>
            </p:extLst>
          </p:nvPr>
        </p:nvGraphicFramePr>
        <p:xfrm>
          <a:off x="9683496" y="257560"/>
          <a:ext cx="8604504" cy="4238062"/>
        </p:xfrm>
        <a:graphic>
          <a:graphicData uri="http://schemas.openxmlformats.org/drawingml/2006/table">
            <a:tbl>
              <a:tblPr firstRow="1" bandRow="1">
                <a:tableStyleId>{2D5ABB26-0587-4C30-8999-92F81FD0307C}</a:tableStyleId>
              </a:tblPr>
              <a:tblGrid>
                <a:gridCol w="8604504">
                  <a:extLst>
                    <a:ext uri="{9D8B030D-6E8A-4147-A177-3AD203B41FA5}">
                      <a16:colId xmlns:a16="http://schemas.microsoft.com/office/drawing/2014/main" val="1907800946"/>
                    </a:ext>
                  </a:extLst>
                </a:gridCol>
              </a:tblGrid>
              <a:tr h="1140621">
                <a:tc>
                  <a:txBody>
                    <a:bodyPr/>
                    <a:lstStyle/>
                    <a:p>
                      <a:pPr algn="ctr">
                        <a:lnSpc>
                          <a:spcPct val="150000"/>
                        </a:lnSpc>
                      </a:pPr>
                      <a:r>
                        <a:rPr lang="nl-NL" sz="4000" b="1" i="0" kern="1200" dirty="0" err="1">
                          <a:solidFill>
                            <a:schemeClr val="tx1"/>
                          </a:solidFill>
                          <a:effectLst/>
                          <a:latin typeface="Arial" panose="020B0604020202020204" pitchFamily="34" charset="0"/>
                          <a:ea typeface="+mn-ea"/>
                          <a:cs typeface="Arial" panose="020B0604020202020204" pitchFamily="34" charset="0"/>
                        </a:rPr>
                        <a:t>Ý</a:t>
                      </a:r>
                      <a:r>
                        <a:rPr lang="nl-NL" sz="4000" b="1" i="0" kern="1200" dirty="0">
                          <a:solidFill>
                            <a:schemeClr val="tx1"/>
                          </a:solidFill>
                          <a:effectLst/>
                          <a:latin typeface="Arial" panose="020B0604020202020204" pitchFamily="34" charset="0"/>
                          <a:ea typeface="+mn-ea"/>
                          <a:cs typeface="Arial" panose="020B0604020202020204" pitchFamily="34" charset="0"/>
                        </a:rPr>
                        <a:t> </a:t>
                      </a:r>
                      <a:r>
                        <a:rPr lang="nl-NL" sz="4000" b="1" i="0" kern="1200" dirty="0" err="1">
                          <a:solidFill>
                            <a:schemeClr val="tx1"/>
                          </a:solidFill>
                          <a:effectLst/>
                          <a:latin typeface="Arial" panose="020B0604020202020204" pitchFamily="34" charset="0"/>
                          <a:ea typeface="+mn-ea"/>
                          <a:cs typeface="Arial" panose="020B0604020202020204" pitchFamily="34" charset="0"/>
                        </a:rPr>
                        <a:t>kiến</a:t>
                      </a:r>
                      <a:r>
                        <a:rPr lang="nl-NL" sz="4000" b="1" i="0" kern="1200" dirty="0">
                          <a:solidFill>
                            <a:schemeClr val="tx1"/>
                          </a:solidFill>
                          <a:effectLst/>
                          <a:latin typeface="Arial" panose="020B0604020202020204" pitchFamily="34" charset="0"/>
                          <a:ea typeface="+mn-ea"/>
                          <a:cs typeface="Arial" panose="020B0604020202020204" pitchFamily="34" charset="0"/>
                        </a:rPr>
                        <a:t> 2</a:t>
                      </a:r>
                      <a:r>
                        <a:rPr lang="en-VN" sz="4000" b="1" i="0" dirty="0">
                          <a:effectLst/>
                          <a:latin typeface="Arial" panose="020B0604020202020204" pitchFamily="34" charset="0"/>
                          <a:cs typeface="Arial" panose="020B0604020202020204" pitchFamily="34" charset="0"/>
                        </a:rPr>
                        <a:t> </a:t>
                      </a:r>
                      <a:endParaRPr lang="en-VN" sz="4000" b="1"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824575190"/>
                  </a:ext>
                </a:extLst>
              </a:tr>
              <a:tr h="3097441">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nl-NL" sz="4000" b="1" i="0" kern="1200" dirty="0" err="1">
                          <a:solidFill>
                            <a:schemeClr val="tx1"/>
                          </a:solidFill>
                          <a:effectLst/>
                          <a:latin typeface="Arial" panose="020B0604020202020204" pitchFamily="34" charset="0"/>
                          <a:ea typeface="+mn-ea"/>
                          <a:cs typeface="Arial" panose="020B0604020202020204" pitchFamily="34" charset="0"/>
                        </a:rPr>
                        <a:t>Chưa</a:t>
                      </a:r>
                      <a:r>
                        <a:rPr lang="nl-NL" sz="4000" b="1" i="0" kern="1200" dirty="0">
                          <a:solidFill>
                            <a:schemeClr val="tx1"/>
                          </a:solidFill>
                          <a:effectLst/>
                          <a:latin typeface="Arial" panose="020B0604020202020204" pitchFamily="34" charset="0"/>
                          <a:ea typeface="+mn-ea"/>
                          <a:cs typeface="Arial" panose="020B0604020202020204" pitchFamily="34" charset="0"/>
                        </a:rPr>
                        <a:t> </a:t>
                      </a:r>
                      <a:r>
                        <a:rPr lang="nl-NL" sz="4000" b="1" i="0" kern="1200" dirty="0" err="1">
                          <a:solidFill>
                            <a:schemeClr val="tx1"/>
                          </a:solidFill>
                          <a:effectLst/>
                          <a:latin typeface="Arial" panose="020B0604020202020204" pitchFamily="34" charset="0"/>
                          <a:ea typeface="+mn-ea"/>
                          <a:cs typeface="Arial" panose="020B0604020202020204" pitchFamily="34" charset="0"/>
                        </a:rPr>
                        <a:t>đúng</a:t>
                      </a:r>
                      <a:r>
                        <a:rPr lang="nl-NL" sz="4000" b="1"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vì</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chúng</a:t>
                      </a:r>
                      <a:r>
                        <a:rPr lang="nl-NL" sz="4000" i="0" kern="1200" dirty="0">
                          <a:solidFill>
                            <a:schemeClr val="tx1"/>
                          </a:solidFill>
                          <a:effectLst/>
                          <a:latin typeface="Arial" panose="020B0604020202020204" pitchFamily="34" charset="0"/>
                          <a:ea typeface="+mn-ea"/>
                          <a:cs typeface="Arial" panose="020B0604020202020204" pitchFamily="34" charset="0"/>
                        </a:rPr>
                        <a:t> ta </a:t>
                      </a:r>
                      <a:r>
                        <a:rPr lang="nl-NL" sz="4000" i="0" kern="1200" dirty="0" err="1">
                          <a:solidFill>
                            <a:schemeClr val="tx1"/>
                          </a:solidFill>
                          <a:effectLst/>
                          <a:latin typeface="Arial" panose="020B0604020202020204" pitchFamily="34" charset="0"/>
                          <a:ea typeface="+mn-ea"/>
                          <a:cs typeface="Arial" panose="020B0604020202020204" pitchFamily="34" charset="0"/>
                        </a:rPr>
                        <a:t>làm</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việc</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gì</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cũng</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cần</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lập</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kế</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hoạch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một</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cách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chi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tiết</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đầy</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đủ</a:t>
                      </a:r>
                      <a:r>
                        <a:rPr lang="nl-NL" sz="4000" i="0" kern="1200" dirty="0">
                          <a:solidFill>
                            <a:schemeClr val="tx1"/>
                          </a:solidFill>
                          <a:effectLst/>
                          <a:latin typeface="Arial" panose="020B0604020202020204" pitchFamily="34" charset="0"/>
                          <a:ea typeface="+mn-ea"/>
                          <a:cs typeface="Arial" panose="020B0604020202020204" pitchFamily="34" charset="0"/>
                        </a:rPr>
                        <a:t>.</a:t>
                      </a:r>
                      <a:r>
                        <a:rPr lang="en-VN" sz="4000" i="0" dirty="0">
                          <a:effectLst/>
                          <a:latin typeface="Arial" panose="020B0604020202020204" pitchFamily="34" charset="0"/>
                          <a:cs typeface="Arial" panose="020B0604020202020204" pitchFamily="34" charset="0"/>
                        </a:rPr>
                        <a:t> </a:t>
                      </a:r>
                      <a:endParaRPr lang="en-VN" sz="4000"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5419519"/>
                  </a:ext>
                </a:extLst>
              </a:tr>
            </a:tbl>
          </a:graphicData>
        </a:graphic>
      </p:graphicFrame>
      <p:graphicFrame>
        <p:nvGraphicFramePr>
          <p:cNvPr id="10" name="Table 9">
            <a:extLst>
              <a:ext uri="{FF2B5EF4-FFF2-40B4-BE49-F238E27FC236}">
                <a16:creationId xmlns:a16="http://schemas.microsoft.com/office/drawing/2014/main" id="{CB98F0AB-8C3D-1025-1262-1482D326C3E7}"/>
              </a:ext>
            </a:extLst>
          </p:cNvPr>
          <p:cNvGraphicFramePr>
            <a:graphicFrameLocks noGrp="1"/>
          </p:cNvGraphicFramePr>
          <p:nvPr>
            <p:extLst>
              <p:ext uri="{D42A27DB-BD31-4B8C-83A1-F6EECF244321}">
                <p14:modId xmlns:p14="http://schemas.microsoft.com/office/powerpoint/2010/main" val="3509818428"/>
              </p:ext>
            </p:extLst>
          </p:nvPr>
        </p:nvGraphicFramePr>
        <p:xfrm>
          <a:off x="59215" y="4668054"/>
          <a:ext cx="9366504" cy="4901743"/>
        </p:xfrm>
        <a:graphic>
          <a:graphicData uri="http://schemas.openxmlformats.org/drawingml/2006/table">
            <a:tbl>
              <a:tblPr firstRow="1" bandRow="1">
                <a:tableStyleId>{2D5ABB26-0587-4C30-8999-92F81FD0307C}</a:tableStyleId>
              </a:tblPr>
              <a:tblGrid>
                <a:gridCol w="9366504">
                  <a:extLst>
                    <a:ext uri="{9D8B030D-6E8A-4147-A177-3AD203B41FA5}">
                      <a16:colId xmlns:a16="http://schemas.microsoft.com/office/drawing/2014/main" val="3047459018"/>
                    </a:ext>
                  </a:extLst>
                </a:gridCol>
              </a:tblGrid>
              <a:tr h="1265669">
                <a:tc>
                  <a:txBody>
                    <a:bodyPr/>
                    <a:lstStyle/>
                    <a:p>
                      <a:pPr algn="ctr">
                        <a:lnSpc>
                          <a:spcPct val="150000"/>
                        </a:lnSpc>
                      </a:pPr>
                      <a:r>
                        <a:rPr lang="nl-NL" sz="4000" b="1" i="0" kern="1200" dirty="0" err="1">
                          <a:solidFill>
                            <a:schemeClr val="tx1"/>
                          </a:solidFill>
                          <a:effectLst/>
                          <a:latin typeface="Arial" panose="020B0604020202020204" pitchFamily="34" charset="0"/>
                          <a:ea typeface="+mn-ea"/>
                          <a:cs typeface="Arial" panose="020B0604020202020204" pitchFamily="34" charset="0"/>
                        </a:rPr>
                        <a:t>Ý</a:t>
                      </a:r>
                      <a:r>
                        <a:rPr lang="nl-NL" sz="4000" b="1" i="0" kern="1200" dirty="0">
                          <a:solidFill>
                            <a:schemeClr val="tx1"/>
                          </a:solidFill>
                          <a:effectLst/>
                          <a:latin typeface="Arial" panose="020B0604020202020204" pitchFamily="34" charset="0"/>
                          <a:ea typeface="+mn-ea"/>
                          <a:cs typeface="Arial" panose="020B0604020202020204" pitchFamily="34" charset="0"/>
                        </a:rPr>
                        <a:t> </a:t>
                      </a:r>
                      <a:r>
                        <a:rPr lang="nl-NL" sz="4000" b="1" i="0" kern="1200" dirty="0" err="1">
                          <a:solidFill>
                            <a:schemeClr val="tx1"/>
                          </a:solidFill>
                          <a:effectLst/>
                          <a:latin typeface="Arial" panose="020B0604020202020204" pitchFamily="34" charset="0"/>
                          <a:ea typeface="+mn-ea"/>
                          <a:cs typeface="Arial" panose="020B0604020202020204" pitchFamily="34" charset="0"/>
                        </a:rPr>
                        <a:t>kiến</a:t>
                      </a:r>
                      <a:r>
                        <a:rPr lang="nl-NL" sz="4000" b="1" i="0" kern="1200" dirty="0">
                          <a:solidFill>
                            <a:schemeClr val="tx1"/>
                          </a:solidFill>
                          <a:effectLst/>
                          <a:latin typeface="Arial" panose="020B0604020202020204" pitchFamily="34" charset="0"/>
                          <a:ea typeface="+mn-ea"/>
                          <a:cs typeface="Arial" panose="020B0604020202020204" pitchFamily="34" charset="0"/>
                        </a:rPr>
                        <a:t> 3</a:t>
                      </a:r>
                      <a:endParaRPr lang="en-VN" sz="4000" b="1"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016922962"/>
                  </a:ext>
                </a:extLst>
              </a:tr>
              <a:tr h="3243623">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nl-NL" sz="4000" b="1" i="0" kern="1200" dirty="0" err="1">
                          <a:solidFill>
                            <a:schemeClr val="tx1"/>
                          </a:solidFill>
                          <a:effectLst/>
                          <a:latin typeface="Arial" panose="020B0604020202020204" pitchFamily="34" charset="0"/>
                          <a:ea typeface="+mn-ea"/>
                          <a:cs typeface="Arial" panose="020B0604020202020204" pitchFamily="34" charset="0"/>
                        </a:rPr>
                        <a:t>Đúng</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vì</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tùy</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hoàn</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cảnh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tình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huống</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mà</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chúng</a:t>
                      </a:r>
                      <a:r>
                        <a:rPr lang="nl-NL" sz="4000" i="0" kern="1200" dirty="0">
                          <a:solidFill>
                            <a:schemeClr val="tx1"/>
                          </a:solidFill>
                          <a:effectLst/>
                          <a:latin typeface="Arial" panose="020B0604020202020204" pitchFamily="34" charset="0"/>
                          <a:ea typeface="+mn-ea"/>
                          <a:cs typeface="Arial" panose="020B0604020202020204" pitchFamily="34" charset="0"/>
                        </a:rPr>
                        <a:t> ta </a:t>
                      </a:r>
                      <a:r>
                        <a:rPr lang="nl-NL" sz="4000" i="0" kern="1200" dirty="0" err="1">
                          <a:solidFill>
                            <a:schemeClr val="tx1"/>
                          </a:solidFill>
                          <a:effectLst/>
                          <a:latin typeface="Arial" panose="020B0604020202020204" pitchFamily="34" charset="0"/>
                          <a:ea typeface="+mn-ea"/>
                          <a:cs typeface="Arial" panose="020B0604020202020204" pitchFamily="34" charset="0"/>
                        </a:rPr>
                        <a:t>cần</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điều</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chỉnh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kế</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hoạch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một</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cách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phù</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hợp</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bởi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hoàn</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cảnh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là</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không</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giống</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nhau</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và</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không</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cố</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định</a:t>
                      </a:r>
                      <a:r>
                        <a:rPr lang="nl-NL" sz="4000" i="0" kern="1200" dirty="0">
                          <a:solidFill>
                            <a:schemeClr val="tx1"/>
                          </a:solidFill>
                          <a:effectLst/>
                          <a:latin typeface="Arial" panose="020B0604020202020204" pitchFamily="34" charset="0"/>
                          <a:ea typeface="+mn-ea"/>
                          <a:cs typeface="Arial" panose="020B0604020202020204" pitchFamily="34" charset="0"/>
                        </a:rPr>
                        <a:t>.</a:t>
                      </a:r>
                      <a:endParaRPr lang="en-VN" sz="4000" i="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1410024"/>
                  </a:ext>
                </a:extLst>
              </a:tr>
            </a:tbl>
          </a:graphicData>
        </a:graphic>
      </p:graphicFrame>
      <p:graphicFrame>
        <p:nvGraphicFramePr>
          <p:cNvPr id="11" name="Table 10">
            <a:extLst>
              <a:ext uri="{FF2B5EF4-FFF2-40B4-BE49-F238E27FC236}">
                <a16:creationId xmlns:a16="http://schemas.microsoft.com/office/drawing/2014/main" id="{6946DCC0-0403-D732-7A23-90F62F6B72CF}"/>
              </a:ext>
            </a:extLst>
          </p:cNvPr>
          <p:cNvGraphicFramePr>
            <a:graphicFrameLocks noGrp="1"/>
          </p:cNvGraphicFramePr>
          <p:nvPr>
            <p:extLst>
              <p:ext uri="{D42A27DB-BD31-4B8C-83A1-F6EECF244321}">
                <p14:modId xmlns:p14="http://schemas.microsoft.com/office/powerpoint/2010/main" val="1945323248"/>
              </p:ext>
            </p:extLst>
          </p:nvPr>
        </p:nvGraphicFramePr>
        <p:xfrm>
          <a:off x="9677399" y="4683391"/>
          <a:ext cx="8530049" cy="4886406"/>
        </p:xfrm>
        <a:graphic>
          <a:graphicData uri="http://schemas.openxmlformats.org/drawingml/2006/table">
            <a:tbl>
              <a:tblPr firstRow="1" bandRow="1">
                <a:tableStyleId>{2D5ABB26-0587-4C30-8999-92F81FD0307C}</a:tableStyleId>
              </a:tblPr>
              <a:tblGrid>
                <a:gridCol w="8530049">
                  <a:extLst>
                    <a:ext uri="{9D8B030D-6E8A-4147-A177-3AD203B41FA5}">
                      <a16:colId xmlns:a16="http://schemas.microsoft.com/office/drawing/2014/main" val="4241957831"/>
                    </a:ext>
                  </a:extLst>
                </a:gridCol>
              </a:tblGrid>
              <a:tr h="1318057">
                <a:tc>
                  <a:txBody>
                    <a:bodyPr/>
                    <a:lstStyle/>
                    <a:p>
                      <a:pPr algn="ctr">
                        <a:lnSpc>
                          <a:spcPct val="150000"/>
                        </a:lnSpc>
                      </a:pPr>
                      <a:r>
                        <a:rPr lang="nl-NL" sz="4000" b="1" i="0" kern="1200" dirty="0" err="1">
                          <a:solidFill>
                            <a:schemeClr val="tx1"/>
                          </a:solidFill>
                          <a:effectLst/>
                          <a:latin typeface="Arial" panose="020B0604020202020204" pitchFamily="34" charset="0"/>
                          <a:ea typeface="+mn-ea"/>
                          <a:cs typeface="Arial" panose="020B0604020202020204" pitchFamily="34" charset="0"/>
                        </a:rPr>
                        <a:t>Ý</a:t>
                      </a:r>
                      <a:r>
                        <a:rPr lang="nl-NL" sz="4000" b="1" i="0" kern="1200" dirty="0">
                          <a:solidFill>
                            <a:schemeClr val="tx1"/>
                          </a:solidFill>
                          <a:effectLst/>
                          <a:latin typeface="Arial" panose="020B0604020202020204" pitchFamily="34" charset="0"/>
                          <a:ea typeface="+mn-ea"/>
                          <a:cs typeface="Arial" panose="020B0604020202020204" pitchFamily="34" charset="0"/>
                        </a:rPr>
                        <a:t> </a:t>
                      </a:r>
                      <a:r>
                        <a:rPr lang="nl-NL" sz="4000" b="1" i="0" kern="1200" dirty="0" err="1">
                          <a:solidFill>
                            <a:schemeClr val="tx1"/>
                          </a:solidFill>
                          <a:effectLst/>
                          <a:latin typeface="Arial" panose="020B0604020202020204" pitchFamily="34" charset="0"/>
                          <a:ea typeface="+mn-ea"/>
                          <a:cs typeface="Arial" panose="020B0604020202020204" pitchFamily="34" charset="0"/>
                        </a:rPr>
                        <a:t>kiến</a:t>
                      </a:r>
                      <a:r>
                        <a:rPr lang="nl-NL" sz="4000" b="1" i="0" kern="1200" dirty="0">
                          <a:solidFill>
                            <a:schemeClr val="tx1"/>
                          </a:solidFill>
                          <a:effectLst/>
                          <a:latin typeface="Arial" panose="020B0604020202020204" pitchFamily="34" charset="0"/>
                          <a:ea typeface="+mn-ea"/>
                          <a:cs typeface="Arial" panose="020B0604020202020204" pitchFamily="34" charset="0"/>
                        </a:rPr>
                        <a:t> 4</a:t>
                      </a:r>
                      <a:endParaRPr lang="en-VN" sz="4000" b="1"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83978961"/>
                  </a:ext>
                </a:extLst>
              </a:tr>
              <a:tr h="3568349">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nl-NL" sz="4000" b="1" i="0" kern="1200" dirty="0" err="1">
                          <a:solidFill>
                            <a:schemeClr val="tx1"/>
                          </a:solidFill>
                          <a:effectLst/>
                          <a:latin typeface="Arial" panose="020B0604020202020204" pitchFamily="34" charset="0"/>
                          <a:ea typeface="+mn-ea"/>
                          <a:cs typeface="Arial" panose="020B0604020202020204" pitchFamily="34" charset="0"/>
                        </a:rPr>
                        <a:t>Chưa</a:t>
                      </a:r>
                      <a:r>
                        <a:rPr lang="nl-NL" sz="4000" b="1" i="0" kern="1200" dirty="0">
                          <a:solidFill>
                            <a:schemeClr val="tx1"/>
                          </a:solidFill>
                          <a:effectLst/>
                          <a:latin typeface="Arial" panose="020B0604020202020204" pitchFamily="34" charset="0"/>
                          <a:ea typeface="+mn-ea"/>
                          <a:cs typeface="Arial" panose="020B0604020202020204" pitchFamily="34" charset="0"/>
                        </a:rPr>
                        <a:t> </a:t>
                      </a:r>
                      <a:r>
                        <a:rPr lang="nl-NL" sz="4000" b="1" i="0" kern="1200" dirty="0" err="1">
                          <a:solidFill>
                            <a:schemeClr val="tx1"/>
                          </a:solidFill>
                          <a:effectLst/>
                          <a:latin typeface="Arial" panose="020B0604020202020204" pitchFamily="34" charset="0"/>
                          <a:ea typeface="+mn-ea"/>
                          <a:cs typeface="Arial" panose="020B0604020202020204" pitchFamily="34" charset="0"/>
                        </a:rPr>
                        <a:t>đúng</a:t>
                      </a:r>
                      <a:r>
                        <a:rPr lang="nl-NL" sz="4000" b="1"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vì</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kế</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hoạch</a:t>
                      </a:r>
                      <a:r>
                        <a:rPr lang="nl-NL" sz="4000" i="0" kern="1200" dirty="0">
                          <a:solidFill>
                            <a:schemeClr val="tx1"/>
                          </a:solidFill>
                          <a:effectLst/>
                          <a:latin typeface="Arial" panose="020B0604020202020204" pitchFamily="34" charset="0"/>
                          <a:ea typeface="+mn-ea"/>
                          <a:cs typeface="Arial" panose="020B0604020202020204" pitchFamily="34" charset="0"/>
                        </a:rPr>
                        <a:t> có </a:t>
                      </a:r>
                      <a:r>
                        <a:rPr lang="nl-NL" sz="4000" i="0" kern="1200" dirty="0" err="1">
                          <a:solidFill>
                            <a:schemeClr val="tx1"/>
                          </a:solidFill>
                          <a:effectLst/>
                          <a:latin typeface="Arial" panose="020B0604020202020204" pitchFamily="34" charset="0"/>
                          <a:ea typeface="+mn-ea"/>
                          <a:cs typeface="Arial" panose="020B0604020202020204" pitchFamily="34" charset="0"/>
                        </a:rPr>
                        <a:t>thể</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thay</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đổi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theo</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hoàn</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cảnh</a:t>
                      </a:r>
                      <a:r>
                        <a:rPr lang="nl-NL" sz="4000" i="0" kern="1200" dirty="0">
                          <a:solidFill>
                            <a:schemeClr val="tx1"/>
                          </a:solidFill>
                          <a:effectLst/>
                          <a:latin typeface="Arial" panose="020B0604020202020204" pitchFamily="34" charset="0"/>
                          <a:ea typeface="+mn-ea"/>
                          <a:cs typeface="Arial" panose="020B0604020202020204" pitchFamily="34" charset="0"/>
                        </a:rPr>
                        <a:t>.</a:t>
                      </a:r>
                      <a:endParaRPr lang="en-VN" sz="4000" i="0" kern="1200" dirty="0">
                        <a:solidFill>
                          <a:schemeClr val="tx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5890524"/>
                  </a:ext>
                </a:extLst>
              </a:tr>
            </a:tbl>
          </a:graphicData>
        </a:graphic>
      </p:graphicFrame>
    </p:spTree>
    <p:extLst>
      <p:ext uri="{BB962C8B-B14F-4D97-AF65-F5344CB8AC3E}">
        <p14:creationId xmlns:p14="http://schemas.microsoft.com/office/powerpoint/2010/main" val="1407812148"/>
      </p:ext>
    </p:extLst>
  </p:cSld>
  <p:clrMapOvr>
    <a:masterClrMapping/>
  </p:clrMapOvr>
  <mc:AlternateContent xmlns:mc="http://schemas.openxmlformats.org/markup-compatibility/2006" xmlns:p14="http://schemas.microsoft.com/office/powerpoint/2010/main">
    <mc:Choice Requires="p14">
      <p:transition spd="med">
        <p14:fla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0" y="-444173"/>
            <a:ext cx="19202400" cy="10731173"/>
            <a:chOff x="0" y="-47625"/>
            <a:chExt cx="4657671" cy="2576660"/>
          </a:xfrm>
        </p:grpSpPr>
        <p:sp>
          <p:nvSpPr>
            <p:cNvPr id="3" name="Freeform 3"/>
            <p:cNvSpPr/>
            <p:nvPr/>
          </p:nvSpPr>
          <p:spPr>
            <a:xfrm>
              <a:off x="0" y="0"/>
              <a:ext cx="4657671" cy="2529035"/>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aphicFrame>
        <p:nvGraphicFramePr>
          <p:cNvPr id="6" name="Table 5">
            <a:extLst>
              <a:ext uri="{FF2B5EF4-FFF2-40B4-BE49-F238E27FC236}">
                <a16:creationId xmlns:a16="http://schemas.microsoft.com/office/drawing/2014/main" id="{805ABEC5-BF01-F448-357C-61083893038D}"/>
              </a:ext>
            </a:extLst>
          </p:cNvPr>
          <p:cNvGraphicFramePr>
            <a:graphicFrameLocks noGrp="1"/>
          </p:cNvGraphicFramePr>
          <p:nvPr>
            <p:extLst>
              <p:ext uri="{D42A27DB-BD31-4B8C-83A1-F6EECF244321}">
                <p14:modId xmlns:p14="http://schemas.microsoft.com/office/powerpoint/2010/main" val="914752612"/>
              </p:ext>
            </p:extLst>
          </p:nvPr>
        </p:nvGraphicFramePr>
        <p:xfrm>
          <a:off x="853440" y="2263850"/>
          <a:ext cx="8458201" cy="5513473"/>
        </p:xfrm>
        <a:graphic>
          <a:graphicData uri="http://schemas.openxmlformats.org/drawingml/2006/table">
            <a:tbl>
              <a:tblPr firstRow="1" bandRow="1">
                <a:tableStyleId>{2D5ABB26-0587-4C30-8999-92F81FD0307C}</a:tableStyleId>
              </a:tblPr>
              <a:tblGrid>
                <a:gridCol w="8458201">
                  <a:extLst>
                    <a:ext uri="{9D8B030D-6E8A-4147-A177-3AD203B41FA5}">
                      <a16:colId xmlns:a16="http://schemas.microsoft.com/office/drawing/2014/main" val="77013205"/>
                    </a:ext>
                  </a:extLst>
                </a:gridCol>
              </a:tblGrid>
              <a:tr h="1086972">
                <a:tc>
                  <a:txBody>
                    <a:bodyPr/>
                    <a:lstStyle/>
                    <a:p>
                      <a:pPr algn="ctr">
                        <a:lnSpc>
                          <a:spcPct val="150000"/>
                        </a:lnSpc>
                      </a:pPr>
                      <a:r>
                        <a:rPr lang="nl-NL" sz="4000" b="1" i="0" kern="1200" dirty="0" err="1">
                          <a:solidFill>
                            <a:schemeClr val="tx1"/>
                          </a:solidFill>
                          <a:effectLst/>
                          <a:latin typeface="Arial" panose="020B0604020202020204" pitchFamily="34" charset="0"/>
                          <a:ea typeface="+mn-ea"/>
                          <a:cs typeface="Arial" panose="020B0604020202020204" pitchFamily="34" charset="0"/>
                        </a:rPr>
                        <a:t>Ý</a:t>
                      </a:r>
                      <a:r>
                        <a:rPr lang="nl-NL" sz="4000" b="1" i="0" kern="1200" dirty="0">
                          <a:solidFill>
                            <a:schemeClr val="tx1"/>
                          </a:solidFill>
                          <a:effectLst/>
                          <a:latin typeface="Arial" panose="020B0604020202020204" pitchFamily="34" charset="0"/>
                          <a:ea typeface="+mn-ea"/>
                          <a:cs typeface="Arial" panose="020B0604020202020204" pitchFamily="34" charset="0"/>
                        </a:rPr>
                        <a:t> </a:t>
                      </a:r>
                      <a:r>
                        <a:rPr lang="nl-NL" sz="4000" b="1" i="0" kern="1200" dirty="0" err="1">
                          <a:solidFill>
                            <a:schemeClr val="tx1"/>
                          </a:solidFill>
                          <a:effectLst/>
                          <a:latin typeface="Arial" panose="020B0604020202020204" pitchFamily="34" charset="0"/>
                          <a:ea typeface="+mn-ea"/>
                          <a:cs typeface="Arial" panose="020B0604020202020204" pitchFamily="34" charset="0"/>
                        </a:rPr>
                        <a:t>kiến</a:t>
                      </a:r>
                      <a:r>
                        <a:rPr lang="nl-NL" sz="4000" b="1" i="0" kern="1200" dirty="0">
                          <a:solidFill>
                            <a:schemeClr val="tx1"/>
                          </a:solidFill>
                          <a:effectLst/>
                          <a:latin typeface="Arial" panose="020B0604020202020204" pitchFamily="34" charset="0"/>
                          <a:ea typeface="+mn-ea"/>
                          <a:cs typeface="Arial" panose="020B0604020202020204" pitchFamily="34" charset="0"/>
                        </a:rPr>
                        <a:t> 5</a:t>
                      </a:r>
                      <a:endParaRPr lang="en-VN" sz="4000" b="1"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19054019"/>
                  </a:ext>
                </a:extLst>
              </a:tr>
              <a:tr h="4426501">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nl-NL" sz="4000" b="1" i="0" kern="1200" dirty="0" err="1">
                          <a:solidFill>
                            <a:schemeClr val="tx1"/>
                          </a:solidFill>
                          <a:effectLst/>
                          <a:latin typeface="Arial" panose="020B0604020202020204" pitchFamily="34" charset="0"/>
                          <a:ea typeface="+mn-ea"/>
                          <a:cs typeface="Arial" panose="020B0604020202020204" pitchFamily="34" charset="0"/>
                        </a:rPr>
                        <a:t>Đúng</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vì</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mỗi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thời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điểm</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mỗi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loại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kế</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hoạch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mà</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chúng</a:t>
                      </a:r>
                      <a:r>
                        <a:rPr lang="nl-NL" sz="4000" i="0" kern="1200" dirty="0">
                          <a:solidFill>
                            <a:schemeClr val="tx1"/>
                          </a:solidFill>
                          <a:effectLst/>
                          <a:latin typeface="Arial" panose="020B0604020202020204" pitchFamily="34" charset="0"/>
                          <a:ea typeface="+mn-ea"/>
                          <a:cs typeface="Arial" panose="020B0604020202020204" pitchFamily="34" charset="0"/>
                        </a:rPr>
                        <a:t> ta có </a:t>
                      </a:r>
                      <a:r>
                        <a:rPr lang="nl-NL" sz="4000" i="0" kern="1200" dirty="0" err="1">
                          <a:solidFill>
                            <a:schemeClr val="tx1"/>
                          </a:solidFill>
                          <a:effectLst/>
                          <a:latin typeface="Arial" panose="020B0604020202020204" pitchFamily="34" charset="0"/>
                          <a:ea typeface="+mn-ea"/>
                          <a:cs typeface="Arial" panose="020B0604020202020204" pitchFamily="34" charset="0"/>
                        </a:rPr>
                        <a:t>thể</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chia</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thành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các</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mức</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độ</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thời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gian</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kế</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hoạch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khác</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nhau</a:t>
                      </a:r>
                      <a:r>
                        <a:rPr lang="nl-NL" sz="4000" i="0" kern="1200" dirty="0">
                          <a:solidFill>
                            <a:schemeClr val="tx1"/>
                          </a:solidFill>
                          <a:effectLst/>
                          <a:latin typeface="Arial" panose="020B0604020202020204" pitchFamily="34" charset="0"/>
                          <a:ea typeface="+mn-ea"/>
                          <a:cs typeface="Arial" panose="020B0604020202020204" pitchFamily="34" charset="0"/>
                        </a:rPr>
                        <a:t>.</a:t>
                      </a:r>
                      <a:endParaRPr lang="en-VN" sz="4000" i="0" kern="120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828497"/>
                  </a:ext>
                </a:extLst>
              </a:tr>
            </a:tbl>
          </a:graphicData>
        </a:graphic>
      </p:graphicFrame>
      <p:sp>
        <p:nvSpPr>
          <p:cNvPr id="7" name="Freeform 6">
            <a:extLst>
              <a:ext uri="{FF2B5EF4-FFF2-40B4-BE49-F238E27FC236}">
                <a16:creationId xmlns:a16="http://schemas.microsoft.com/office/drawing/2014/main" id="{BFAF5F58-91C6-77E8-A52A-3343CFA1FD2D}"/>
              </a:ext>
            </a:extLst>
          </p:cNvPr>
          <p:cNvSpPr/>
          <p:nvPr/>
        </p:nvSpPr>
        <p:spPr>
          <a:xfrm>
            <a:off x="15458130" y="1458827"/>
            <a:ext cx="3437600" cy="9026520"/>
          </a:xfrm>
          <a:custGeom>
            <a:avLst/>
            <a:gdLst/>
            <a:ahLst/>
            <a:cxnLst/>
            <a:rect l="l" t="t" r="r" b="b"/>
            <a:pathLst>
              <a:path w="3437600" h="9026520">
                <a:moveTo>
                  <a:pt x="0" y="0"/>
                </a:moveTo>
                <a:lnTo>
                  <a:pt x="3437600" y="0"/>
                </a:lnTo>
                <a:lnTo>
                  <a:pt x="3437600" y="9026519"/>
                </a:lnTo>
                <a:lnTo>
                  <a:pt x="0" y="9026519"/>
                </a:lnTo>
                <a:lnTo>
                  <a:pt x="0" y="0"/>
                </a:lnTo>
                <a:close/>
              </a:path>
            </a:pathLst>
          </a:custGeom>
          <a:blipFill>
            <a:blip r:embed="rId2"/>
            <a:stretch>
              <a:fillRect/>
            </a:stretch>
          </a:blipFill>
        </p:spPr>
        <p:txBody>
          <a:bodyPr/>
          <a:lstStyle/>
          <a:p>
            <a:endParaRPr lang="en-VN"/>
          </a:p>
        </p:txBody>
      </p:sp>
      <p:graphicFrame>
        <p:nvGraphicFramePr>
          <p:cNvPr id="8" name="Table 7">
            <a:extLst>
              <a:ext uri="{FF2B5EF4-FFF2-40B4-BE49-F238E27FC236}">
                <a16:creationId xmlns:a16="http://schemas.microsoft.com/office/drawing/2014/main" id="{689DB4E9-E4BB-82E1-81A4-73B2B027C2DE}"/>
              </a:ext>
            </a:extLst>
          </p:cNvPr>
          <p:cNvGraphicFramePr>
            <a:graphicFrameLocks noGrp="1"/>
          </p:cNvGraphicFramePr>
          <p:nvPr>
            <p:extLst>
              <p:ext uri="{D42A27DB-BD31-4B8C-83A1-F6EECF244321}">
                <p14:modId xmlns:p14="http://schemas.microsoft.com/office/powerpoint/2010/main" val="2941968436"/>
              </p:ext>
            </p:extLst>
          </p:nvPr>
        </p:nvGraphicFramePr>
        <p:xfrm>
          <a:off x="9601200" y="2263849"/>
          <a:ext cx="5931258" cy="5513473"/>
        </p:xfrm>
        <a:graphic>
          <a:graphicData uri="http://schemas.openxmlformats.org/drawingml/2006/table">
            <a:tbl>
              <a:tblPr firstRow="1" bandRow="1">
                <a:tableStyleId>{2D5ABB26-0587-4C30-8999-92F81FD0307C}</a:tableStyleId>
              </a:tblPr>
              <a:tblGrid>
                <a:gridCol w="5931258">
                  <a:extLst>
                    <a:ext uri="{9D8B030D-6E8A-4147-A177-3AD203B41FA5}">
                      <a16:colId xmlns:a16="http://schemas.microsoft.com/office/drawing/2014/main" val="143246887"/>
                    </a:ext>
                  </a:extLst>
                </a:gridCol>
              </a:tblGrid>
              <a:tr h="1086972">
                <a:tc>
                  <a:txBody>
                    <a:bodyPr/>
                    <a:lstStyle/>
                    <a:p>
                      <a:pPr algn="ctr">
                        <a:lnSpc>
                          <a:spcPct val="150000"/>
                        </a:lnSpc>
                      </a:pPr>
                      <a:r>
                        <a:rPr lang="nl-NL" sz="4000" b="1" i="0" kern="1200" dirty="0" err="1">
                          <a:solidFill>
                            <a:schemeClr val="tx1"/>
                          </a:solidFill>
                          <a:effectLst/>
                          <a:latin typeface="Arial" panose="020B0604020202020204" pitchFamily="34" charset="0"/>
                          <a:ea typeface="+mn-ea"/>
                          <a:cs typeface="Arial" panose="020B0604020202020204" pitchFamily="34" charset="0"/>
                        </a:rPr>
                        <a:t>Ý</a:t>
                      </a:r>
                      <a:r>
                        <a:rPr lang="nl-NL" sz="4000" b="1" i="0" kern="1200" dirty="0">
                          <a:solidFill>
                            <a:schemeClr val="tx1"/>
                          </a:solidFill>
                          <a:effectLst/>
                          <a:latin typeface="Arial" panose="020B0604020202020204" pitchFamily="34" charset="0"/>
                          <a:ea typeface="+mn-ea"/>
                          <a:cs typeface="Arial" panose="020B0604020202020204" pitchFamily="34" charset="0"/>
                        </a:rPr>
                        <a:t> </a:t>
                      </a:r>
                      <a:r>
                        <a:rPr lang="nl-NL" sz="4000" b="1" i="0" kern="1200" dirty="0" err="1">
                          <a:solidFill>
                            <a:schemeClr val="tx1"/>
                          </a:solidFill>
                          <a:effectLst/>
                          <a:latin typeface="Arial" panose="020B0604020202020204" pitchFamily="34" charset="0"/>
                          <a:ea typeface="+mn-ea"/>
                          <a:cs typeface="Arial" panose="020B0604020202020204" pitchFamily="34" charset="0"/>
                        </a:rPr>
                        <a:t>kiến</a:t>
                      </a:r>
                      <a:r>
                        <a:rPr lang="nl-NL" sz="4000" b="1" i="0" kern="1200" dirty="0">
                          <a:solidFill>
                            <a:schemeClr val="tx1"/>
                          </a:solidFill>
                          <a:effectLst/>
                          <a:latin typeface="Arial" panose="020B0604020202020204" pitchFamily="34" charset="0"/>
                          <a:ea typeface="+mn-ea"/>
                          <a:cs typeface="Arial" panose="020B0604020202020204" pitchFamily="34" charset="0"/>
                        </a:rPr>
                        <a:t> 6</a:t>
                      </a:r>
                      <a:r>
                        <a:rPr lang="en-VN" sz="4000" b="1" i="0" dirty="0">
                          <a:effectLst/>
                          <a:latin typeface="Arial" panose="020B0604020202020204" pitchFamily="34" charset="0"/>
                          <a:cs typeface="Arial" panose="020B0604020202020204" pitchFamily="34" charset="0"/>
                        </a:rPr>
                        <a:t> </a:t>
                      </a:r>
                      <a:endParaRPr lang="en-VN" sz="4000" b="1" i="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5117081"/>
                  </a:ext>
                </a:extLst>
              </a:tr>
              <a:tr h="4426501">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nl-NL" sz="4000" b="1" i="0" kern="1200" dirty="0" err="1">
                          <a:solidFill>
                            <a:schemeClr val="tx1"/>
                          </a:solidFill>
                          <a:effectLst/>
                          <a:latin typeface="Arial" panose="020B0604020202020204" pitchFamily="34" charset="0"/>
                          <a:ea typeface="+mn-ea"/>
                          <a:cs typeface="Arial" panose="020B0604020202020204" pitchFamily="34" charset="0"/>
                        </a:rPr>
                        <a:t>Đúng</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vì</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không</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phải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mọi</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kế</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hoạch</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chúng</a:t>
                      </a:r>
                      <a:r>
                        <a:rPr lang="nl-NL" sz="4000" i="0" kern="1200" dirty="0">
                          <a:solidFill>
                            <a:schemeClr val="tx1"/>
                          </a:solidFill>
                          <a:effectLst/>
                          <a:latin typeface="Arial" panose="020B0604020202020204" pitchFamily="34" charset="0"/>
                          <a:ea typeface="+mn-ea"/>
                          <a:cs typeface="Arial" panose="020B0604020202020204" pitchFamily="34" charset="0"/>
                        </a:rPr>
                        <a:t> ta </a:t>
                      </a:r>
                      <a:r>
                        <a:rPr lang="nl-NL" sz="4000" i="0" kern="1200" dirty="0" err="1">
                          <a:solidFill>
                            <a:schemeClr val="tx1"/>
                          </a:solidFill>
                          <a:effectLst/>
                          <a:latin typeface="Arial" panose="020B0604020202020204" pitchFamily="34" charset="0"/>
                          <a:ea typeface="+mn-ea"/>
                          <a:cs typeface="Arial" panose="020B0604020202020204" pitchFamily="34" charset="0"/>
                        </a:rPr>
                        <a:t>đều</a:t>
                      </a:r>
                      <a:r>
                        <a:rPr lang="nl-NL" sz="4000" i="0" kern="1200" dirty="0">
                          <a:solidFill>
                            <a:schemeClr val="tx1"/>
                          </a:solidFill>
                          <a:effectLst/>
                          <a:latin typeface="Arial" panose="020B0604020202020204" pitchFamily="34" charset="0"/>
                          <a:ea typeface="+mn-ea"/>
                          <a:cs typeface="Arial" panose="020B0604020202020204" pitchFamily="34" charset="0"/>
                        </a:rPr>
                        <a:t> có </a:t>
                      </a:r>
                      <a:r>
                        <a:rPr lang="nl-NL" sz="4000" i="0" kern="1200" dirty="0" err="1">
                          <a:solidFill>
                            <a:schemeClr val="tx1"/>
                          </a:solidFill>
                          <a:effectLst/>
                          <a:latin typeface="Arial" panose="020B0604020202020204" pitchFamily="34" charset="0"/>
                          <a:ea typeface="+mn-ea"/>
                          <a:cs typeface="Arial" panose="020B0604020202020204" pitchFamily="34" charset="0"/>
                        </a:rPr>
                        <a:t>thể</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tự</a:t>
                      </a:r>
                      <a:r>
                        <a:rPr lang="nl-NL" sz="4000" i="0" kern="1200" dirty="0">
                          <a:solidFill>
                            <a:schemeClr val="tx1"/>
                          </a:solidFill>
                          <a:effectLst/>
                          <a:latin typeface="Arial" panose="020B0604020202020204" pitchFamily="34" charset="0"/>
                          <a:ea typeface="+mn-ea"/>
                          <a:cs typeface="Arial" panose="020B0604020202020204" pitchFamily="34" charset="0"/>
                        </a:rPr>
                        <a:t> </a:t>
                      </a:r>
                      <a:r>
                        <a:rPr lang="nl-NL" sz="4000" i="0" kern="1200" dirty="0" err="1">
                          <a:solidFill>
                            <a:schemeClr val="tx1"/>
                          </a:solidFill>
                          <a:effectLst/>
                          <a:latin typeface="Arial" panose="020B0604020202020204" pitchFamily="34" charset="0"/>
                          <a:ea typeface="+mn-ea"/>
                          <a:cs typeface="Arial" panose="020B0604020202020204" pitchFamily="34" charset="0"/>
                        </a:rPr>
                        <a:t>làm</a:t>
                      </a:r>
                      <a:r>
                        <a:rPr lang="nl-NL" sz="4000" i="0" kern="1200" dirty="0">
                          <a:solidFill>
                            <a:schemeClr val="tx1"/>
                          </a:solidFill>
                          <a:effectLst/>
                          <a:latin typeface="Arial" panose="020B0604020202020204" pitchFamily="34" charset="0"/>
                          <a:ea typeface="+mn-ea"/>
                          <a:cs typeface="Arial" panose="020B0604020202020204" pitchFamily="34" charset="0"/>
                        </a:rPr>
                        <a:t>.</a:t>
                      </a:r>
                      <a:endParaRPr lang="en-VN" sz="4000" i="0" kern="120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44991212"/>
                  </a:ext>
                </a:extLst>
              </a:tr>
            </a:tbl>
          </a:graphicData>
        </a:graphic>
      </p:graphicFrame>
    </p:spTree>
    <p:extLst>
      <p:ext uri="{BB962C8B-B14F-4D97-AF65-F5344CB8AC3E}">
        <p14:creationId xmlns:p14="http://schemas.microsoft.com/office/powerpoint/2010/main" val="38779894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7999740" y="1165125"/>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15" name="Freeform 15"/>
          <p:cNvSpPr/>
          <p:nvPr/>
        </p:nvSpPr>
        <p:spPr>
          <a:xfrm rot="5400000">
            <a:off x="19389336" y="1558031"/>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7" name="Snip Diagonal Corner Rectangle 6">
            <a:extLst>
              <a:ext uri="{FF2B5EF4-FFF2-40B4-BE49-F238E27FC236}">
                <a16:creationId xmlns:a16="http://schemas.microsoft.com/office/drawing/2014/main" id="{4A318DE5-432B-D2CC-73CD-D5A17BBDAC9F}"/>
              </a:ext>
            </a:extLst>
          </p:cNvPr>
          <p:cNvSpPr/>
          <p:nvPr/>
        </p:nvSpPr>
        <p:spPr>
          <a:xfrm>
            <a:off x="836893" y="1495985"/>
            <a:ext cx="16675166" cy="1095319"/>
          </a:xfrm>
          <a:prstGeom prst="snip2Diag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VN" sz="4000" dirty="0">
                <a:latin typeface="Arial" panose="020B0604020202020204" pitchFamily="34" charset="0"/>
                <a:cs typeface="Arial" panose="020B0604020202020204" pitchFamily="34" charset="0"/>
              </a:rPr>
              <a:t>a. Cứ chờ đến lúc gần kiểm tra định kì thì Bin mới lập kế hoạch ôn tập</a:t>
            </a:r>
          </a:p>
        </p:txBody>
      </p:sp>
      <p:sp>
        <p:nvSpPr>
          <p:cNvPr id="14" name="Snip Diagonal Corner Rectangle 13">
            <a:extLst>
              <a:ext uri="{FF2B5EF4-FFF2-40B4-BE49-F238E27FC236}">
                <a16:creationId xmlns:a16="http://schemas.microsoft.com/office/drawing/2014/main" id="{DDC439A8-D805-0238-4219-ACDD7BF45EEB}"/>
              </a:ext>
            </a:extLst>
          </p:cNvPr>
          <p:cNvSpPr/>
          <p:nvPr/>
        </p:nvSpPr>
        <p:spPr>
          <a:xfrm>
            <a:off x="821655" y="2862871"/>
            <a:ext cx="16675166" cy="1773518"/>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VN" sz="4000" dirty="0">
                <a:latin typeface="Arial" panose="020B0604020202020204" pitchFamily="34" charset="0"/>
                <a:cs typeface="Arial" panose="020B0604020202020204" pitchFamily="34" charset="0"/>
              </a:rPr>
              <a:t>b. Khi lập kế hoạch, Tin đã xác định các mục tiêu quá sức của mình để có động lực phấn đấu tốt hơn</a:t>
            </a:r>
          </a:p>
        </p:txBody>
      </p:sp>
      <p:sp>
        <p:nvSpPr>
          <p:cNvPr id="16" name="Snip Diagonal Corner Rectangle 15">
            <a:extLst>
              <a:ext uri="{FF2B5EF4-FFF2-40B4-BE49-F238E27FC236}">
                <a16:creationId xmlns:a16="http://schemas.microsoft.com/office/drawing/2014/main" id="{420FA527-DD4D-AE0B-C5AF-5B59BEF7A695}"/>
              </a:ext>
            </a:extLst>
          </p:cNvPr>
          <p:cNvSpPr/>
          <p:nvPr/>
        </p:nvSpPr>
        <p:spPr>
          <a:xfrm>
            <a:off x="806417" y="4962039"/>
            <a:ext cx="16675166" cy="1109063"/>
          </a:xfrm>
          <a:prstGeom prst="snip2Diag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en-VN" sz="4000" dirty="0">
                <a:latin typeface="Arial" panose="020B0604020202020204" pitchFamily="34" charset="0"/>
                <a:cs typeface="Arial" panose="020B0604020202020204" pitchFamily="34" charset="0"/>
              </a:rPr>
              <a:t>c. Sau khi lập kế hoạch, Cốm chờ đến khi có hứng thú mới thực hiện</a:t>
            </a:r>
          </a:p>
        </p:txBody>
      </p:sp>
      <p:sp>
        <p:nvSpPr>
          <p:cNvPr id="17" name="Snip Diagonal Corner Rectangle 16">
            <a:extLst>
              <a:ext uri="{FF2B5EF4-FFF2-40B4-BE49-F238E27FC236}">
                <a16:creationId xmlns:a16="http://schemas.microsoft.com/office/drawing/2014/main" id="{841D0210-7DCB-607B-1BC0-4222F3BF0436}"/>
              </a:ext>
            </a:extLst>
          </p:cNvPr>
          <p:cNvSpPr/>
          <p:nvPr/>
        </p:nvSpPr>
        <p:spPr>
          <a:xfrm>
            <a:off x="821656" y="6304230"/>
            <a:ext cx="16690405" cy="1255215"/>
          </a:xfrm>
          <a:prstGeom prst="snip2Diag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en-VN" sz="4000" dirty="0">
                <a:latin typeface="Arial" panose="020B0604020202020204" pitchFamily="34" charset="0"/>
                <a:cs typeface="Arial" panose="020B0604020202020204" pitchFamily="34" charset="0"/>
              </a:rPr>
              <a:t>d. Trong bản kế hoạch của Tin, việc nào thích làm thì được ưu tiên hơn</a:t>
            </a:r>
          </a:p>
        </p:txBody>
      </p:sp>
      <p:sp>
        <p:nvSpPr>
          <p:cNvPr id="18" name="Snip Diagonal Corner Rectangle 17">
            <a:extLst>
              <a:ext uri="{FF2B5EF4-FFF2-40B4-BE49-F238E27FC236}">
                <a16:creationId xmlns:a16="http://schemas.microsoft.com/office/drawing/2014/main" id="{58A5994A-3C26-BF22-26CA-F780B4803A15}"/>
              </a:ext>
            </a:extLst>
          </p:cNvPr>
          <p:cNvSpPr/>
          <p:nvPr/>
        </p:nvSpPr>
        <p:spPr>
          <a:xfrm>
            <a:off x="836895" y="7792574"/>
            <a:ext cx="16690404" cy="1729376"/>
          </a:xfrm>
          <a:prstGeom prst="snip2Diag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4000" dirty="0">
                <a:latin typeface="Arial" panose="020B0604020202020204" pitchFamily="34" charset="0"/>
                <a:cs typeface="Arial" panose="020B0604020202020204" pitchFamily="34" charset="0"/>
              </a:rPr>
              <a:t>e. Khi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hoạch</a:t>
            </a:r>
            <a:r>
              <a:rPr lang="en-US" sz="4000" dirty="0">
                <a:latin typeface="Arial" panose="020B0604020202020204" pitchFamily="34" charset="0"/>
                <a:cs typeface="Arial" panose="020B0604020202020204" pitchFamily="34" charset="0"/>
              </a:rPr>
              <a:t>, Na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endParaRPr lang="en-VN" sz="40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5A10DF0-B50D-DA22-C44A-59E1E6342DF2}"/>
              </a:ext>
            </a:extLst>
          </p:cNvPr>
          <p:cNvSpPr txBox="1"/>
          <p:nvPr/>
        </p:nvSpPr>
        <p:spPr>
          <a:xfrm>
            <a:off x="821655" y="472760"/>
            <a:ext cx="16276320" cy="901593"/>
          </a:xfrm>
          <a:prstGeom prst="rect">
            <a:avLst/>
          </a:prstGeom>
          <a:noFill/>
        </p:spPr>
        <p:txBody>
          <a:bodyPr wrap="square">
            <a:spAutoFit/>
          </a:bodyPr>
          <a:lstStyle/>
          <a:p>
            <a:pPr algn="ctr">
              <a:lnSpc>
                <a:spcPct val="150000"/>
              </a:lnSpc>
              <a:spcAft>
                <a:spcPts val="100"/>
              </a:spcAft>
            </a:pPr>
            <a:r>
              <a:rPr lang="vi-VN"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Em đồng tình hay không đồng tình với các ý kiến nào? Vì sao?</a:t>
            </a:r>
            <a:endParaRPr lang="en-VN" sz="4000" b="1"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830914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strips(down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732179" y="0"/>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15" name="Freeform 15"/>
          <p:cNvSpPr/>
          <p:nvPr/>
        </p:nvSpPr>
        <p:spPr>
          <a:xfrm rot="5400000">
            <a:off x="17121775" y="392906"/>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7" name="Snip Diagonal Corner Rectangle 6">
            <a:extLst>
              <a:ext uri="{FF2B5EF4-FFF2-40B4-BE49-F238E27FC236}">
                <a16:creationId xmlns:a16="http://schemas.microsoft.com/office/drawing/2014/main" id="{4A318DE5-432B-D2CC-73CD-D5A17BBDAC9F}"/>
              </a:ext>
            </a:extLst>
          </p:cNvPr>
          <p:cNvSpPr/>
          <p:nvPr/>
        </p:nvSpPr>
        <p:spPr>
          <a:xfrm>
            <a:off x="775937" y="1782027"/>
            <a:ext cx="16675166" cy="1720009"/>
          </a:xfrm>
          <a:prstGeom prst="snip2Diag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VN" sz="4000" dirty="0">
                <a:latin typeface="Arial" panose="020B0604020202020204" pitchFamily="34" charset="0"/>
                <a:cs typeface="Arial" panose="020B0604020202020204" pitchFamily="34" charset="0"/>
              </a:rPr>
              <a:t>a. Cứ chờ đến lúc gần kiểm tra định kì thì Bin mới lập kế hoạch ôn tập</a:t>
            </a:r>
          </a:p>
        </p:txBody>
      </p:sp>
      <p:pic>
        <p:nvPicPr>
          <p:cNvPr id="5" name="Picture 11">
            <a:extLst>
              <a:ext uri="{FF2B5EF4-FFF2-40B4-BE49-F238E27FC236}">
                <a16:creationId xmlns:a16="http://schemas.microsoft.com/office/drawing/2014/main" id="{57F1D12B-984F-53DB-1057-3A245D8CB3D9}"/>
              </a:ext>
            </a:extLst>
          </p:cNvPr>
          <p:cNvPicPr>
            <a:picLocks noChangeAspect="1"/>
          </p:cNvPicPr>
          <p:nvPr/>
        </p:nvPicPr>
        <p:blipFill>
          <a:blip r:embed="rId4"/>
          <a:srcRect/>
          <a:stretch>
            <a:fillRect/>
          </a:stretch>
        </p:blipFill>
        <p:spPr>
          <a:xfrm>
            <a:off x="68906" y="6143588"/>
            <a:ext cx="2931976" cy="3965320"/>
          </a:xfrm>
          <a:prstGeom prst="rect">
            <a:avLst/>
          </a:prstGeom>
        </p:spPr>
      </p:pic>
      <p:sp>
        <p:nvSpPr>
          <p:cNvPr id="6" name="Freeform 16">
            <a:extLst>
              <a:ext uri="{FF2B5EF4-FFF2-40B4-BE49-F238E27FC236}">
                <a16:creationId xmlns:a16="http://schemas.microsoft.com/office/drawing/2014/main" id="{64EFBE53-810D-D554-0756-8C4BB9CF3A8A}"/>
              </a:ext>
            </a:extLst>
          </p:cNvPr>
          <p:cNvSpPr/>
          <p:nvPr/>
        </p:nvSpPr>
        <p:spPr>
          <a:xfrm>
            <a:off x="16586918" y="1437214"/>
            <a:ext cx="746477" cy="921504"/>
          </a:xfrm>
          <a:custGeom>
            <a:avLst/>
            <a:gdLst/>
            <a:ahLst/>
            <a:cxnLst/>
            <a:rect l="l" t="t" r="r" b="b"/>
            <a:pathLst>
              <a:path w="1129722" h="1401930">
                <a:moveTo>
                  <a:pt x="0" y="0"/>
                </a:moveTo>
                <a:lnTo>
                  <a:pt x="1129722" y="0"/>
                </a:lnTo>
                <a:lnTo>
                  <a:pt x="1129722" y="1401930"/>
                </a:lnTo>
                <a:lnTo>
                  <a:pt x="0" y="1401930"/>
                </a:lnTo>
                <a:lnTo>
                  <a:pt x="0" y="0"/>
                </a:lnTo>
                <a:close/>
              </a:path>
            </a:pathLst>
          </a:custGeom>
          <a:blipFill>
            <a:blip r:embed="rId5"/>
            <a:stretch>
              <a:fillRect/>
            </a:stretch>
          </a:blipFill>
        </p:spPr>
        <p:txBody>
          <a:bodyPr/>
          <a:lstStyle/>
          <a:p>
            <a:endParaRPr lang="en-US"/>
          </a:p>
        </p:txBody>
      </p:sp>
      <p:sp>
        <p:nvSpPr>
          <p:cNvPr id="8" name="Speech Bubble: Rectangle with Corners Rounded 8">
            <a:extLst>
              <a:ext uri="{FF2B5EF4-FFF2-40B4-BE49-F238E27FC236}">
                <a16:creationId xmlns:a16="http://schemas.microsoft.com/office/drawing/2014/main" id="{CBD8D024-A91A-20B2-2EA1-679B983F8373}"/>
              </a:ext>
            </a:extLst>
          </p:cNvPr>
          <p:cNvSpPr/>
          <p:nvPr/>
        </p:nvSpPr>
        <p:spPr>
          <a:xfrm>
            <a:off x="3436851" y="4409700"/>
            <a:ext cx="14075212" cy="3467776"/>
          </a:xfrm>
          <a:prstGeom prst="wedgeRoundRectCallout">
            <a:avLst>
              <a:gd name="adj1" fmla="val -57126"/>
              <a:gd name="adj2" fmla="val -13359"/>
              <a:gd name="adj3" fmla="val 16667"/>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4000" dirty="0">
                <a:latin typeface="Arial" panose="020B0604020202020204" pitchFamily="34" charset="0"/>
                <a:cs typeface="Arial" panose="020B0604020202020204" pitchFamily="34" charset="0"/>
              </a:rPr>
              <a:t>Em không đồng tình với việc làm của Bin vì trong quá trình học, Bin cần có kế hoạch ôn tập bài mỗi ngày thì Bin mới có thể nắm chắc bài và đạt được kết quả tốt.</a:t>
            </a:r>
            <a:r>
              <a:rPr lang="en-VN"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14440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732179" y="0"/>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15" name="Freeform 15"/>
          <p:cNvSpPr/>
          <p:nvPr/>
        </p:nvSpPr>
        <p:spPr>
          <a:xfrm rot="5400000">
            <a:off x="17121775" y="392906"/>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10" name="Snip Diagonal Corner Rectangle 9">
            <a:extLst>
              <a:ext uri="{FF2B5EF4-FFF2-40B4-BE49-F238E27FC236}">
                <a16:creationId xmlns:a16="http://schemas.microsoft.com/office/drawing/2014/main" id="{78067EE5-78E7-E4ED-20EA-B581C0B017A7}"/>
              </a:ext>
            </a:extLst>
          </p:cNvPr>
          <p:cNvSpPr/>
          <p:nvPr/>
        </p:nvSpPr>
        <p:spPr>
          <a:xfrm>
            <a:off x="775937" y="1709477"/>
            <a:ext cx="16675166" cy="2003164"/>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VN" sz="4000" dirty="0">
                <a:latin typeface="Arial" panose="020B0604020202020204" pitchFamily="34" charset="0"/>
                <a:cs typeface="Arial" panose="020B0604020202020204" pitchFamily="34" charset="0"/>
              </a:rPr>
              <a:t>b. Khi lập kế hoạch, Tin đã xác định các mục tiêu quá sức của mình để có động lực phấn đấu tốt hơn</a:t>
            </a:r>
          </a:p>
        </p:txBody>
      </p:sp>
      <p:sp>
        <p:nvSpPr>
          <p:cNvPr id="11" name="Freeform 16">
            <a:extLst>
              <a:ext uri="{FF2B5EF4-FFF2-40B4-BE49-F238E27FC236}">
                <a16:creationId xmlns:a16="http://schemas.microsoft.com/office/drawing/2014/main" id="{157BB2E6-7220-6760-808B-17DE8EC3A776}"/>
              </a:ext>
            </a:extLst>
          </p:cNvPr>
          <p:cNvSpPr/>
          <p:nvPr/>
        </p:nvSpPr>
        <p:spPr>
          <a:xfrm>
            <a:off x="16631695" y="2752355"/>
            <a:ext cx="746477" cy="921504"/>
          </a:xfrm>
          <a:custGeom>
            <a:avLst/>
            <a:gdLst/>
            <a:ahLst/>
            <a:cxnLst/>
            <a:rect l="l" t="t" r="r" b="b"/>
            <a:pathLst>
              <a:path w="1129722" h="1401930">
                <a:moveTo>
                  <a:pt x="0" y="0"/>
                </a:moveTo>
                <a:lnTo>
                  <a:pt x="1129722" y="0"/>
                </a:lnTo>
                <a:lnTo>
                  <a:pt x="1129722" y="1401930"/>
                </a:lnTo>
                <a:lnTo>
                  <a:pt x="0" y="1401930"/>
                </a:lnTo>
                <a:lnTo>
                  <a:pt x="0" y="0"/>
                </a:lnTo>
                <a:close/>
              </a:path>
            </a:pathLst>
          </a:custGeom>
          <a:blipFill>
            <a:blip r:embed="rId4"/>
            <a:stretch>
              <a:fillRect/>
            </a:stretch>
          </a:blipFill>
        </p:spPr>
        <p:txBody>
          <a:bodyPr/>
          <a:lstStyle/>
          <a:p>
            <a:endParaRPr lang="en-US"/>
          </a:p>
        </p:txBody>
      </p:sp>
      <p:pic>
        <p:nvPicPr>
          <p:cNvPr id="12" name="Picture 12">
            <a:extLst>
              <a:ext uri="{FF2B5EF4-FFF2-40B4-BE49-F238E27FC236}">
                <a16:creationId xmlns:a16="http://schemas.microsoft.com/office/drawing/2014/main" id="{8F24DF82-9C21-11C0-9339-08DEA01394B0}"/>
              </a:ext>
            </a:extLst>
          </p:cNvPr>
          <p:cNvPicPr>
            <a:picLocks noChangeAspect="1"/>
          </p:cNvPicPr>
          <p:nvPr/>
        </p:nvPicPr>
        <p:blipFill>
          <a:blip r:embed="rId5"/>
          <a:srcRect/>
          <a:stretch>
            <a:fillRect/>
          </a:stretch>
        </p:blipFill>
        <p:spPr>
          <a:xfrm>
            <a:off x="14075012" y="4472604"/>
            <a:ext cx="3472530" cy="5228231"/>
          </a:xfrm>
          <a:prstGeom prst="rect">
            <a:avLst/>
          </a:prstGeom>
        </p:spPr>
      </p:pic>
      <p:sp>
        <p:nvSpPr>
          <p:cNvPr id="13" name="Speech Bubble: Rectangle with Corners Rounded 8">
            <a:extLst>
              <a:ext uri="{FF2B5EF4-FFF2-40B4-BE49-F238E27FC236}">
                <a16:creationId xmlns:a16="http://schemas.microsoft.com/office/drawing/2014/main" id="{92305991-B000-C799-3234-2C11834703CC}"/>
              </a:ext>
            </a:extLst>
          </p:cNvPr>
          <p:cNvSpPr/>
          <p:nvPr/>
        </p:nvSpPr>
        <p:spPr>
          <a:xfrm>
            <a:off x="806417" y="4296189"/>
            <a:ext cx="12653726" cy="3590511"/>
          </a:xfrm>
          <a:prstGeom prst="wedgeRoundRectCallout">
            <a:avLst>
              <a:gd name="adj1" fmla="val 58906"/>
              <a:gd name="adj2" fmla="val 2323"/>
              <a:gd name="adj3" fmla="val 16667"/>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vi-VN" sz="4000" dirty="0">
                <a:latin typeface="Arial" panose="020B0604020202020204" pitchFamily="34" charset="0"/>
                <a:cs typeface="Arial" panose="020B0604020202020204" pitchFamily="34" charset="0"/>
              </a:rPr>
              <a:t>Em đồng tình với việc làm của Tin vì có như vậy Tin mới hiểu rõ được mình cần nỗ lực nhiều hơn ở những điểm nào.</a:t>
            </a:r>
            <a:endParaRPr lang="en-V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60344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732179" y="0"/>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15" name="Freeform 15"/>
          <p:cNvSpPr/>
          <p:nvPr/>
        </p:nvSpPr>
        <p:spPr>
          <a:xfrm rot="5400000">
            <a:off x="17121775" y="392906"/>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pic>
        <p:nvPicPr>
          <p:cNvPr id="5" name="Picture 11">
            <a:extLst>
              <a:ext uri="{FF2B5EF4-FFF2-40B4-BE49-F238E27FC236}">
                <a16:creationId xmlns:a16="http://schemas.microsoft.com/office/drawing/2014/main" id="{57F1D12B-984F-53DB-1057-3A245D8CB3D9}"/>
              </a:ext>
            </a:extLst>
          </p:cNvPr>
          <p:cNvPicPr>
            <a:picLocks noChangeAspect="1"/>
          </p:cNvPicPr>
          <p:nvPr/>
        </p:nvPicPr>
        <p:blipFill>
          <a:blip r:embed="rId4"/>
          <a:srcRect/>
          <a:stretch>
            <a:fillRect/>
          </a:stretch>
        </p:blipFill>
        <p:spPr>
          <a:xfrm>
            <a:off x="68906" y="6143588"/>
            <a:ext cx="2931976" cy="3965320"/>
          </a:xfrm>
          <a:prstGeom prst="rect">
            <a:avLst/>
          </a:prstGeom>
        </p:spPr>
      </p:pic>
      <p:sp>
        <p:nvSpPr>
          <p:cNvPr id="8" name="Speech Bubble: Rectangle with Corners Rounded 8">
            <a:extLst>
              <a:ext uri="{FF2B5EF4-FFF2-40B4-BE49-F238E27FC236}">
                <a16:creationId xmlns:a16="http://schemas.microsoft.com/office/drawing/2014/main" id="{CBD8D024-A91A-20B2-2EA1-679B983F8373}"/>
              </a:ext>
            </a:extLst>
          </p:cNvPr>
          <p:cNvSpPr/>
          <p:nvPr/>
        </p:nvSpPr>
        <p:spPr>
          <a:xfrm>
            <a:off x="3436851" y="4409700"/>
            <a:ext cx="14075212" cy="3467776"/>
          </a:xfrm>
          <a:prstGeom prst="wedgeRoundRectCallout">
            <a:avLst>
              <a:gd name="adj1" fmla="val -57126"/>
              <a:gd name="adj2" fmla="val -13359"/>
              <a:gd name="adj3" fmla="val 16667"/>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4000" dirty="0">
                <a:latin typeface="Arial" panose="020B0604020202020204" pitchFamily="34" charset="0"/>
                <a:cs typeface="Arial" panose="020B0604020202020204" pitchFamily="34" charset="0"/>
              </a:rPr>
              <a:t>Em không đồng tình với việc làm của Cốm vì khi lập kế hoạch việc làm, để có kết quả tốt thì Cốm cần có kế hoạch thực hiện và thực hiện một cách đầy đủ, nghiêm túc.</a:t>
            </a:r>
            <a:endParaRPr lang="en-VN" sz="4000" dirty="0">
              <a:latin typeface="Arial" panose="020B0604020202020204" pitchFamily="34" charset="0"/>
              <a:cs typeface="Arial" panose="020B0604020202020204" pitchFamily="34" charset="0"/>
            </a:endParaRPr>
          </a:p>
        </p:txBody>
      </p:sp>
      <p:sp>
        <p:nvSpPr>
          <p:cNvPr id="10" name="Snip Diagonal Corner Rectangle 9">
            <a:extLst>
              <a:ext uri="{FF2B5EF4-FFF2-40B4-BE49-F238E27FC236}">
                <a16:creationId xmlns:a16="http://schemas.microsoft.com/office/drawing/2014/main" id="{B40F13CE-99AE-CC25-5937-87271DBF1236}"/>
              </a:ext>
            </a:extLst>
          </p:cNvPr>
          <p:cNvSpPr/>
          <p:nvPr/>
        </p:nvSpPr>
        <p:spPr>
          <a:xfrm>
            <a:off x="821657" y="1709092"/>
            <a:ext cx="16675166" cy="1633372"/>
          </a:xfrm>
          <a:prstGeom prst="snip2Diag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en-VN" sz="4000" dirty="0">
                <a:latin typeface="Arial" panose="020B0604020202020204" pitchFamily="34" charset="0"/>
                <a:cs typeface="Arial" panose="020B0604020202020204" pitchFamily="34" charset="0"/>
              </a:rPr>
              <a:t>c. Sau khi lập kế hoạch, Cốm chờ đến khi có hứng thú mới thực hiện</a:t>
            </a:r>
          </a:p>
        </p:txBody>
      </p:sp>
      <p:sp>
        <p:nvSpPr>
          <p:cNvPr id="11" name="Freeform 16">
            <a:extLst>
              <a:ext uri="{FF2B5EF4-FFF2-40B4-BE49-F238E27FC236}">
                <a16:creationId xmlns:a16="http://schemas.microsoft.com/office/drawing/2014/main" id="{FF6EFDFE-2CF1-D689-FE96-28D940994FE3}"/>
              </a:ext>
            </a:extLst>
          </p:cNvPr>
          <p:cNvSpPr/>
          <p:nvPr/>
        </p:nvSpPr>
        <p:spPr>
          <a:xfrm>
            <a:off x="16586918" y="1437214"/>
            <a:ext cx="746477" cy="921504"/>
          </a:xfrm>
          <a:custGeom>
            <a:avLst/>
            <a:gdLst/>
            <a:ahLst/>
            <a:cxnLst/>
            <a:rect l="l" t="t" r="r" b="b"/>
            <a:pathLst>
              <a:path w="1129722" h="1401930">
                <a:moveTo>
                  <a:pt x="0" y="0"/>
                </a:moveTo>
                <a:lnTo>
                  <a:pt x="1129722" y="0"/>
                </a:lnTo>
                <a:lnTo>
                  <a:pt x="1129722" y="1401930"/>
                </a:lnTo>
                <a:lnTo>
                  <a:pt x="0" y="140193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130592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732179" y="0"/>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15" name="Freeform 15"/>
          <p:cNvSpPr/>
          <p:nvPr/>
        </p:nvSpPr>
        <p:spPr>
          <a:xfrm rot="5400000">
            <a:off x="17121775" y="392906"/>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pic>
        <p:nvPicPr>
          <p:cNvPr id="12" name="Picture 12">
            <a:extLst>
              <a:ext uri="{FF2B5EF4-FFF2-40B4-BE49-F238E27FC236}">
                <a16:creationId xmlns:a16="http://schemas.microsoft.com/office/drawing/2014/main" id="{8F24DF82-9C21-11C0-9339-08DEA01394B0}"/>
              </a:ext>
            </a:extLst>
          </p:cNvPr>
          <p:cNvPicPr>
            <a:picLocks noChangeAspect="1"/>
          </p:cNvPicPr>
          <p:nvPr/>
        </p:nvPicPr>
        <p:blipFill>
          <a:blip r:embed="rId4"/>
          <a:srcRect/>
          <a:stretch>
            <a:fillRect/>
          </a:stretch>
        </p:blipFill>
        <p:spPr>
          <a:xfrm>
            <a:off x="14075012" y="4472604"/>
            <a:ext cx="3472530" cy="5228231"/>
          </a:xfrm>
          <a:prstGeom prst="rect">
            <a:avLst/>
          </a:prstGeom>
        </p:spPr>
      </p:pic>
      <p:sp>
        <p:nvSpPr>
          <p:cNvPr id="13" name="Speech Bubble: Rectangle with Corners Rounded 8">
            <a:extLst>
              <a:ext uri="{FF2B5EF4-FFF2-40B4-BE49-F238E27FC236}">
                <a16:creationId xmlns:a16="http://schemas.microsoft.com/office/drawing/2014/main" id="{92305991-B000-C799-3234-2C11834703CC}"/>
              </a:ext>
            </a:extLst>
          </p:cNvPr>
          <p:cNvSpPr/>
          <p:nvPr/>
        </p:nvSpPr>
        <p:spPr>
          <a:xfrm>
            <a:off x="806417" y="4296190"/>
            <a:ext cx="12653726" cy="2886562"/>
          </a:xfrm>
          <a:prstGeom prst="wedgeRoundRectCallout">
            <a:avLst>
              <a:gd name="adj1" fmla="val 58906"/>
              <a:gd name="adj2" fmla="val 2323"/>
              <a:gd name="adj3" fmla="val 16667"/>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vi-VN" sz="4000" dirty="0">
                <a:latin typeface="Arial" panose="020B0604020202020204" pitchFamily="34" charset="0"/>
                <a:cs typeface="Arial" panose="020B0604020202020204" pitchFamily="34" charset="0"/>
              </a:rPr>
              <a:t>Em không đồng tình với việc làm của Tin vì chúng ta cần có thứ tự ưu tiên việc làm phù hợp.</a:t>
            </a:r>
            <a:endParaRPr lang="en-VN" sz="4000" dirty="0">
              <a:latin typeface="Arial" panose="020B0604020202020204" pitchFamily="34" charset="0"/>
              <a:cs typeface="Arial" panose="020B0604020202020204" pitchFamily="34" charset="0"/>
            </a:endParaRPr>
          </a:p>
        </p:txBody>
      </p:sp>
      <p:sp>
        <p:nvSpPr>
          <p:cNvPr id="5" name="Snip Diagonal Corner Rectangle 4">
            <a:extLst>
              <a:ext uri="{FF2B5EF4-FFF2-40B4-BE49-F238E27FC236}">
                <a16:creationId xmlns:a16="http://schemas.microsoft.com/office/drawing/2014/main" id="{38819EA8-FC26-45E4-50B8-6FF26C7B00A6}"/>
              </a:ext>
            </a:extLst>
          </p:cNvPr>
          <p:cNvSpPr/>
          <p:nvPr/>
        </p:nvSpPr>
        <p:spPr>
          <a:xfrm>
            <a:off x="806417" y="2256157"/>
            <a:ext cx="16690405" cy="1255215"/>
          </a:xfrm>
          <a:prstGeom prst="snip2Diag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pPr>
            <a:r>
              <a:rPr lang="en-VN" sz="4000" dirty="0">
                <a:latin typeface="Arial" panose="020B0604020202020204" pitchFamily="34" charset="0"/>
                <a:cs typeface="Arial" panose="020B0604020202020204" pitchFamily="34" charset="0"/>
              </a:rPr>
              <a:t>d. Trong bản kế hoạch của Tin, việc nào thích làm thì được ưu tiên hơn</a:t>
            </a:r>
          </a:p>
        </p:txBody>
      </p:sp>
      <p:sp>
        <p:nvSpPr>
          <p:cNvPr id="6" name="Freeform 16">
            <a:extLst>
              <a:ext uri="{FF2B5EF4-FFF2-40B4-BE49-F238E27FC236}">
                <a16:creationId xmlns:a16="http://schemas.microsoft.com/office/drawing/2014/main" id="{1D99732B-5726-563A-3694-4A186C7EC511}"/>
              </a:ext>
            </a:extLst>
          </p:cNvPr>
          <p:cNvSpPr/>
          <p:nvPr/>
        </p:nvSpPr>
        <p:spPr>
          <a:xfrm>
            <a:off x="16720372" y="1731859"/>
            <a:ext cx="746477" cy="921504"/>
          </a:xfrm>
          <a:custGeom>
            <a:avLst/>
            <a:gdLst/>
            <a:ahLst/>
            <a:cxnLst/>
            <a:rect l="l" t="t" r="r" b="b"/>
            <a:pathLst>
              <a:path w="1129722" h="1401930">
                <a:moveTo>
                  <a:pt x="0" y="0"/>
                </a:moveTo>
                <a:lnTo>
                  <a:pt x="1129722" y="0"/>
                </a:lnTo>
                <a:lnTo>
                  <a:pt x="1129722" y="1401930"/>
                </a:lnTo>
                <a:lnTo>
                  <a:pt x="0" y="140193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8217996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732179" y="0"/>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15" name="Freeform 15"/>
          <p:cNvSpPr/>
          <p:nvPr/>
        </p:nvSpPr>
        <p:spPr>
          <a:xfrm rot="5400000">
            <a:off x="17121775" y="392906"/>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pic>
        <p:nvPicPr>
          <p:cNvPr id="5" name="Picture 11">
            <a:extLst>
              <a:ext uri="{FF2B5EF4-FFF2-40B4-BE49-F238E27FC236}">
                <a16:creationId xmlns:a16="http://schemas.microsoft.com/office/drawing/2014/main" id="{57F1D12B-984F-53DB-1057-3A245D8CB3D9}"/>
              </a:ext>
            </a:extLst>
          </p:cNvPr>
          <p:cNvPicPr>
            <a:picLocks noChangeAspect="1"/>
          </p:cNvPicPr>
          <p:nvPr/>
        </p:nvPicPr>
        <p:blipFill>
          <a:blip r:embed="rId4"/>
          <a:srcRect/>
          <a:stretch>
            <a:fillRect/>
          </a:stretch>
        </p:blipFill>
        <p:spPr>
          <a:xfrm>
            <a:off x="68906" y="6143588"/>
            <a:ext cx="2931976" cy="3965320"/>
          </a:xfrm>
          <a:prstGeom prst="rect">
            <a:avLst/>
          </a:prstGeom>
        </p:spPr>
      </p:pic>
      <p:sp>
        <p:nvSpPr>
          <p:cNvPr id="8" name="Speech Bubble: Rectangle with Corners Rounded 8">
            <a:extLst>
              <a:ext uri="{FF2B5EF4-FFF2-40B4-BE49-F238E27FC236}">
                <a16:creationId xmlns:a16="http://schemas.microsoft.com/office/drawing/2014/main" id="{CBD8D024-A91A-20B2-2EA1-679B983F8373}"/>
              </a:ext>
            </a:extLst>
          </p:cNvPr>
          <p:cNvSpPr/>
          <p:nvPr/>
        </p:nvSpPr>
        <p:spPr>
          <a:xfrm>
            <a:off x="3436851" y="4409700"/>
            <a:ext cx="14075212" cy="3467776"/>
          </a:xfrm>
          <a:prstGeom prst="wedgeRoundRectCallout">
            <a:avLst>
              <a:gd name="adj1" fmla="val -57126"/>
              <a:gd name="adj2" fmla="val -13359"/>
              <a:gd name="adj3" fmla="val 16667"/>
            </a:avLst>
          </a:prstGeom>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vi-VN" sz="4000" dirty="0">
                <a:latin typeface="Arial" panose="020B0604020202020204" pitchFamily="34" charset="0"/>
                <a:cs typeface="Arial" panose="020B0604020202020204" pitchFamily="34" charset="0"/>
              </a:rPr>
              <a:t>Em đồng tình với việc làm của Na vì có như vậy thì Na mới có thể rút kinh nghiệm trong việc thực hiện kế hoạch lần tới để có thể đạt được kết quả cao.</a:t>
            </a:r>
            <a:endParaRPr lang="en-VN" sz="4000" dirty="0">
              <a:latin typeface="Arial" panose="020B0604020202020204" pitchFamily="34" charset="0"/>
              <a:cs typeface="Arial" panose="020B0604020202020204" pitchFamily="34" charset="0"/>
            </a:endParaRPr>
          </a:p>
        </p:txBody>
      </p:sp>
      <p:sp>
        <p:nvSpPr>
          <p:cNvPr id="6" name="Snip Diagonal Corner Rectangle 5">
            <a:extLst>
              <a:ext uri="{FF2B5EF4-FFF2-40B4-BE49-F238E27FC236}">
                <a16:creationId xmlns:a16="http://schemas.microsoft.com/office/drawing/2014/main" id="{495540A7-4636-3661-2AE0-188053D62540}"/>
              </a:ext>
            </a:extLst>
          </p:cNvPr>
          <p:cNvSpPr/>
          <p:nvPr/>
        </p:nvSpPr>
        <p:spPr>
          <a:xfrm>
            <a:off x="791179" y="1929899"/>
            <a:ext cx="16690404" cy="1729376"/>
          </a:xfrm>
          <a:prstGeom prst="snip2Diag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en-US" sz="4000" dirty="0">
                <a:latin typeface="Arial" panose="020B0604020202020204" pitchFamily="34" charset="0"/>
                <a:cs typeface="Arial" panose="020B0604020202020204" pitchFamily="34" charset="0"/>
              </a:rPr>
              <a:t>e. Khi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hoạch</a:t>
            </a:r>
            <a:r>
              <a:rPr lang="en-US" sz="4000" dirty="0">
                <a:latin typeface="Arial" panose="020B0604020202020204" pitchFamily="34" charset="0"/>
                <a:cs typeface="Arial" panose="020B0604020202020204" pitchFamily="34" charset="0"/>
              </a:rPr>
              <a:t>, Na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endParaRPr lang="en-VN" sz="4000" dirty="0">
              <a:latin typeface="Arial" panose="020B0604020202020204" pitchFamily="34" charset="0"/>
              <a:cs typeface="Arial" panose="020B0604020202020204" pitchFamily="34" charset="0"/>
            </a:endParaRPr>
          </a:p>
        </p:txBody>
      </p:sp>
      <p:sp>
        <p:nvSpPr>
          <p:cNvPr id="7" name="Freeform 16">
            <a:extLst>
              <a:ext uri="{FF2B5EF4-FFF2-40B4-BE49-F238E27FC236}">
                <a16:creationId xmlns:a16="http://schemas.microsoft.com/office/drawing/2014/main" id="{46A29E39-64D4-2888-C77A-F2E301EF2C2B}"/>
              </a:ext>
            </a:extLst>
          </p:cNvPr>
          <p:cNvSpPr/>
          <p:nvPr/>
        </p:nvSpPr>
        <p:spPr>
          <a:xfrm>
            <a:off x="16676905" y="2826353"/>
            <a:ext cx="746477" cy="921504"/>
          </a:xfrm>
          <a:custGeom>
            <a:avLst/>
            <a:gdLst/>
            <a:ahLst/>
            <a:cxnLst/>
            <a:rect l="l" t="t" r="r" b="b"/>
            <a:pathLst>
              <a:path w="1129722" h="1401930">
                <a:moveTo>
                  <a:pt x="0" y="0"/>
                </a:moveTo>
                <a:lnTo>
                  <a:pt x="1129722" y="0"/>
                </a:lnTo>
                <a:lnTo>
                  <a:pt x="1129722" y="1401930"/>
                </a:lnTo>
                <a:lnTo>
                  <a:pt x="0" y="1401930"/>
                </a:lnTo>
                <a:lnTo>
                  <a:pt x="0" y="0"/>
                </a:lnTo>
                <a:close/>
              </a:path>
            </a:pathLst>
          </a:custGeom>
          <a:blipFill>
            <a:blip r:embed="rId5"/>
            <a:stretch>
              <a:fillRect/>
            </a:stretch>
          </a:blipFill>
        </p:spPr>
        <p:txBody>
          <a:bodyPr/>
          <a:lstStyle/>
          <a:p>
            <a:endParaRPr lang="en-US"/>
          </a:p>
        </p:txBody>
      </p:sp>
      <p:pic>
        <p:nvPicPr>
          <p:cNvPr id="13" name="Google Shape;220;p3">
            <a:extLst>
              <a:ext uri="{FF2B5EF4-FFF2-40B4-BE49-F238E27FC236}">
                <a16:creationId xmlns:a16="http://schemas.microsoft.com/office/drawing/2014/main" id="{70F3F5AB-BCB6-E78C-8591-AE8A746DC239}"/>
              </a:ext>
            </a:extLst>
          </p:cNvPr>
          <p:cNvPicPr preferRelativeResize="0"/>
          <p:nvPr/>
        </p:nvPicPr>
        <p:blipFill rotWithShape="1">
          <a:blip r:embed="rId6">
            <a:alphaModFix/>
          </a:blip>
          <a:srcRect/>
          <a:stretch/>
        </p:blipFill>
        <p:spPr>
          <a:xfrm>
            <a:off x="14677687" y="9007870"/>
            <a:ext cx="2745695" cy="661783"/>
          </a:xfrm>
          <a:prstGeom prst="rect">
            <a:avLst/>
          </a:prstGeom>
          <a:noFill/>
          <a:ln>
            <a:noFill/>
          </a:ln>
        </p:spPr>
      </p:pic>
    </p:spTree>
    <p:extLst>
      <p:ext uri="{BB962C8B-B14F-4D97-AF65-F5344CB8AC3E}">
        <p14:creationId xmlns:p14="http://schemas.microsoft.com/office/powerpoint/2010/main" val="6373883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732179" y="0"/>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15" name="Freeform 15"/>
          <p:cNvSpPr/>
          <p:nvPr/>
        </p:nvSpPr>
        <p:spPr>
          <a:xfrm rot="5400000">
            <a:off x="17121775" y="392906"/>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11" name="TextBox 10">
            <a:extLst>
              <a:ext uri="{FF2B5EF4-FFF2-40B4-BE49-F238E27FC236}">
                <a16:creationId xmlns:a16="http://schemas.microsoft.com/office/drawing/2014/main" id="{77AB8F64-3440-7F99-50C7-B4409FC7F6DF}"/>
              </a:ext>
            </a:extLst>
          </p:cNvPr>
          <p:cNvSpPr txBox="1"/>
          <p:nvPr/>
        </p:nvSpPr>
        <p:spPr>
          <a:xfrm>
            <a:off x="1927208" y="461030"/>
            <a:ext cx="14433583" cy="1824923"/>
          </a:xfrm>
          <a:prstGeom prst="rect">
            <a:avLst/>
          </a:prstGeom>
          <a:noFill/>
        </p:spPr>
        <p:txBody>
          <a:bodyPr wrap="square">
            <a:spAutoFit/>
          </a:bodyPr>
          <a:lstStyle/>
          <a:p>
            <a:pPr algn="ctr">
              <a:lnSpc>
                <a:spcPct val="150000"/>
              </a:lnSpc>
              <a:spcAft>
                <a:spcPts val="100"/>
              </a:spcAft>
            </a:pP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Sắp</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xếp</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nội</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dung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sau</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theo</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trình</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tự</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bước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spcAft>
                <a:spcPts val="100"/>
              </a:spcAft>
            </a:pP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lập</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kế</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nhân</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VN" sz="4000" b="1"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2" name="Snip Diagonal Corner Rectangle 11">
            <a:extLst>
              <a:ext uri="{FF2B5EF4-FFF2-40B4-BE49-F238E27FC236}">
                <a16:creationId xmlns:a16="http://schemas.microsoft.com/office/drawing/2014/main" id="{5495114F-4BBA-044E-892E-18A625227A39}"/>
              </a:ext>
            </a:extLst>
          </p:cNvPr>
          <p:cNvSpPr/>
          <p:nvPr/>
        </p:nvSpPr>
        <p:spPr>
          <a:xfrm>
            <a:off x="806416" y="2815815"/>
            <a:ext cx="4821294" cy="2134078"/>
          </a:xfrm>
          <a:prstGeom prst="snip2Diag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sz="4000" dirty="0">
              <a:latin typeface="Arial" panose="020B0604020202020204" pitchFamily="34" charset="0"/>
              <a:cs typeface="Arial" panose="020B0604020202020204" pitchFamily="34" charset="0"/>
            </a:endParaRPr>
          </a:p>
        </p:txBody>
      </p:sp>
      <p:sp>
        <p:nvSpPr>
          <p:cNvPr id="13" name="Snip Diagonal Corner Rectangle 12">
            <a:extLst>
              <a:ext uri="{FF2B5EF4-FFF2-40B4-BE49-F238E27FC236}">
                <a16:creationId xmlns:a16="http://schemas.microsoft.com/office/drawing/2014/main" id="{CB4A3948-7073-7104-8DA9-339538C78EE0}"/>
              </a:ext>
            </a:extLst>
          </p:cNvPr>
          <p:cNvSpPr/>
          <p:nvPr/>
        </p:nvSpPr>
        <p:spPr>
          <a:xfrm>
            <a:off x="6421985" y="2815816"/>
            <a:ext cx="5128139" cy="2134077"/>
          </a:xfrm>
          <a:prstGeom prst="snip2Diag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sz="4000" dirty="0">
              <a:latin typeface="Arial" panose="020B0604020202020204" pitchFamily="34" charset="0"/>
              <a:cs typeface="Arial" panose="020B0604020202020204" pitchFamily="34" charset="0"/>
            </a:endParaRPr>
          </a:p>
        </p:txBody>
      </p:sp>
      <p:sp>
        <p:nvSpPr>
          <p:cNvPr id="14" name="Snip Diagonal Corner Rectangle 13">
            <a:extLst>
              <a:ext uri="{FF2B5EF4-FFF2-40B4-BE49-F238E27FC236}">
                <a16:creationId xmlns:a16="http://schemas.microsoft.com/office/drawing/2014/main" id="{08495E3C-3067-0E68-531E-1A808C1DEF3D}"/>
              </a:ext>
            </a:extLst>
          </p:cNvPr>
          <p:cNvSpPr/>
          <p:nvPr/>
        </p:nvSpPr>
        <p:spPr>
          <a:xfrm>
            <a:off x="12237720" y="2806287"/>
            <a:ext cx="5243862" cy="2134077"/>
          </a:xfrm>
          <a:prstGeom prst="snip2Diag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dirty="0">
                <a:latin typeface="Arial" panose="020B0604020202020204" pitchFamily="34" charset="0"/>
                <a:cs typeface="Arial" panose="020B0604020202020204" pitchFamily="34" charset="0"/>
              </a:rPr>
              <a:t>mục tiêu</a:t>
            </a:r>
          </a:p>
        </p:txBody>
      </p:sp>
      <p:sp>
        <p:nvSpPr>
          <p:cNvPr id="16" name="Snip Diagonal Corner Rectangle 15">
            <a:extLst>
              <a:ext uri="{FF2B5EF4-FFF2-40B4-BE49-F238E27FC236}">
                <a16:creationId xmlns:a16="http://schemas.microsoft.com/office/drawing/2014/main" id="{57218A3F-389B-EF54-9300-2196FBD9505E}"/>
              </a:ext>
            </a:extLst>
          </p:cNvPr>
          <p:cNvSpPr/>
          <p:nvPr/>
        </p:nvSpPr>
        <p:spPr>
          <a:xfrm>
            <a:off x="806416" y="6053571"/>
            <a:ext cx="4836534" cy="2134078"/>
          </a:xfrm>
          <a:prstGeom prst="snip2Diag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sz="4000" dirty="0">
              <a:latin typeface="Arial" panose="020B0604020202020204" pitchFamily="34" charset="0"/>
              <a:cs typeface="Arial" panose="020B0604020202020204" pitchFamily="34" charset="0"/>
            </a:endParaRPr>
          </a:p>
        </p:txBody>
      </p:sp>
      <p:sp>
        <p:nvSpPr>
          <p:cNvPr id="17" name="Snip Diagonal Corner Rectangle 16">
            <a:extLst>
              <a:ext uri="{FF2B5EF4-FFF2-40B4-BE49-F238E27FC236}">
                <a16:creationId xmlns:a16="http://schemas.microsoft.com/office/drawing/2014/main" id="{C69AA222-2FD3-728D-8B52-91045A8E6A33}"/>
              </a:ext>
            </a:extLst>
          </p:cNvPr>
          <p:cNvSpPr/>
          <p:nvPr/>
        </p:nvSpPr>
        <p:spPr>
          <a:xfrm>
            <a:off x="6421985" y="6050473"/>
            <a:ext cx="5128139" cy="2134076"/>
          </a:xfrm>
          <a:prstGeom prst="snip2Diag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sz="4000" dirty="0">
              <a:latin typeface="Arial" panose="020B0604020202020204" pitchFamily="34" charset="0"/>
              <a:cs typeface="Arial" panose="020B0604020202020204" pitchFamily="34" charset="0"/>
            </a:endParaRPr>
          </a:p>
        </p:txBody>
      </p:sp>
      <p:sp>
        <p:nvSpPr>
          <p:cNvPr id="18" name="Snip Diagonal Corner Rectangle 17">
            <a:extLst>
              <a:ext uri="{FF2B5EF4-FFF2-40B4-BE49-F238E27FC236}">
                <a16:creationId xmlns:a16="http://schemas.microsoft.com/office/drawing/2014/main" id="{A46BCC6D-3557-F8F5-D3A4-6ECCEA21F9F5}"/>
              </a:ext>
            </a:extLst>
          </p:cNvPr>
          <p:cNvSpPr/>
          <p:nvPr/>
        </p:nvSpPr>
        <p:spPr>
          <a:xfrm>
            <a:off x="12252960" y="6053569"/>
            <a:ext cx="5228622" cy="2134077"/>
          </a:xfrm>
          <a:prstGeom prst="snip2Diag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sz="4000" dirty="0">
              <a:latin typeface="Arial" panose="020B0604020202020204" pitchFamily="34" charset="0"/>
              <a:cs typeface="Arial" panose="020B0604020202020204" pitchFamily="34" charset="0"/>
            </a:endParaRPr>
          </a:p>
        </p:txBody>
      </p:sp>
      <p:sp>
        <p:nvSpPr>
          <p:cNvPr id="20" name="Snip Diagonal Corner Rectangle 19">
            <a:extLst>
              <a:ext uri="{FF2B5EF4-FFF2-40B4-BE49-F238E27FC236}">
                <a16:creationId xmlns:a16="http://schemas.microsoft.com/office/drawing/2014/main" id="{C9D31650-7888-9CC2-8B29-B21234AE97DE}"/>
              </a:ext>
            </a:extLst>
          </p:cNvPr>
          <p:cNvSpPr/>
          <p:nvPr/>
        </p:nvSpPr>
        <p:spPr>
          <a:xfrm>
            <a:off x="806416" y="3124970"/>
            <a:ext cx="4821294" cy="2134078"/>
          </a:xfrm>
          <a:prstGeom prst="snip2Diag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dirty="0">
                <a:solidFill>
                  <a:schemeClr val="tx1"/>
                </a:solidFill>
                <a:latin typeface="Arial" panose="020B0604020202020204" pitchFamily="34" charset="0"/>
                <a:cs typeface="Arial" panose="020B0604020202020204" pitchFamily="34" charset="0"/>
              </a:rPr>
              <a:t>a. Liệt kê các việc cần thực hiện</a:t>
            </a:r>
          </a:p>
        </p:txBody>
      </p:sp>
      <p:sp>
        <p:nvSpPr>
          <p:cNvPr id="25" name="Snip Diagonal Corner Rectangle 24">
            <a:extLst>
              <a:ext uri="{FF2B5EF4-FFF2-40B4-BE49-F238E27FC236}">
                <a16:creationId xmlns:a16="http://schemas.microsoft.com/office/drawing/2014/main" id="{97454DC8-3FD1-0A8B-9A30-65A948C2059C}"/>
              </a:ext>
            </a:extLst>
          </p:cNvPr>
          <p:cNvSpPr/>
          <p:nvPr/>
        </p:nvSpPr>
        <p:spPr>
          <a:xfrm>
            <a:off x="6437225" y="3135653"/>
            <a:ext cx="5128139" cy="2134077"/>
          </a:xfrm>
          <a:prstGeom prst="snip2Diag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dirty="0">
                <a:solidFill>
                  <a:schemeClr val="tx1"/>
                </a:solidFill>
                <a:latin typeface="Arial" panose="020B0604020202020204" pitchFamily="34" charset="0"/>
                <a:cs typeface="Arial" panose="020B0604020202020204" pitchFamily="34" charset="0"/>
              </a:rPr>
              <a:t>b. Sắp xếp thứ tự ưu tiên cho các việc</a:t>
            </a:r>
          </a:p>
        </p:txBody>
      </p:sp>
      <p:sp>
        <p:nvSpPr>
          <p:cNvPr id="26" name="Snip Diagonal Corner Rectangle 25">
            <a:extLst>
              <a:ext uri="{FF2B5EF4-FFF2-40B4-BE49-F238E27FC236}">
                <a16:creationId xmlns:a16="http://schemas.microsoft.com/office/drawing/2014/main" id="{4306D9CD-B0C1-B833-E2FF-03B8448CAD84}"/>
              </a:ext>
            </a:extLst>
          </p:cNvPr>
          <p:cNvSpPr/>
          <p:nvPr/>
        </p:nvSpPr>
        <p:spPr>
          <a:xfrm>
            <a:off x="12252960" y="3139300"/>
            <a:ext cx="5243862" cy="2134077"/>
          </a:xfrm>
          <a:prstGeom prst="snip2Diag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dirty="0">
                <a:solidFill>
                  <a:schemeClr val="tx1"/>
                </a:solidFill>
                <a:latin typeface="Arial" panose="020B0604020202020204" pitchFamily="34" charset="0"/>
                <a:cs typeface="Arial" panose="020B0604020202020204" pitchFamily="34" charset="0"/>
              </a:rPr>
              <a:t>c. Xác định </a:t>
            </a:r>
          </a:p>
          <a:p>
            <a:pPr algn="ctr">
              <a:lnSpc>
                <a:spcPct val="150000"/>
              </a:lnSpc>
            </a:pPr>
            <a:r>
              <a:rPr lang="en-VN" sz="4000" dirty="0">
                <a:solidFill>
                  <a:schemeClr val="tx1"/>
                </a:solidFill>
                <a:latin typeface="Arial" panose="020B0604020202020204" pitchFamily="34" charset="0"/>
                <a:cs typeface="Arial" panose="020B0604020202020204" pitchFamily="34" charset="0"/>
              </a:rPr>
              <a:t>mục tiêu</a:t>
            </a:r>
          </a:p>
        </p:txBody>
      </p:sp>
      <p:sp>
        <p:nvSpPr>
          <p:cNvPr id="27" name="Snip Diagonal Corner Rectangle 26">
            <a:extLst>
              <a:ext uri="{FF2B5EF4-FFF2-40B4-BE49-F238E27FC236}">
                <a16:creationId xmlns:a16="http://schemas.microsoft.com/office/drawing/2014/main" id="{7F408858-663A-6CA1-33E4-A40535249E0E}"/>
              </a:ext>
            </a:extLst>
          </p:cNvPr>
          <p:cNvSpPr/>
          <p:nvPr/>
        </p:nvSpPr>
        <p:spPr>
          <a:xfrm>
            <a:off x="791176" y="6426927"/>
            <a:ext cx="4836534" cy="2134078"/>
          </a:xfrm>
          <a:prstGeom prst="snip2Diag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dirty="0">
                <a:solidFill>
                  <a:schemeClr val="tx1"/>
                </a:solidFill>
                <a:latin typeface="Arial" panose="020B0604020202020204" pitchFamily="34" charset="0"/>
                <a:cs typeface="Arial" panose="020B0604020202020204" pitchFamily="34" charset="0"/>
              </a:rPr>
              <a:t>d. Đề ra các biện pháp cụ thể</a:t>
            </a:r>
          </a:p>
        </p:txBody>
      </p:sp>
      <p:sp>
        <p:nvSpPr>
          <p:cNvPr id="28" name="Snip Diagonal Corner Rectangle 27">
            <a:extLst>
              <a:ext uri="{FF2B5EF4-FFF2-40B4-BE49-F238E27FC236}">
                <a16:creationId xmlns:a16="http://schemas.microsoft.com/office/drawing/2014/main" id="{EB714B31-F571-6410-E20C-D2551641F27D}"/>
              </a:ext>
            </a:extLst>
          </p:cNvPr>
          <p:cNvSpPr/>
          <p:nvPr/>
        </p:nvSpPr>
        <p:spPr>
          <a:xfrm>
            <a:off x="6406745" y="6423830"/>
            <a:ext cx="5128139" cy="2134076"/>
          </a:xfrm>
          <a:prstGeom prst="snip2Diag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dirty="0">
                <a:solidFill>
                  <a:schemeClr val="tx1"/>
                </a:solidFill>
                <a:latin typeface="Arial" panose="020B0604020202020204" pitchFamily="34" charset="0"/>
                <a:cs typeface="Arial" panose="020B0604020202020204" pitchFamily="34" charset="0"/>
              </a:rPr>
              <a:t>e. Xác định thời gian hoàn thành</a:t>
            </a:r>
          </a:p>
        </p:txBody>
      </p:sp>
      <p:sp>
        <p:nvSpPr>
          <p:cNvPr id="29" name="Snip Diagonal Corner Rectangle 28">
            <a:extLst>
              <a:ext uri="{FF2B5EF4-FFF2-40B4-BE49-F238E27FC236}">
                <a16:creationId xmlns:a16="http://schemas.microsoft.com/office/drawing/2014/main" id="{927057FC-E5D0-6E16-1D51-23B730D025CD}"/>
              </a:ext>
            </a:extLst>
          </p:cNvPr>
          <p:cNvSpPr/>
          <p:nvPr/>
        </p:nvSpPr>
        <p:spPr>
          <a:xfrm>
            <a:off x="12268200" y="6428639"/>
            <a:ext cx="5228622" cy="2134077"/>
          </a:xfrm>
          <a:prstGeom prst="snip2Diag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dirty="0">
                <a:solidFill>
                  <a:schemeClr val="tx1"/>
                </a:solidFill>
                <a:latin typeface="Arial" panose="020B0604020202020204" pitchFamily="34" charset="0"/>
                <a:cs typeface="Arial" panose="020B0604020202020204" pitchFamily="34" charset="0"/>
              </a:rPr>
              <a:t>g. Đánh giá và điều chỉnh kế hoạch</a:t>
            </a:r>
          </a:p>
        </p:txBody>
      </p:sp>
    </p:spTree>
    <p:extLst>
      <p:ext uri="{BB962C8B-B14F-4D97-AF65-F5344CB8AC3E}">
        <p14:creationId xmlns:p14="http://schemas.microsoft.com/office/powerpoint/2010/main" val="18463858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linds(horizontal)">
                                      <p:cBhvr>
                                        <p:cTn id="37" dur="500"/>
                                        <p:tgtEl>
                                          <p:spTgt spid="2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8" grpId="0" animBg="1"/>
      <p:bldP spid="20" grpId="0" animBg="1"/>
      <p:bldP spid="25" grpId="0" animBg="1"/>
      <p:bldP spid="26" grpId="0" animBg="1"/>
      <p:bldP spid="27" grpId="0" animBg="1"/>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5732179" y="0"/>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15" name="Freeform 15"/>
          <p:cNvSpPr/>
          <p:nvPr/>
        </p:nvSpPr>
        <p:spPr>
          <a:xfrm rot="5400000">
            <a:off x="17121775" y="392906"/>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11" name="TextBox 10">
            <a:extLst>
              <a:ext uri="{FF2B5EF4-FFF2-40B4-BE49-F238E27FC236}">
                <a16:creationId xmlns:a16="http://schemas.microsoft.com/office/drawing/2014/main" id="{77AB8F64-3440-7F99-50C7-B4409FC7F6DF}"/>
              </a:ext>
            </a:extLst>
          </p:cNvPr>
          <p:cNvSpPr txBox="1"/>
          <p:nvPr/>
        </p:nvSpPr>
        <p:spPr>
          <a:xfrm>
            <a:off x="1927208" y="1047570"/>
            <a:ext cx="14433583" cy="901593"/>
          </a:xfrm>
          <a:prstGeom prst="rect">
            <a:avLst/>
          </a:prstGeom>
          <a:noFill/>
        </p:spPr>
        <p:txBody>
          <a:bodyPr wrap="square">
            <a:spAutoFit/>
          </a:bodyPr>
          <a:lstStyle/>
          <a:p>
            <a:pPr algn="ctr">
              <a:lnSpc>
                <a:spcPct val="150000"/>
              </a:lnSpc>
              <a:spcAft>
                <a:spcPts val="100"/>
              </a:spcAft>
            </a:pP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bước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lập</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kế</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nhân</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VN" sz="4000" b="1"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2" name="Snip Diagonal Corner Rectangle 11">
            <a:extLst>
              <a:ext uri="{FF2B5EF4-FFF2-40B4-BE49-F238E27FC236}">
                <a16:creationId xmlns:a16="http://schemas.microsoft.com/office/drawing/2014/main" id="{5495114F-4BBA-044E-892E-18A625227A39}"/>
              </a:ext>
            </a:extLst>
          </p:cNvPr>
          <p:cNvSpPr/>
          <p:nvPr/>
        </p:nvSpPr>
        <p:spPr>
          <a:xfrm>
            <a:off x="12263702" y="2722025"/>
            <a:ext cx="5233121" cy="2134078"/>
          </a:xfrm>
          <a:prstGeom prst="snip2Diag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sz="4000" dirty="0">
              <a:latin typeface="Arial" panose="020B0604020202020204" pitchFamily="34" charset="0"/>
              <a:cs typeface="Arial" panose="020B0604020202020204" pitchFamily="34" charset="0"/>
            </a:endParaRPr>
          </a:p>
        </p:txBody>
      </p:sp>
      <p:sp>
        <p:nvSpPr>
          <p:cNvPr id="13" name="Snip Diagonal Corner Rectangle 12">
            <a:extLst>
              <a:ext uri="{FF2B5EF4-FFF2-40B4-BE49-F238E27FC236}">
                <a16:creationId xmlns:a16="http://schemas.microsoft.com/office/drawing/2014/main" id="{CB4A3948-7073-7104-8DA9-339538C78EE0}"/>
              </a:ext>
            </a:extLst>
          </p:cNvPr>
          <p:cNvSpPr/>
          <p:nvPr/>
        </p:nvSpPr>
        <p:spPr>
          <a:xfrm>
            <a:off x="12248462" y="6425411"/>
            <a:ext cx="5233121" cy="2134077"/>
          </a:xfrm>
          <a:prstGeom prst="snip2Diag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sz="4000" dirty="0">
              <a:latin typeface="Arial" panose="020B0604020202020204" pitchFamily="34" charset="0"/>
              <a:cs typeface="Arial" panose="020B0604020202020204" pitchFamily="34" charset="0"/>
            </a:endParaRPr>
          </a:p>
        </p:txBody>
      </p:sp>
      <p:sp>
        <p:nvSpPr>
          <p:cNvPr id="14" name="Snip Diagonal Corner Rectangle 13">
            <a:extLst>
              <a:ext uri="{FF2B5EF4-FFF2-40B4-BE49-F238E27FC236}">
                <a16:creationId xmlns:a16="http://schemas.microsoft.com/office/drawing/2014/main" id="{08495E3C-3067-0E68-531E-1A808C1DEF3D}"/>
              </a:ext>
            </a:extLst>
          </p:cNvPr>
          <p:cNvSpPr/>
          <p:nvPr/>
        </p:nvSpPr>
        <p:spPr>
          <a:xfrm>
            <a:off x="791177" y="2673654"/>
            <a:ext cx="4974652" cy="2134077"/>
          </a:xfrm>
          <a:prstGeom prst="snip2Diag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dirty="0">
                <a:latin typeface="Arial" panose="020B0604020202020204" pitchFamily="34" charset="0"/>
                <a:cs typeface="Arial" panose="020B0604020202020204" pitchFamily="34" charset="0"/>
              </a:rPr>
              <a:t>mục tiêu</a:t>
            </a:r>
          </a:p>
        </p:txBody>
      </p:sp>
      <p:sp>
        <p:nvSpPr>
          <p:cNvPr id="16" name="Snip Diagonal Corner Rectangle 15">
            <a:extLst>
              <a:ext uri="{FF2B5EF4-FFF2-40B4-BE49-F238E27FC236}">
                <a16:creationId xmlns:a16="http://schemas.microsoft.com/office/drawing/2014/main" id="{57218A3F-389B-EF54-9300-2196FBD9505E}"/>
              </a:ext>
            </a:extLst>
          </p:cNvPr>
          <p:cNvSpPr/>
          <p:nvPr/>
        </p:nvSpPr>
        <p:spPr>
          <a:xfrm>
            <a:off x="6767664" y="6371891"/>
            <a:ext cx="4509443" cy="2134078"/>
          </a:xfrm>
          <a:prstGeom prst="snip2Diag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sz="4000" dirty="0">
              <a:latin typeface="Arial" panose="020B0604020202020204" pitchFamily="34" charset="0"/>
              <a:cs typeface="Arial" panose="020B0604020202020204" pitchFamily="34" charset="0"/>
            </a:endParaRPr>
          </a:p>
        </p:txBody>
      </p:sp>
      <p:sp>
        <p:nvSpPr>
          <p:cNvPr id="17" name="Snip Diagonal Corner Rectangle 16">
            <a:extLst>
              <a:ext uri="{FF2B5EF4-FFF2-40B4-BE49-F238E27FC236}">
                <a16:creationId xmlns:a16="http://schemas.microsoft.com/office/drawing/2014/main" id="{C69AA222-2FD3-728D-8B52-91045A8E6A33}"/>
              </a:ext>
            </a:extLst>
          </p:cNvPr>
          <p:cNvSpPr/>
          <p:nvPr/>
        </p:nvSpPr>
        <p:spPr>
          <a:xfrm>
            <a:off x="6767664" y="2744776"/>
            <a:ext cx="4509443" cy="2134076"/>
          </a:xfrm>
          <a:prstGeom prst="snip2Diag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sz="4000" dirty="0">
              <a:latin typeface="Arial" panose="020B0604020202020204" pitchFamily="34" charset="0"/>
              <a:cs typeface="Arial" panose="020B0604020202020204" pitchFamily="34" charset="0"/>
            </a:endParaRPr>
          </a:p>
        </p:txBody>
      </p:sp>
      <p:sp>
        <p:nvSpPr>
          <p:cNvPr id="18" name="Snip Diagonal Corner Rectangle 17">
            <a:extLst>
              <a:ext uri="{FF2B5EF4-FFF2-40B4-BE49-F238E27FC236}">
                <a16:creationId xmlns:a16="http://schemas.microsoft.com/office/drawing/2014/main" id="{A46BCC6D-3557-F8F5-D3A4-6ECCEA21F9F5}"/>
              </a:ext>
            </a:extLst>
          </p:cNvPr>
          <p:cNvSpPr/>
          <p:nvPr/>
        </p:nvSpPr>
        <p:spPr>
          <a:xfrm>
            <a:off x="786679" y="6371881"/>
            <a:ext cx="4998888" cy="2134077"/>
          </a:xfrm>
          <a:prstGeom prst="snip2Diag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VN" sz="4000" dirty="0">
              <a:latin typeface="Arial" panose="020B0604020202020204" pitchFamily="34" charset="0"/>
              <a:cs typeface="Arial" panose="020B0604020202020204" pitchFamily="34" charset="0"/>
            </a:endParaRPr>
          </a:p>
        </p:txBody>
      </p:sp>
      <p:sp>
        <p:nvSpPr>
          <p:cNvPr id="20" name="Snip Diagonal Corner Rectangle 19">
            <a:extLst>
              <a:ext uri="{FF2B5EF4-FFF2-40B4-BE49-F238E27FC236}">
                <a16:creationId xmlns:a16="http://schemas.microsoft.com/office/drawing/2014/main" id="{C9D31650-7888-9CC2-8B29-B21234AE97DE}"/>
              </a:ext>
            </a:extLst>
          </p:cNvPr>
          <p:cNvSpPr/>
          <p:nvPr/>
        </p:nvSpPr>
        <p:spPr>
          <a:xfrm>
            <a:off x="12263702" y="3031180"/>
            <a:ext cx="5233121" cy="2134078"/>
          </a:xfrm>
          <a:prstGeom prst="snip2Diag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b="1" dirty="0">
                <a:solidFill>
                  <a:schemeClr val="tx1"/>
                </a:solidFill>
                <a:latin typeface="Arial" panose="020B0604020202020204" pitchFamily="34" charset="0"/>
                <a:cs typeface="Arial" panose="020B0604020202020204" pitchFamily="34" charset="0"/>
              </a:rPr>
              <a:t>a. </a:t>
            </a:r>
            <a:r>
              <a:rPr lang="en-VN" sz="4000" dirty="0">
                <a:solidFill>
                  <a:schemeClr val="tx1"/>
                </a:solidFill>
                <a:latin typeface="Arial" panose="020B0604020202020204" pitchFamily="34" charset="0"/>
                <a:cs typeface="Arial" panose="020B0604020202020204" pitchFamily="34" charset="0"/>
              </a:rPr>
              <a:t>Liệt kê các việc cần thực hiện</a:t>
            </a:r>
          </a:p>
        </p:txBody>
      </p:sp>
      <p:sp>
        <p:nvSpPr>
          <p:cNvPr id="25" name="Snip Diagonal Corner Rectangle 24">
            <a:extLst>
              <a:ext uri="{FF2B5EF4-FFF2-40B4-BE49-F238E27FC236}">
                <a16:creationId xmlns:a16="http://schemas.microsoft.com/office/drawing/2014/main" id="{97454DC8-3FD1-0A8B-9A30-65A948C2059C}"/>
              </a:ext>
            </a:extLst>
          </p:cNvPr>
          <p:cNvSpPr/>
          <p:nvPr/>
        </p:nvSpPr>
        <p:spPr>
          <a:xfrm>
            <a:off x="12263702" y="6745248"/>
            <a:ext cx="5233121" cy="2134077"/>
          </a:xfrm>
          <a:prstGeom prst="snip2Diag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b="1" dirty="0">
                <a:solidFill>
                  <a:schemeClr val="tx1"/>
                </a:solidFill>
                <a:latin typeface="Arial" panose="020B0604020202020204" pitchFamily="34" charset="0"/>
                <a:cs typeface="Arial" panose="020B0604020202020204" pitchFamily="34" charset="0"/>
              </a:rPr>
              <a:t>b. </a:t>
            </a:r>
            <a:r>
              <a:rPr lang="en-VN" sz="4000" dirty="0">
                <a:solidFill>
                  <a:schemeClr val="tx1"/>
                </a:solidFill>
                <a:latin typeface="Arial" panose="020B0604020202020204" pitchFamily="34" charset="0"/>
                <a:cs typeface="Arial" panose="020B0604020202020204" pitchFamily="34" charset="0"/>
              </a:rPr>
              <a:t>Sắp xếp thứ tự ưu tiên cho các việc</a:t>
            </a:r>
          </a:p>
        </p:txBody>
      </p:sp>
      <p:sp>
        <p:nvSpPr>
          <p:cNvPr id="26" name="Snip Diagonal Corner Rectangle 25">
            <a:extLst>
              <a:ext uri="{FF2B5EF4-FFF2-40B4-BE49-F238E27FC236}">
                <a16:creationId xmlns:a16="http://schemas.microsoft.com/office/drawing/2014/main" id="{4306D9CD-B0C1-B833-E2FF-03B8448CAD84}"/>
              </a:ext>
            </a:extLst>
          </p:cNvPr>
          <p:cNvSpPr/>
          <p:nvPr/>
        </p:nvSpPr>
        <p:spPr>
          <a:xfrm>
            <a:off x="806417" y="3006667"/>
            <a:ext cx="4974652" cy="2134077"/>
          </a:xfrm>
          <a:prstGeom prst="snip2Diag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b="1" dirty="0">
                <a:solidFill>
                  <a:schemeClr val="tx1"/>
                </a:solidFill>
                <a:latin typeface="Arial" panose="020B0604020202020204" pitchFamily="34" charset="0"/>
                <a:cs typeface="Arial" panose="020B0604020202020204" pitchFamily="34" charset="0"/>
              </a:rPr>
              <a:t>c. </a:t>
            </a:r>
            <a:r>
              <a:rPr lang="en-VN" sz="4000" dirty="0">
                <a:solidFill>
                  <a:schemeClr val="tx1"/>
                </a:solidFill>
                <a:latin typeface="Arial" panose="020B0604020202020204" pitchFamily="34" charset="0"/>
                <a:cs typeface="Arial" panose="020B0604020202020204" pitchFamily="34" charset="0"/>
              </a:rPr>
              <a:t>Xác định </a:t>
            </a:r>
          </a:p>
          <a:p>
            <a:pPr algn="ctr">
              <a:lnSpc>
                <a:spcPct val="150000"/>
              </a:lnSpc>
            </a:pPr>
            <a:r>
              <a:rPr lang="en-VN" sz="4000" dirty="0">
                <a:solidFill>
                  <a:schemeClr val="tx1"/>
                </a:solidFill>
                <a:latin typeface="Arial" panose="020B0604020202020204" pitchFamily="34" charset="0"/>
                <a:cs typeface="Arial" panose="020B0604020202020204" pitchFamily="34" charset="0"/>
              </a:rPr>
              <a:t>mục tiêu</a:t>
            </a:r>
          </a:p>
        </p:txBody>
      </p:sp>
      <p:sp>
        <p:nvSpPr>
          <p:cNvPr id="27" name="Snip Diagonal Corner Rectangle 26">
            <a:extLst>
              <a:ext uri="{FF2B5EF4-FFF2-40B4-BE49-F238E27FC236}">
                <a16:creationId xmlns:a16="http://schemas.microsoft.com/office/drawing/2014/main" id="{7F408858-663A-6CA1-33E4-A40535249E0E}"/>
              </a:ext>
            </a:extLst>
          </p:cNvPr>
          <p:cNvSpPr/>
          <p:nvPr/>
        </p:nvSpPr>
        <p:spPr>
          <a:xfrm>
            <a:off x="6752424" y="6745247"/>
            <a:ext cx="4509443" cy="2134078"/>
          </a:xfrm>
          <a:prstGeom prst="snip2Diag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b="1" dirty="0">
                <a:solidFill>
                  <a:schemeClr val="tx1"/>
                </a:solidFill>
                <a:latin typeface="Arial" panose="020B0604020202020204" pitchFamily="34" charset="0"/>
                <a:cs typeface="Arial" panose="020B0604020202020204" pitchFamily="34" charset="0"/>
              </a:rPr>
              <a:t>d. </a:t>
            </a:r>
            <a:r>
              <a:rPr lang="en-VN" sz="4000" dirty="0">
                <a:solidFill>
                  <a:schemeClr val="tx1"/>
                </a:solidFill>
                <a:latin typeface="Arial" panose="020B0604020202020204" pitchFamily="34" charset="0"/>
                <a:cs typeface="Arial" panose="020B0604020202020204" pitchFamily="34" charset="0"/>
              </a:rPr>
              <a:t>Đề ra các biện pháp cụ thể</a:t>
            </a:r>
          </a:p>
        </p:txBody>
      </p:sp>
      <p:sp>
        <p:nvSpPr>
          <p:cNvPr id="28" name="Snip Diagonal Corner Rectangle 27">
            <a:extLst>
              <a:ext uri="{FF2B5EF4-FFF2-40B4-BE49-F238E27FC236}">
                <a16:creationId xmlns:a16="http://schemas.microsoft.com/office/drawing/2014/main" id="{EB714B31-F571-6410-E20C-D2551641F27D}"/>
              </a:ext>
            </a:extLst>
          </p:cNvPr>
          <p:cNvSpPr/>
          <p:nvPr/>
        </p:nvSpPr>
        <p:spPr>
          <a:xfrm>
            <a:off x="6752424" y="3028227"/>
            <a:ext cx="4509443" cy="2134076"/>
          </a:xfrm>
          <a:prstGeom prst="snip2Diag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b="1" dirty="0">
                <a:solidFill>
                  <a:schemeClr val="tx1"/>
                </a:solidFill>
                <a:latin typeface="Arial" panose="020B0604020202020204" pitchFamily="34" charset="0"/>
                <a:cs typeface="Arial" panose="020B0604020202020204" pitchFamily="34" charset="0"/>
              </a:rPr>
              <a:t>e. </a:t>
            </a:r>
            <a:r>
              <a:rPr lang="en-VN" sz="4000" dirty="0">
                <a:solidFill>
                  <a:schemeClr val="tx1"/>
                </a:solidFill>
                <a:latin typeface="Arial" panose="020B0604020202020204" pitchFamily="34" charset="0"/>
                <a:cs typeface="Arial" panose="020B0604020202020204" pitchFamily="34" charset="0"/>
              </a:rPr>
              <a:t>Xác định thời gian hoàn thành</a:t>
            </a:r>
          </a:p>
        </p:txBody>
      </p:sp>
      <p:sp>
        <p:nvSpPr>
          <p:cNvPr id="29" name="Snip Diagonal Corner Rectangle 28">
            <a:extLst>
              <a:ext uri="{FF2B5EF4-FFF2-40B4-BE49-F238E27FC236}">
                <a16:creationId xmlns:a16="http://schemas.microsoft.com/office/drawing/2014/main" id="{927057FC-E5D0-6E16-1D51-23B730D025CD}"/>
              </a:ext>
            </a:extLst>
          </p:cNvPr>
          <p:cNvSpPr/>
          <p:nvPr/>
        </p:nvSpPr>
        <p:spPr>
          <a:xfrm>
            <a:off x="801919" y="6746951"/>
            <a:ext cx="4998888" cy="2134077"/>
          </a:xfrm>
          <a:prstGeom prst="snip2Diag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b="1" dirty="0">
                <a:solidFill>
                  <a:schemeClr val="tx1"/>
                </a:solidFill>
                <a:latin typeface="Arial" panose="020B0604020202020204" pitchFamily="34" charset="0"/>
                <a:cs typeface="Arial" panose="020B0604020202020204" pitchFamily="34" charset="0"/>
              </a:rPr>
              <a:t>g. </a:t>
            </a:r>
            <a:r>
              <a:rPr lang="en-VN" sz="4000" dirty="0">
                <a:solidFill>
                  <a:schemeClr val="tx1"/>
                </a:solidFill>
                <a:latin typeface="Arial" panose="020B0604020202020204" pitchFamily="34" charset="0"/>
                <a:cs typeface="Arial" panose="020B0604020202020204" pitchFamily="34" charset="0"/>
              </a:rPr>
              <a:t>Đánh giá và điều chỉnh kế hoạch</a:t>
            </a:r>
          </a:p>
        </p:txBody>
      </p:sp>
      <p:cxnSp>
        <p:nvCxnSpPr>
          <p:cNvPr id="6" name="Straight Arrow Connector 5">
            <a:extLst>
              <a:ext uri="{FF2B5EF4-FFF2-40B4-BE49-F238E27FC236}">
                <a16:creationId xmlns:a16="http://schemas.microsoft.com/office/drawing/2014/main" id="{9EEA9F46-83BC-BD65-272C-3FBB2AFBCEC7}"/>
              </a:ext>
            </a:extLst>
          </p:cNvPr>
          <p:cNvCxnSpPr>
            <a:endCxn id="28" idx="2"/>
          </p:cNvCxnSpPr>
          <p:nvPr/>
        </p:nvCxnSpPr>
        <p:spPr>
          <a:xfrm>
            <a:off x="5800807" y="4095265"/>
            <a:ext cx="951617"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99063ACB-C5DB-E780-BC42-21EE974E2C2D}"/>
              </a:ext>
            </a:extLst>
          </p:cNvPr>
          <p:cNvCxnSpPr/>
          <p:nvPr/>
        </p:nvCxnSpPr>
        <p:spPr>
          <a:xfrm>
            <a:off x="11277107" y="4185171"/>
            <a:ext cx="986595"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D5606845-8662-D86F-F7B2-B0FB407ADC92}"/>
              </a:ext>
            </a:extLst>
          </p:cNvPr>
          <p:cNvCxnSpPr>
            <a:stCxn id="20" idx="1"/>
            <a:endCxn id="13" idx="3"/>
          </p:cNvCxnSpPr>
          <p:nvPr/>
        </p:nvCxnSpPr>
        <p:spPr>
          <a:xfrm flipH="1">
            <a:off x="14865023" y="5165258"/>
            <a:ext cx="15240" cy="1260153"/>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9D030E64-A7F2-0FF7-77B1-A0E1A5D0FBC7}"/>
              </a:ext>
            </a:extLst>
          </p:cNvPr>
          <p:cNvCxnSpPr>
            <a:endCxn id="27" idx="0"/>
          </p:cNvCxnSpPr>
          <p:nvPr/>
        </p:nvCxnSpPr>
        <p:spPr>
          <a:xfrm flipH="1">
            <a:off x="11261867" y="7812286"/>
            <a:ext cx="991966"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2968EC54-FABD-C498-A7F8-104226F84876}"/>
              </a:ext>
            </a:extLst>
          </p:cNvPr>
          <p:cNvCxnSpPr>
            <a:stCxn id="27" idx="2"/>
          </p:cNvCxnSpPr>
          <p:nvPr/>
        </p:nvCxnSpPr>
        <p:spPr>
          <a:xfrm flipH="1">
            <a:off x="5800807" y="7812286"/>
            <a:ext cx="951617"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EEAC204B-AE40-9521-4886-1BD09D1C5BE1}"/>
              </a:ext>
            </a:extLst>
          </p:cNvPr>
          <p:cNvSpPr txBox="1"/>
          <p:nvPr/>
        </p:nvSpPr>
        <p:spPr>
          <a:xfrm>
            <a:off x="3977640" y="12481560"/>
            <a:ext cx="184731" cy="369332"/>
          </a:xfrm>
          <a:prstGeom prst="rect">
            <a:avLst/>
          </a:prstGeom>
          <a:noFill/>
        </p:spPr>
        <p:txBody>
          <a:bodyPr wrap="none" rtlCol="0">
            <a:spAutoFit/>
          </a:bodyPr>
          <a:lstStyle/>
          <a:p>
            <a:endParaRPr lang="en-VN" dirty="0"/>
          </a:p>
        </p:txBody>
      </p:sp>
    </p:spTree>
    <p:extLst>
      <p:ext uri="{BB962C8B-B14F-4D97-AF65-F5344CB8AC3E}">
        <p14:creationId xmlns:p14="http://schemas.microsoft.com/office/powerpoint/2010/main" val="11518594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heckerboard(across)">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strips(downLeft)">
                                      <p:cBhvr>
                                        <p:cTn id="40" dur="500"/>
                                        <p:tgtEl>
                                          <p:spTgt spid="21"/>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strips(downLeft)">
                                      <p:cBhvr>
                                        <p:cTn id="43" dur="500"/>
                                        <p:tgtEl>
                                          <p:spTgt spid="13"/>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strips(down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arn(inVertical)">
                                      <p:cBhvr>
                                        <p:cTn id="65" dur="500"/>
                                        <p:tgtEl>
                                          <p:spTgt spid="30"/>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barn(inVertical)">
                                      <p:cBhvr>
                                        <p:cTn id="68" dur="500"/>
                                        <p:tgtEl>
                                          <p:spTgt spid="2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8" grpId="0" animBg="1"/>
      <p:bldP spid="20" grpId="0" animBg="1"/>
      <p:bldP spid="25" grpId="0" animBg="1"/>
      <p:bldP spid="26" grpId="0" animBg="1"/>
      <p:bldP spid="27" grpId="0" animBg="1"/>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1336" y="5175880"/>
            <a:ext cx="18288000" cy="1605119"/>
          </a:xfrm>
          <a:prstGeom prst="rect">
            <a:avLst/>
          </a:prstGeom>
        </p:spPr>
        <p:txBody>
          <a:bodyPr wrap="square" lIns="0" tIns="0" rIns="0" bIns="0" rtlCol="0" anchor="t">
            <a:spAutoFit/>
          </a:bodyPr>
          <a:lstStyle/>
          <a:p>
            <a:pPr algn="ctr">
              <a:lnSpc>
                <a:spcPts val="14214"/>
              </a:lnSpc>
            </a:pPr>
            <a:r>
              <a:rPr lang="en-US" sz="8200" b="1" dirty="0">
                <a:solidFill>
                  <a:srgbClr val="C00000"/>
                </a:solidFill>
                <a:latin typeface="Arial" panose="020B0604020202020204" pitchFamily="34" charset="0"/>
                <a:ea typeface="เอฟซี โอนิกิริ"/>
                <a:cs typeface="Arial" panose="020B0604020202020204" pitchFamily="34" charset="0"/>
                <a:sym typeface="เอฟซี โอนิกิริ"/>
              </a:rPr>
              <a:t>EM LẬP KẾ HOẠCH CÁ NHÂN</a:t>
            </a:r>
          </a:p>
        </p:txBody>
      </p:sp>
      <p:sp>
        <p:nvSpPr>
          <p:cNvPr id="8" name="Freeform 8"/>
          <p:cNvSpPr/>
          <p:nvPr/>
        </p:nvSpPr>
        <p:spPr>
          <a:xfrm>
            <a:off x="-2142341" y="7007895"/>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2"/>
            <a:stretch>
              <a:fillRect/>
            </a:stretch>
          </a:blipFill>
        </p:spPr>
        <p:txBody>
          <a:bodyPr/>
          <a:lstStyle/>
          <a:p>
            <a:endParaRPr lang="en-VN"/>
          </a:p>
        </p:txBody>
      </p:sp>
      <p:sp>
        <p:nvSpPr>
          <p:cNvPr id="9" name="Freeform 9"/>
          <p:cNvSpPr/>
          <p:nvPr/>
        </p:nvSpPr>
        <p:spPr>
          <a:xfrm>
            <a:off x="13110644" y="147201"/>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
        <p:nvSpPr>
          <p:cNvPr id="10" name="Freeform 10"/>
          <p:cNvSpPr/>
          <p:nvPr/>
        </p:nvSpPr>
        <p:spPr>
          <a:xfrm rot="-726169">
            <a:off x="9551879" y="666223"/>
            <a:ext cx="1442327" cy="2019257"/>
          </a:xfrm>
          <a:custGeom>
            <a:avLst/>
            <a:gdLst/>
            <a:ahLst/>
            <a:cxnLst/>
            <a:rect l="l" t="t" r="r" b="b"/>
            <a:pathLst>
              <a:path w="1442327" h="2019257">
                <a:moveTo>
                  <a:pt x="0" y="0"/>
                </a:moveTo>
                <a:lnTo>
                  <a:pt x="1442326" y="0"/>
                </a:lnTo>
                <a:lnTo>
                  <a:pt x="1442326" y="2019257"/>
                </a:lnTo>
                <a:lnTo>
                  <a:pt x="0" y="2019257"/>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1" name="Freeform 11"/>
          <p:cNvSpPr/>
          <p:nvPr/>
        </p:nvSpPr>
        <p:spPr>
          <a:xfrm rot="-2355099">
            <a:off x="11481465" y="998183"/>
            <a:ext cx="883387" cy="1236742"/>
          </a:xfrm>
          <a:custGeom>
            <a:avLst/>
            <a:gdLst/>
            <a:ahLst/>
            <a:cxnLst/>
            <a:rect l="l" t="t" r="r" b="b"/>
            <a:pathLst>
              <a:path w="883387" h="1236742">
                <a:moveTo>
                  <a:pt x="0" y="0"/>
                </a:moveTo>
                <a:lnTo>
                  <a:pt x="883387" y="0"/>
                </a:lnTo>
                <a:lnTo>
                  <a:pt x="883387" y="1236742"/>
                </a:lnTo>
                <a:lnTo>
                  <a:pt x="0" y="1236742"/>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2" name="Freeform 12"/>
          <p:cNvSpPr/>
          <p:nvPr/>
        </p:nvSpPr>
        <p:spPr>
          <a:xfrm rot="-1649417">
            <a:off x="13586479" y="2445717"/>
            <a:ext cx="514445" cy="720223"/>
          </a:xfrm>
          <a:custGeom>
            <a:avLst/>
            <a:gdLst/>
            <a:ahLst/>
            <a:cxnLst/>
            <a:rect l="l" t="t" r="r" b="b"/>
            <a:pathLst>
              <a:path w="514445" h="720223">
                <a:moveTo>
                  <a:pt x="0" y="0"/>
                </a:moveTo>
                <a:lnTo>
                  <a:pt x="514445" y="0"/>
                </a:lnTo>
                <a:lnTo>
                  <a:pt x="514445" y="720223"/>
                </a:lnTo>
                <a:lnTo>
                  <a:pt x="0" y="720223"/>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3" name="Freeform 13"/>
          <p:cNvSpPr/>
          <p:nvPr/>
        </p:nvSpPr>
        <p:spPr>
          <a:xfrm>
            <a:off x="0" y="316621"/>
            <a:ext cx="4561281" cy="3423420"/>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7">
              <a:extLst>
                <a:ext uri="{96DAC541-7B7A-43D3-8B79-37D633B846F1}">
                  <asvg:svgBlip xmlns:asvg="http://schemas.microsoft.com/office/drawing/2016/SVG/main" r:embed="rId8"/>
                </a:ext>
              </a:extLst>
            </a:blip>
            <a:stretch>
              <a:fillRect l="-36727" t="-1150" r="-6100"/>
            </a:stretch>
          </a:blipFill>
        </p:spPr>
        <p:txBody>
          <a:bodyPr/>
          <a:lstStyle/>
          <a:p>
            <a:endParaRPr lang="en-VN"/>
          </a:p>
        </p:txBody>
      </p:sp>
      <p:sp>
        <p:nvSpPr>
          <p:cNvPr id="15" name="Freeform 15"/>
          <p:cNvSpPr/>
          <p:nvPr/>
        </p:nvSpPr>
        <p:spPr>
          <a:xfrm rot="5400000">
            <a:off x="15050997" y="817805"/>
            <a:ext cx="1095319" cy="1176171"/>
          </a:xfrm>
          <a:custGeom>
            <a:avLst/>
            <a:gdLst/>
            <a:ahLst/>
            <a:cxnLst/>
            <a:rect l="l" t="t" r="r" b="b"/>
            <a:pathLst>
              <a:path w="1095319" h="1176171">
                <a:moveTo>
                  <a:pt x="0" y="0"/>
                </a:moveTo>
                <a:lnTo>
                  <a:pt x="1095319" y="0"/>
                </a:lnTo>
                <a:lnTo>
                  <a:pt x="1095319" y="1176172"/>
                </a:lnTo>
                <a:lnTo>
                  <a:pt x="0" y="1176172"/>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
        <p:nvSpPr>
          <p:cNvPr id="16" name="Freeform 16"/>
          <p:cNvSpPr/>
          <p:nvPr/>
        </p:nvSpPr>
        <p:spPr>
          <a:xfrm rot="9638616">
            <a:off x="12144257" y="2115947"/>
            <a:ext cx="718461" cy="1005846"/>
          </a:xfrm>
          <a:custGeom>
            <a:avLst/>
            <a:gdLst/>
            <a:ahLst/>
            <a:cxnLst/>
            <a:rect l="l" t="t" r="r" b="b"/>
            <a:pathLst>
              <a:path w="718461" h="1005846">
                <a:moveTo>
                  <a:pt x="0" y="0"/>
                </a:moveTo>
                <a:lnTo>
                  <a:pt x="718461" y="0"/>
                </a:lnTo>
                <a:lnTo>
                  <a:pt x="718461" y="1005847"/>
                </a:lnTo>
                <a:lnTo>
                  <a:pt x="0" y="1005847"/>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7" name="Rectangle 16">
            <a:extLst>
              <a:ext uri="{FF2B5EF4-FFF2-40B4-BE49-F238E27FC236}">
                <a16:creationId xmlns:a16="http://schemas.microsoft.com/office/drawing/2014/main" id="{516598DE-7EA8-2DF4-8336-C0ECE038361A}"/>
              </a:ext>
            </a:extLst>
          </p:cNvPr>
          <p:cNvSpPr/>
          <p:nvPr/>
        </p:nvSpPr>
        <p:spPr>
          <a:xfrm>
            <a:off x="4191066" y="3424839"/>
            <a:ext cx="9628444" cy="1715408"/>
          </a:xfrm>
          <a:prstGeom prst="rect">
            <a:avLst/>
          </a:prstGeom>
          <a:noFill/>
          <a:ln w="12700">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ts val="14214"/>
              </a:lnSpc>
            </a:pPr>
            <a:r>
              <a:rPr lang="en-US" sz="8200" b="1" dirty="0">
                <a:solidFill>
                  <a:srgbClr val="5B4A3B"/>
                </a:solidFill>
                <a:latin typeface="Arial" panose="020B0604020202020204" pitchFamily="34" charset="0"/>
                <a:ea typeface="เอฟซี โอนิกิริ"/>
                <a:cs typeface="Arial" panose="020B0604020202020204" pitchFamily="34" charset="0"/>
                <a:sym typeface="เอฟซี โอนิกิริ"/>
              </a:rPr>
              <a:t>BÀI 9: </a:t>
            </a:r>
          </a:p>
        </p:txBody>
      </p:sp>
      <p:pic>
        <p:nvPicPr>
          <p:cNvPr id="18" name="Google Shape;220;p3">
            <a:extLst>
              <a:ext uri="{FF2B5EF4-FFF2-40B4-BE49-F238E27FC236}">
                <a16:creationId xmlns:a16="http://schemas.microsoft.com/office/drawing/2014/main" id="{B86020A3-CE18-F05E-16D8-1A56E2F49AD8}"/>
              </a:ext>
            </a:extLst>
          </p:cNvPr>
          <p:cNvPicPr preferRelativeResize="0"/>
          <p:nvPr/>
        </p:nvPicPr>
        <p:blipFill rotWithShape="1">
          <a:blip r:embed="rId9">
            <a:alphaModFix/>
          </a:blip>
          <a:srcRect/>
          <a:stretch/>
        </p:blipFill>
        <p:spPr>
          <a:xfrm>
            <a:off x="14735888" y="9018994"/>
            <a:ext cx="2745695" cy="661783"/>
          </a:xfrm>
          <a:prstGeom prst="rect">
            <a:avLst/>
          </a:prstGeom>
          <a:noFill/>
          <a:ln>
            <a:noFill/>
          </a:ln>
        </p:spPr>
      </p:pic>
    </p:spTree>
    <p:extLst>
      <p:ext uri="{BB962C8B-B14F-4D97-AF65-F5344CB8AC3E}">
        <p14:creationId xmlns:p14="http://schemas.microsoft.com/office/powerpoint/2010/main" val="26121244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16" name="TextBox 15">
            <a:extLst>
              <a:ext uri="{FF2B5EF4-FFF2-40B4-BE49-F238E27FC236}">
                <a16:creationId xmlns:a16="http://schemas.microsoft.com/office/drawing/2014/main" id="{47B4E8FB-3F30-A0B8-9A2E-F601909E6682}"/>
              </a:ext>
            </a:extLst>
          </p:cNvPr>
          <p:cNvSpPr txBox="1"/>
          <p:nvPr/>
        </p:nvSpPr>
        <p:spPr>
          <a:xfrm>
            <a:off x="631808" y="641856"/>
            <a:ext cx="17024383" cy="901593"/>
          </a:xfrm>
          <a:prstGeom prst="rect">
            <a:avLst/>
          </a:prstGeom>
          <a:noFill/>
        </p:spPr>
        <p:txBody>
          <a:bodyPr wrap="square">
            <a:spAutoFit/>
          </a:bodyPr>
          <a:lstStyle/>
          <a:p>
            <a:pPr algn="ctr">
              <a:lnSpc>
                <a:spcPct val="150000"/>
              </a:lnSpc>
              <a:spcAft>
                <a:spcPts val="100"/>
              </a:spcAft>
            </a:pPr>
            <a:r>
              <a:rPr lang="vi-VN"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Các nhóm hãy đọc và xử lí tình huống sau đây:</a:t>
            </a:r>
            <a:endParaRPr lang="en-VN" sz="4000" b="1"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17" name="Picture 16">
            <a:extLst>
              <a:ext uri="{FF2B5EF4-FFF2-40B4-BE49-F238E27FC236}">
                <a16:creationId xmlns:a16="http://schemas.microsoft.com/office/drawing/2014/main" id="{BBABDFF0-39AE-1405-49C7-1BBBB8488B03}"/>
              </a:ext>
            </a:extLst>
          </p:cNvPr>
          <p:cNvPicPr>
            <a:picLocks noChangeAspect="1"/>
          </p:cNvPicPr>
          <p:nvPr/>
        </p:nvPicPr>
        <p:blipFill>
          <a:blip r:embed="rId3"/>
          <a:stretch>
            <a:fillRect/>
          </a:stretch>
        </p:blipFill>
        <p:spPr>
          <a:xfrm>
            <a:off x="806417" y="2450931"/>
            <a:ext cx="8094770" cy="3123821"/>
          </a:xfrm>
          <a:prstGeom prst="rect">
            <a:avLst/>
          </a:prstGeom>
        </p:spPr>
      </p:pic>
      <p:pic>
        <p:nvPicPr>
          <p:cNvPr id="18" name="Picture 17">
            <a:extLst>
              <a:ext uri="{FF2B5EF4-FFF2-40B4-BE49-F238E27FC236}">
                <a16:creationId xmlns:a16="http://schemas.microsoft.com/office/drawing/2014/main" id="{173B6639-6EB3-E8BA-18C6-673A4966F9E1}"/>
              </a:ext>
            </a:extLst>
          </p:cNvPr>
          <p:cNvPicPr>
            <a:picLocks noChangeAspect="1"/>
          </p:cNvPicPr>
          <p:nvPr/>
        </p:nvPicPr>
        <p:blipFill>
          <a:blip r:embed="rId4"/>
          <a:stretch>
            <a:fillRect/>
          </a:stretch>
        </p:blipFill>
        <p:spPr>
          <a:xfrm>
            <a:off x="4270604" y="6306444"/>
            <a:ext cx="9758981" cy="2849098"/>
          </a:xfrm>
          <a:prstGeom prst="rect">
            <a:avLst/>
          </a:prstGeom>
        </p:spPr>
      </p:pic>
      <p:pic>
        <p:nvPicPr>
          <p:cNvPr id="19" name="Picture 18">
            <a:extLst>
              <a:ext uri="{FF2B5EF4-FFF2-40B4-BE49-F238E27FC236}">
                <a16:creationId xmlns:a16="http://schemas.microsoft.com/office/drawing/2014/main" id="{D270A0D6-B975-B7B1-3CDD-E036E3996A8F}"/>
              </a:ext>
            </a:extLst>
          </p:cNvPr>
          <p:cNvPicPr>
            <a:picLocks noChangeAspect="1"/>
          </p:cNvPicPr>
          <p:nvPr/>
        </p:nvPicPr>
        <p:blipFill>
          <a:blip r:embed="rId5"/>
          <a:stretch>
            <a:fillRect/>
          </a:stretch>
        </p:blipFill>
        <p:spPr>
          <a:xfrm>
            <a:off x="8955935" y="2450932"/>
            <a:ext cx="8470900" cy="3123820"/>
          </a:xfrm>
          <a:prstGeom prst="rect">
            <a:avLst/>
          </a:prstGeom>
        </p:spPr>
      </p:pic>
      <p:sp>
        <p:nvSpPr>
          <p:cNvPr id="22" name="Rectangle: Rounded Corners 7">
            <a:extLst>
              <a:ext uri="{FF2B5EF4-FFF2-40B4-BE49-F238E27FC236}">
                <a16:creationId xmlns:a16="http://schemas.microsoft.com/office/drawing/2014/main" id="{4C5C4D77-45B3-C0E4-FFAC-A04631205D23}"/>
              </a:ext>
            </a:extLst>
          </p:cNvPr>
          <p:cNvSpPr/>
          <p:nvPr/>
        </p:nvSpPr>
        <p:spPr>
          <a:xfrm>
            <a:off x="3256650" y="1808203"/>
            <a:ext cx="3194304" cy="885853"/>
          </a:xfrm>
          <a:prstGeom prst="roundRect">
            <a:avLst/>
          </a:prstGeom>
          <a:solidFill>
            <a:srgbClr val="CFD982"/>
          </a:solidFill>
          <a:ln w="38100" cap="flat" cmpd="sng" algn="ctr">
            <a:solidFill>
              <a:srgbClr val="FFFA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err="1">
                <a:ln>
                  <a:noFill/>
                </a:ln>
                <a:solidFill>
                  <a:srgbClr val="272727"/>
                </a:solidFill>
                <a:effectLst/>
                <a:uLnTx/>
                <a:uFillTx/>
                <a:latin typeface="Arial"/>
                <a:ea typeface="+mn-ea"/>
                <a:cs typeface="+mn-cs"/>
                <a:sym typeface="Arial"/>
              </a:rPr>
              <a:t>Nhóm</a:t>
            </a:r>
            <a:r>
              <a:rPr kumimoji="0" lang="en-US" sz="3500" b="1" i="0" u="none" strike="noStrike" kern="0" cap="none" spc="0" normalizeH="0" baseline="0" noProof="0" dirty="0">
                <a:ln>
                  <a:noFill/>
                </a:ln>
                <a:solidFill>
                  <a:srgbClr val="272727"/>
                </a:solidFill>
                <a:effectLst/>
                <a:uLnTx/>
                <a:uFillTx/>
                <a:latin typeface="Arial"/>
                <a:ea typeface="+mn-ea"/>
                <a:cs typeface="+mn-cs"/>
                <a:sym typeface="Arial"/>
              </a:rPr>
              <a:t> 1+ 2</a:t>
            </a:r>
          </a:p>
        </p:txBody>
      </p:sp>
      <p:sp>
        <p:nvSpPr>
          <p:cNvPr id="23" name="Rectangle: Rounded Corners 7">
            <a:extLst>
              <a:ext uri="{FF2B5EF4-FFF2-40B4-BE49-F238E27FC236}">
                <a16:creationId xmlns:a16="http://schemas.microsoft.com/office/drawing/2014/main" id="{3483906C-FC4A-2756-69B9-8C9DB91319D7}"/>
              </a:ext>
            </a:extLst>
          </p:cNvPr>
          <p:cNvSpPr/>
          <p:nvPr/>
        </p:nvSpPr>
        <p:spPr>
          <a:xfrm>
            <a:off x="7358783" y="5788548"/>
            <a:ext cx="3194304" cy="885853"/>
          </a:xfrm>
          <a:prstGeom prst="roundRect">
            <a:avLst/>
          </a:prstGeom>
          <a:solidFill>
            <a:srgbClr val="CFD982"/>
          </a:solidFill>
          <a:ln w="38100" cap="flat" cmpd="sng" algn="ctr">
            <a:solidFill>
              <a:srgbClr val="FFFA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err="1">
                <a:ln>
                  <a:noFill/>
                </a:ln>
                <a:solidFill>
                  <a:srgbClr val="272727"/>
                </a:solidFill>
                <a:effectLst/>
                <a:uLnTx/>
                <a:uFillTx/>
                <a:latin typeface="Arial"/>
                <a:ea typeface="+mn-ea"/>
                <a:cs typeface="+mn-cs"/>
                <a:sym typeface="Arial"/>
              </a:rPr>
              <a:t>Nhóm</a:t>
            </a:r>
            <a:r>
              <a:rPr kumimoji="0" lang="en-US" sz="3500" b="1" i="0" u="none" strike="noStrike" kern="0" cap="none" spc="0" normalizeH="0" baseline="0" noProof="0" dirty="0">
                <a:ln>
                  <a:noFill/>
                </a:ln>
                <a:solidFill>
                  <a:srgbClr val="272727"/>
                </a:solidFill>
                <a:effectLst/>
                <a:uLnTx/>
                <a:uFillTx/>
                <a:latin typeface="Arial"/>
                <a:ea typeface="+mn-ea"/>
                <a:cs typeface="+mn-cs"/>
                <a:sym typeface="Arial"/>
              </a:rPr>
              <a:t> 3</a:t>
            </a:r>
            <a:r>
              <a:rPr kumimoji="0" lang="en-US" sz="3500" b="1" i="0" u="none" strike="noStrike" kern="0" cap="none" spc="0" normalizeH="0" noProof="0" dirty="0">
                <a:ln>
                  <a:noFill/>
                </a:ln>
                <a:solidFill>
                  <a:srgbClr val="272727"/>
                </a:solidFill>
                <a:effectLst/>
                <a:uLnTx/>
                <a:uFillTx/>
                <a:latin typeface="Arial"/>
                <a:ea typeface="+mn-ea"/>
                <a:cs typeface="+mn-cs"/>
                <a:sym typeface="Arial"/>
              </a:rPr>
              <a:t> + 4</a:t>
            </a:r>
            <a:endParaRPr kumimoji="0" lang="en-US" sz="3500" b="1" i="0" u="none" strike="noStrike" kern="0" cap="none" spc="0" normalizeH="0" baseline="0" noProof="0" dirty="0">
              <a:ln>
                <a:noFill/>
              </a:ln>
              <a:solidFill>
                <a:srgbClr val="272727"/>
              </a:solidFill>
              <a:effectLst/>
              <a:uLnTx/>
              <a:uFillTx/>
              <a:latin typeface="Arial"/>
              <a:ea typeface="+mn-ea"/>
              <a:cs typeface="+mn-cs"/>
              <a:sym typeface="Arial"/>
            </a:endParaRPr>
          </a:p>
        </p:txBody>
      </p:sp>
      <p:sp>
        <p:nvSpPr>
          <p:cNvPr id="24" name="Rectangle: Rounded Corners 7">
            <a:extLst>
              <a:ext uri="{FF2B5EF4-FFF2-40B4-BE49-F238E27FC236}">
                <a16:creationId xmlns:a16="http://schemas.microsoft.com/office/drawing/2014/main" id="{4973538F-1D96-C47B-B603-738711B1F3C1}"/>
              </a:ext>
            </a:extLst>
          </p:cNvPr>
          <p:cNvSpPr/>
          <p:nvPr/>
        </p:nvSpPr>
        <p:spPr>
          <a:xfrm>
            <a:off x="11594233" y="1854138"/>
            <a:ext cx="3194304" cy="885853"/>
          </a:xfrm>
          <a:prstGeom prst="roundRect">
            <a:avLst/>
          </a:prstGeom>
          <a:solidFill>
            <a:srgbClr val="CFD982"/>
          </a:solidFill>
          <a:ln w="38100" cap="flat" cmpd="sng" algn="ctr">
            <a:solidFill>
              <a:srgbClr val="FFFA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err="1">
                <a:ln>
                  <a:noFill/>
                </a:ln>
                <a:solidFill>
                  <a:srgbClr val="272727"/>
                </a:solidFill>
                <a:effectLst/>
                <a:uLnTx/>
                <a:uFillTx/>
                <a:latin typeface="Arial"/>
                <a:ea typeface="+mn-ea"/>
                <a:cs typeface="+mn-cs"/>
                <a:sym typeface="Arial"/>
              </a:rPr>
              <a:t>Nhóm</a:t>
            </a:r>
            <a:r>
              <a:rPr kumimoji="0" lang="en-US" sz="3500" b="1" i="0" u="none" strike="noStrike" kern="0" cap="none" spc="0" normalizeH="0" baseline="0" noProof="0" dirty="0">
                <a:ln>
                  <a:noFill/>
                </a:ln>
                <a:solidFill>
                  <a:srgbClr val="272727"/>
                </a:solidFill>
                <a:effectLst/>
                <a:uLnTx/>
                <a:uFillTx/>
                <a:latin typeface="Arial"/>
                <a:ea typeface="+mn-ea"/>
                <a:cs typeface="+mn-cs"/>
                <a:sym typeface="Arial"/>
              </a:rPr>
              <a:t> 5</a:t>
            </a:r>
            <a:r>
              <a:rPr kumimoji="0" lang="en-US" sz="3500" b="1" i="0" u="none" strike="noStrike" kern="0" cap="none" spc="0" normalizeH="0" noProof="0" dirty="0">
                <a:ln>
                  <a:noFill/>
                </a:ln>
                <a:solidFill>
                  <a:srgbClr val="272727"/>
                </a:solidFill>
                <a:effectLst/>
                <a:uLnTx/>
                <a:uFillTx/>
                <a:latin typeface="Arial"/>
                <a:ea typeface="+mn-ea"/>
                <a:cs typeface="+mn-cs"/>
                <a:sym typeface="Arial"/>
              </a:rPr>
              <a:t> + 6</a:t>
            </a:r>
            <a:endParaRPr kumimoji="0" lang="en-US" sz="3500" b="1" i="0" u="none" strike="noStrike" kern="0" cap="none" spc="0" normalizeH="0" baseline="0" noProof="0" dirty="0">
              <a:ln>
                <a:noFill/>
              </a:ln>
              <a:solidFill>
                <a:srgbClr val="272727"/>
              </a:solidFill>
              <a:effectLst/>
              <a:uLnTx/>
              <a:uFillTx/>
              <a:latin typeface="Arial"/>
              <a:ea typeface="+mn-ea"/>
              <a:cs typeface="+mn-cs"/>
              <a:sym typeface="Arial"/>
            </a:endParaRPr>
          </a:p>
        </p:txBody>
      </p:sp>
    </p:spTree>
    <p:extLst>
      <p:ext uri="{BB962C8B-B14F-4D97-AF65-F5344CB8AC3E}">
        <p14:creationId xmlns:p14="http://schemas.microsoft.com/office/powerpoint/2010/main" val="9501728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5"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heckerboard(across)">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Rounded Rectangle 4">
            <a:extLst>
              <a:ext uri="{FF2B5EF4-FFF2-40B4-BE49-F238E27FC236}">
                <a16:creationId xmlns:a16="http://schemas.microsoft.com/office/drawing/2014/main" id="{B707FB56-E57B-3209-98EE-A539B5BEC350}"/>
              </a:ext>
            </a:extLst>
          </p:cNvPr>
          <p:cNvSpPr/>
          <p:nvPr/>
        </p:nvSpPr>
        <p:spPr>
          <a:xfrm>
            <a:off x="1558940" y="2171700"/>
            <a:ext cx="10961287" cy="667042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Nếu</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là</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Na,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em</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sẽ</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lấy</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kế</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hoạch</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mình</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làm</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mẫu</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khuyên</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em</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mình</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rằng</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lập</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trọng</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nó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giúp</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mình</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khoa</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cẩn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thận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lí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mình</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hiệu</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cao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Rectangle: Rounded Corners 7">
            <a:extLst>
              <a:ext uri="{FF2B5EF4-FFF2-40B4-BE49-F238E27FC236}">
                <a16:creationId xmlns:a16="http://schemas.microsoft.com/office/drawing/2014/main" id="{DBB9B329-7B69-C151-DBE8-9C4E6BFBED40}"/>
              </a:ext>
            </a:extLst>
          </p:cNvPr>
          <p:cNvSpPr/>
          <p:nvPr/>
        </p:nvSpPr>
        <p:spPr>
          <a:xfrm>
            <a:off x="4806697" y="1572322"/>
            <a:ext cx="4337304" cy="1198755"/>
          </a:xfrm>
          <a:prstGeom prst="roundRect">
            <a:avLst/>
          </a:prstGeom>
          <a:solidFill>
            <a:schemeClr val="tx2">
              <a:lumMod val="40000"/>
              <a:lumOff val="60000"/>
            </a:schemeClr>
          </a:solidFill>
          <a:ln w="38100" cap="flat" cmpd="sng" algn="ctr">
            <a:solidFill>
              <a:srgbClr val="FFFA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272727"/>
                </a:solidFill>
                <a:effectLst/>
                <a:uLnTx/>
                <a:uFillTx/>
                <a:latin typeface="Arial"/>
                <a:ea typeface="+mn-ea"/>
                <a:cs typeface="+mn-cs"/>
                <a:sym typeface="Arial"/>
              </a:rPr>
              <a:t>Tình</a:t>
            </a:r>
            <a:r>
              <a:rPr kumimoji="0" lang="en-US" sz="4000" b="1" i="0" u="none" strike="noStrike" kern="0" cap="none" spc="0" normalizeH="0" baseline="0" noProof="0" dirty="0">
                <a:ln>
                  <a:noFill/>
                </a:ln>
                <a:solidFill>
                  <a:srgbClr val="272727"/>
                </a:solidFill>
                <a:effectLst/>
                <a:uLnTx/>
                <a:uFillTx/>
                <a:latin typeface="Arial"/>
                <a:ea typeface="+mn-ea"/>
                <a:cs typeface="+mn-cs"/>
                <a:sym typeface="Arial"/>
              </a:rPr>
              <a:t> </a:t>
            </a:r>
            <a:r>
              <a:rPr kumimoji="0" lang="en-US" sz="4000" b="1" i="0" u="none" strike="noStrike" kern="0" cap="none" spc="0" normalizeH="0" baseline="0" noProof="0" dirty="0" err="1">
                <a:ln>
                  <a:noFill/>
                </a:ln>
                <a:solidFill>
                  <a:srgbClr val="272727"/>
                </a:solidFill>
                <a:effectLst/>
                <a:uLnTx/>
                <a:uFillTx/>
                <a:latin typeface="Arial"/>
                <a:ea typeface="+mn-ea"/>
                <a:cs typeface="+mn-cs"/>
                <a:sym typeface="Arial"/>
              </a:rPr>
              <a:t>huống</a:t>
            </a:r>
            <a:r>
              <a:rPr kumimoji="0" lang="en-US" sz="4000" b="1" i="0" u="none" strike="noStrike" kern="0" cap="none" spc="0" normalizeH="0" baseline="0" noProof="0" dirty="0">
                <a:ln>
                  <a:noFill/>
                </a:ln>
                <a:solidFill>
                  <a:srgbClr val="272727"/>
                </a:solidFill>
                <a:effectLst/>
                <a:uLnTx/>
                <a:uFillTx/>
                <a:latin typeface="Arial"/>
                <a:ea typeface="+mn-ea"/>
                <a:cs typeface="+mn-cs"/>
                <a:sym typeface="Arial"/>
              </a:rPr>
              <a:t> 1</a:t>
            </a:r>
          </a:p>
        </p:txBody>
      </p:sp>
      <p:pic>
        <p:nvPicPr>
          <p:cNvPr id="2050" name="Picture 2" descr="Kỹ năng lập kế hoạch - nền tảng cho mọi sự thành công của CEO - Kiến thức  của những nhà quản trị">
            <a:extLst>
              <a:ext uri="{FF2B5EF4-FFF2-40B4-BE49-F238E27FC236}">
                <a16:creationId xmlns:a16="http://schemas.microsoft.com/office/drawing/2014/main" id="{D330C97F-4391-307B-D447-E88413AEDDAD}"/>
              </a:ext>
            </a:extLst>
          </p:cNvPr>
          <p:cNvPicPr>
            <a:picLocks noChangeAspect="1" noChangeArrowheads="1"/>
          </p:cNvPicPr>
          <p:nvPr/>
        </p:nvPicPr>
        <p:blipFill>
          <a:blip r:embed="rId3">
            <a:clrChange>
              <a:clrFrom>
                <a:srgbClr val="1EA38E"/>
              </a:clrFrom>
              <a:clrTo>
                <a:srgbClr val="1EA38E">
                  <a:alpha val="0"/>
                </a:srgbClr>
              </a:clrTo>
            </a:clrChange>
            <a:extLst>
              <a:ext uri="{28A0092B-C50C-407E-A947-70E740481C1C}">
                <a14:useLocalDpi xmlns:a14="http://schemas.microsoft.com/office/drawing/2010/main" val="0"/>
              </a:ext>
            </a:extLst>
          </a:blip>
          <a:srcRect/>
          <a:stretch>
            <a:fillRect/>
          </a:stretch>
        </p:blipFill>
        <p:spPr bwMode="auto">
          <a:xfrm>
            <a:off x="12520227" y="4133902"/>
            <a:ext cx="4738173" cy="2933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33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linds(horizont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Rounded Rectangle 4">
            <a:extLst>
              <a:ext uri="{FF2B5EF4-FFF2-40B4-BE49-F238E27FC236}">
                <a16:creationId xmlns:a16="http://schemas.microsoft.com/office/drawing/2014/main" id="{B707FB56-E57B-3209-98EE-A539B5BEC350}"/>
              </a:ext>
            </a:extLst>
          </p:cNvPr>
          <p:cNvSpPr/>
          <p:nvPr/>
        </p:nvSpPr>
        <p:spPr>
          <a:xfrm>
            <a:off x="1248041" y="2476500"/>
            <a:ext cx="7895959" cy="6670422"/>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
              </a:spcAft>
            </a:pP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Nếu</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là</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thành</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viên</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nhóm</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em</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sẽ</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nhắc</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nhở</a:t>
            </a:r>
            <a:r>
              <a:rPr lang="nl-NL" sz="4000" dirty="0">
                <a:solidFill>
                  <a:srgbClr val="C00000"/>
                </a:solidFill>
                <a:effectLst/>
                <a:latin typeface="Arial" panose="020B0604020202020204" pitchFamily="34" charset="0"/>
                <a:ea typeface="Calibri" panose="020F0502020204030204" pitchFamily="34" charset="0"/>
                <a:cs typeface="Arial" panose="020B0604020202020204" pitchFamily="34" charset="0"/>
              </a:rPr>
              <a:t> Bin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Bin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đang</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hưởng</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cả</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viên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khích</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lệ</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ấy</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ấy</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cực</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Rectangle: Rounded Corners 7">
            <a:extLst>
              <a:ext uri="{FF2B5EF4-FFF2-40B4-BE49-F238E27FC236}">
                <a16:creationId xmlns:a16="http://schemas.microsoft.com/office/drawing/2014/main" id="{DBB9B329-7B69-C151-DBE8-9C4E6BFBED40}"/>
              </a:ext>
            </a:extLst>
          </p:cNvPr>
          <p:cNvSpPr/>
          <p:nvPr/>
        </p:nvSpPr>
        <p:spPr>
          <a:xfrm>
            <a:off x="3027368" y="1786710"/>
            <a:ext cx="4337304" cy="1198755"/>
          </a:xfrm>
          <a:prstGeom prst="roundRect">
            <a:avLst/>
          </a:prstGeom>
          <a:solidFill>
            <a:schemeClr val="accent3">
              <a:lumMod val="40000"/>
              <a:lumOff val="60000"/>
            </a:schemeClr>
          </a:solidFill>
          <a:ln w="38100" cap="flat" cmpd="sng" algn="ctr">
            <a:solidFill>
              <a:srgbClr val="FFFA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272727"/>
                </a:solidFill>
                <a:effectLst/>
                <a:uLnTx/>
                <a:uFillTx/>
                <a:latin typeface="Arial"/>
                <a:ea typeface="+mn-ea"/>
                <a:cs typeface="+mn-cs"/>
                <a:sym typeface="Arial"/>
              </a:rPr>
              <a:t>Tình</a:t>
            </a:r>
            <a:r>
              <a:rPr kumimoji="0" lang="en-US" sz="4000" b="1" i="0" u="none" strike="noStrike" kern="0" cap="none" spc="0" normalizeH="0" baseline="0" noProof="0" dirty="0">
                <a:ln>
                  <a:noFill/>
                </a:ln>
                <a:solidFill>
                  <a:srgbClr val="272727"/>
                </a:solidFill>
                <a:effectLst/>
                <a:uLnTx/>
                <a:uFillTx/>
                <a:latin typeface="Arial"/>
                <a:ea typeface="+mn-ea"/>
                <a:cs typeface="+mn-cs"/>
                <a:sym typeface="Arial"/>
              </a:rPr>
              <a:t> </a:t>
            </a:r>
            <a:r>
              <a:rPr kumimoji="0" lang="en-US" sz="4000" b="1" i="0" u="none" strike="noStrike" kern="0" cap="none" spc="0" normalizeH="0" baseline="0" noProof="0" dirty="0" err="1">
                <a:ln>
                  <a:noFill/>
                </a:ln>
                <a:solidFill>
                  <a:srgbClr val="272727"/>
                </a:solidFill>
                <a:effectLst/>
                <a:uLnTx/>
                <a:uFillTx/>
                <a:latin typeface="Arial"/>
                <a:ea typeface="+mn-ea"/>
                <a:cs typeface="+mn-cs"/>
                <a:sym typeface="Arial"/>
              </a:rPr>
              <a:t>huống</a:t>
            </a:r>
            <a:r>
              <a:rPr kumimoji="0" lang="en-US" sz="4000" b="1" i="0" u="none" strike="noStrike" kern="0" cap="none" spc="0" normalizeH="0" baseline="0" noProof="0" dirty="0">
                <a:ln>
                  <a:noFill/>
                </a:ln>
                <a:solidFill>
                  <a:srgbClr val="272727"/>
                </a:solidFill>
                <a:effectLst/>
                <a:uLnTx/>
                <a:uFillTx/>
                <a:latin typeface="Arial"/>
                <a:ea typeface="+mn-ea"/>
                <a:cs typeface="+mn-cs"/>
                <a:sym typeface="Arial"/>
              </a:rPr>
              <a:t> 2</a:t>
            </a:r>
          </a:p>
        </p:txBody>
      </p:sp>
      <p:sp>
        <p:nvSpPr>
          <p:cNvPr id="7" name="Rounded Rectangle 6">
            <a:extLst>
              <a:ext uri="{FF2B5EF4-FFF2-40B4-BE49-F238E27FC236}">
                <a16:creationId xmlns:a16="http://schemas.microsoft.com/office/drawing/2014/main" id="{F54F1FAA-56AD-EF8D-A4C4-B26FB3F3124B}"/>
              </a:ext>
            </a:extLst>
          </p:cNvPr>
          <p:cNvSpPr/>
          <p:nvPr/>
        </p:nvSpPr>
        <p:spPr>
          <a:xfrm>
            <a:off x="9340089" y="2476500"/>
            <a:ext cx="7895959" cy="667042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
              </a:spcAft>
            </a:pP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Bin,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sẽ</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đợi</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sách</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xong</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rồi</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cùng</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chơi</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Rectangle: Rounded Corners 7">
            <a:extLst>
              <a:ext uri="{FF2B5EF4-FFF2-40B4-BE49-F238E27FC236}">
                <a16:creationId xmlns:a16="http://schemas.microsoft.com/office/drawing/2014/main" id="{6E1C3BCC-5478-DEE0-BB5D-38FEC9D6D363}"/>
              </a:ext>
            </a:extLst>
          </p:cNvPr>
          <p:cNvSpPr/>
          <p:nvPr/>
        </p:nvSpPr>
        <p:spPr>
          <a:xfrm>
            <a:off x="11119416" y="1786710"/>
            <a:ext cx="4337304" cy="1198755"/>
          </a:xfrm>
          <a:prstGeom prst="roundRect">
            <a:avLst/>
          </a:prstGeom>
          <a:solidFill>
            <a:schemeClr val="accent5">
              <a:lumMod val="40000"/>
              <a:lumOff val="60000"/>
            </a:schemeClr>
          </a:solidFill>
          <a:ln w="38100" cap="flat" cmpd="sng" algn="ctr">
            <a:solidFill>
              <a:srgbClr val="FFFAEB"/>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272727"/>
                </a:solidFill>
                <a:effectLst/>
                <a:uLnTx/>
                <a:uFillTx/>
                <a:latin typeface="Arial"/>
                <a:ea typeface="+mn-ea"/>
                <a:cs typeface="+mn-cs"/>
                <a:sym typeface="Arial"/>
              </a:rPr>
              <a:t>Tình</a:t>
            </a:r>
            <a:r>
              <a:rPr kumimoji="0" lang="en-US" sz="4000" b="1" i="0" u="none" strike="noStrike" kern="0" cap="none" spc="0" normalizeH="0" baseline="0" noProof="0" dirty="0">
                <a:ln>
                  <a:noFill/>
                </a:ln>
                <a:solidFill>
                  <a:srgbClr val="272727"/>
                </a:solidFill>
                <a:effectLst/>
                <a:uLnTx/>
                <a:uFillTx/>
                <a:latin typeface="Arial"/>
                <a:ea typeface="+mn-ea"/>
                <a:cs typeface="+mn-cs"/>
                <a:sym typeface="Arial"/>
              </a:rPr>
              <a:t> </a:t>
            </a:r>
            <a:r>
              <a:rPr kumimoji="0" lang="en-US" sz="4000" b="1" i="0" u="none" strike="noStrike" kern="0" cap="none" spc="0" normalizeH="0" baseline="0" noProof="0" dirty="0" err="1">
                <a:ln>
                  <a:noFill/>
                </a:ln>
                <a:solidFill>
                  <a:srgbClr val="272727"/>
                </a:solidFill>
                <a:effectLst/>
                <a:uLnTx/>
                <a:uFillTx/>
                <a:latin typeface="Arial"/>
                <a:ea typeface="+mn-ea"/>
                <a:cs typeface="+mn-cs"/>
                <a:sym typeface="Arial"/>
              </a:rPr>
              <a:t>huống</a:t>
            </a:r>
            <a:r>
              <a:rPr kumimoji="0" lang="en-US" sz="4000" b="1" i="0" u="none" strike="noStrike" kern="0" cap="none" spc="0" normalizeH="0" baseline="0" noProof="0" dirty="0">
                <a:ln>
                  <a:noFill/>
                </a:ln>
                <a:solidFill>
                  <a:srgbClr val="272727"/>
                </a:solidFill>
                <a:effectLst/>
                <a:uLnTx/>
                <a:uFillTx/>
                <a:latin typeface="Arial"/>
                <a:ea typeface="+mn-ea"/>
                <a:cs typeface="+mn-cs"/>
                <a:sym typeface="Arial"/>
              </a:rPr>
              <a:t> </a:t>
            </a:r>
            <a:r>
              <a:rPr lang="en-US" sz="4000" b="1" kern="0" dirty="0">
                <a:solidFill>
                  <a:srgbClr val="272727"/>
                </a:solidFill>
                <a:latin typeface="Arial"/>
                <a:sym typeface="Arial"/>
              </a:rPr>
              <a:t>3</a:t>
            </a:r>
            <a:endParaRPr kumimoji="0" lang="en-US" sz="4000" b="1" i="0" u="none" strike="noStrike" kern="0" cap="none" spc="0" normalizeH="0" baseline="0" noProof="0" dirty="0">
              <a:ln>
                <a:noFill/>
              </a:ln>
              <a:solidFill>
                <a:srgbClr val="272727"/>
              </a:solidFill>
              <a:effectLst/>
              <a:uLnTx/>
              <a:uFillTx/>
              <a:latin typeface="Arial"/>
              <a:ea typeface="+mn-ea"/>
              <a:cs typeface="+mn-cs"/>
              <a:sym typeface="Arial"/>
            </a:endParaRPr>
          </a:p>
        </p:txBody>
      </p:sp>
    </p:spTree>
    <p:extLst>
      <p:ext uri="{BB962C8B-B14F-4D97-AF65-F5344CB8AC3E}">
        <p14:creationId xmlns:p14="http://schemas.microsoft.com/office/powerpoint/2010/main" val="42749655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003215" y="3206014"/>
            <a:ext cx="14281569" cy="3412729"/>
          </a:xfrm>
          <a:prstGeom prst="rect">
            <a:avLst/>
          </a:prstGeom>
        </p:spPr>
        <p:txBody>
          <a:bodyPr wrap="square" lIns="0" tIns="0" rIns="0" bIns="0" rtlCol="0" anchor="t">
            <a:spAutoFit/>
          </a:bodyPr>
          <a:lstStyle/>
          <a:p>
            <a:pPr algn="ctr">
              <a:lnSpc>
                <a:spcPct val="150000"/>
              </a:lnSpc>
            </a:pPr>
            <a:r>
              <a:rPr lang="en-US" sz="9000" b="1" dirty="0">
                <a:latin typeface="Arial" panose="020B0604020202020204" pitchFamily="34" charset="0"/>
                <a:ea typeface="เอฟซี โอนิกิริ"/>
                <a:cs typeface="Arial" panose="020B0604020202020204" pitchFamily="34" charset="0"/>
                <a:sym typeface="เอฟซี โอนิกิริ"/>
              </a:rPr>
              <a:t>04</a:t>
            </a:r>
          </a:p>
          <a:p>
            <a:pPr algn="ctr">
              <a:lnSpc>
                <a:spcPct val="150000"/>
              </a:lnSpc>
            </a:pPr>
            <a:r>
              <a:rPr lang="en-US" sz="6600" b="1" dirty="0">
                <a:solidFill>
                  <a:srgbClr val="C00000"/>
                </a:solidFill>
                <a:latin typeface="Arial" panose="020B0604020202020204" pitchFamily="34" charset="0"/>
                <a:ea typeface="เอฟซี โอนิกิริ"/>
                <a:cs typeface="Arial" panose="020B0604020202020204" pitchFamily="34" charset="0"/>
                <a:sym typeface="เอฟซี โอนิกิริ"/>
              </a:rPr>
              <a:t>VẬN DỤNG</a:t>
            </a:r>
            <a:endParaRPr lang="en-US" sz="6600" b="1" dirty="0">
              <a:solidFill>
                <a:schemeClr val="tx1">
                  <a:lumMod val="95000"/>
                  <a:lumOff val="5000"/>
                </a:schemeClr>
              </a:solidFill>
              <a:latin typeface="Arial" panose="020B0604020202020204" pitchFamily="34" charset="0"/>
              <a:ea typeface="เอฟซี โอนิกิริ"/>
              <a:cs typeface="Arial" panose="020B0604020202020204" pitchFamily="34" charset="0"/>
              <a:sym typeface="เอฟซี โอนิกิริ"/>
            </a:endParaRPr>
          </a:p>
        </p:txBody>
      </p:sp>
      <p:sp>
        <p:nvSpPr>
          <p:cNvPr id="8" name="Freeform 8"/>
          <p:cNvSpPr/>
          <p:nvPr/>
        </p:nvSpPr>
        <p:spPr>
          <a:xfrm>
            <a:off x="0" y="6508310"/>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2"/>
            <a:stretch>
              <a:fillRect/>
            </a:stretch>
          </a:blipFill>
        </p:spPr>
        <p:txBody>
          <a:bodyPr/>
          <a:lstStyle/>
          <a:p>
            <a:endParaRPr lang="en-VN"/>
          </a:p>
        </p:txBody>
      </p:sp>
      <p:sp>
        <p:nvSpPr>
          <p:cNvPr id="9" name="Freeform 9"/>
          <p:cNvSpPr/>
          <p:nvPr/>
        </p:nvSpPr>
        <p:spPr>
          <a:xfrm>
            <a:off x="13462872" y="-66079"/>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
        <p:nvSpPr>
          <p:cNvPr id="10" name="Freeform 10"/>
          <p:cNvSpPr/>
          <p:nvPr/>
        </p:nvSpPr>
        <p:spPr>
          <a:xfrm rot="-726169">
            <a:off x="9607892" y="766216"/>
            <a:ext cx="1393004" cy="1950206"/>
          </a:xfrm>
          <a:custGeom>
            <a:avLst/>
            <a:gdLst/>
            <a:ahLst/>
            <a:cxnLst/>
            <a:rect l="l" t="t" r="r" b="b"/>
            <a:pathLst>
              <a:path w="1393004" h="1950206">
                <a:moveTo>
                  <a:pt x="0" y="0"/>
                </a:moveTo>
                <a:lnTo>
                  <a:pt x="1393004" y="0"/>
                </a:lnTo>
                <a:lnTo>
                  <a:pt x="1393004" y="1950206"/>
                </a:lnTo>
                <a:lnTo>
                  <a:pt x="0" y="1950206"/>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1" name="Freeform 11"/>
          <p:cNvSpPr/>
          <p:nvPr/>
        </p:nvSpPr>
        <p:spPr>
          <a:xfrm rot="-2355099">
            <a:off x="11481465" y="1168651"/>
            <a:ext cx="883387" cy="1236742"/>
          </a:xfrm>
          <a:custGeom>
            <a:avLst/>
            <a:gdLst/>
            <a:ahLst/>
            <a:cxnLst/>
            <a:rect l="l" t="t" r="r" b="b"/>
            <a:pathLst>
              <a:path w="883387" h="1236742">
                <a:moveTo>
                  <a:pt x="0" y="0"/>
                </a:moveTo>
                <a:lnTo>
                  <a:pt x="883387" y="0"/>
                </a:lnTo>
                <a:lnTo>
                  <a:pt x="883387" y="1236742"/>
                </a:lnTo>
                <a:lnTo>
                  <a:pt x="0" y="1236742"/>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2" name="Freeform 12"/>
          <p:cNvSpPr/>
          <p:nvPr/>
        </p:nvSpPr>
        <p:spPr>
          <a:xfrm rot="-2920782">
            <a:off x="12344848" y="2473541"/>
            <a:ext cx="623215" cy="872500"/>
          </a:xfrm>
          <a:custGeom>
            <a:avLst/>
            <a:gdLst/>
            <a:ahLst/>
            <a:cxnLst/>
            <a:rect l="l" t="t" r="r" b="b"/>
            <a:pathLst>
              <a:path w="623215" h="872500">
                <a:moveTo>
                  <a:pt x="0" y="0"/>
                </a:moveTo>
                <a:lnTo>
                  <a:pt x="623214" y="0"/>
                </a:lnTo>
                <a:lnTo>
                  <a:pt x="623214" y="872500"/>
                </a:lnTo>
                <a:lnTo>
                  <a:pt x="0" y="872500"/>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3" name="Freeform 13"/>
          <p:cNvSpPr/>
          <p:nvPr/>
        </p:nvSpPr>
        <p:spPr>
          <a:xfrm>
            <a:off x="1" y="316621"/>
            <a:ext cx="3886200" cy="2962484"/>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7">
              <a:extLst>
                <a:ext uri="{96DAC541-7B7A-43D3-8B79-37D633B846F1}">
                  <asvg:svgBlip xmlns:asvg="http://schemas.microsoft.com/office/drawing/2016/SVG/main" r:embed="rId8"/>
                </a:ext>
              </a:extLst>
            </a:blip>
            <a:stretch>
              <a:fillRect l="-36727" t="-1150" r="-6100"/>
            </a:stretch>
          </a:blipFill>
        </p:spPr>
        <p:txBody>
          <a:bodyPr/>
          <a:lstStyle/>
          <a:p>
            <a:endParaRPr lang="en-VN"/>
          </a:p>
        </p:txBody>
      </p:sp>
      <p:sp>
        <p:nvSpPr>
          <p:cNvPr id="15" name="Freeform 15"/>
          <p:cNvSpPr/>
          <p:nvPr/>
        </p:nvSpPr>
        <p:spPr>
          <a:xfrm rot="5400000">
            <a:off x="14852468" y="326827"/>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
        <p:nvSpPr>
          <p:cNvPr id="6" name="Freeform 5">
            <a:extLst>
              <a:ext uri="{FF2B5EF4-FFF2-40B4-BE49-F238E27FC236}">
                <a16:creationId xmlns:a16="http://schemas.microsoft.com/office/drawing/2014/main" id="{F34D151D-FBFD-39FB-55CB-BA3A039B437E}"/>
              </a:ext>
            </a:extLst>
          </p:cNvPr>
          <p:cNvSpPr/>
          <p:nvPr/>
        </p:nvSpPr>
        <p:spPr>
          <a:xfrm>
            <a:off x="13703525" y="1247780"/>
            <a:ext cx="3437600" cy="9026520"/>
          </a:xfrm>
          <a:custGeom>
            <a:avLst/>
            <a:gdLst/>
            <a:ahLst/>
            <a:cxnLst/>
            <a:rect l="l" t="t" r="r" b="b"/>
            <a:pathLst>
              <a:path w="3437600" h="9026520">
                <a:moveTo>
                  <a:pt x="0" y="0"/>
                </a:moveTo>
                <a:lnTo>
                  <a:pt x="3437600" y="0"/>
                </a:lnTo>
                <a:lnTo>
                  <a:pt x="3437600" y="9026519"/>
                </a:lnTo>
                <a:lnTo>
                  <a:pt x="0" y="9026519"/>
                </a:lnTo>
                <a:lnTo>
                  <a:pt x="0" y="0"/>
                </a:lnTo>
                <a:close/>
              </a:path>
            </a:pathLst>
          </a:custGeom>
          <a:blipFill>
            <a:blip r:embed="rId9"/>
            <a:stretch>
              <a:fillRect/>
            </a:stretch>
          </a:blipFill>
        </p:spPr>
        <p:txBody>
          <a:bodyPr/>
          <a:lstStyle/>
          <a:p>
            <a:endParaRPr lang="en-VN"/>
          </a:p>
        </p:txBody>
      </p:sp>
    </p:spTree>
    <p:extLst>
      <p:ext uri="{BB962C8B-B14F-4D97-AF65-F5344CB8AC3E}">
        <p14:creationId xmlns:p14="http://schemas.microsoft.com/office/powerpoint/2010/main" val="400806092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ea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kern="0">
                  <a:solidFill>
                    <a:srgbClr val="000000"/>
                  </a:solidFill>
                  <a:latin typeface="Arial"/>
                  <a:ea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Bài giảng và giáo án này chỉ có duy nhất trên </a:t>
            </a:r>
            <a:r>
              <a:rPr lang="en-US" sz="3600" b="1" kern="0">
                <a:solidFill>
                  <a:srgbClr val="000000"/>
                </a:solidFill>
                <a:latin typeface="Arial"/>
                <a:ea typeface="Arial"/>
                <a:cs typeface="Arial"/>
                <a:sym typeface="Arial"/>
              </a:rPr>
              <a:t>kenhgiaovien.com </a:t>
            </a:r>
            <a:endParaRPr sz="3600" b="1" kern="0">
              <a:solidFill>
                <a:srgbClr val="000000"/>
              </a:solidFill>
              <a:latin typeface="Arial"/>
              <a:ea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0" y="8566590"/>
            <a:ext cx="6507753"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27" name="TextBox 26">
            <a:extLst>
              <a:ext uri="{FF2B5EF4-FFF2-40B4-BE49-F238E27FC236}">
                <a16:creationId xmlns:a16="http://schemas.microsoft.com/office/drawing/2014/main" id="{5433F950-3131-FEDE-F1A7-F7B07D04C94D}"/>
              </a:ext>
            </a:extLst>
          </p:cNvPr>
          <p:cNvSpPr txBox="1"/>
          <p:nvPr/>
        </p:nvSpPr>
        <p:spPr>
          <a:xfrm>
            <a:off x="998766" y="679656"/>
            <a:ext cx="16675166" cy="901593"/>
          </a:xfrm>
          <a:prstGeom prst="rect">
            <a:avLst/>
          </a:prstGeom>
          <a:noFill/>
        </p:spPr>
        <p:txBody>
          <a:bodyPr wrap="square">
            <a:spAutoFit/>
          </a:bodyPr>
          <a:lstStyle/>
          <a:p>
            <a:pPr algn="just">
              <a:lnSpc>
                <a:spcPct val="150000"/>
              </a:lnSpc>
              <a:spcAft>
                <a:spcPts val="100"/>
              </a:spcAft>
            </a:pP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Em</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hãy</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c</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họn</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một</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trong</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những</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việc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sau</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lập</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kế</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thực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hiện</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VN" sz="4000" b="1"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39" name="Rounded Rectangle 38">
            <a:extLst>
              <a:ext uri="{FF2B5EF4-FFF2-40B4-BE49-F238E27FC236}">
                <a16:creationId xmlns:a16="http://schemas.microsoft.com/office/drawing/2014/main" id="{F17D6A92-C208-9425-7699-D9271F125E44}"/>
              </a:ext>
            </a:extLst>
          </p:cNvPr>
          <p:cNvSpPr/>
          <p:nvPr/>
        </p:nvSpPr>
        <p:spPr>
          <a:xfrm>
            <a:off x="998764" y="3748473"/>
            <a:ext cx="16268699" cy="13323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1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tập</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cải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thiện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môn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chưa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algn="ctr"/>
            <a:endParaRPr lang="en-VN" dirty="0"/>
          </a:p>
        </p:txBody>
      </p:sp>
      <p:sp>
        <p:nvSpPr>
          <p:cNvPr id="40" name="Rounded Rectangle 39">
            <a:extLst>
              <a:ext uri="{FF2B5EF4-FFF2-40B4-BE49-F238E27FC236}">
                <a16:creationId xmlns:a16="http://schemas.microsoft.com/office/drawing/2014/main" id="{DAC3CB78-DF4A-08E9-6657-74FC76BA012F}"/>
              </a:ext>
            </a:extLst>
          </p:cNvPr>
          <p:cNvSpPr/>
          <p:nvPr/>
        </p:nvSpPr>
        <p:spPr>
          <a:xfrm>
            <a:off x="998766" y="2020192"/>
            <a:ext cx="16268700" cy="13323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spcAft>
                <a:spcPts val="1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tiền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mua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41" name="Rounded Rectangle 40">
            <a:extLst>
              <a:ext uri="{FF2B5EF4-FFF2-40B4-BE49-F238E27FC236}">
                <a16:creationId xmlns:a16="http://schemas.microsoft.com/office/drawing/2014/main" id="{B984E44B-7204-1CF6-99BE-7765914F5FB7}"/>
              </a:ext>
            </a:extLst>
          </p:cNvPr>
          <p:cNvSpPr/>
          <p:nvPr/>
        </p:nvSpPr>
        <p:spPr>
          <a:xfrm>
            <a:off x="1009651" y="7272295"/>
            <a:ext cx="16268698" cy="17901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1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mừng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dịp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biệt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bè</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thầy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a:p>
            <a:pPr algn="ctr"/>
            <a:endParaRPr lang="en-VN" dirty="0"/>
          </a:p>
        </p:txBody>
      </p:sp>
      <p:sp>
        <p:nvSpPr>
          <p:cNvPr id="42" name="Rounded Rectangle 41">
            <a:extLst>
              <a:ext uri="{FF2B5EF4-FFF2-40B4-BE49-F238E27FC236}">
                <a16:creationId xmlns:a16="http://schemas.microsoft.com/office/drawing/2014/main" id="{F0CCB244-E074-1E84-53D0-0BAFB07BCBBD}"/>
              </a:ext>
            </a:extLst>
          </p:cNvPr>
          <p:cNvSpPr/>
          <p:nvPr/>
        </p:nvSpPr>
        <p:spPr>
          <a:xfrm>
            <a:off x="1009650" y="5476754"/>
            <a:ext cx="16268699" cy="133230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spcAft>
                <a:spcPts val="1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khiếu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yêu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thích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võ</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thuật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đàn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a:p>
            <a:pPr algn="ctr"/>
            <a:endParaRPr lang="en-VN" dirty="0"/>
          </a:p>
        </p:txBody>
      </p:sp>
      <p:sp>
        <p:nvSpPr>
          <p:cNvPr id="45" name="Freeform 9">
            <a:extLst>
              <a:ext uri="{FF2B5EF4-FFF2-40B4-BE49-F238E27FC236}">
                <a16:creationId xmlns:a16="http://schemas.microsoft.com/office/drawing/2014/main" id="{2DFC8FF8-845C-38D1-3C90-660F348AEDE2}"/>
              </a:ext>
            </a:extLst>
          </p:cNvPr>
          <p:cNvSpPr/>
          <p:nvPr/>
        </p:nvSpPr>
        <p:spPr>
          <a:xfrm>
            <a:off x="-65317" y="-570766"/>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46" name="Freeform 15">
            <a:extLst>
              <a:ext uri="{FF2B5EF4-FFF2-40B4-BE49-F238E27FC236}">
                <a16:creationId xmlns:a16="http://schemas.microsoft.com/office/drawing/2014/main" id="{DC509EA8-078B-6B4F-8398-43BD3A0E3212}"/>
              </a:ext>
            </a:extLst>
          </p:cNvPr>
          <p:cNvSpPr/>
          <p:nvPr/>
        </p:nvSpPr>
        <p:spPr>
          <a:xfrm rot="5400000">
            <a:off x="1324279" y="-177860"/>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2">
              <a:extLst>
                <a:ext uri="{96DAC541-7B7A-43D3-8B79-37D633B846F1}">
                  <asvg:svgBlip xmlns:asvg="http://schemas.microsoft.com/office/drawing/2016/SVG/main" r:embed="rId3"/>
                </a:ext>
              </a:extLst>
            </a:blip>
            <a:stretch>
              <a:fillRect l="-246415" t="-129667"/>
            </a:stretch>
          </a:blipFill>
        </p:spPr>
        <p:txBody>
          <a:bodyPr/>
          <a:lstStyle/>
          <a:p>
            <a:endParaRPr lang="en-VN"/>
          </a:p>
        </p:txBody>
      </p:sp>
      <p:sp>
        <p:nvSpPr>
          <p:cNvPr id="47" name="Freeform 12">
            <a:extLst>
              <a:ext uri="{FF2B5EF4-FFF2-40B4-BE49-F238E27FC236}">
                <a16:creationId xmlns:a16="http://schemas.microsoft.com/office/drawing/2014/main" id="{B4BA77B5-78B8-A874-D305-649A20CCA270}"/>
              </a:ext>
            </a:extLst>
          </p:cNvPr>
          <p:cNvSpPr/>
          <p:nvPr/>
        </p:nvSpPr>
        <p:spPr>
          <a:xfrm>
            <a:off x="15178525" y="7851327"/>
            <a:ext cx="2525341" cy="2464500"/>
          </a:xfrm>
          <a:custGeom>
            <a:avLst/>
            <a:gdLst/>
            <a:ahLst/>
            <a:cxnLst/>
            <a:rect l="l" t="t" r="r" b="b"/>
            <a:pathLst>
              <a:path w="4049229" h="4703579">
                <a:moveTo>
                  <a:pt x="0" y="0"/>
                </a:moveTo>
                <a:lnTo>
                  <a:pt x="4049229" y="0"/>
                </a:lnTo>
                <a:lnTo>
                  <a:pt x="4049229" y="4703579"/>
                </a:lnTo>
                <a:lnTo>
                  <a:pt x="0" y="4703579"/>
                </a:lnTo>
                <a:lnTo>
                  <a:pt x="0" y="0"/>
                </a:lnTo>
                <a:close/>
              </a:path>
            </a:pathLst>
          </a:custGeom>
          <a:blipFill>
            <a:blip r:embed="rId4">
              <a:extLst>
                <a:ext uri="{96DAC541-7B7A-43D3-8B79-37D633B846F1}">
                  <asvg:svgBlip xmlns:asvg="http://schemas.microsoft.com/office/drawing/2016/SVG/main" r:embed="rId5"/>
                </a:ext>
              </a:extLst>
            </a:blip>
            <a:stretch>
              <a:fillRect r="-12569"/>
            </a:stretch>
          </a:blipFill>
        </p:spPr>
        <p:txBody>
          <a:bodyPr/>
          <a:lstStyle/>
          <a:p>
            <a:endParaRPr lang="en-VN"/>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strips(downLeft)">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27" name="TextBox 26">
            <a:extLst>
              <a:ext uri="{FF2B5EF4-FFF2-40B4-BE49-F238E27FC236}">
                <a16:creationId xmlns:a16="http://schemas.microsoft.com/office/drawing/2014/main" id="{5433F950-3131-FEDE-F1A7-F7B07D04C94D}"/>
              </a:ext>
            </a:extLst>
          </p:cNvPr>
          <p:cNvSpPr txBox="1"/>
          <p:nvPr/>
        </p:nvSpPr>
        <p:spPr>
          <a:xfrm>
            <a:off x="806416" y="1284461"/>
            <a:ext cx="16675166" cy="2748253"/>
          </a:xfrm>
          <a:prstGeom prst="rect">
            <a:avLst/>
          </a:prstGeom>
          <a:noFill/>
        </p:spPr>
        <p:txBody>
          <a:bodyPr wrap="square">
            <a:spAutoFit/>
          </a:bodyPr>
          <a:lstStyle/>
          <a:p>
            <a:pPr algn="ctr">
              <a:lnSpc>
                <a:spcPct val="150000"/>
              </a:lnSpc>
              <a:spcAft>
                <a:spcPts val="100"/>
              </a:spcAft>
            </a:pP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Em</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hãy</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t</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hực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hiện</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theo</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kế</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nhân</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đã</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lập</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chia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sẻ</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với</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bạn</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về</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kết</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quả</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đạt</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được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Sau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đó</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đánh</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giá</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điều</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chỉnh</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trước</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khi</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xây</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dựng</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kế</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nhân</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cho</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giai</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đoạn</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kế</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tiếp</a:t>
            </a:r>
            <a:r>
              <a:rPr lang="en-US"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VN" sz="4000" b="1" dirty="0">
              <a:solidFill>
                <a:srgbClr val="C0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5" name="Rounded Rectangle 4">
            <a:extLst>
              <a:ext uri="{FF2B5EF4-FFF2-40B4-BE49-F238E27FC236}">
                <a16:creationId xmlns:a16="http://schemas.microsoft.com/office/drawing/2014/main" id="{4674659C-9354-86A0-A61F-FD255FDB00CC}"/>
              </a:ext>
            </a:extLst>
          </p:cNvPr>
          <p:cNvSpPr/>
          <p:nvPr/>
        </p:nvSpPr>
        <p:spPr>
          <a:xfrm rot="21421393">
            <a:off x="1262614" y="5082632"/>
            <a:ext cx="15762772" cy="292976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VN" dirty="0"/>
          </a:p>
        </p:txBody>
      </p:sp>
      <p:sp>
        <p:nvSpPr>
          <p:cNvPr id="6" name="Rounded Rectangle 5">
            <a:extLst>
              <a:ext uri="{FF2B5EF4-FFF2-40B4-BE49-F238E27FC236}">
                <a16:creationId xmlns:a16="http://schemas.microsoft.com/office/drawing/2014/main" id="{7E57DC76-B8F2-EB65-9C33-FC3D62B5B491}"/>
              </a:ext>
            </a:extLst>
          </p:cNvPr>
          <p:cNvSpPr/>
          <p:nvPr/>
        </p:nvSpPr>
        <p:spPr>
          <a:xfrm>
            <a:off x="1335231" y="5053087"/>
            <a:ext cx="15617537" cy="2929763"/>
          </a:xfrm>
          <a:prstGeom prst="roundRec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lnSpc>
                <a:spcPct val="150000"/>
              </a:lnSpc>
              <a:spcAft>
                <a:spcPts val="1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Bốn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dẫn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mục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đích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tâm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cực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đuổi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bền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bỉ</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a:p>
            <a:pPr algn="r">
              <a:lnSpc>
                <a:spcPct val="150000"/>
              </a:lnSpc>
              <a:spcAft>
                <a:spcPts val="1000"/>
              </a:spcAft>
            </a:pP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Uy</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-li-a, </a:t>
            </a:r>
            <a:r>
              <a:rPr lang="en-US" sz="40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Ác-tơ</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Oa (William Arthur Ward)</a:t>
            </a:r>
            <a:endParaRPr lang="en-VN" sz="4000" i="1" dirty="0">
              <a:effectLst/>
              <a:latin typeface="Arial" panose="020B0604020202020204" pitchFamily="34" charset="0"/>
              <a:ea typeface="SimSun" panose="02010600030101010101" pitchFamily="2" charset="-122"/>
              <a:cs typeface="Arial" panose="020B0604020202020204" pitchFamily="34" charset="0"/>
            </a:endParaRPr>
          </a:p>
        </p:txBody>
      </p:sp>
      <p:grpSp>
        <p:nvGrpSpPr>
          <p:cNvPr id="7" name="Group 8">
            <a:extLst>
              <a:ext uri="{FF2B5EF4-FFF2-40B4-BE49-F238E27FC236}">
                <a16:creationId xmlns:a16="http://schemas.microsoft.com/office/drawing/2014/main" id="{8432C2AA-D695-A14C-5DF8-453C29FCFCD7}"/>
              </a:ext>
            </a:extLst>
          </p:cNvPr>
          <p:cNvGrpSpPr/>
          <p:nvPr/>
        </p:nvGrpSpPr>
        <p:grpSpPr>
          <a:xfrm>
            <a:off x="-536647" y="75121"/>
            <a:ext cx="3467643" cy="2418680"/>
            <a:chOff x="0" y="0"/>
            <a:chExt cx="4623524" cy="3224907"/>
          </a:xfrm>
        </p:grpSpPr>
        <p:sp>
          <p:nvSpPr>
            <p:cNvPr id="8" name="Freeform 9">
              <a:extLst>
                <a:ext uri="{FF2B5EF4-FFF2-40B4-BE49-F238E27FC236}">
                  <a16:creationId xmlns:a16="http://schemas.microsoft.com/office/drawing/2014/main" id="{31C666F5-40F2-3DA8-B4CB-E607989AA06B}"/>
                </a:ext>
              </a:extLst>
            </p:cNvPr>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2">
                <a:extLst>
                  <a:ext uri="{96DAC541-7B7A-43D3-8B79-37D633B846F1}">
                    <asvg:svgBlip xmlns:asvg="http://schemas.microsoft.com/office/drawing/2016/SVG/main" r:embed="rId3"/>
                  </a:ext>
                </a:extLst>
              </a:blip>
              <a:stretch>
                <a:fillRect t="-203606" r="-550428" b="-153238"/>
              </a:stretch>
            </a:blipFill>
          </p:spPr>
          <p:txBody>
            <a:bodyPr/>
            <a:lstStyle/>
            <a:p>
              <a:endParaRPr lang="en-VN"/>
            </a:p>
          </p:txBody>
        </p:sp>
        <p:sp>
          <p:nvSpPr>
            <p:cNvPr id="9" name="Freeform 10">
              <a:extLst>
                <a:ext uri="{FF2B5EF4-FFF2-40B4-BE49-F238E27FC236}">
                  <a16:creationId xmlns:a16="http://schemas.microsoft.com/office/drawing/2014/main" id="{007FBEF2-9BC7-3144-64C7-5768F2A2173D}"/>
                </a:ext>
              </a:extLst>
            </p:cNvPr>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en-VN"/>
            </a:p>
          </p:txBody>
        </p:sp>
        <p:sp>
          <p:nvSpPr>
            <p:cNvPr id="10" name="Freeform 11">
              <a:extLst>
                <a:ext uri="{FF2B5EF4-FFF2-40B4-BE49-F238E27FC236}">
                  <a16:creationId xmlns:a16="http://schemas.microsoft.com/office/drawing/2014/main" id="{858FE0AD-4B01-AE1F-F661-59672ACB1215}"/>
                </a:ext>
              </a:extLst>
            </p:cNvPr>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en-VN"/>
            </a:p>
          </p:txBody>
        </p:sp>
      </p:grpSp>
      <p:grpSp>
        <p:nvGrpSpPr>
          <p:cNvPr id="11" name="Group 7">
            <a:extLst>
              <a:ext uri="{FF2B5EF4-FFF2-40B4-BE49-F238E27FC236}">
                <a16:creationId xmlns:a16="http://schemas.microsoft.com/office/drawing/2014/main" id="{546BA417-E977-8008-8020-7B1ACA784EB1}"/>
              </a:ext>
            </a:extLst>
          </p:cNvPr>
          <p:cNvGrpSpPr/>
          <p:nvPr/>
        </p:nvGrpSpPr>
        <p:grpSpPr>
          <a:xfrm>
            <a:off x="15288933" y="7982851"/>
            <a:ext cx="2552989" cy="2304150"/>
            <a:chOff x="0" y="0"/>
            <a:chExt cx="3628606" cy="3903671"/>
          </a:xfrm>
        </p:grpSpPr>
        <p:sp>
          <p:nvSpPr>
            <p:cNvPr id="12" name="Freeform 8">
              <a:extLst>
                <a:ext uri="{FF2B5EF4-FFF2-40B4-BE49-F238E27FC236}">
                  <a16:creationId xmlns:a16="http://schemas.microsoft.com/office/drawing/2014/main" id="{CAFB7ED4-89E0-A96E-D233-1C04128CD483}"/>
                </a:ext>
              </a:extLst>
            </p:cNvPr>
            <p:cNvSpPr/>
            <p:nvPr/>
          </p:nvSpPr>
          <p:spPr>
            <a:xfrm>
              <a:off x="1842359" y="1252255"/>
              <a:ext cx="1786247" cy="2651416"/>
            </a:xfrm>
            <a:custGeom>
              <a:avLst/>
              <a:gdLst/>
              <a:ahLst/>
              <a:cxnLst/>
              <a:rect l="l" t="t" r="r" b="b"/>
              <a:pathLst>
                <a:path w="1786247" h="2651416">
                  <a:moveTo>
                    <a:pt x="0" y="0"/>
                  </a:moveTo>
                  <a:lnTo>
                    <a:pt x="1786247" y="0"/>
                  </a:lnTo>
                  <a:lnTo>
                    <a:pt x="1786247" y="2651416"/>
                  </a:lnTo>
                  <a:lnTo>
                    <a:pt x="0" y="2651416"/>
                  </a:lnTo>
                  <a:lnTo>
                    <a:pt x="0" y="0"/>
                  </a:lnTo>
                  <a:close/>
                </a:path>
              </a:pathLst>
            </a:custGeom>
            <a:blipFill>
              <a:blip r:embed="rId2">
                <a:extLst>
                  <a:ext uri="{96DAC541-7B7A-43D3-8B79-37D633B846F1}">
                    <asvg:svgBlip xmlns:asvg="http://schemas.microsoft.com/office/drawing/2016/SVG/main" r:embed="rId3"/>
                  </a:ext>
                </a:extLst>
              </a:blip>
              <a:stretch>
                <a:fillRect t="-203606" r="-550428" b="-153238"/>
              </a:stretch>
            </a:blipFill>
          </p:spPr>
          <p:txBody>
            <a:bodyPr/>
            <a:lstStyle/>
            <a:p>
              <a:endParaRPr lang="en-VN"/>
            </a:p>
          </p:txBody>
        </p:sp>
        <p:sp>
          <p:nvSpPr>
            <p:cNvPr id="13" name="Freeform 9">
              <a:extLst>
                <a:ext uri="{FF2B5EF4-FFF2-40B4-BE49-F238E27FC236}">
                  <a16:creationId xmlns:a16="http://schemas.microsoft.com/office/drawing/2014/main" id="{9249C018-0E9F-F4B0-037B-DC3D38ACF8B4}"/>
                </a:ext>
              </a:extLst>
            </p:cNvPr>
            <p:cNvSpPr/>
            <p:nvPr/>
          </p:nvSpPr>
          <p:spPr>
            <a:xfrm rot="-344133" flipH="1">
              <a:off x="103552" y="66831"/>
              <a:ext cx="1444889" cy="2144722"/>
            </a:xfrm>
            <a:custGeom>
              <a:avLst/>
              <a:gdLst/>
              <a:ahLst/>
              <a:cxnLst/>
              <a:rect l="l" t="t" r="r" b="b"/>
              <a:pathLst>
                <a:path w="1444889" h="2144722">
                  <a:moveTo>
                    <a:pt x="1444890" y="0"/>
                  </a:moveTo>
                  <a:lnTo>
                    <a:pt x="0" y="0"/>
                  </a:lnTo>
                  <a:lnTo>
                    <a:pt x="0" y="2144722"/>
                  </a:lnTo>
                  <a:lnTo>
                    <a:pt x="1444890" y="2144722"/>
                  </a:lnTo>
                  <a:lnTo>
                    <a:pt x="1444890" y="0"/>
                  </a:lnTo>
                  <a:close/>
                </a:path>
              </a:pathLst>
            </a:custGeom>
            <a:blipFill>
              <a:blip r:embed="rId8">
                <a:extLst>
                  <a:ext uri="{96DAC541-7B7A-43D3-8B79-37D633B846F1}">
                    <asvg:svgBlip xmlns:asvg="http://schemas.microsoft.com/office/drawing/2016/SVG/main" r:embed="rId9"/>
                  </a:ext>
                </a:extLst>
              </a:blip>
              <a:stretch>
                <a:fillRect t="-203606" r="-550428" b="-153238"/>
              </a:stretch>
            </a:blipFill>
          </p:spPr>
          <p:txBody>
            <a:bodyPr/>
            <a:lstStyle/>
            <a:p>
              <a:endParaRPr lang="en-VN"/>
            </a:p>
          </p:txBody>
        </p:sp>
      </p:grpSp>
    </p:spTree>
    <p:extLst>
      <p:ext uri="{BB962C8B-B14F-4D97-AF65-F5344CB8AC3E}">
        <p14:creationId xmlns:p14="http://schemas.microsoft.com/office/powerpoint/2010/main" val="38875741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398884" y="744680"/>
            <a:ext cx="9490232" cy="1310359"/>
          </a:xfrm>
          <a:prstGeom prst="rect">
            <a:avLst/>
          </a:prstGeom>
        </p:spPr>
        <p:txBody>
          <a:bodyPr lIns="0" tIns="0" rIns="0" bIns="0" rtlCol="0" anchor="t">
            <a:spAutoFit/>
          </a:bodyPr>
          <a:lstStyle/>
          <a:p>
            <a:pPr algn="ctr">
              <a:lnSpc>
                <a:spcPts val="11528"/>
              </a:lnSpc>
            </a:pPr>
            <a:r>
              <a:rPr lang="en-US" sz="6600" b="1" dirty="0">
                <a:solidFill>
                  <a:srgbClr val="5B4A3B"/>
                </a:solidFill>
                <a:latin typeface="Arial" panose="020B0604020202020204" pitchFamily="34" charset="0"/>
                <a:ea typeface="เอฟซี โอนิกิริ"/>
                <a:cs typeface="Arial" panose="020B0604020202020204" pitchFamily="34" charset="0"/>
                <a:sym typeface="เอฟซี โอนิกิริ"/>
              </a:rPr>
              <a:t>HƯỚNG DẪN VỀ NHÀ</a:t>
            </a:r>
          </a:p>
        </p:txBody>
      </p:sp>
      <p:grpSp>
        <p:nvGrpSpPr>
          <p:cNvPr id="7" name="Group 7"/>
          <p:cNvGrpSpPr/>
          <p:nvPr/>
        </p:nvGrpSpPr>
        <p:grpSpPr>
          <a:xfrm>
            <a:off x="15233572" y="174306"/>
            <a:ext cx="2721454" cy="2927753"/>
            <a:chOff x="0" y="0"/>
            <a:chExt cx="3628606" cy="3903671"/>
          </a:xfrm>
        </p:grpSpPr>
        <p:sp>
          <p:nvSpPr>
            <p:cNvPr id="8" name="Freeform 8"/>
            <p:cNvSpPr/>
            <p:nvPr/>
          </p:nvSpPr>
          <p:spPr>
            <a:xfrm>
              <a:off x="1842359" y="1252255"/>
              <a:ext cx="1786247" cy="2651416"/>
            </a:xfrm>
            <a:custGeom>
              <a:avLst/>
              <a:gdLst/>
              <a:ahLst/>
              <a:cxnLst/>
              <a:rect l="l" t="t" r="r" b="b"/>
              <a:pathLst>
                <a:path w="1786247" h="2651416">
                  <a:moveTo>
                    <a:pt x="0" y="0"/>
                  </a:moveTo>
                  <a:lnTo>
                    <a:pt x="1786247" y="0"/>
                  </a:lnTo>
                  <a:lnTo>
                    <a:pt x="1786247" y="2651416"/>
                  </a:lnTo>
                  <a:lnTo>
                    <a:pt x="0" y="2651416"/>
                  </a:lnTo>
                  <a:lnTo>
                    <a:pt x="0" y="0"/>
                  </a:lnTo>
                  <a:close/>
                </a:path>
              </a:pathLst>
            </a:custGeom>
            <a:blipFill>
              <a:blip r:embed="rId2">
                <a:extLst>
                  <a:ext uri="{96DAC541-7B7A-43D3-8B79-37D633B846F1}">
                    <asvg:svgBlip xmlns:asvg="http://schemas.microsoft.com/office/drawing/2016/SVG/main" r:embed="rId3"/>
                  </a:ext>
                </a:extLst>
              </a:blip>
              <a:stretch>
                <a:fillRect t="-203606" r="-550428" b="-153238"/>
              </a:stretch>
            </a:blipFill>
          </p:spPr>
          <p:txBody>
            <a:bodyPr/>
            <a:lstStyle/>
            <a:p>
              <a:endParaRPr lang="en-VN"/>
            </a:p>
          </p:txBody>
        </p:sp>
        <p:sp>
          <p:nvSpPr>
            <p:cNvPr id="9" name="Freeform 9"/>
            <p:cNvSpPr/>
            <p:nvPr/>
          </p:nvSpPr>
          <p:spPr>
            <a:xfrm rot="-344133" flipH="1">
              <a:off x="103552" y="66831"/>
              <a:ext cx="1444889" cy="2144722"/>
            </a:xfrm>
            <a:custGeom>
              <a:avLst/>
              <a:gdLst/>
              <a:ahLst/>
              <a:cxnLst/>
              <a:rect l="l" t="t" r="r" b="b"/>
              <a:pathLst>
                <a:path w="1444889" h="2144722">
                  <a:moveTo>
                    <a:pt x="1444890" y="0"/>
                  </a:moveTo>
                  <a:lnTo>
                    <a:pt x="0" y="0"/>
                  </a:lnTo>
                  <a:lnTo>
                    <a:pt x="0" y="2144722"/>
                  </a:lnTo>
                  <a:lnTo>
                    <a:pt x="1444890" y="2144722"/>
                  </a:lnTo>
                  <a:lnTo>
                    <a:pt x="1444890"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en-VN"/>
            </a:p>
          </p:txBody>
        </p:sp>
      </p:grpSp>
      <p:grpSp>
        <p:nvGrpSpPr>
          <p:cNvPr id="19" name="Group 19"/>
          <p:cNvGrpSpPr/>
          <p:nvPr/>
        </p:nvGrpSpPr>
        <p:grpSpPr>
          <a:xfrm>
            <a:off x="1170911" y="2332212"/>
            <a:ext cx="1002571" cy="902412"/>
            <a:chOff x="0" y="0"/>
            <a:chExt cx="1336761" cy="1203216"/>
          </a:xfrm>
        </p:grpSpPr>
        <p:grpSp>
          <p:nvGrpSpPr>
            <p:cNvPr id="20" name="Group 20"/>
            <p:cNvGrpSpPr/>
            <p:nvPr/>
          </p:nvGrpSpPr>
          <p:grpSpPr>
            <a:xfrm>
              <a:off x="66772" y="0"/>
              <a:ext cx="1203216" cy="120321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B548"/>
              </a:solidFill>
            </p:spPr>
            <p:txBody>
              <a:bodyPr/>
              <a:lstStyle/>
              <a:p>
                <a:endParaRPr lang="en-VN" sz="4000">
                  <a:latin typeface="Arial" panose="020B0604020202020204" pitchFamily="34" charset="0"/>
                  <a:cs typeface="Arial" panose="020B0604020202020204" pitchFamily="34" charset="0"/>
                </a:endParaRPr>
              </a:p>
            </p:txBody>
          </p:sp>
          <p:sp>
            <p:nvSpPr>
              <p:cNvPr id="22" name="TextBox 22"/>
              <p:cNvSpPr txBox="1"/>
              <p:nvPr/>
            </p:nvSpPr>
            <p:spPr>
              <a:xfrm>
                <a:off x="76200" y="38100"/>
                <a:ext cx="660400" cy="698500"/>
              </a:xfrm>
              <a:prstGeom prst="rect">
                <a:avLst/>
              </a:prstGeom>
            </p:spPr>
            <p:txBody>
              <a:bodyPr lIns="0" tIns="0" rIns="0" bIns="0" rtlCol="0" anchor="ctr"/>
              <a:lstStyle/>
              <a:p>
                <a:pPr algn="ctr">
                  <a:lnSpc>
                    <a:spcPts val="2240"/>
                  </a:lnSpc>
                  <a:spcBef>
                    <a:spcPct val="0"/>
                  </a:spcBef>
                </a:pPr>
                <a:endParaRPr sz="4000">
                  <a:latin typeface="Arial" panose="020B0604020202020204" pitchFamily="34" charset="0"/>
                  <a:cs typeface="Arial" panose="020B0604020202020204" pitchFamily="34" charset="0"/>
                </a:endParaRPr>
              </a:p>
            </p:txBody>
          </p:sp>
        </p:grpSp>
        <p:sp>
          <p:nvSpPr>
            <p:cNvPr id="23" name="TextBox 23"/>
            <p:cNvSpPr txBox="1"/>
            <p:nvPr/>
          </p:nvSpPr>
          <p:spPr>
            <a:xfrm>
              <a:off x="0" y="164791"/>
              <a:ext cx="1336761" cy="797435"/>
            </a:xfrm>
            <a:prstGeom prst="rect">
              <a:avLst/>
            </a:prstGeom>
          </p:spPr>
          <p:txBody>
            <a:bodyPr lIns="0" tIns="0" rIns="0" bIns="0" rtlCol="0" anchor="t">
              <a:spAutoFit/>
            </a:bodyPr>
            <a:lstStyle/>
            <a:p>
              <a:pPr algn="ctr">
                <a:lnSpc>
                  <a:spcPts val="5039"/>
                </a:lnSpc>
              </a:pPr>
              <a:r>
                <a:rPr lang="en-US" sz="4000" b="1" dirty="0">
                  <a:solidFill>
                    <a:srgbClr val="FFFFFF"/>
                  </a:solidFill>
                  <a:latin typeface="Arial" panose="020B0604020202020204" pitchFamily="34" charset="0"/>
                  <a:ea typeface="Balsamiq Sans Bold"/>
                  <a:cs typeface="Arial" panose="020B0604020202020204" pitchFamily="34" charset="0"/>
                  <a:sym typeface="Balsamiq Sans Bold"/>
                </a:rPr>
                <a:t>01</a:t>
              </a:r>
            </a:p>
          </p:txBody>
        </p:sp>
      </p:grpSp>
      <p:grpSp>
        <p:nvGrpSpPr>
          <p:cNvPr id="24" name="Group 24"/>
          <p:cNvGrpSpPr/>
          <p:nvPr/>
        </p:nvGrpSpPr>
        <p:grpSpPr>
          <a:xfrm>
            <a:off x="1182983" y="3498050"/>
            <a:ext cx="1002571" cy="904438"/>
            <a:chOff x="0" y="0"/>
            <a:chExt cx="1336761" cy="1205917"/>
          </a:xfrm>
        </p:grpSpPr>
        <p:grpSp>
          <p:nvGrpSpPr>
            <p:cNvPr id="25" name="Group 25"/>
            <p:cNvGrpSpPr/>
            <p:nvPr/>
          </p:nvGrpSpPr>
          <p:grpSpPr>
            <a:xfrm>
              <a:off x="65422" y="0"/>
              <a:ext cx="1205917" cy="1205917"/>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ABC6"/>
              </a:solidFill>
            </p:spPr>
            <p:txBody>
              <a:bodyPr/>
              <a:lstStyle/>
              <a:p>
                <a:endParaRPr lang="en-VN" sz="4000">
                  <a:latin typeface="Arial" panose="020B0604020202020204" pitchFamily="34" charset="0"/>
                  <a:cs typeface="Arial" panose="020B0604020202020204" pitchFamily="34" charset="0"/>
                </a:endParaRPr>
              </a:p>
            </p:txBody>
          </p:sp>
          <p:sp>
            <p:nvSpPr>
              <p:cNvPr id="27" name="TextBox 27"/>
              <p:cNvSpPr txBox="1"/>
              <p:nvPr/>
            </p:nvSpPr>
            <p:spPr>
              <a:xfrm>
                <a:off x="76200" y="38100"/>
                <a:ext cx="660400" cy="698500"/>
              </a:xfrm>
              <a:prstGeom prst="rect">
                <a:avLst/>
              </a:prstGeom>
            </p:spPr>
            <p:txBody>
              <a:bodyPr lIns="20451" tIns="20451" rIns="20451" bIns="20451" rtlCol="0" anchor="ctr"/>
              <a:lstStyle/>
              <a:p>
                <a:pPr algn="ctr">
                  <a:lnSpc>
                    <a:spcPts val="2240"/>
                  </a:lnSpc>
                  <a:spcBef>
                    <a:spcPct val="0"/>
                  </a:spcBef>
                </a:pPr>
                <a:endParaRPr sz="4000">
                  <a:latin typeface="Arial" panose="020B0604020202020204" pitchFamily="34" charset="0"/>
                  <a:cs typeface="Arial" panose="020B0604020202020204" pitchFamily="34" charset="0"/>
                </a:endParaRPr>
              </a:p>
            </p:txBody>
          </p:sp>
        </p:grpSp>
        <p:sp>
          <p:nvSpPr>
            <p:cNvPr id="28" name="TextBox 28"/>
            <p:cNvSpPr txBox="1"/>
            <p:nvPr/>
          </p:nvSpPr>
          <p:spPr>
            <a:xfrm>
              <a:off x="0" y="191541"/>
              <a:ext cx="1336761" cy="797435"/>
            </a:xfrm>
            <a:prstGeom prst="rect">
              <a:avLst/>
            </a:prstGeom>
          </p:spPr>
          <p:txBody>
            <a:bodyPr lIns="0" tIns="0" rIns="0" bIns="0" rtlCol="0" anchor="t">
              <a:spAutoFit/>
            </a:bodyPr>
            <a:lstStyle/>
            <a:p>
              <a:pPr algn="ctr">
                <a:lnSpc>
                  <a:spcPts val="5039"/>
                </a:lnSpc>
              </a:pPr>
              <a:r>
                <a:rPr lang="en-US" sz="4000" b="1" dirty="0">
                  <a:solidFill>
                    <a:srgbClr val="FFFFFF"/>
                  </a:solidFill>
                  <a:latin typeface="Arial" panose="020B0604020202020204" pitchFamily="34" charset="0"/>
                  <a:ea typeface="Balsamiq Sans Bold"/>
                  <a:cs typeface="Arial" panose="020B0604020202020204" pitchFamily="34" charset="0"/>
                  <a:sym typeface="Balsamiq Sans Bold"/>
                </a:rPr>
                <a:t>02</a:t>
              </a:r>
            </a:p>
          </p:txBody>
        </p:sp>
      </p:grpSp>
      <p:grpSp>
        <p:nvGrpSpPr>
          <p:cNvPr id="29" name="Group 29"/>
          <p:cNvGrpSpPr/>
          <p:nvPr/>
        </p:nvGrpSpPr>
        <p:grpSpPr>
          <a:xfrm>
            <a:off x="1182983" y="4686753"/>
            <a:ext cx="1002571" cy="904438"/>
            <a:chOff x="0" y="0"/>
            <a:chExt cx="1336761" cy="1205917"/>
          </a:xfrm>
        </p:grpSpPr>
        <p:grpSp>
          <p:nvGrpSpPr>
            <p:cNvPr id="30" name="Group 30"/>
            <p:cNvGrpSpPr/>
            <p:nvPr/>
          </p:nvGrpSpPr>
          <p:grpSpPr>
            <a:xfrm>
              <a:off x="81519" y="0"/>
              <a:ext cx="1205917" cy="1205917"/>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C76A"/>
              </a:solidFill>
            </p:spPr>
            <p:txBody>
              <a:bodyPr/>
              <a:lstStyle/>
              <a:p>
                <a:endParaRPr lang="en-VN" sz="4000">
                  <a:latin typeface="Arial" panose="020B0604020202020204" pitchFamily="34" charset="0"/>
                  <a:cs typeface="Arial" panose="020B0604020202020204" pitchFamily="34" charset="0"/>
                </a:endParaRPr>
              </a:p>
            </p:txBody>
          </p:sp>
          <p:sp>
            <p:nvSpPr>
              <p:cNvPr id="32" name="TextBox 32"/>
              <p:cNvSpPr txBox="1"/>
              <p:nvPr/>
            </p:nvSpPr>
            <p:spPr>
              <a:xfrm>
                <a:off x="76200" y="38100"/>
                <a:ext cx="660400" cy="698500"/>
              </a:xfrm>
              <a:prstGeom prst="rect">
                <a:avLst/>
              </a:prstGeom>
            </p:spPr>
            <p:txBody>
              <a:bodyPr lIns="20451" tIns="20451" rIns="20451" bIns="20451" rtlCol="0" anchor="ctr"/>
              <a:lstStyle/>
              <a:p>
                <a:pPr algn="ctr">
                  <a:lnSpc>
                    <a:spcPts val="2240"/>
                  </a:lnSpc>
                  <a:spcBef>
                    <a:spcPct val="0"/>
                  </a:spcBef>
                </a:pPr>
                <a:endParaRPr sz="4000">
                  <a:latin typeface="Arial" panose="020B0604020202020204" pitchFamily="34" charset="0"/>
                  <a:cs typeface="Arial" panose="020B0604020202020204" pitchFamily="34" charset="0"/>
                </a:endParaRPr>
              </a:p>
            </p:txBody>
          </p:sp>
        </p:grpSp>
        <p:sp>
          <p:nvSpPr>
            <p:cNvPr id="33" name="TextBox 33"/>
            <p:cNvSpPr txBox="1"/>
            <p:nvPr/>
          </p:nvSpPr>
          <p:spPr>
            <a:xfrm>
              <a:off x="0" y="192892"/>
              <a:ext cx="1336761" cy="797435"/>
            </a:xfrm>
            <a:prstGeom prst="rect">
              <a:avLst/>
            </a:prstGeom>
          </p:spPr>
          <p:txBody>
            <a:bodyPr lIns="0" tIns="0" rIns="0" bIns="0" rtlCol="0" anchor="t">
              <a:spAutoFit/>
            </a:bodyPr>
            <a:lstStyle/>
            <a:p>
              <a:pPr algn="ctr">
                <a:lnSpc>
                  <a:spcPts val="5039"/>
                </a:lnSpc>
              </a:pPr>
              <a:r>
                <a:rPr lang="en-US" sz="4000" b="1" dirty="0">
                  <a:solidFill>
                    <a:srgbClr val="FFFFFF"/>
                  </a:solidFill>
                  <a:latin typeface="Arial" panose="020B0604020202020204" pitchFamily="34" charset="0"/>
                  <a:ea typeface="Balsamiq Sans Bold"/>
                  <a:cs typeface="Arial" panose="020B0604020202020204" pitchFamily="34" charset="0"/>
                  <a:sym typeface="Balsamiq Sans Bold"/>
                </a:rPr>
                <a:t>03</a:t>
              </a:r>
            </a:p>
          </p:txBody>
        </p:sp>
      </p:grpSp>
      <p:sp>
        <p:nvSpPr>
          <p:cNvPr id="35" name="TextBox 34">
            <a:extLst>
              <a:ext uri="{FF2B5EF4-FFF2-40B4-BE49-F238E27FC236}">
                <a16:creationId xmlns:a16="http://schemas.microsoft.com/office/drawing/2014/main" id="{7B79309A-B9E6-F00E-9984-58328D491115}"/>
              </a:ext>
            </a:extLst>
          </p:cNvPr>
          <p:cNvSpPr txBox="1"/>
          <p:nvPr/>
        </p:nvSpPr>
        <p:spPr>
          <a:xfrm>
            <a:off x="2369644" y="2203763"/>
            <a:ext cx="9767417" cy="901593"/>
          </a:xfrm>
          <a:prstGeom prst="rect">
            <a:avLst/>
          </a:prstGeom>
          <a:noFill/>
        </p:spPr>
        <p:txBody>
          <a:bodyPr wrap="none" rtlCol="0">
            <a:spAutoFit/>
          </a:bodyPr>
          <a:lstStyle/>
          <a:p>
            <a:pPr algn="just">
              <a:lnSpc>
                <a:spcPct val="150000"/>
              </a:lnSpc>
            </a:pPr>
            <a:r>
              <a:rPr lang="nl-NL" sz="4000" dirty="0" err="1">
                <a:effectLst/>
                <a:latin typeface="Arial" panose="020B0604020202020204" pitchFamily="34" charset="0"/>
                <a:ea typeface="Calibri" panose="020F0502020204030204" pitchFamily="34" charset="0"/>
                <a:cs typeface="Arial" panose="020B0604020202020204" pitchFamily="34" charset="0"/>
              </a:rPr>
              <a:t>Đọc</a:t>
            </a:r>
            <a:r>
              <a:rPr lang="nl-NL" sz="4000" dirty="0">
                <a:effectLst/>
                <a:latin typeface="Arial" panose="020B0604020202020204" pitchFamily="34" charset="0"/>
                <a:ea typeface="Calibri" panose="020F0502020204030204" pitchFamily="34" charset="0"/>
                <a:cs typeface="Arial" panose="020B0604020202020204" pitchFamily="34" charset="0"/>
              </a:rPr>
              <a:t> </a:t>
            </a:r>
            <a:r>
              <a:rPr lang="nl-NL" sz="4000" dirty="0" err="1">
                <a:effectLst/>
                <a:latin typeface="Arial" panose="020B0604020202020204" pitchFamily="34" charset="0"/>
                <a:ea typeface="Calibri" panose="020F0502020204030204" pitchFamily="34" charset="0"/>
                <a:cs typeface="Arial" panose="020B0604020202020204" pitchFamily="34" charset="0"/>
              </a:rPr>
              <a:t>lại</a:t>
            </a:r>
            <a:r>
              <a:rPr lang="nl-NL" sz="4000" dirty="0">
                <a:effectLst/>
                <a:latin typeface="Arial" panose="020B0604020202020204" pitchFamily="34" charset="0"/>
                <a:ea typeface="Calibri" panose="020F0502020204030204" pitchFamily="34" charset="0"/>
                <a:cs typeface="Arial" panose="020B0604020202020204" pitchFamily="34" charset="0"/>
              </a:rPr>
              <a:t> </a:t>
            </a:r>
            <a:r>
              <a:rPr lang="nl-NL" sz="4000" dirty="0" err="1">
                <a:effectLst/>
                <a:latin typeface="Arial" panose="020B0604020202020204" pitchFamily="34" charset="0"/>
                <a:ea typeface="Calibri" panose="020F0502020204030204" pitchFamily="34" charset="0"/>
                <a:cs typeface="Arial" panose="020B0604020202020204" pitchFamily="34" charset="0"/>
              </a:rPr>
              <a:t>bài</a:t>
            </a:r>
            <a:r>
              <a:rPr lang="nl-NL" sz="4000" dirty="0">
                <a:effectLst/>
                <a:latin typeface="Arial" panose="020B0604020202020204" pitchFamily="34" charset="0"/>
                <a:ea typeface="Calibri" panose="020F0502020204030204" pitchFamily="34" charset="0"/>
                <a:cs typeface="Arial" panose="020B0604020202020204" pitchFamily="34" charset="0"/>
              </a:rPr>
              <a:t> </a:t>
            </a:r>
            <a:r>
              <a:rPr lang="nl-NL" sz="4000" dirty="0" err="1">
                <a:effectLst/>
                <a:latin typeface="Arial" panose="020B0604020202020204" pitchFamily="34" charset="0"/>
                <a:ea typeface="Calibri" panose="020F0502020204030204" pitchFamily="34" charset="0"/>
                <a:cs typeface="Arial" panose="020B0604020202020204" pitchFamily="34" charset="0"/>
              </a:rPr>
              <a:t>học</a:t>
            </a:r>
            <a:r>
              <a:rPr lang="nl-NL" sz="4000" dirty="0">
                <a:effectLst/>
                <a:latin typeface="Arial" panose="020B0604020202020204" pitchFamily="34" charset="0"/>
                <a:ea typeface="Calibri" panose="020F0502020204030204" pitchFamily="34" charset="0"/>
                <a:cs typeface="Arial" panose="020B0604020202020204" pitchFamily="34" charset="0"/>
              </a:rPr>
              <a:t> </a:t>
            </a:r>
            <a:r>
              <a:rPr lang="nl-NL" sz="4000" i="1" dirty="0">
                <a:effectLst/>
                <a:latin typeface="Arial" panose="020B0604020202020204" pitchFamily="34" charset="0"/>
                <a:ea typeface="Calibri" panose="020F0502020204030204" pitchFamily="34" charset="0"/>
                <a:cs typeface="Arial" panose="020B0604020202020204" pitchFamily="34" charset="0"/>
              </a:rPr>
              <a:t>Em</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lập</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kế</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hoạch</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cá</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nhân</a:t>
            </a:r>
            <a:r>
              <a:rPr lang="en-US" sz="4000" i="1" dirty="0">
                <a:effectLst/>
                <a:latin typeface="Arial" panose="020B0604020202020204" pitchFamily="34" charset="0"/>
                <a:ea typeface="Calibri" panose="020F0502020204030204" pitchFamily="34"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5D00BE8-E45E-7050-0299-144D70B3F6D8}"/>
              </a:ext>
            </a:extLst>
          </p:cNvPr>
          <p:cNvSpPr txBox="1"/>
          <p:nvPr/>
        </p:nvSpPr>
        <p:spPr>
          <a:xfrm>
            <a:off x="2403444" y="3299273"/>
            <a:ext cx="8850500" cy="901593"/>
          </a:xfrm>
          <a:prstGeom prst="rect">
            <a:avLst/>
          </a:prstGeom>
          <a:noFill/>
        </p:spPr>
        <p:txBody>
          <a:bodyPr wrap="none" rtlCol="0">
            <a:spAutoFit/>
          </a:bodyPr>
          <a:lstStyle/>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Nêu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loại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kế</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hoạch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nhân</a:t>
            </a:r>
            <a:r>
              <a:rPr lang="en-US" sz="4000" dirty="0">
                <a:effectLst/>
                <a:latin typeface="Arial" panose="020B0604020202020204" pitchFamily="34" charset="0"/>
                <a:ea typeface="Calibri" panose="020F0502020204030204" pitchFamily="34"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EB4E9672-02D4-2EEA-70A5-8B7632E34777}"/>
              </a:ext>
            </a:extLst>
          </p:cNvPr>
          <p:cNvSpPr txBox="1"/>
          <p:nvPr/>
        </p:nvSpPr>
        <p:spPr>
          <a:xfrm>
            <a:off x="2403444" y="4548204"/>
            <a:ext cx="8997976" cy="901593"/>
          </a:xfrm>
          <a:prstGeom prst="rect">
            <a:avLst/>
          </a:prstGeom>
          <a:noFill/>
        </p:spPr>
        <p:txBody>
          <a:bodyPr wrap="none" rtlCol="0">
            <a:spAutoFit/>
          </a:bodyPr>
          <a:lstStyle/>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vì</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kế</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hoạch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nhân</a:t>
            </a:r>
            <a:r>
              <a:rPr lang="en-US" sz="4000" dirty="0">
                <a:effectLst/>
                <a:latin typeface="Arial" panose="020B0604020202020204" pitchFamily="34" charset="0"/>
                <a:ea typeface="Calibri" panose="020F0502020204030204" pitchFamily="34"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E5A2A48-4D9C-7852-A2DE-F7A16CFC2D21}"/>
              </a:ext>
            </a:extLst>
          </p:cNvPr>
          <p:cNvSpPr txBox="1"/>
          <p:nvPr/>
        </p:nvSpPr>
        <p:spPr>
          <a:xfrm>
            <a:off x="2369644" y="5681921"/>
            <a:ext cx="14842421" cy="1824923"/>
          </a:xfrm>
          <a:prstGeom prst="rect">
            <a:avLst/>
          </a:prstGeom>
          <a:noFill/>
        </p:spPr>
        <p:txBody>
          <a:bodyPr wrap="square">
            <a:spAutoFit/>
          </a:bodyPr>
          <a:lstStyle/>
          <a:p>
            <a:pPr algn="just">
              <a:lnSpc>
                <a:spcPct val="150000"/>
              </a:lnSpc>
              <a:spcAft>
                <a:spcPts val="100"/>
              </a:spcAft>
            </a:pP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kế</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hoạch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kế</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hoạch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bản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học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cuộc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sống</a:t>
            </a:r>
            <a:r>
              <a:rPr lang="en-US" sz="4000" dirty="0">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
        <p:nvSpPr>
          <p:cNvPr id="41" name="TextBox 40">
            <a:extLst>
              <a:ext uri="{FF2B5EF4-FFF2-40B4-BE49-F238E27FC236}">
                <a16:creationId xmlns:a16="http://schemas.microsoft.com/office/drawing/2014/main" id="{BF3761C3-E963-DC89-4FB1-9C6D22FECEB1}"/>
              </a:ext>
            </a:extLst>
          </p:cNvPr>
          <p:cNvSpPr txBox="1"/>
          <p:nvPr/>
        </p:nvSpPr>
        <p:spPr>
          <a:xfrm>
            <a:off x="2369644" y="7757651"/>
            <a:ext cx="14842421" cy="901593"/>
          </a:xfrm>
          <a:prstGeom prst="rect">
            <a:avLst/>
          </a:prstGeom>
          <a:noFill/>
        </p:spPr>
        <p:txBody>
          <a:bodyPr wrap="square">
            <a:spAutoFit/>
          </a:bodyPr>
          <a:lstStyle/>
          <a:p>
            <a:pPr algn="just">
              <a:lnSpc>
                <a:spcPct val="150000"/>
              </a:lnSpc>
            </a:pPr>
            <a:r>
              <a:rPr lang="nl-NL" sz="4000" dirty="0" err="1">
                <a:effectLst/>
                <a:latin typeface="Arial" panose="020B0604020202020204" pitchFamily="34" charset="0"/>
                <a:ea typeface="Calibri" panose="020F0502020204030204" pitchFamily="34" charset="0"/>
                <a:cs typeface="Arial" panose="020B0604020202020204" pitchFamily="34" charset="0"/>
              </a:rPr>
              <a:t>Đọc</a:t>
            </a:r>
            <a:r>
              <a:rPr lang="nl-NL" sz="4000" dirty="0">
                <a:effectLst/>
                <a:latin typeface="Arial" panose="020B0604020202020204" pitchFamily="34" charset="0"/>
                <a:ea typeface="Calibri" panose="020F0502020204030204" pitchFamily="34" charset="0"/>
                <a:cs typeface="Arial" panose="020B0604020202020204" pitchFamily="34" charset="0"/>
              </a:rPr>
              <a:t> </a:t>
            </a:r>
            <a:r>
              <a:rPr lang="nl-NL" sz="4000" dirty="0" err="1">
                <a:effectLst/>
                <a:latin typeface="Arial" panose="020B0604020202020204" pitchFamily="34" charset="0"/>
                <a:ea typeface="Calibri" panose="020F0502020204030204" pitchFamily="34" charset="0"/>
                <a:cs typeface="Arial" panose="020B0604020202020204" pitchFamily="34" charset="0"/>
              </a:rPr>
              <a:t>trước</a:t>
            </a:r>
            <a:r>
              <a:rPr lang="nl-NL" sz="4000" dirty="0">
                <a:effectLst/>
                <a:latin typeface="Arial" panose="020B0604020202020204" pitchFamily="34" charset="0"/>
                <a:ea typeface="Calibri" panose="020F0502020204030204" pitchFamily="34" charset="0"/>
                <a:cs typeface="Arial" panose="020B0604020202020204" pitchFamily="34" charset="0"/>
              </a:rPr>
              <a:t> </a:t>
            </a:r>
            <a:r>
              <a:rPr lang="nl-NL" sz="4000" i="1" dirty="0" err="1">
                <a:effectLst/>
                <a:latin typeface="Arial" panose="020B0604020202020204" pitchFamily="34" charset="0"/>
                <a:ea typeface="Calibri" panose="020F0502020204030204" pitchFamily="34" charset="0"/>
                <a:cs typeface="Arial" panose="020B0604020202020204" pitchFamily="34" charset="0"/>
              </a:rPr>
              <a:t>Bài</a:t>
            </a:r>
            <a:r>
              <a:rPr lang="nl-NL"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a:effectLst/>
                <a:latin typeface="Arial" panose="020B0604020202020204" pitchFamily="34" charset="0"/>
                <a:ea typeface="Calibri" panose="020F0502020204030204" pitchFamily="34" charset="0"/>
                <a:cs typeface="Arial" panose="020B0604020202020204" pitchFamily="34" charset="0"/>
              </a:rPr>
              <a:t>10</a:t>
            </a:r>
            <a:r>
              <a:rPr lang="nl-NL" sz="4000" i="1" dirty="0">
                <a:effectLst/>
                <a:latin typeface="Arial" panose="020B0604020202020204" pitchFamily="34" charset="0"/>
                <a:ea typeface="Calibri" panose="020F0502020204030204" pitchFamily="34" charset="0"/>
                <a:cs typeface="Arial" panose="020B0604020202020204" pitchFamily="34" charset="0"/>
              </a:rPr>
              <a:t> – </a:t>
            </a:r>
            <a:r>
              <a:rPr lang="en-US" sz="4000" i="1" dirty="0" err="1">
                <a:effectLst/>
                <a:latin typeface="Arial" panose="020B0604020202020204" pitchFamily="34" charset="0"/>
                <a:ea typeface="Calibri" panose="020F0502020204030204" pitchFamily="34" charset="0"/>
                <a:cs typeface="Arial" panose="020B0604020202020204" pitchFamily="34" charset="0"/>
              </a:rPr>
              <a:t>Em</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nhận</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diện</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biểu</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hiện</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xâm</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hại</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nl-NL" sz="4000" dirty="0">
                <a:effectLst/>
                <a:latin typeface="Arial" panose="020B0604020202020204" pitchFamily="34" charset="0"/>
                <a:ea typeface="Calibri" panose="020F0502020204030204" pitchFamily="34" charset="0"/>
                <a:cs typeface="Arial" panose="020B0604020202020204" pitchFamily="34" charset="0"/>
              </a:rPr>
              <a:t>(S</a:t>
            </a:r>
            <a:r>
              <a:rPr lang="en-US" sz="4000" dirty="0">
                <a:effectLst/>
                <a:latin typeface="Arial" panose="020B0604020202020204" pitchFamily="34" charset="0"/>
                <a:ea typeface="Calibri" panose="020F0502020204030204" pitchFamily="34" charset="0"/>
                <a:cs typeface="Arial" panose="020B0604020202020204" pitchFamily="34" charset="0"/>
              </a:rPr>
              <a:t>GK</a:t>
            </a:r>
            <a:r>
              <a:rPr lang="nl-NL" sz="4000" dirty="0">
                <a:effectLst/>
                <a:latin typeface="Arial" panose="020B0604020202020204" pitchFamily="34" charset="0"/>
                <a:ea typeface="Calibri" panose="020F0502020204030204" pitchFamily="34" charset="0"/>
                <a:cs typeface="Arial" panose="020B0604020202020204" pitchFamily="34" charset="0"/>
              </a:rPr>
              <a:t> </a:t>
            </a:r>
            <a:r>
              <a:rPr lang="nl-NL" sz="4000" dirty="0" err="1">
                <a:effectLst/>
                <a:latin typeface="Arial" panose="020B0604020202020204" pitchFamily="34" charset="0"/>
                <a:ea typeface="Calibri" panose="020F0502020204030204" pitchFamily="34" charset="0"/>
                <a:cs typeface="Arial" panose="020B0604020202020204" pitchFamily="34" charset="0"/>
              </a:rPr>
              <a:t>tr</a:t>
            </a:r>
            <a:r>
              <a:rPr lang="nl-NL" sz="4000" dirty="0">
                <a:effectLst/>
                <a:latin typeface="Arial" panose="020B0604020202020204" pitchFamily="34" charset="0"/>
                <a:ea typeface="Calibri" panose="020F0502020204030204" pitchFamily="34" charset="0"/>
                <a:cs typeface="Arial" panose="020B0604020202020204" pitchFamily="34" charset="0"/>
              </a:rPr>
              <a:t>.</a:t>
            </a:r>
            <a:r>
              <a:rPr lang="en-US" sz="4000" dirty="0">
                <a:effectLst/>
                <a:latin typeface="Arial" panose="020B0604020202020204" pitchFamily="34" charset="0"/>
                <a:ea typeface="Calibri" panose="020F0502020204030204" pitchFamily="34" charset="0"/>
                <a:cs typeface="Arial" panose="020B0604020202020204" pitchFamily="34" charset="0"/>
              </a:rPr>
              <a:t>49</a:t>
            </a:r>
            <a:r>
              <a:rPr lang="nl-NL" sz="4000" dirty="0">
                <a:effectLst/>
                <a:latin typeface="Arial" panose="020B0604020202020204" pitchFamily="34" charset="0"/>
                <a:ea typeface="Calibri" panose="020F0502020204030204" pitchFamily="34"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grpSp>
        <p:nvGrpSpPr>
          <p:cNvPr id="42" name="Group 29">
            <a:extLst>
              <a:ext uri="{FF2B5EF4-FFF2-40B4-BE49-F238E27FC236}">
                <a16:creationId xmlns:a16="http://schemas.microsoft.com/office/drawing/2014/main" id="{4889A81A-EF10-49C7-65FC-F8FD3FC3E2C3}"/>
              </a:ext>
            </a:extLst>
          </p:cNvPr>
          <p:cNvGrpSpPr/>
          <p:nvPr/>
        </p:nvGrpSpPr>
        <p:grpSpPr>
          <a:xfrm>
            <a:off x="1182983" y="6178394"/>
            <a:ext cx="1002571" cy="904438"/>
            <a:chOff x="0" y="0"/>
            <a:chExt cx="1336761" cy="1205917"/>
          </a:xfrm>
        </p:grpSpPr>
        <p:grpSp>
          <p:nvGrpSpPr>
            <p:cNvPr id="43" name="Group 30">
              <a:extLst>
                <a:ext uri="{FF2B5EF4-FFF2-40B4-BE49-F238E27FC236}">
                  <a16:creationId xmlns:a16="http://schemas.microsoft.com/office/drawing/2014/main" id="{D8E1B90C-AC34-9C7D-97F1-CE09EE686475}"/>
                </a:ext>
              </a:extLst>
            </p:cNvPr>
            <p:cNvGrpSpPr/>
            <p:nvPr/>
          </p:nvGrpSpPr>
          <p:grpSpPr>
            <a:xfrm>
              <a:off x="81519" y="0"/>
              <a:ext cx="1205917" cy="1205917"/>
              <a:chOff x="0" y="0"/>
              <a:chExt cx="812800" cy="812800"/>
            </a:xfrm>
          </p:grpSpPr>
          <p:sp>
            <p:nvSpPr>
              <p:cNvPr id="45" name="Freeform 31">
                <a:extLst>
                  <a:ext uri="{FF2B5EF4-FFF2-40B4-BE49-F238E27FC236}">
                    <a16:creationId xmlns:a16="http://schemas.microsoft.com/office/drawing/2014/main" id="{8490B781-A9DA-A62F-AFDB-B6AFD036F97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lumMod val="60000"/>
                  <a:lumOff val="40000"/>
                </a:schemeClr>
              </a:solidFill>
            </p:spPr>
            <p:txBody>
              <a:bodyPr/>
              <a:lstStyle/>
              <a:p>
                <a:endParaRPr lang="en-VN" sz="4000">
                  <a:latin typeface="Arial" panose="020B0604020202020204" pitchFamily="34" charset="0"/>
                  <a:cs typeface="Arial" panose="020B0604020202020204" pitchFamily="34" charset="0"/>
                </a:endParaRPr>
              </a:p>
            </p:txBody>
          </p:sp>
          <p:sp>
            <p:nvSpPr>
              <p:cNvPr id="46" name="TextBox 32">
                <a:extLst>
                  <a:ext uri="{FF2B5EF4-FFF2-40B4-BE49-F238E27FC236}">
                    <a16:creationId xmlns:a16="http://schemas.microsoft.com/office/drawing/2014/main" id="{E63D174E-62F8-23C4-EB65-9426722BA03A}"/>
                  </a:ext>
                </a:extLst>
              </p:cNvPr>
              <p:cNvSpPr txBox="1"/>
              <p:nvPr/>
            </p:nvSpPr>
            <p:spPr>
              <a:xfrm>
                <a:off x="76200" y="38100"/>
                <a:ext cx="660400" cy="698500"/>
              </a:xfrm>
              <a:prstGeom prst="rect">
                <a:avLst/>
              </a:prstGeom>
            </p:spPr>
            <p:txBody>
              <a:bodyPr lIns="20451" tIns="20451" rIns="20451" bIns="20451" rtlCol="0" anchor="ctr"/>
              <a:lstStyle/>
              <a:p>
                <a:pPr algn="ctr">
                  <a:lnSpc>
                    <a:spcPts val="2240"/>
                  </a:lnSpc>
                  <a:spcBef>
                    <a:spcPct val="0"/>
                  </a:spcBef>
                </a:pPr>
                <a:endParaRPr sz="4000">
                  <a:latin typeface="Arial" panose="020B0604020202020204" pitchFamily="34" charset="0"/>
                  <a:cs typeface="Arial" panose="020B0604020202020204" pitchFamily="34" charset="0"/>
                </a:endParaRPr>
              </a:p>
            </p:txBody>
          </p:sp>
        </p:grpSp>
        <p:sp>
          <p:nvSpPr>
            <p:cNvPr id="44" name="TextBox 33">
              <a:extLst>
                <a:ext uri="{FF2B5EF4-FFF2-40B4-BE49-F238E27FC236}">
                  <a16:creationId xmlns:a16="http://schemas.microsoft.com/office/drawing/2014/main" id="{28574AAD-6B0C-BDB3-BBA3-25123E33AE5C}"/>
                </a:ext>
              </a:extLst>
            </p:cNvPr>
            <p:cNvSpPr txBox="1"/>
            <p:nvPr/>
          </p:nvSpPr>
          <p:spPr>
            <a:xfrm>
              <a:off x="0" y="192892"/>
              <a:ext cx="1336761" cy="797435"/>
            </a:xfrm>
            <a:prstGeom prst="rect">
              <a:avLst/>
            </a:prstGeom>
          </p:spPr>
          <p:txBody>
            <a:bodyPr lIns="0" tIns="0" rIns="0" bIns="0" rtlCol="0" anchor="t">
              <a:spAutoFit/>
            </a:bodyPr>
            <a:lstStyle/>
            <a:p>
              <a:pPr algn="ctr">
                <a:lnSpc>
                  <a:spcPts val="5039"/>
                </a:lnSpc>
              </a:pPr>
              <a:r>
                <a:rPr lang="en-US" sz="4000" b="1" dirty="0">
                  <a:solidFill>
                    <a:srgbClr val="FFFFFF"/>
                  </a:solidFill>
                  <a:latin typeface="Arial" panose="020B0604020202020204" pitchFamily="34" charset="0"/>
                  <a:ea typeface="Balsamiq Sans Bold"/>
                  <a:cs typeface="Arial" panose="020B0604020202020204" pitchFamily="34" charset="0"/>
                  <a:sym typeface="Balsamiq Sans Bold"/>
                </a:rPr>
                <a:t>04</a:t>
              </a:r>
            </a:p>
          </p:txBody>
        </p:sp>
      </p:grpSp>
      <p:grpSp>
        <p:nvGrpSpPr>
          <p:cNvPr id="47" name="Group 29">
            <a:extLst>
              <a:ext uri="{FF2B5EF4-FFF2-40B4-BE49-F238E27FC236}">
                <a16:creationId xmlns:a16="http://schemas.microsoft.com/office/drawing/2014/main" id="{C17DD3AB-2CAF-BE17-1202-EDE72359B350}"/>
              </a:ext>
            </a:extLst>
          </p:cNvPr>
          <p:cNvGrpSpPr/>
          <p:nvPr/>
        </p:nvGrpSpPr>
        <p:grpSpPr>
          <a:xfrm>
            <a:off x="1195055" y="7900295"/>
            <a:ext cx="1002571" cy="904438"/>
            <a:chOff x="0" y="0"/>
            <a:chExt cx="1336761" cy="1205917"/>
          </a:xfrm>
        </p:grpSpPr>
        <p:grpSp>
          <p:nvGrpSpPr>
            <p:cNvPr id="48" name="Group 30">
              <a:extLst>
                <a:ext uri="{FF2B5EF4-FFF2-40B4-BE49-F238E27FC236}">
                  <a16:creationId xmlns:a16="http://schemas.microsoft.com/office/drawing/2014/main" id="{22262938-B8B1-602E-AE65-E9E05261EE55}"/>
                </a:ext>
              </a:extLst>
            </p:cNvPr>
            <p:cNvGrpSpPr/>
            <p:nvPr/>
          </p:nvGrpSpPr>
          <p:grpSpPr>
            <a:xfrm>
              <a:off x="81519" y="0"/>
              <a:ext cx="1205917" cy="1205917"/>
              <a:chOff x="0" y="0"/>
              <a:chExt cx="812800" cy="812800"/>
            </a:xfrm>
          </p:grpSpPr>
          <p:sp>
            <p:nvSpPr>
              <p:cNvPr id="50" name="Freeform 31">
                <a:extLst>
                  <a:ext uri="{FF2B5EF4-FFF2-40B4-BE49-F238E27FC236}">
                    <a16:creationId xmlns:a16="http://schemas.microsoft.com/office/drawing/2014/main" id="{F406C620-8AC1-3C29-4E96-1E4E8E01BD1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2">
                  <a:lumMod val="75000"/>
                </a:schemeClr>
              </a:solidFill>
            </p:spPr>
            <p:txBody>
              <a:bodyPr/>
              <a:lstStyle/>
              <a:p>
                <a:endParaRPr lang="en-VN" sz="4000">
                  <a:latin typeface="Arial" panose="020B0604020202020204" pitchFamily="34" charset="0"/>
                  <a:cs typeface="Arial" panose="020B0604020202020204" pitchFamily="34" charset="0"/>
                </a:endParaRPr>
              </a:p>
            </p:txBody>
          </p:sp>
          <p:sp>
            <p:nvSpPr>
              <p:cNvPr id="51" name="TextBox 32">
                <a:extLst>
                  <a:ext uri="{FF2B5EF4-FFF2-40B4-BE49-F238E27FC236}">
                    <a16:creationId xmlns:a16="http://schemas.microsoft.com/office/drawing/2014/main" id="{095C2514-140A-1036-866E-2B5E25BD6255}"/>
                  </a:ext>
                </a:extLst>
              </p:cNvPr>
              <p:cNvSpPr txBox="1"/>
              <p:nvPr/>
            </p:nvSpPr>
            <p:spPr>
              <a:xfrm>
                <a:off x="76200" y="38100"/>
                <a:ext cx="660400" cy="698500"/>
              </a:xfrm>
              <a:prstGeom prst="rect">
                <a:avLst/>
              </a:prstGeom>
            </p:spPr>
            <p:txBody>
              <a:bodyPr lIns="20451" tIns="20451" rIns="20451" bIns="20451" rtlCol="0" anchor="ctr"/>
              <a:lstStyle/>
              <a:p>
                <a:pPr algn="ctr">
                  <a:lnSpc>
                    <a:spcPts val="2240"/>
                  </a:lnSpc>
                  <a:spcBef>
                    <a:spcPct val="0"/>
                  </a:spcBef>
                </a:pPr>
                <a:endParaRPr sz="4000">
                  <a:latin typeface="Arial" panose="020B0604020202020204" pitchFamily="34" charset="0"/>
                  <a:cs typeface="Arial" panose="020B0604020202020204" pitchFamily="34" charset="0"/>
                </a:endParaRPr>
              </a:p>
            </p:txBody>
          </p:sp>
        </p:grpSp>
        <p:sp>
          <p:nvSpPr>
            <p:cNvPr id="49" name="TextBox 33">
              <a:extLst>
                <a:ext uri="{FF2B5EF4-FFF2-40B4-BE49-F238E27FC236}">
                  <a16:creationId xmlns:a16="http://schemas.microsoft.com/office/drawing/2014/main" id="{0D409910-4B3A-9E22-8C23-7691C4570863}"/>
                </a:ext>
              </a:extLst>
            </p:cNvPr>
            <p:cNvSpPr txBox="1"/>
            <p:nvPr/>
          </p:nvSpPr>
          <p:spPr>
            <a:xfrm>
              <a:off x="0" y="192892"/>
              <a:ext cx="1336761" cy="797435"/>
            </a:xfrm>
            <a:prstGeom prst="rect">
              <a:avLst/>
            </a:prstGeom>
          </p:spPr>
          <p:txBody>
            <a:bodyPr lIns="0" tIns="0" rIns="0" bIns="0" rtlCol="0" anchor="t">
              <a:spAutoFit/>
            </a:bodyPr>
            <a:lstStyle/>
            <a:p>
              <a:pPr algn="ctr">
                <a:lnSpc>
                  <a:spcPts val="5039"/>
                </a:lnSpc>
              </a:pPr>
              <a:r>
                <a:rPr lang="en-US" sz="4000" b="1" dirty="0">
                  <a:solidFill>
                    <a:srgbClr val="FFFFFF"/>
                  </a:solidFill>
                  <a:latin typeface="Arial" panose="020B0604020202020204" pitchFamily="34" charset="0"/>
                  <a:ea typeface="Balsamiq Sans Bold"/>
                  <a:cs typeface="Arial" panose="020B0604020202020204" pitchFamily="34" charset="0"/>
                  <a:sym typeface="Balsamiq Sans Bold"/>
                </a:rPr>
                <a:t>05</a:t>
              </a:r>
            </a:p>
          </p:txBody>
        </p:sp>
      </p:grpSp>
      <p:pic>
        <p:nvPicPr>
          <p:cNvPr id="53" name="Google Shape;220;p3">
            <a:extLst>
              <a:ext uri="{FF2B5EF4-FFF2-40B4-BE49-F238E27FC236}">
                <a16:creationId xmlns:a16="http://schemas.microsoft.com/office/drawing/2014/main" id="{87B8551A-E88F-4408-9206-B56B76BF3EBA}"/>
              </a:ext>
            </a:extLst>
          </p:cNvPr>
          <p:cNvPicPr preferRelativeResize="0"/>
          <p:nvPr/>
        </p:nvPicPr>
        <p:blipFill rotWithShape="1">
          <a:blip r:embed="rId6">
            <a:alphaModFix/>
          </a:blip>
          <a:srcRect/>
          <a:stretch/>
        </p:blipFill>
        <p:spPr>
          <a:xfrm>
            <a:off x="14958171" y="9087557"/>
            <a:ext cx="2745695" cy="661783"/>
          </a:xfrm>
          <a:prstGeom prst="rect">
            <a:avLst/>
          </a:prstGeom>
          <a:noFill/>
          <a:ln>
            <a:noFill/>
          </a:ln>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500"/>
                                        <p:tgtEl>
                                          <p:spTgt spid="35"/>
                                        </p:tgtEl>
                                      </p:cBhvr>
                                    </p:animEffect>
                                  </p:childTnLst>
                                </p:cTn>
                              </p:par>
                              <p:par>
                                <p:cTn id="8" presetID="5"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strips(downLeft)">
                                      <p:cBhvr>
                                        <p:cTn id="45" dur="500"/>
                                        <p:tgtEl>
                                          <p:spTgt spid="47"/>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downLeft)">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9" grpId="0"/>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4E4"/>
        </a:solidFill>
        <a:effectLst/>
      </p:bgPr>
    </p:bg>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A19ECB77-B032-4E88-B15F-FDAE0101D1A8}"/>
              </a:ext>
            </a:extLst>
          </p:cNvPr>
          <p:cNvSpPr txBox="1"/>
          <p:nvPr/>
        </p:nvSpPr>
        <p:spPr>
          <a:xfrm>
            <a:off x="4543538" y="855904"/>
            <a:ext cx="9200925" cy="944618"/>
          </a:xfrm>
          <a:prstGeom prst="rect">
            <a:avLst/>
          </a:prstGeom>
        </p:spPr>
        <p:txBody>
          <a:bodyPr wrap="square" lIns="0" tIns="0" rIns="0" bIns="0" rtlCol="0" anchor="t">
            <a:spAutoFit/>
          </a:bodyPr>
          <a:lstStyle/>
          <a:p>
            <a:pPr algn="ctr" defTabSz="914445">
              <a:lnSpc>
                <a:spcPts val="8001"/>
              </a:lnSpc>
              <a:spcBef>
                <a:spcPct val="0"/>
              </a:spcBef>
            </a:pPr>
            <a:r>
              <a:rPr lang="en-US" sz="6000" b="1" spc="-80" dirty="0">
                <a:solidFill>
                  <a:srgbClr val="000000"/>
                </a:solidFill>
                <a:latin typeface="Arial" panose="020B0604020202020204" pitchFamily="34" charset="0"/>
                <a:cs typeface="Arial" panose="020B0604020202020204" pitchFamily="34" charset="0"/>
              </a:rPr>
              <a:t>TRÒ CHƠI “GIẢI ĐỐ”</a:t>
            </a:r>
          </a:p>
        </p:txBody>
      </p:sp>
      <p:sp>
        <p:nvSpPr>
          <p:cNvPr id="2" name="Câu hỏi">
            <a:extLst>
              <a:ext uri="{FF2B5EF4-FFF2-40B4-BE49-F238E27FC236}">
                <a16:creationId xmlns:a16="http://schemas.microsoft.com/office/drawing/2014/main" id="{4ADFFF1A-F500-CC57-185E-00F4826D0836}"/>
              </a:ext>
            </a:extLst>
          </p:cNvPr>
          <p:cNvSpPr/>
          <p:nvPr/>
        </p:nvSpPr>
        <p:spPr>
          <a:xfrm>
            <a:off x="1524000" y="2098965"/>
            <a:ext cx="15468600" cy="199505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1:</a:t>
            </a:r>
            <a:r>
              <a:rPr lang="vi-VN"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hoạch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8540962" y="4861290"/>
            <a:ext cx="8361887"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4000" dirty="0">
                <a:solidFill>
                  <a:prstClr val="black"/>
                </a:solidFill>
                <a:cs typeface="Arial" panose="020B0604020202020204" pitchFamily="34" charset="0"/>
              </a:rPr>
              <a:t>C. </a:t>
            </a:r>
            <a:r>
              <a:rPr lang="en-US" sz="4000" dirty="0" err="1">
                <a:solidFill>
                  <a:prstClr val="black"/>
                </a:solidFill>
                <a:latin typeface="Arial" panose="020B0604020202020204" pitchFamily="34" charset="0"/>
                <a:cs typeface="Arial" panose="020B0604020202020204" pitchFamily="34" charset="0"/>
              </a:rPr>
              <a:t>Những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dự</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định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giấy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công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việc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trong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tương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lai</a:t>
            </a:r>
            <a:r>
              <a:rPr lang="en-US" sz="4000" dirty="0">
                <a:solidFill>
                  <a:prstClr val="black"/>
                </a:solidFill>
                <a:latin typeface="Arial" panose="020B0604020202020204" pitchFamily="34" charset="0"/>
                <a:cs typeface="Arial" panose="020B0604020202020204" pitchFamily="34" charset="0"/>
              </a:rPr>
              <a:t>.</a:t>
            </a:r>
            <a:endParaRPr lang="en-VN" sz="4000" dirty="0">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481328" y="719050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B.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muốn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cùng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bè</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481329" y="4853322"/>
            <a:ext cx="6706408"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A. </a:t>
            </a:r>
            <a:r>
              <a:rPr lang="en-US" sz="4000" dirty="0" err="1">
                <a:solidFill>
                  <a:schemeClr val="tx1"/>
                </a:solidFill>
                <a:latin typeface="Arial" panose="020B0604020202020204" pitchFamily="34" charset="0"/>
                <a:cs typeface="Arial" panose="020B0604020202020204" pitchFamily="34" charset="0"/>
              </a:rPr>
              <a:t>Những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muốn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tự</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làm</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8540962" y="7137118"/>
            <a:ext cx="8485166"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D.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được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nhiều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lên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hoạch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thực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hiện</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484432" y="5539496"/>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72152" y="5541062"/>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58929" y="7779813"/>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20920" y="7888714"/>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8" name="Freeform 9">
            <a:extLst>
              <a:ext uri="{FF2B5EF4-FFF2-40B4-BE49-F238E27FC236}">
                <a16:creationId xmlns:a16="http://schemas.microsoft.com/office/drawing/2014/main" id="{31BC7EE3-9605-7C40-7AF4-97C171365933}"/>
              </a:ext>
            </a:extLst>
          </p:cNvPr>
          <p:cNvSpPr/>
          <p:nvPr/>
        </p:nvSpPr>
        <p:spPr>
          <a:xfrm>
            <a:off x="14378042" y="780976"/>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11">
              <a:extLst>
                <a:ext uri="{96DAC541-7B7A-43D3-8B79-37D633B846F1}">
                  <asvg:svgBlip xmlns:asvg="http://schemas.microsoft.com/office/drawing/2016/SVG/main" r:embed="rId12"/>
                </a:ext>
              </a:extLst>
            </a:blip>
            <a:stretch>
              <a:fillRect l="-246415" t="-129667"/>
            </a:stretch>
          </a:blipFill>
        </p:spPr>
        <p:txBody>
          <a:bodyPr/>
          <a:lstStyle/>
          <a:p>
            <a:endParaRPr lang="en-VN"/>
          </a:p>
        </p:txBody>
      </p:sp>
      <p:sp>
        <p:nvSpPr>
          <p:cNvPr id="19" name="Freeform 15">
            <a:extLst>
              <a:ext uri="{FF2B5EF4-FFF2-40B4-BE49-F238E27FC236}">
                <a16:creationId xmlns:a16="http://schemas.microsoft.com/office/drawing/2014/main" id="{166FC24A-8E97-E2EC-1BB3-FB6D83591591}"/>
              </a:ext>
            </a:extLst>
          </p:cNvPr>
          <p:cNvSpPr/>
          <p:nvPr/>
        </p:nvSpPr>
        <p:spPr>
          <a:xfrm rot="5400000">
            <a:off x="16186452" y="1510879"/>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11">
              <a:extLst>
                <a:ext uri="{96DAC541-7B7A-43D3-8B79-37D633B846F1}">
                  <asvg:svgBlip xmlns:asvg="http://schemas.microsoft.com/office/drawing/2016/SVG/main" r:embed="rId12"/>
                </a:ext>
              </a:extLst>
            </a:blip>
            <a:stretch>
              <a:fillRect l="-246415" t="-129667"/>
            </a:stretch>
          </a:blipFill>
        </p:spPr>
        <p:txBody>
          <a:bodyPr/>
          <a:lstStyle/>
          <a:p>
            <a:endParaRPr lang="en-VN"/>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4E4"/>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371600" y="1165515"/>
            <a:ext cx="15468600" cy="29925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2:</a:t>
            </a:r>
            <a:r>
              <a:rPr lang="vi-VN" sz="4000" dirty="0">
                <a:solidFill>
                  <a:schemeClr val="tx1"/>
                </a:solidFill>
                <a:latin typeface="Arial" panose="020B0604020202020204" pitchFamily="34" charset="0"/>
                <a:cs typeface="Arial" panose="020B0604020202020204" pitchFamily="34" charset="0"/>
              </a:rPr>
              <a:t> Để</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được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hoạch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nhân</a:t>
            </a:r>
            <a:r>
              <a:rPr lang="en-US" sz="4000" dirty="0">
                <a:solidFill>
                  <a:schemeClr val="tx1"/>
                </a:solidFill>
                <a:latin typeface="Arial" panose="020B0604020202020204" pitchFamily="34" charset="0"/>
                <a:cs typeface="Arial" panose="020B0604020202020204" pitchFamily="34" charset="0"/>
              </a:rPr>
              <a:t>, ta </a:t>
            </a:r>
            <a:r>
              <a:rPr lang="en-US" sz="4000" dirty="0" err="1">
                <a:solidFill>
                  <a:schemeClr val="tx1"/>
                </a:solidFill>
                <a:latin typeface="Arial" panose="020B0604020202020204" pitchFamily="34" charset="0"/>
                <a:cs typeface="Arial" panose="020B0604020202020204" pitchFamily="34" charset="0"/>
              </a:rPr>
              <a:t>cần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nắm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được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điều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gì</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587341" y="4615295"/>
            <a:ext cx="7252858"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C. </a:t>
            </a:r>
            <a:r>
              <a:rPr lang="en-US" sz="4000" dirty="0" err="1">
                <a:solidFill>
                  <a:schemeClr val="tx1"/>
                </a:solidFill>
                <a:latin typeface="Arial" panose="020B0604020202020204" pitchFamily="34" charset="0"/>
                <a:cs typeface="Arial" panose="020B0604020202020204" pitchFamily="34" charset="0"/>
              </a:rPr>
              <a:t>Nội</a:t>
            </a:r>
            <a:r>
              <a:rPr lang="en-US" sz="4000" dirty="0">
                <a:solidFill>
                  <a:schemeClr val="tx1"/>
                </a:solidFill>
                <a:latin typeface="Arial" panose="020B0604020202020204" pitchFamily="34" charset="0"/>
                <a:cs typeface="Arial" panose="020B0604020202020204" pitchFamily="34" charset="0"/>
              </a:rPr>
              <a:t> dung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371600" y="4615297"/>
            <a:ext cx="7252855"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a:solidFill>
                  <a:schemeClr val="tx1"/>
                </a:solidFill>
                <a:latin typeface="Arial" panose="020B0604020202020204" pitchFamily="34" charset="0"/>
                <a:cs typeface="Arial" panose="020B0604020202020204" pitchFamily="34" charset="0"/>
              </a:rPr>
              <a:t>Quỹ</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gian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hiện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371600" y="7126432"/>
            <a:ext cx="7176655"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B. </a:t>
            </a:r>
            <a:r>
              <a:rPr lang="en-US" sz="4000" dirty="0" err="1">
                <a:solidFill>
                  <a:schemeClr val="tx1"/>
                </a:solidFill>
                <a:latin typeface="Arial" panose="020B0604020202020204" pitchFamily="34" charset="0"/>
                <a:cs typeface="Arial" panose="020B0604020202020204" pitchFamily="34" charset="0"/>
              </a:rPr>
              <a:t>Yêu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cầu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126432"/>
            <a:ext cx="7176655"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D. </a:t>
            </a:r>
            <a:r>
              <a:rPr lang="en-US" sz="4000" dirty="0" err="1">
                <a:solidFill>
                  <a:schemeClr val="tx1"/>
                </a:solidFill>
                <a:latin typeface="Arial" panose="020B0604020202020204" pitchFamily="34" charset="0"/>
                <a:cs typeface="Arial" panose="020B0604020202020204" pitchFamily="34" charset="0"/>
              </a:rPr>
              <a:t>Yếu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động</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440390" y="5055949"/>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78742" y="7656366"/>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55592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4" name="Group 13">
            <a:extLst>
              <a:ext uri="{FF2B5EF4-FFF2-40B4-BE49-F238E27FC236}">
                <a16:creationId xmlns:a16="http://schemas.microsoft.com/office/drawing/2014/main" id="{65946D14-B4DE-6BFB-EFE0-9D0BD3DD597B}"/>
              </a:ext>
            </a:extLst>
          </p:cNvPr>
          <p:cNvGrpSpPr/>
          <p:nvPr/>
        </p:nvGrpSpPr>
        <p:grpSpPr>
          <a:xfrm>
            <a:off x="15609876" y="624801"/>
            <a:ext cx="1712499" cy="1940412"/>
            <a:chOff x="0" y="0"/>
            <a:chExt cx="2283332" cy="2587216"/>
          </a:xfrm>
        </p:grpSpPr>
        <p:sp>
          <p:nvSpPr>
            <p:cNvPr id="15" name="Freeform 14">
              <a:extLst>
                <a:ext uri="{FF2B5EF4-FFF2-40B4-BE49-F238E27FC236}">
                  <a16:creationId xmlns:a16="http://schemas.microsoft.com/office/drawing/2014/main" id="{0DA5419A-FE88-35D9-12E8-3C56873387D8}"/>
                </a:ext>
              </a:extLst>
            </p:cNvPr>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11">
                <a:extLst>
                  <a:ext uri="{96DAC541-7B7A-43D3-8B79-37D633B846F1}">
                    <asvg:svgBlip xmlns:asvg="http://schemas.microsoft.com/office/drawing/2016/SVG/main" r:embed="rId12"/>
                  </a:ext>
                </a:extLst>
              </a:blip>
              <a:stretch>
                <a:fillRect l="-246415" t="-129667"/>
              </a:stretch>
            </a:blipFill>
          </p:spPr>
          <p:txBody>
            <a:bodyPr/>
            <a:lstStyle/>
            <a:p>
              <a:endParaRPr lang="en-VN"/>
            </a:p>
          </p:txBody>
        </p:sp>
        <p:sp>
          <p:nvSpPr>
            <p:cNvPr id="16" name="Freeform 15">
              <a:extLst>
                <a:ext uri="{FF2B5EF4-FFF2-40B4-BE49-F238E27FC236}">
                  <a16:creationId xmlns:a16="http://schemas.microsoft.com/office/drawing/2014/main" id="{9E2DD056-8916-2AE9-C922-EA24EAACBBA3}"/>
                </a:ext>
              </a:extLst>
            </p:cNvPr>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13">
                <a:extLst>
                  <a:ext uri="{96DAC541-7B7A-43D3-8B79-37D633B846F1}">
                    <asvg:svgBlip xmlns:asvg="http://schemas.microsoft.com/office/drawing/2016/SVG/main" r:embed="rId14"/>
                  </a:ext>
                </a:extLst>
              </a:blip>
              <a:stretch>
                <a:fillRect l="-921663" b="-583763"/>
              </a:stretch>
            </a:blipFill>
          </p:spPr>
          <p:txBody>
            <a:bodyPr/>
            <a:lstStyle/>
            <a:p>
              <a:endParaRPr lang="en-VN"/>
            </a:p>
          </p:txBody>
        </p:sp>
        <p:sp>
          <p:nvSpPr>
            <p:cNvPr id="17" name="Freeform 16">
              <a:extLst>
                <a:ext uri="{FF2B5EF4-FFF2-40B4-BE49-F238E27FC236}">
                  <a16:creationId xmlns:a16="http://schemas.microsoft.com/office/drawing/2014/main" id="{A50D568B-CBAA-BA87-066B-767B0BF4671D}"/>
                </a:ext>
              </a:extLst>
            </p:cNvPr>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15">
                <a:extLst>
                  <a:ext uri="{96DAC541-7B7A-43D3-8B79-37D633B846F1}">
                    <asvg:svgBlip xmlns:asvg="http://schemas.microsoft.com/office/drawing/2016/SVG/main" r:embed="rId16"/>
                  </a:ext>
                </a:extLst>
              </a:blip>
              <a:stretch>
                <a:fillRect t="-248358" r="-580760" b="-208899"/>
              </a:stretch>
            </a:blipFill>
          </p:spPr>
          <p:txBody>
            <a:bodyPr/>
            <a:lstStyle/>
            <a:p>
              <a:endParaRPr lang="en-VN"/>
            </a:p>
          </p:txBody>
        </p:sp>
      </p:grpSp>
    </p:spTree>
    <p:extLst>
      <p:ext uri="{BB962C8B-B14F-4D97-AF65-F5344CB8AC3E}">
        <p14:creationId xmlns:p14="http://schemas.microsoft.com/office/powerpoint/2010/main" val="34450333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sz="4900">
                <a:latin typeface="Arial" panose="020B0604020202020204" pitchFamily="34" charset="0"/>
                <a:cs typeface="Arial" panose="020B0604020202020204" pitchFamily="34" charset="0"/>
              </a:endParaRPr>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sz="4900">
                <a:latin typeface="Arial" panose="020B0604020202020204" pitchFamily="34" charset="0"/>
                <a:cs typeface="Arial" panose="020B0604020202020204" pitchFamily="34" charset="0"/>
              </a:endParaRPr>
            </a:p>
          </p:txBody>
        </p:sp>
      </p:grpSp>
      <p:grpSp>
        <p:nvGrpSpPr>
          <p:cNvPr id="5" name="Group 5"/>
          <p:cNvGrpSpPr/>
          <p:nvPr/>
        </p:nvGrpSpPr>
        <p:grpSpPr>
          <a:xfrm>
            <a:off x="3054160" y="2969777"/>
            <a:ext cx="1805190" cy="180519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8B548"/>
            </a:solidFill>
          </p:spPr>
          <p:txBody>
            <a:bodyPr/>
            <a:lstStyle/>
            <a:p>
              <a:endParaRPr lang="en-VN" sz="4900" b="1">
                <a:latin typeface="Arial" panose="020B0604020202020204" pitchFamily="34" charset="0"/>
                <a:cs typeface="Arial" panose="020B0604020202020204" pitchFamily="34" charset="0"/>
              </a:endParaRPr>
            </a:p>
          </p:txBody>
        </p:sp>
        <p:sp>
          <p:nvSpPr>
            <p:cNvPr id="7" name="TextBox 7"/>
            <p:cNvSpPr txBox="1"/>
            <p:nvPr/>
          </p:nvSpPr>
          <p:spPr>
            <a:xfrm>
              <a:off x="76200" y="-47625"/>
              <a:ext cx="660400" cy="784225"/>
            </a:xfrm>
            <a:prstGeom prst="rect">
              <a:avLst/>
            </a:prstGeom>
          </p:spPr>
          <p:txBody>
            <a:bodyPr lIns="0" tIns="0" rIns="0" bIns="0" rtlCol="0" anchor="ctr"/>
            <a:lstStyle/>
            <a:p>
              <a:pPr algn="ctr">
                <a:lnSpc>
                  <a:spcPts val="9240"/>
                </a:lnSpc>
                <a:spcBef>
                  <a:spcPct val="0"/>
                </a:spcBef>
              </a:pPr>
              <a:r>
                <a:rPr lang="en-US" sz="4900" b="1" dirty="0">
                  <a:solidFill>
                    <a:srgbClr val="FFFFFF"/>
                  </a:solidFill>
                  <a:latin typeface="Arial" panose="020B0604020202020204" pitchFamily="34" charset="0"/>
                  <a:ea typeface="เอฟซี โอนิกิริ"/>
                  <a:cs typeface="Arial" panose="020B0604020202020204" pitchFamily="34" charset="0"/>
                  <a:sym typeface="เอฟซี โอนิกิริ"/>
                </a:rPr>
                <a:t>1</a:t>
              </a:r>
            </a:p>
          </p:txBody>
        </p:sp>
      </p:grpSp>
      <p:grpSp>
        <p:nvGrpSpPr>
          <p:cNvPr id="8" name="Group 8"/>
          <p:cNvGrpSpPr/>
          <p:nvPr/>
        </p:nvGrpSpPr>
        <p:grpSpPr>
          <a:xfrm>
            <a:off x="3054160" y="6461053"/>
            <a:ext cx="1805190" cy="180519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C76A"/>
            </a:solidFill>
          </p:spPr>
          <p:txBody>
            <a:bodyPr/>
            <a:lstStyle/>
            <a:p>
              <a:endParaRPr lang="en-VN" sz="4900" b="1">
                <a:latin typeface="Arial" panose="020B0604020202020204" pitchFamily="34" charset="0"/>
                <a:cs typeface="Arial" panose="020B0604020202020204" pitchFamily="34" charset="0"/>
              </a:endParaRPr>
            </a:p>
          </p:txBody>
        </p:sp>
        <p:sp>
          <p:nvSpPr>
            <p:cNvPr id="10" name="TextBox 10"/>
            <p:cNvSpPr txBox="1"/>
            <p:nvPr/>
          </p:nvSpPr>
          <p:spPr>
            <a:xfrm>
              <a:off x="76200" y="-47625"/>
              <a:ext cx="660400" cy="784225"/>
            </a:xfrm>
            <a:prstGeom prst="rect">
              <a:avLst/>
            </a:prstGeom>
          </p:spPr>
          <p:txBody>
            <a:bodyPr lIns="20451" tIns="20451" rIns="20451" bIns="20451" rtlCol="0" anchor="ctr"/>
            <a:lstStyle/>
            <a:p>
              <a:pPr algn="ctr">
                <a:lnSpc>
                  <a:spcPts val="9240"/>
                </a:lnSpc>
                <a:spcBef>
                  <a:spcPct val="0"/>
                </a:spcBef>
              </a:pPr>
              <a:r>
                <a:rPr lang="en-US" sz="4900" b="1">
                  <a:solidFill>
                    <a:srgbClr val="FFFFFF"/>
                  </a:solidFill>
                  <a:latin typeface="Arial" panose="020B0604020202020204" pitchFamily="34" charset="0"/>
                  <a:ea typeface="เอฟซี โอนิกิริ"/>
                  <a:cs typeface="Arial" panose="020B0604020202020204" pitchFamily="34" charset="0"/>
                  <a:sym typeface="เอฟซี โอนิกิริ"/>
                </a:rPr>
                <a:t>4</a:t>
              </a:r>
            </a:p>
          </p:txBody>
        </p:sp>
      </p:grpSp>
      <p:sp>
        <p:nvSpPr>
          <p:cNvPr id="13" name="TextBox 13"/>
          <p:cNvSpPr txBox="1"/>
          <p:nvPr/>
        </p:nvSpPr>
        <p:spPr>
          <a:xfrm>
            <a:off x="2474262" y="5303279"/>
            <a:ext cx="3202925" cy="501804"/>
          </a:xfrm>
          <a:prstGeom prst="rect">
            <a:avLst/>
          </a:prstGeom>
        </p:spPr>
        <p:txBody>
          <a:bodyPr lIns="0" tIns="0" rIns="0" bIns="0" rtlCol="0" anchor="t">
            <a:spAutoFit/>
          </a:bodyPr>
          <a:lstStyle/>
          <a:p>
            <a:pPr algn="l">
              <a:lnSpc>
                <a:spcPts val="3682"/>
              </a:lnSpc>
            </a:pPr>
            <a:r>
              <a:rPr lang="en-US" sz="4500" b="1" dirty="0" err="1">
                <a:latin typeface="Arial" panose="020B0604020202020204" pitchFamily="34" charset="0"/>
                <a:ea typeface="เอฟซี โอนิกิริ"/>
                <a:cs typeface="Arial" panose="020B0604020202020204" pitchFamily="34" charset="0"/>
                <a:sym typeface="เอฟซี โอนิกิริ"/>
              </a:rPr>
              <a:t>Khởi</a:t>
            </a:r>
            <a:r>
              <a:rPr lang="en-US" sz="4500" b="1" dirty="0">
                <a:latin typeface="Arial" panose="020B0604020202020204" pitchFamily="34" charset="0"/>
                <a:ea typeface="เอฟซี โอนิกิริ"/>
                <a:cs typeface="Arial" panose="020B0604020202020204" pitchFamily="34" charset="0"/>
                <a:sym typeface="เอฟซี โอนิกิริ"/>
              </a:rPr>
              <a:t> </a:t>
            </a:r>
            <a:r>
              <a:rPr lang="en-US" sz="4500" b="1" dirty="0" err="1">
                <a:latin typeface="Arial" panose="020B0604020202020204" pitchFamily="34" charset="0"/>
                <a:ea typeface="เอฟซี โอนิกิริ"/>
                <a:cs typeface="Arial" panose="020B0604020202020204" pitchFamily="34" charset="0"/>
                <a:sym typeface="เอฟซี โอนิกิริ"/>
              </a:rPr>
              <a:t>động</a:t>
            </a:r>
            <a:endParaRPr lang="en-US" sz="4500" b="1" dirty="0">
              <a:latin typeface="Arial" panose="020B0604020202020204" pitchFamily="34" charset="0"/>
              <a:ea typeface="เอฟซี โอนิกิริ"/>
              <a:cs typeface="Arial" panose="020B0604020202020204" pitchFamily="34" charset="0"/>
              <a:sym typeface="เอฟซี โอนิกิริ"/>
            </a:endParaRPr>
          </a:p>
        </p:txBody>
      </p:sp>
      <p:sp>
        <p:nvSpPr>
          <p:cNvPr id="14" name="TextBox 14"/>
          <p:cNvSpPr txBox="1"/>
          <p:nvPr/>
        </p:nvSpPr>
        <p:spPr>
          <a:xfrm rot="-10627">
            <a:off x="3607833" y="967254"/>
            <a:ext cx="10909963" cy="1298753"/>
          </a:xfrm>
          <a:prstGeom prst="rect">
            <a:avLst/>
          </a:prstGeom>
        </p:spPr>
        <p:txBody>
          <a:bodyPr lIns="0" tIns="0" rIns="0" bIns="0" rtlCol="0" anchor="t">
            <a:spAutoFit/>
          </a:bodyPr>
          <a:lstStyle/>
          <a:p>
            <a:pPr algn="ctr">
              <a:lnSpc>
                <a:spcPts val="11528"/>
              </a:lnSpc>
            </a:pPr>
            <a:r>
              <a:rPr lang="en-US" sz="6600" b="1" dirty="0">
                <a:solidFill>
                  <a:srgbClr val="C00000"/>
                </a:solidFill>
                <a:latin typeface="Arial" panose="020B0604020202020204" pitchFamily="34" charset="0"/>
                <a:ea typeface="เอฟซี โอนิกิริ"/>
                <a:cs typeface="Arial" panose="020B0604020202020204" pitchFamily="34" charset="0"/>
                <a:sym typeface="เอฟซี โอนิกิริ"/>
              </a:rPr>
              <a:t>NỘI DUNG </a:t>
            </a:r>
            <a:r>
              <a:rPr lang="en-US" sz="6600" b="1" dirty="0">
                <a:solidFill>
                  <a:srgbClr val="5B4A3B"/>
                </a:solidFill>
                <a:latin typeface="Arial" panose="020B0604020202020204" pitchFamily="34" charset="0"/>
                <a:ea typeface="เอฟซี โอนิกิริ"/>
                <a:cs typeface="Arial" panose="020B0604020202020204" pitchFamily="34" charset="0"/>
                <a:sym typeface="เอฟซี โอนิกิริ"/>
              </a:rPr>
              <a:t>BÀI HỌC</a:t>
            </a:r>
          </a:p>
        </p:txBody>
      </p:sp>
      <p:sp>
        <p:nvSpPr>
          <p:cNvPr id="15" name="AutoShape 15"/>
          <p:cNvSpPr/>
          <p:nvPr/>
        </p:nvSpPr>
        <p:spPr>
          <a:xfrm flipV="1">
            <a:off x="4859350" y="3853566"/>
            <a:ext cx="8569302" cy="78154"/>
          </a:xfrm>
          <a:prstGeom prst="line">
            <a:avLst/>
          </a:prstGeom>
          <a:ln w="76200" cap="rnd">
            <a:solidFill>
              <a:srgbClr val="5B4A3B"/>
            </a:solidFill>
            <a:prstDash val="sysDash"/>
            <a:headEnd type="none" w="sm" len="sm"/>
            <a:tailEnd type="none" w="sm" len="sm"/>
          </a:ln>
        </p:spPr>
        <p:txBody>
          <a:bodyPr/>
          <a:lstStyle/>
          <a:p>
            <a:endParaRPr lang="en-VN" sz="4900">
              <a:latin typeface="Arial" panose="020B0604020202020204" pitchFamily="34" charset="0"/>
              <a:cs typeface="Arial" panose="020B0604020202020204" pitchFamily="34" charset="0"/>
            </a:endParaRPr>
          </a:p>
        </p:txBody>
      </p:sp>
      <p:grpSp>
        <p:nvGrpSpPr>
          <p:cNvPr id="16" name="Group 16"/>
          <p:cNvGrpSpPr/>
          <p:nvPr/>
        </p:nvGrpSpPr>
        <p:grpSpPr>
          <a:xfrm>
            <a:off x="13017905" y="2832272"/>
            <a:ext cx="1805190" cy="180519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37C70"/>
            </a:solidFill>
          </p:spPr>
          <p:txBody>
            <a:bodyPr/>
            <a:lstStyle/>
            <a:p>
              <a:endParaRPr lang="en-VN" sz="4900" b="1">
                <a:latin typeface="Arial" panose="020B0604020202020204" pitchFamily="34" charset="0"/>
                <a:cs typeface="Arial" panose="020B0604020202020204" pitchFamily="34" charset="0"/>
              </a:endParaRPr>
            </a:p>
          </p:txBody>
        </p:sp>
        <p:sp>
          <p:nvSpPr>
            <p:cNvPr id="18" name="TextBox 18"/>
            <p:cNvSpPr txBox="1"/>
            <p:nvPr/>
          </p:nvSpPr>
          <p:spPr>
            <a:xfrm>
              <a:off x="76200" y="-47625"/>
              <a:ext cx="660400" cy="784225"/>
            </a:xfrm>
            <a:prstGeom prst="rect">
              <a:avLst/>
            </a:prstGeom>
          </p:spPr>
          <p:txBody>
            <a:bodyPr lIns="20451" tIns="20451" rIns="20451" bIns="20451" rtlCol="0" anchor="ctr"/>
            <a:lstStyle/>
            <a:p>
              <a:pPr algn="ctr">
                <a:lnSpc>
                  <a:spcPts val="9240"/>
                </a:lnSpc>
                <a:spcBef>
                  <a:spcPct val="0"/>
                </a:spcBef>
              </a:pPr>
              <a:r>
                <a:rPr lang="en-US" sz="4900" b="1" dirty="0">
                  <a:solidFill>
                    <a:srgbClr val="FFFFFF"/>
                  </a:solidFill>
                  <a:latin typeface="Arial" panose="020B0604020202020204" pitchFamily="34" charset="0"/>
                  <a:ea typeface="เอฟซี โอนิกิริ"/>
                  <a:cs typeface="Arial" panose="020B0604020202020204" pitchFamily="34" charset="0"/>
                  <a:sym typeface="เอฟซี โอนิกิริ"/>
                </a:rPr>
                <a:t>2</a:t>
              </a:r>
            </a:p>
          </p:txBody>
        </p:sp>
      </p:grpSp>
      <p:grpSp>
        <p:nvGrpSpPr>
          <p:cNvPr id="19" name="Group 19"/>
          <p:cNvGrpSpPr/>
          <p:nvPr/>
        </p:nvGrpSpPr>
        <p:grpSpPr>
          <a:xfrm>
            <a:off x="13187142" y="6424688"/>
            <a:ext cx="1805190" cy="180519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ABC6"/>
            </a:solidFill>
          </p:spPr>
          <p:txBody>
            <a:bodyPr/>
            <a:lstStyle/>
            <a:p>
              <a:endParaRPr lang="en-VN" sz="4900" b="1">
                <a:latin typeface="Arial" panose="020B0604020202020204" pitchFamily="34" charset="0"/>
                <a:cs typeface="Arial" panose="020B0604020202020204" pitchFamily="34" charset="0"/>
              </a:endParaRPr>
            </a:p>
          </p:txBody>
        </p:sp>
        <p:sp>
          <p:nvSpPr>
            <p:cNvPr id="21" name="TextBox 21"/>
            <p:cNvSpPr txBox="1"/>
            <p:nvPr/>
          </p:nvSpPr>
          <p:spPr>
            <a:xfrm>
              <a:off x="76200" y="-47625"/>
              <a:ext cx="660400" cy="784225"/>
            </a:xfrm>
            <a:prstGeom prst="rect">
              <a:avLst/>
            </a:prstGeom>
          </p:spPr>
          <p:txBody>
            <a:bodyPr lIns="20451" tIns="20451" rIns="20451" bIns="20451" rtlCol="0" anchor="ctr"/>
            <a:lstStyle/>
            <a:p>
              <a:pPr algn="ctr">
                <a:lnSpc>
                  <a:spcPts val="9240"/>
                </a:lnSpc>
                <a:spcBef>
                  <a:spcPct val="0"/>
                </a:spcBef>
              </a:pPr>
              <a:r>
                <a:rPr lang="en-US" sz="4900" b="1" dirty="0">
                  <a:solidFill>
                    <a:srgbClr val="FFFFFF"/>
                  </a:solidFill>
                  <a:latin typeface="Arial" panose="020B0604020202020204" pitchFamily="34" charset="0"/>
                  <a:ea typeface="เอฟซี โอนิกิริ"/>
                  <a:cs typeface="Arial" panose="020B0604020202020204" pitchFamily="34" charset="0"/>
                  <a:sym typeface="เอฟซี โอนิกิริ"/>
                </a:rPr>
                <a:t>3</a:t>
              </a:r>
            </a:p>
          </p:txBody>
        </p:sp>
      </p:grpSp>
      <p:sp>
        <p:nvSpPr>
          <p:cNvPr id="31" name="Freeform 31"/>
          <p:cNvSpPr/>
          <p:nvPr/>
        </p:nvSpPr>
        <p:spPr>
          <a:xfrm rot="-823146">
            <a:off x="16655491" y="156692"/>
            <a:ext cx="3265018" cy="3385717"/>
          </a:xfrm>
          <a:custGeom>
            <a:avLst/>
            <a:gdLst/>
            <a:ahLst/>
            <a:cxnLst/>
            <a:rect l="l" t="t" r="r" b="b"/>
            <a:pathLst>
              <a:path w="3265018" h="3385717">
                <a:moveTo>
                  <a:pt x="0" y="0"/>
                </a:moveTo>
                <a:lnTo>
                  <a:pt x="3265018" y="0"/>
                </a:lnTo>
                <a:lnTo>
                  <a:pt x="3265018" y="3385718"/>
                </a:lnTo>
                <a:lnTo>
                  <a:pt x="0" y="3385718"/>
                </a:lnTo>
                <a:lnTo>
                  <a:pt x="0" y="0"/>
                </a:lnTo>
                <a:close/>
              </a:path>
            </a:pathLst>
          </a:custGeom>
          <a:blipFill>
            <a:blip r:embed="rId2">
              <a:extLst>
                <a:ext uri="{96DAC541-7B7A-43D3-8B79-37D633B846F1}">
                  <asvg:svgBlip xmlns:asvg="http://schemas.microsoft.com/office/drawing/2016/SVG/main" r:embed="rId3"/>
                </a:ext>
              </a:extLst>
            </a:blip>
            <a:stretch>
              <a:fillRect l="-30939"/>
            </a:stretch>
          </a:blipFill>
        </p:spPr>
        <p:txBody>
          <a:bodyPr/>
          <a:lstStyle/>
          <a:p>
            <a:endParaRPr lang="en-VN" sz="4900">
              <a:latin typeface="Arial" panose="020B0604020202020204" pitchFamily="34" charset="0"/>
              <a:cs typeface="Arial" panose="020B0604020202020204" pitchFamily="34" charset="0"/>
            </a:endParaRPr>
          </a:p>
        </p:txBody>
      </p:sp>
      <p:grpSp>
        <p:nvGrpSpPr>
          <p:cNvPr id="32" name="Group 32"/>
          <p:cNvGrpSpPr/>
          <p:nvPr/>
        </p:nvGrpSpPr>
        <p:grpSpPr>
          <a:xfrm>
            <a:off x="857917" y="605359"/>
            <a:ext cx="2368293" cy="2670320"/>
            <a:chOff x="0" y="0"/>
            <a:chExt cx="3157724" cy="3560426"/>
          </a:xfrm>
        </p:grpSpPr>
        <p:sp>
          <p:nvSpPr>
            <p:cNvPr id="33" name="Freeform 33"/>
            <p:cNvSpPr/>
            <p:nvPr/>
          </p:nvSpPr>
          <p:spPr>
            <a:xfrm>
              <a:off x="1595944" y="1289490"/>
              <a:ext cx="1561780" cy="1677065"/>
            </a:xfrm>
            <a:custGeom>
              <a:avLst/>
              <a:gdLst/>
              <a:ahLst/>
              <a:cxnLst/>
              <a:rect l="l" t="t" r="r" b="b"/>
              <a:pathLst>
                <a:path w="1561780" h="1677065">
                  <a:moveTo>
                    <a:pt x="0" y="0"/>
                  </a:moveTo>
                  <a:lnTo>
                    <a:pt x="1561780" y="0"/>
                  </a:lnTo>
                  <a:lnTo>
                    <a:pt x="1561780" y="1677065"/>
                  </a:lnTo>
                  <a:lnTo>
                    <a:pt x="0" y="1677065"/>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VN" sz="4900">
                <a:latin typeface="Arial" panose="020B0604020202020204" pitchFamily="34" charset="0"/>
                <a:cs typeface="Arial" panose="020B0604020202020204" pitchFamily="34" charset="0"/>
              </a:endParaRPr>
            </a:p>
          </p:txBody>
        </p:sp>
        <p:sp>
          <p:nvSpPr>
            <p:cNvPr id="34" name="Freeform 34"/>
            <p:cNvSpPr/>
            <p:nvPr/>
          </p:nvSpPr>
          <p:spPr>
            <a:xfrm>
              <a:off x="894794" y="0"/>
              <a:ext cx="894794" cy="1379624"/>
            </a:xfrm>
            <a:custGeom>
              <a:avLst/>
              <a:gdLst/>
              <a:ahLst/>
              <a:cxnLst/>
              <a:rect l="l" t="t" r="r" b="b"/>
              <a:pathLst>
                <a:path w="894794" h="1379624">
                  <a:moveTo>
                    <a:pt x="0" y="0"/>
                  </a:moveTo>
                  <a:lnTo>
                    <a:pt x="894794" y="0"/>
                  </a:lnTo>
                  <a:lnTo>
                    <a:pt x="894794" y="1379624"/>
                  </a:lnTo>
                  <a:lnTo>
                    <a:pt x="0" y="1379624"/>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VN" sz="4900">
                <a:latin typeface="Arial" panose="020B0604020202020204" pitchFamily="34" charset="0"/>
                <a:cs typeface="Arial" panose="020B0604020202020204" pitchFamily="34" charset="0"/>
              </a:endParaRPr>
            </a:p>
          </p:txBody>
        </p:sp>
        <p:sp>
          <p:nvSpPr>
            <p:cNvPr id="35" name="Freeform 35"/>
            <p:cNvSpPr/>
            <p:nvPr/>
          </p:nvSpPr>
          <p:spPr>
            <a:xfrm>
              <a:off x="0" y="2180802"/>
              <a:ext cx="894794" cy="1379624"/>
            </a:xfrm>
            <a:custGeom>
              <a:avLst/>
              <a:gdLst/>
              <a:ahLst/>
              <a:cxnLst/>
              <a:rect l="l" t="t" r="r" b="b"/>
              <a:pathLst>
                <a:path w="894794" h="1379624">
                  <a:moveTo>
                    <a:pt x="0" y="0"/>
                  </a:moveTo>
                  <a:lnTo>
                    <a:pt x="894794" y="0"/>
                  </a:lnTo>
                  <a:lnTo>
                    <a:pt x="894794" y="1379624"/>
                  </a:lnTo>
                  <a:lnTo>
                    <a:pt x="0" y="1379624"/>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VN" sz="4900">
                <a:latin typeface="Arial" panose="020B0604020202020204" pitchFamily="34" charset="0"/>
                <a:cs typeface="Arial" panose="020B0604020202020204" pitchFamily="34" charset="0"/>
              </a:endParaRPr>
            </a:p>
          </p:txBody>
        </p:sp>
      </p:grpSp>
      <p:grpSp>
        <p:nvGrpSpPr>
          <p:cNvPr id="36" name="Group 36"/>
          <p:cNvGrpSpPr/>
          <p:nvPr/>
        </p:nvGrpSpPr>
        <p:grpSpPr>
          <a:xfrm>
            <a:off x="15088752" y="811979"/>
            <a:ext cx="1671885" cy="2463700"/>
            <a:chOff x="0" y="0"/>
            <a:chExt cx="2229180" cy="3284933"/>
          </a:xfrm>
        </p:grpSpPr>
        <p:sp>
          <p:nvSpPr>
            <p:cNvPr id="37" name="Freeform 37"/>
            <p:cNvSpPr/>
            <p:nvPr/>
          </p:nvSpPr>
          <p:spPr>
            <a:xfrm>
              <a:off x="1403166" y="1887891"/>
              <a:ext cx="826014" cy="1397041"/>
            </a:xfrm>
            <a:custGeom>
              <a:avLst/>
              <a:gdLst/>
              <a:ahLst/>
              <a:cxnLst/>
              <a:rect l="l" t="t" r="r" b="b"/>
              <a:pathLst>
                <a:path w="826014" h="1397041">
                  <a:moveTo>
                    <a:pt x="0" y="0"/>
                  </a:moveTo>
                  <a:lnTo>
                    <a:pt x="826014" y="0"/>
                  </a:lnTo>
                  <a:lnTo>
                    <a:pt x="826014" y="1397042"/>
                  </a:lnTo>
                  <a:lnTo>
                    <a:pt x="0" y="1397042"/>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en-VN" sz="4900">
                <a:latin typeface="Arial" panose="020B0604020202020204" pitchFamily="34" charset="0"/>
                <a:cs typeface="Arial" panose="020B0604020202020204" pitchFamily="34" charset="0"/>
              </a:endParaRPr>
            </a:p>
          </p:txBody>
        </p:sp>
        <p:sp>
          <p:nvSpPr>
            <p:cNvPr id="38" name="Freeform 38"/>
            <p:cNvSpPr/>
            <p:nvPr/>
          </p:nvSpPr>
          <p:spPr>
            <a:xfrm>
              <a:off x="0" y="0"/>
              <a:ext cx="1523224" cy="1635663"/>
            </a:xfrm>
            <a:custGeom>
              <a:avLst/>
              <a:gdLst/>
              <a:ahLst/>
              <a:cxnLst/>
              <a:rect l="l" t="t" r="r" b="b"/>
              <a:pathLst>
                <a:path w="1523224" h="1635663">
                  <a:moveTo>
                    <a:pt x="0" y="0"/>
                  </a:moveTo>
                  <a:lnTo>
                    <a:pt x="1523224" y="0"/>
                  </a:lnTo>
                  <a:lnTo>
                    <a:pt x="1523224" y="1635663"/>
                  </a:lnTo>
                  <a:lnTo>
                    <a:pt x="0" y="1635663"/>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VN" sz="4900">
                <a:latin typeface="Arial" panose="020B0604020202020204" pitchFamily="34" charset="0"/>
                <a:cs typeface="Arial" panose="020B0604020202020204" pitchFamily="34" charset="0"/>
              </a:endParaRPr>
            </a:p>
          </p:txBody>
        </p:sp>
      </p:grpSp>
      <p:sp>
        <p:nvSpPr>
          <p:cNvPr id="39" name="Freeform 39"/>
          <p:cNvSpPr/>
          <p:nvPr/>
        </p:nvSpPr>
        <p:spPr>
          <a:xfrm rot="-823146" flipH="1">
            <a:off x="-1577861" y="6723344"/>
            <a:ext cx="3265018" cy="3385717"/>
          </a:xfrm>
          <a:custGeom>
            <a:avLst/>
            <a:gdLst/>
            <a:ahLst/>
            <a:cxnLst/>
            <a:rect l="l" t="t" r="r" b="b"/>
            <a:pathLst>
              <a:path w="3265018" h="3385717">
                <a:moveTo>
                  <a:pt x="3265018" y="0"/>
                </a:moveTo>
                <a:lnTo>
                  <a:pt x="0" y="0"/>
                </a:lnTo>
                <a:lnTo>
                  <a:pt x="0" y="3385718"/>
                </a:lnTo>
                <a:lnTo>
                  <a:pt x="3265018" y="3385718"/>
                </a:lnTo>
                <a:lnTo>
                  <a:pt x="3265018" y="0"/>
                </a:lnTo>
                <a:close/>
              </a:path>
            </a:pathLst>
          </a:custGeom>
          <a:blipFill>
            <a:blip r:embed="rId2">
              <a:extLst>
                <a:ext uri="{96DAC541-7B7A-43D3-8B79-37D633B846F1}">
                  <asvg:svgBlip xmlns:asvg="http://schemas.microsoft.com/office/drawing/2016/SVG/main" r:embed="rId3"/>
                </a:ext>
              </a:extLst>
            </a:blip>
            <a:stretch>
              <a:fillRect l="-30939"/>
            </a:stretch>
          </a:blipFill>
        </p:spPr>
        <p:txBody>
          <a:bodyPr/>
          <a:lstStyle/>
          <a:p>
            <a:endParaRPr lang="en-VN" sz="4900">
              <a:latin typeface="Arial" panose="020B0604020202020204" pitchFamily="34" charset="0"/>
              <a:cs typeface="Arial" panose="020B0604020202020204" pitchFamily="34" charset="0"/>
            </a:endParaRPr>
          </a:p>
        </p:txBody>
      </p:sp>
      <p:sp>
        <p:nvSpPr>
          <p:cNvPr id="40" name="AutoShape 15">
            <a:extLst>
              <a:ext uri="{FF2B5EF4-FFF2-40B4-BE49-F238E27FC236}">
                <a16:creationId xmlns:a16="http://schemas.microsoft.com/office/drawing/2014/main" id="{7E98A32A-76AD-FE94-0404-67E52CE85E7C}"/>
              </a:ext>
            </a:extLst>
          </p:cNvPr>
          <p:cNvSpPr/>
          <p:nvPr/>
        </p:nvSpPr>
        <p:spPr>
          <a:xfrm flipV="1">
            <a:off x="4867609" y="7413949"/>
            <a:ext cx="8319534" cy="27852"/>
          </a:xfrm>
          <a:prstGeom prst="line">
            <a:avLst/>
          </a:prstGeom>
          <a:ln w="76200" cap="rnd">
            <a:solidFill>
              <a:srgbClr val="5B4A3B"/>
            </a:solidFill>
            <a:prstDash val="sysDash"/>
            <a:headEnd type="none" w="sm" len="sm"/>
            <a:tailEnd type="none" w="sm" len="sm"/>
          </a:ln>
        </p:spPr>
        <p:txBody>
          <a:bodyPr/>
          <a:lstStyle/>
          <a:p>
            <a:endParaRPr lang="en-VN" sz="4900">
              <a:latin typeface="Arial" panose="020B0604020202020204" pitchFamily="34" charset="0"/>
              <a:cs typeface="Arial" panose="020B0604020202020204" pitchFamily="34" charset="0"/>
            </a:endParaRPr>
          </a:p>
        </p:txBody>
      </p:sp>
      <p:sp>
        <p:nvSpPr>
          <p:cNvPr id="41" name="TextBox 13">
            <a:extLst>
              <a:ext uri="{FF2B5EF4-FFF2-40B4-BE49-F238E27FC236}">
                <a16:creationId xmlns:a16="http://schemas.microsoft.com/office/drawing/2014/main" id="{6AF1D9D5-25C1-6129-8702-85AA8DF67BA4}"/>
              </a:ext>
            </a:extLst>
          </p:cNvPr>
          <p:cNvSpPr txBox="1"/>
          <p:nvPr/>
        </p:nvSpPr>
        <p:spPr>
          <a:xfrm>
            <a:off x="12900732" y="8696873"/>
            <a:ext cx="3202925" cy="501804"/>
          </a:xfrm>
          <a:prstGeom prst="rect">
            <a:avLst/>
          </a:prstGeom>
        </p:spPr>
        <p:txBody>
          <a:bodyPr lIns="0" tIns="0" rIns="0" bIns="0" rtlCol="0" anchor="t">
            <a:spAutoFit/>
          </a:bodyPr>
          <a:lstStyle/>
          <a:p>
            <a:pPr algn="l">
              <a:lnSpc>
                <a:spcPts val="3682"/>
              </a:lnSpc>
            </a:pPr>
            <a:r>
              <a:rPr lang="en-US" sz="4500" b="1" dirty="0" err="1">
                <a:latin typeface="Arial" panose="020B0604020202020204" pitchFamily="34" charset="0"/>
                <a:ea typeface="เอฟซี โอนิกิริ"/>
                <a:cs typeface="Arial" panose="020B0604020202020204" pitchFamily="34" charset="0"/>
                <a:sym typeface="เอฟซี โอนิกิริ"/>
              </a:rPr>
              <a:t>Luyện</a:t>
            </a:r>
            <a:r>
              <a:rPr lang="en-US" sz="4500" b="1" dirty="0">
                <a:latin typeface="Arial" panose="020B0604020202020204" pitchFamily="34" charset="0"/>
                <a:ea typeface="เอฟซี โอนิกิริ"/>
                <a:cs typeface="Arial" panose="020B0604020202020204" pitchFamily="34" charset="0"/>
                <a:sym typeface="เอฟซี โอนิกิริ"/>
              </a:rPr>
              <a:t> </a:t>
            </a:r>
            <a:r>
              <a:rPr lang="en-US" sz="4500" b="1" dirty="0" err="1">
                <a:latin typeface="Arial" panose="020B0604020202020204" pitchFamily="34" charset="0"/>
                <a:ea typeface="เอฟซี โอนิกิริ"/>
                <a:cs typeface="Arial" panose="020B0604020202020204" pitchFamily="34" charset="0"/>
                <a:sym typeface="เอฟซี โอนิกิริ"/>
              </a:rPr>
              <a:t>tập</a:t>
            </a:r>
            <a:endParaRPr lang="en-US" sz="4500" b="1" dirty="0">
              <a:latin typeface="Arial" panose="020B0604020202020204" pitchFamily="34" charset="0"/>
              <a:ea typeface="เอฟซี โอนิกิริ"/>
              <a:cs typeface="Arial" panose="020B0604020202020204" pitchFamily="34" charset="0"/>
              <a:sym typeface="เอฟซี โอนิกิริ"/>
            </a:endParaRPr>
          </a:p>
        </p:txBody>
      </p:sp>
      <p:sp>
        <p:nvSpPr>
          <p:cNvPr id="42" name="TextBox 13">
            <a:extLst>
              <a:ext uri="{FF2B5EF4-FFF2-40B4-BE49-F238E27FC236}">
                <a16:creationId xmlns:a16="http://schemas.microsoft.com/office/drawing/2014/main" id="{09ABC801-CDAB-5625-C7B2-F854BBCECB02}"/>
              </a:ext>
            </a:extLst>
          </p:cNvPr>
          <p:cNvSpPr txBox="1"/>
          <p:nvPr/>
        </p:nvSpPr>
        <p:spPr>
          <a:xfrm>
            <a:off x="2667010" y="8696873"/>
            <a:ext cx="3202925" cy="501804"/>
          </a:xfrm>
          <a:prstGeom prst="rect">
            <a:avLst/>
          </a:prstGeom>
        </p:spPr>
        <p:txBody>
          <a:bodyPr lIns="0" tIns="0" rIns="0" bIns="0" rtlCol="0" anchor="t">
            <a:spAutoFit/>
          </a:bodyPr>
          <a:lstStyle/>
          <a:p>
            <a:pPr algn="l">
              <a:lnSpc>
                <a:spcPts val="3682"/>
              </a:lnSpc>
            </a:pPr>
            <a:r>
              <a:rPr lang="en-US" sz="4500" b="1" dirty="0" err="1">
                <a:latin typeface="Arial" panose="020B0604020202020204" pitchFamily="34" charset="0"/>
                <a:ea typeface="เอฟซี โอนิกิริ"/>
                <a:cs typeface="Arial" panose="020B0604020202020204" pitchFamily="34" charset="0"/>
                <a:sym typeface="เอฟซี โอนิกิริ"/>
              </a:rPr>
              <a:t>Vận</a:t>
            </a:r>
            <a:r>
              <a:rPr lang="en-US" sz="4500" b="1" dirty="0">
                <a:latin typeface="Arial" panose="020B0604020202020204" pitchFamily="34" charset="0"/>
                <a:ea typeface="เอฟซี โอนิกิริ"/>
                <a:cs typeface="Arial" panose="020B0604020202020204" pitchFamily="34" charset="0"/>
                <a:sym typeface="เอฟซี โอนิกิริ"/>
              </a:rPr>
              <a:t> </a:t>
            </a:r>
            <a:r>
              <a:rPr lang="en-US" sz="4500" b="1" dirty="0" err="1">
                <a:latin typeface="Arial" panose="020B0604020202020204" pitchFamily="34" charset="0"/>
                <a:ea typeface="เอฟซี โอนิกิริ"/>
                <a:cs typeface="Arial" panose="020B0604020202020204" pitchFamily="34" charset="0"/>
                <a:sym typeface="เอฟซี โอนิกิริ"/>
              </a:rPr>
              <a:t>dụng</a:t>
            </a:r>
            <a:endParaRPr lang="en-US" sz="4500" b="1" dirty="0">
              <a:latin typeface="Arial" panose="020B0604020202020204" pitchFamily="34" charset="0"/>
              <a:ea typeface="เอฟซี โอนิกิริ"/>
              <a:cs typeface="Arial" panose="020B0604020202020204" pitchFamily="34" charset="0"/>
              <a:sym typeface="เอฟซี โอนิกิริ"/>
            </a:endParaRPr>
          </a:p>
        </p:txBody>
      </p:sp>
      <p:sp>
        <p:nvSpPr>
          <p:cNvPr id="44" name="TextBox 13">
            <a:extLst>
              <a:ext uri="{FF2B5EF4-FFF2-40B4-BE49-F238E27FC236}">
                <a16:creationId xmlns:a16="http://schemas.microsoft.com/office/drawing/2014/main" id="{62E030BF-1774-C1E4-98E0-88B9D2089CD2}"/>
              </a:ext>
            </a:extLst>
          </p:cNvPr>
          <p:cNvSpPr txBox="1"/>
          <p:nvPr/>
        </p:nvSpPr>
        <p:spPr>
          <a:xfrm>
            <a:off x="10762914" y="4785008"/>
            <a:ext cx="7256181" cy="910377"/>
          </a:xfrm>
          <a:prstGeom prst="rect">
            <a:avLst/>
          </a:prstGeom>
        </p:spPr>
        <p:txBody>
          <a:bodyPr wrap="square" lIns="0" tIns="0" rIns="0" bIns="0" rtlCol="0" anchor="t">
            <a:spAutoFit/>
          </a:bodyPr>
          <a:lstStyle/>
          <a:p>
            <a:pPr algn="l">
              <a:lnSpc>
                <a:spcPct val="150000"/>
              </a:lnSpc>
            </a:pPr>
            <a:r>
              <a:rPr lang="en-US" sz="4500" b="1" dirty="0" err="1">
                <a:latin typeface="Arial" panose="020B0604020202020204" pitchFamily="34" charset="0"/>
                <a:ea typeface="เอฟซี โอนิกิริ"/>
                <a:cs typeface="Arial" panose="020B0604020202020204" pitchFamily="34" charset="0"/>
                <a:sym typeface="เอฟซี โอนิกิริ"/>
              </a:rPr>
              <a:t>Kiến</a:t>
            </a:r>
            <a:r>
              <a:rPr lang="en-US" sz="4500" b="1" dirty="0">
                <a:latin typeface="Arial" panose="020B0604020202020204" pitchFamily="34" charset="0"/>
                <a:ea typeface="เอฟซี โอนิกิริ"/>
                <a:cs typeface="Arial" panose="020B0604020202020204" pitchFamily="34" charset="0"/>
                <a:sym typeface="เอฟซี โอนิกิริ"/>
              </a:rPr>
              <a:t> </a:t>
            </a:r>
            <a:r>
              <a:rPr lang="en-US" sz="4500" b="1" dirty="0" err="1">
                <a:latin typeface="Arial" panose="020B0604020202020204" pitchFamily="34" charset="0"/>
                <a:ea typeface="เอฟซี โอนิกิริ"/>
                <a:cs typeface="Arial" panose="020B0604020202020204" pitchFamily="34" charset="0"/>
                <a:sym typeface="เอฟซี โอนิกิริ"/>
              </a:rPr>
              <a:t>tạo</a:t>
            </a:r>
            <a:r>
              <a:rPr lang="en-US" sz="4500" b="1" dirty="0">
                <a:latin typeface="Arial" panose="020B0604020202020204" pitchFamily="34" charset="0"/>
                <a:ea typeface="เอฟซี โอนิกิริ"/>
                <a:cs typeface="Arial" panose="020B0604020202020204" pitchFamily="34" charset="0"/>
                <a:sym typeface="เอฟซี โอนิกิริ"/>
              </a:rPr>
              <a:t> </a:t>
            </a:r>
            <a:r>
              <a:rPr lang="en-US" sz="4500" b="1" dirty="0" err="1">
                <a:latin typeface="Arial" panose="020B0604020202020204" pitchFamily="34" charset="0"/>
                <a:ea typeface="เอฟซี โอนิกิริ"/>
                <a:cs typeface="Arial" panose="020B0604020202020204" pitchFamily="34" charset="0"/>
                <a:sym typeface="เอฟซี โอนิกิริ"/>
              </a:rPr>
              <a:t>kiến</a:t>
            </a:r>
            <a:r>
              <a:rPr lang="en-US" sz="4500" b="1" dirty="0">
                <a:latin typeface="Arial" panose="020B0604020202020204" pitchFamily="34" charset="0"/>
                <a:ea typeface="เอฟซี โอนิกิริ"/>
                <a:cs typeface="Arial" panose="020B0604020202020204" pitchFamily="34" charset="0"/>
                <a:sym typeface="เอฟซี โอนิกิริ"/>
              </a:rPr>
              <a:t> </a:t>
            </a:r>
            <a:r>
              <a:rPr lang="en-US" sz="4500" b="1" dirty="0" err="1">
                <a:latin typeface="Arial" panose="020B0604020202020204" pitchFamily="34" charset="0"/>
                <a:ea typeface="เอฟซี โอนิกิริ"/>
                <a:cs typeface="Arial" panose="020B0604020202020204" pitchFamily="34" charset="0"/>
                <a:sym typeface="เอฟซี โอนิกิริ"/>
              </a:rPr>
              <a:t>thức</a:t>
            </a:r>
            <a:r>
              <a:rPr lang="en-US" sz="4500" b="1" dirty="0">
                <a:latin typeface="Arial" panose="020B0604020202020204" pitchFamily="34" charset="0"/>
                <a:ea typeface="เอฟซี โอนิกิริ"/>
                <a:cs typeface="Arial" panose="020B0604020202020204" pitchFamily="34" charset="0"/>
                <a:sym typeface="เอฟซี โอนิกิริ"/>
              </a:rPr>
              <a:t> </a:t>
            </a:r>
            <a:r>
              <a:rPr lang="en-US" sz="4500" b="1" dirty="0" err="1">
                <a:latin typeface="Arial" panose="020B0604020202020204" pitchFamily="34" charset="0"/>
                <a:ea typeface="เอฟซี โอนิกิริ"/>
                <a:cs typeface="Arial" panose="020B0604020202020204" pitchFamily="34" charset="0"/>
                <a:sym typeface="เอฟซี โอนิกิริ"/>
              </a:rPr>
              <a:t>mới</a:t>
            </a:r>
            <a:endParaRPr lang="en-US" sz="4500" b="1" dirty="0">
              <a:latin typeface="Arial" panose="020B0604020202020204" pitchFamily="34" charset="0"/>
              <a:ea typeface="เอฟซี โอนิกิริ"/>
              <a:cs typeface="Arial" panose="020B0604020202020204" pitchFamily="34" charset="0"/>
              <a:sym typeface="เอฟซี โอนิกิริ"/>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dissolve">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strips(downLeft)">
                                      <p:cBhvr>
                                        <p:cTn id="26" dur="500"/>
                                        <p:tgtEl>
                                          <p:spTgt spid="41"/>
                                        </p:tgtEl>
                                      </p:cBhvr>
                                    </p:animEffect>
                                  </p:childTnLst>
                                </p:cTn>
                              </p:par>
                              <p:par>
                                <p:cTn id="27" presetID="18" presetClass="entr" presetSubtype="12"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par>
                                <p:cTn id="35" presetID="9"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40" grpId="0" animBg="1"/>
      <p:bldP spid="41" grpId="0"/>
      <p:bldP spid="42" grpId="0"/>
      <p:bldP spid="4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4E4"/>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524000" y="1165515"/>
            <a:ext cx="15240000" cy="29925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3:</a:t>
            </a:r>
            <a:r>
              <a:rPr lang="vi-VN"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Biểu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hiện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hoạch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144000" y="7076198"/>
            <a:ext cx="7620000"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D. </a:t>
            </a:r>
            <a:r>
              <a:rPr lang="en-US" sz="4000" dirty="0" err="1">
                <a:solidFill>
                  <a:schemeClr val="tx1"/>
                </a:solidFill>
                <a:latin typeface="Arial" panose="020B0604020202020204" pitchFamily="34" charset="0"/>
                <a:cs typeface="Arial" panose="020B0604020202020204" pitchFamily="34" charset="0"/>
              </a:rPr>
              <a:t>Luôn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kiểm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soát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tốt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endParaRPr lang="en-VN" sz="4000" dirty="0">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524000" y="4615297"/>
            <a:ext cx="7100455"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a:solidFill>
                  <a:schemeClr val="tx1"/>
                </a:solidFill>
                <a:latin typeface="Arial" panose="020B0604020202020204" pitchFamily="34" charset="0"/>
                <a:cs typeface="Arial" panose="020B0604020202020204" pitchFamily="34" charset="0"/>
              </a:rPr>
              <a:t>Làm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phù</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với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cảnh</a:t>
            </a:r>
            <a:r>
              <a:rPr lang="en-US" sz="4000" dirty="0">
                <a:solidFill>
                  <a:schemeClr val="tx1"/>
                </a:solidFill>
                <a:latin typeface="Arial" panose="020B0604020202020204" pitchFamily="34" charset="0"/>
                <a:cs typeface="Arial" panose="020B0604020202020204" pitchFamily="34" charset="0"/>
              </a:rPr>
              <a:t>. </a:t>
            </a:r>
            <a:endParaRPr lang="en-VN" sz="4000" dirty="0">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524000" y="7076198"/>
            <a:ext cx="7100455"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B.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thành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ra.</a:t>
            </a:r>
            <a:endParaRPr lang="en-VN" sz="4000" dirty="0">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144000" y="4615295"/>
            <a:ext cx="7620000"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C. </a:t>
            </a:r>
            <a:r>
              <a:rPr lang="en-US" sz="4000" dirty="0" err="1">
                <a:solidFill>
                  <a:schemeClr val="tx1"/>
                </a:solidFill>
                <a:latin typeface="Arial" panose="020B0604020202020204" pitchFamily="34" charset="0"/>
                <a:cs typeface="Arial" panose="020B0604020202020204" pitchFamily="34" charset="0"/>
              </a:rPr>
              <a:t>Mất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kiểm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soát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90943" y="7519367"/>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74970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502227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5022272"/>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9" name="Group 8">
            <a:extLst>
              <a:ext uri="{FF2B5EF4-FFF2-40B4-BE49-F238E27FC236}">
                <a16:creationId xmlns:a16="http://schemas.microsoft.com/office/drawing/2014/main" id="{B2128EEA-341B-491D-F8B4-12CEF3B492B0}"/>
              </a:ext>
            </a:extLst>
          </p:cNvPr>
          <p:cNvGrpSpPr/>
          <p:nvPr/>
        </p:nvGrpSpPr>
        <p:grpSpPr>
          <a:xfrm>
            <a:off x="479364" y="864250"/>
            <a:ext cx="3467643" cy="2418680"/>
            <a:chOff x="0" y="0"/>
            <a:chExt cx="4623524" cy="3224907"/>
          </a:xfrm>
        </p:grpSpPr>
        <p:sp>
          <p:nvSpPr>
            <p:cNvPr id="14" name="Freeform 9">
              <a:extLst>
                <a:ext uri="{FF2B5EF4-FFF2-40B4-BE49-F238E27FC236}">
                  <a16:creationId xmlns:a16="http://schemas.microsoft.com/office/drawing/2014/main" id="{554EB7CB-ED8F-0AA2-885B-C264916386FB}"/>
                </a:ext>
              </a:extLst>
            </p:cNvPr>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11">
                <a:extLst>
                  <a:ext uri="{96DAC541-7B7A-43D3-8B79-37D633B846F1}">
                    <asvg:svgBlip xmlns:asvg="http://schemas.microsoft.com/office/drawing/2016/SVG/main" r:embed="rId12"/>
                  </a:ext>
                </a:extLst>
              </a:blip>
              <a:stretch>
                <a:fillRect t="-203606" r="-550428" b="-153238"/>
              </a:stretch>
            </a:blipFill>
          </p:spPr>
          <p:txBody>
            <a:bodyPr/>
            <a:lstStyle/>
            <a:p>
              <a:endParaRPr lang="en-VN"/>
            </a:p>
          </p:txBody>
        </p:sp>
        <p:sp>
          <p:nvSpPr>
            <p:cNvPr id="15" name="Freeform 10">
              <a:extLst>
                <a:ext uri="{FF2B5EF4-FFF2-40B4-BE49-F238E27FC236}">
                  <a16:creationId xmlns:a16="http://schemas.microsoft.com/office/drawing/2014/main" id="{B9C9541C-1CE0-9C2F-8559-AD61FB56647C}"/>
                </a:ext>
              </a:extLst>
            </p:cNvPr>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13">
                <a:extLst>
                  <a:ext uri="{96DAC541-7B7A-43D3-8B79-37D633B846F1}">
                    <asvg:svgBlip xmlns:asvg="http://schemas.microsoft.com/office/drawing/2016/SVG/main" r:embed="rId14"/>
                  </a:ext>
                </a:extLst>
              </a:blip>
              <a:stretch>
                <a:fillRect t="-203606" r="-550428" b="-153238"/>
              </a:stretch>
            </a:blipFill>
          </p:spPr>
          <p:txBody>
            <a:bodyPr/>
            <a:lstStyle/>
            <a:p>
              <a:endParaRPr lang="en-VN"/>
            </a:p>
          </p:txBody>
        </p:sp>
        <p:sp>
          <p:nvSpPr>
            <p:cNvPr id="16" name="Freeform 11">
              <a:extLst>
                <a:ext uri="{FF2B5EF4-FFF2-40B4-BE49-F238E27FC236}">
                  <a16:creationId xmlns:a16="http://schemas.microsoft.com/office/drawing/2014/main" id="{251FD4D7-159F-488F-AB84-F97EF296FB5F}"/>
                </a:ext>
              </a:extLst>
            </p:cNvPr>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15">
                <a:extLst>
                  <a:ext uri="{96DAC541-7B7A-43D3-8B79-37D633B846F1}">
                    <asvg:svgBlip xmlns:asvg="http://schemas.microsoft.com/office/drawing/2016/SVG/main" r:embed="rId16"/>
                  </a:ext>
                </a:extLst>
              </a:blip>
              <a:stretch>
                <a:fillRect l="-753958" b="-421015"/>
              </a:stretch>
            </a:blipFill>
          </p:spPr>
          <p:txBody>
            <a:bodyPr/>
            <a:lstStyle/>
            <a:p>
              <a:endParaRPr lang="en-VN"/>
            </a:p>
          </p:txBody>
        </p:sp>
      </p:grpSp>
    </p:spTree>
    <p:extLst>
      <p:ext uri="{BB962C8B-B14F-4D97-AF65-F5344CB8AC3E}">
        <p14:creationId xmlns:p14="http://schemas.microsoft.com/office/powerpoint/2010/main" val="1415770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4E4"/>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1165515"/>
            <a:ext cx="14644256" cy="29925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4:</a:t>
            </a:r>
            <a:r>
              <a:rPr lang="vi-VN"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Yếu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quyết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sự</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thành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kế</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hoạch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gì</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918584" y="7126432"/>
            <a:ext cx="7225416"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cs typeface="Arial" panose="020B0604020202020204" pitchFamily="34" charset="0"/>
              </a:rPr>
              <a:t>B. Ý</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lòng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quyết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tâm</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2" y="4615297"/>
            <a:ext cx="7322128"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a:solidFill>
                  <a:schemeClr val="tx1"/>
                </a:solidFill>
                <a:latin typeface="Arial" panose="020B0604020202020204" pitchFamily="34" charset="0"/>
                <a:cs typeface="Arial" panose="020B0604020202020204" pitchFamily="34" charset="0"/>
              </a:rPr>
              <a:t>Sự</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giúp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đỡ</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mọi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3" y="4614047"/>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C. Sự may mắn</a:t>
            </a:r>
            <a:endParaRPr lang="en-VN" sz="4000" dirty="0">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D. </a:t>
            </a:r>
            <a:r>
              <a:rPr lang="en-US" sz="4000" dirty="0" err="1">
                <a:solidFill>
                  <a:schemeClr val="tx1"/>
                </a:solidFill>
                <a:latin typeface="Arial" panose="020B0604020202020204" pitchFamily="34" charset="0"/>
                <a:cs typeface="Arial" panose="020B0604020202020204" pitchFamily="34" charset="0"/>
              </a:rPr>
              <a:t>Môi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trường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tốt</a:t>
            </a:r>
            <a:r>
              <a:rPr lang="en-US" sz="4000" dirty="0">
                <a:solidFill>
                  <a:schemeClr val="tx1"/>
                </a:solidFill>
                <a:latin typeface="Arial" panose="020B0604020202020204" pitchFamily="34" charset="0"/>
                <a:cs typeface="Arial" panose="020B0604020202020204" pitchFamily="34" charset="0"/>
              </a:rPr>
              <a:t>. </a:t>
            </a:r>
            <a:endParaRPr lang="en-VN" sz="4000" dirty="0">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64431" y="7519368"/>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308993" y="5043537"/>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7497037"/>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86865" y="5018323"/>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15" name="Group 14">
            <a:extLst>
              <a:ext uri="{FF2B5EF4-FFF2-40B4-BE49-F238E27FC236}">
                <a16:creationId xmlns:a16="http://schemas.microsoft.com/office/drawing/2014/main" id="{198EB410-777C-0BEE-32FB-E9FA11E67EB0}"/>
              </a:ext>
            </a:extLst>
          </p:cNvPr>
          <p:cNvGrpSpPr/>
          <p:nvPr/>
        </p:nvGrpSpPr>
        <p:grpSpPr>
          <a:xfrm>
            <a:off x="15609876" y="624801"/>
            <a:ext cx="1712499" cy="1940412"/>
            <a:chOff x="0" y="0"/>
            <a:chExt cx="2283332" cy="2587216"/>
          </a:xfrm>
        </p:grpSpPr>
        <p:sp>
          <p:nvSpPr>
            <p:cNvPr id="16" name="Freeform 15">
              <a:extLst>
                <a:ext uri="{FF2B5EF4-FFF2-40B4-BE49-F238E27FC236}">
                  <a16:creationId xmlns:a16="http://schemas.microsoft.com/office/drawing/2014/main" id="{010594E7-272C-E564-1544-7E26C9CE8A7C}"/>
                </a:ext>
              </a:extLst>
            </p:cNvPr>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11">
                <a:extLst>
                  <a:ext uri="{96DAC541-7B7A-43D3-8B79-37D633B846F1}">
                    <asvg:svgBlip xmlns:asvg="http://schemas.microsoft.com/office/drawing/2016/SVG/main" r:embed="rId12"/>
                  </a:ext>
                </a:extLst>
              </a:blip>
              <a:stretch>
                <a:fillRect l="-246415" t="-129667"/>
              </a:stretch>
            </a:blipFill>
          </p:spPr>
          <p:txBody>
            <a:bodyPr/>
            <a:lstStyle/>
            <a:p>
              <a:endParaRPr lang="en-VN"/>
            </a:p>
          </p:txBody>
        </p:sp>
        <p:sp>
          <p:nvSpPr>
            <p:cNvPr id="17" name="Freeform 16">
              <a:extLst>
                <a:ext uri="{FF2B5EF4-FFF2-40B4-BE49-F238E27FC236}">
                  <a16:creationId xmlns:a16="http://schemas.microsoft.com/office/drawing/2014/main" id="{45E83293-E2C2-EE0E-8B17-BAC7D6A7E5E7}"/>
                </a:ext>
              </a:extLst>
            </p:cNvPr>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13">
                <a:extLst>
                  <a:ext uri="{96DAC541-7B7A-43D3-8B79-37D633B846F1}">
                    <asvg:svgBlip xmlns:asvg="http://schemas.microsoft.com/office/drawing/2016/SVG/main" r:embed="rId14"/>
                  </a:ext>
                </a:extLst>
              </a:blip>
              <a:stretch>
                <a:fillRect l="-921663" b="-583763"/>
              </a:stretch>
            </a:blipFill>
          </p:spPr>
          <p:txBody>
            <a:bodyPr/>
            <a:lstStyle/>
            <a:p>
              <a:endParaRPr lang="en-VN"/>
            </a:p>
          </p:txBody>
        </p:sp>
        <p:sp>
          <p:nvSpPr>
            <p:cNvPr id="18" name="Freeform 17">
              <a:extLst>
                <a:ext uri="{FF2B5EF4-FFF2-40B4-BE49-F238E27FC236}">
                  <a16:creationId xmlns:a16="http://schemas.microsoft.com/office/drawing/2014/main" id="{C0496FA9-A9D1-9E69-D3DA-1D30E74AA71A}"/>
                </a:ext>
              </a:extLst>
            </p:cNvPr>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15">
                <a:extLst>
                  <a:ext uri="{96DAC541-7B7A-43D3-8B79-37D633B846F1}">
                    <asvg:svgBlip xmlns:asvg="http://schemas.microsoft.com/office/drawing/2016/SVG/main" r:embed="rId16"/>
                  </a:ext>
                </a:extLst>
              </a:blip>
              <a:stretch>
                <a:fillRect t="-248358" r="-580760" b="-208899"/>
              </a:stretch>
            </a:blipFill>
          </p:spPr>
          <p:txBody>
            <a:bodyPr/>
            <a:lstStyle/>
            <a:p>
              <a:endParaRPr lang="en-VN"/>
            </a:p>
          </p:txBody>
        </p:sp>
      </p:grpSp>
    </p:spTree>
    <p:extLst>
      <p:ext uri="{BB962C8B-B14F-4D97-AF65-F5344CB8AC3E}">
        <p14:creationId xmlns:p14="http://schemas.microsoft.com/office/powerpoint/2010/main" val="6229005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4E4"/>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524000" y="1165515"/>
            <a:ext cx="15392400" cy="29925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chemeClr val="tx1"/>
                </a:solidFill>
                <a:latin typeface="Arial" panose="020B0604020202020204" pitchFamily="34" charset="0"/>
                <a:cs typeface="Arial" panose="020B0604020202020204" pitchFamily="34" charset="0"/>
              </a:rPr>
              <a:t>Câu 5:</a:t>
            </a:r>
            <a:r>
              <a:rPr lang="vi-VN"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ca </a:t>
            </a:r>
            <a:r>
              <a:rPr lang="en-US" sz="4000" dirty="0" err="1">
                <a:solidFill>
                  <a:schemeClr val="tx1"/>
                </a:solidFill>
                <a:latin typeface="Arial" panose="020B0604020202020204" pitchFamily="34" charset="0"/>
                <a:cs typeface="Arial" panose="020B0604020202020204" pitchFamily="34" charset="0"/>
              </a:rPr>
              <a:t>dao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tụ</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ngữ</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nói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nỗ</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lực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gắng</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524000" y="4610645"/>
            <a:ext cx="7620000"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mài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sắt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ngày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nên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kim</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554480" y="7065051"/>
            <a:ext cx="7620000"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B.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thầy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mày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nên</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3" y="4614047"/>
            <a:ext cx="7252857"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C. </a:t>
            </a:r>
            <a:r>
              <a:rPr lang="en-US" sz="4000" dirty="0" err="1">
                <a:solidFill>
                  <a:schemeClr val="tx1"/>
                </a:solidFill>
                <a:latin typeface="Arial" panose="020B0604020202020204" pitchFamily="34" charset="0"/>
                <a:cs typeface="Arial" panose="020B0604020202020204" pitchFamily="34" charset="0"/>
              </a:rPr>
              <a:t>Nước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đổ</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lá</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khoai</a:t>
            </a:r>
            <a:r>
              <a:rPr lang="en-US" sz="4000"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7067548"/>
            <a:ext cx="7252856"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D. </a:t>
            </a:r>
            <a:r>
              <a:rPr lang="en-US" sz="4000" dirty="0" err="1">
                <a:solidFill>
                  <a:schemeClr val="tx1"/>
                </a:solidFill>
                <a:latin typeface="Arial" panose="020B0604020202020204" pitchFamily="34" charset="0"/>
                <a:cs typeface="Arial" panose="020B0604020202020204" pitchFamily="34" charset="0"/>
              </a:rPr>
              <a:t>Uống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nước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nhớ</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nguồn</a:t>
            </a:r>
            <a:r>
              <a:rPr lang="en-US" sz="4000" dirty="0">
                <a:solidFill>
                  <a:schemeClr val="tx1"/>
                </a:solidFill>
                <a:latin typeface="Arial" panose="020B0604020202020204" pitchFamily="34" charset="0"/>
                <a:cs typeface="Arial" panose="020B0604020202020204" pitchFamily="34" charset="0"/>
              </a:rPr>
              <a:t>. </a:t>
            </a:r>
            <a:endParaRPr lang="en-VN" sz="4000" dirty="0">
              <a:solidFill>
                <a:schemeClr val="tx1"/>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83974" y="5114482"/>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86623" y="5090296"/>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41217" y="7555922"/>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34695" y="7502228"/>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grpSp>
        <p:nvGrpSpPr>
          <p:cNvPr id="9" name="Group 8">
            <a:extLst>
              <a:ext uri="{FF2B5EF4-FFF2-40B4-BE49-F238E27FC236}">
                <a16:creationId xmlns:a16="http://schemas.microsoft.com/office/drawing/2014/main" id="{4333892E-487C-4C92-55E8-14F0BA82B41C}"/>
              </a:ext>
            </a:extLst>
          </p:cNvPr>
          <p:cNvGrpSpPr/>
          <p:nvPr/>
        </p:nvGrpSpPr>
        <p:grpSpPr>
          <a:xfrm>
            <a:off x="381000" y="665696"/>
            <a:ext cx="3467643" cy="2418680"/>
            <a:chOff x="0" y="0"/>
            <a:chExt cx="4623524" cy="3224907"/>
          </a:xfrm>
        </p:grpSpPr>
        <p:sp>
          <p:nvSpPr>
            <p:cNvPr id="14" name="Freeform 9">
              <a:extLst>
                <a:ext uri="{FF2B5EF4-FFF2-40B4-BE49-F238E27FC236}">
                  <a16:creationId xmlns:a16="http://schemas.microsoft.com/office/drawing/2014/main" id="{53FA41BE-4B5E-2ABC-886A-AFD12273C6EB}"/>
                </a:ext>
              </a:extLst>
            </p:cNvPr>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11">
                <a:extLst>
                  <a:ext uri="{96DAC541-7B7A-43D3-8B79-37D633B846F1}">
                    <asvg:svgBlip xmlns:asvg="http://schemas.microsoft.com/office/drawing/2016/SVG/main" r:embed="rId12"/>
                  </a:ext>
                </a:extLst>
              </a:blip>
              <a:stretch>
                <a:fillRect t="-203606" r="-550428" b="-153238"/>
              </a:stretch>
            </a:blipFill>
          </p:spPr>
          <p:txBody>
            <a:bodyPr/>
            <a:lstStyle/>
            <a:p>
              <a:endParaRPr lang="en-VN"/>
            </a:p>
          </p:txBody>
        </p:sp>
        <p:sp>
          <p:nvSpPr>
            <p:cNvPr id="15" name="Freeform 10">
              <a:extLst>
                <a:ext uri="{FF2B5EF4-FFF2-40B4-BE49-F238E27FC236}">
                  <a16:creationId xmlns:a16="http://schemas.microsoft.com/office/drawing/2014/main" id="{35C4B964-8D01-1D45-5522-B8370A8F81A8}"/>
                </a:ext>
              </a:extLst>
            </p:cNvPr>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13">
                <a:extLst>
                  <a:ext uri="{96DAC541-7B7A-43D3-8B79-37D633B846F1}">
                    <asvg:svgBlip xmlns:asvg="http://schemas.microsoft.com/office/drawing/2016/SVG/main" r:embed="rId14"/>
                  </a:ext>
                </a:extLst>
              </a:blip>
              <a:stretch>
                <a:fillRect t="-203606" r="-550428" b="-153238"/>
              </a:stretch>
            </a:blipFill>
          </p:spPr>
          <p:txBody>
            <a:bodyPr/>
            <a:lstStyle/>
            <a:p>
              <a:endParaRPr lang="en-VN"/>
            </a:p>
          </p:txBody>
        </p:sp>
        <p:sp>
          <p:nvSpPr>
            <p:cNvPr id="16" name="Freeform 11">
              <a:extLst>
                <a:ext uri="{FF2B5EF4-FFF2-40B4-BE49-F238E27FC236}">
                  <a16:creationId xmlns:a16="http://schemas.microsoft.com/office/drawing/2014/main" id="{24AB3F3E-2ED1-78BF-93B2-D4C3223BDFC9}"/>
                </a:ext>
              </a:extLst>
            </p:cNvPr>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15">
                <a:extLst>
                  <a:ext uri="{96DAC541-7B7A-43D3-8B79-37D633B846F1}">
                    <asvg:svgBlip xmlns:asvg="http://schemas.microsoft.com/office/drawing/2016/SVG/main" r:embed="rId16"/>
                  </a:ext>
                </a:extLst>
              </a:blip>
              <a:stretch>
                <a:fillRect l="-753958" b="-421015"/>
              </a:stretch>
            </a:blipFill>
          </p:spPr>
          <p:txBody>
            <a:bodyPr/>
            <a:lstStyle/>
            <a:p>
              <a:endParaRPr lang="en-VN"/>
            </a:p>
          </p:txBody>
        </p:sp>
      </p:grpSp>
    </p:spTree>
    <p:extLst>
      <p:ext uri="{BB962C8B-B14F-4D97-AF65-F5344CB8AC3E}">
        <p14:creationId xmlns:p14="http://schemas.microsoft.com/office/powerpoint/2010/main" val="18962274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92D050"/>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3"/>
                                        </p:tgtEl>
                                      </p:cBhvr>
                                    </p:cmd>
                                  </p:childTnLst>
                                </p:cTn>
                              </p:par>
                              <p:par>
                                <p:cTn id="31" presetID="1" presetClass="entr" presetSubtype="0" fill="hold" nodeType="withEffect">
                                  <p:stCondLst>
                                    <p:cond delay="0"/>
                                  </p:stCondLst>
                                  <p:childTnLst>
                                    <p:set>
                                      <p:cBhvr>
                                        <p:cTn id="32" dur="1" fill="hold">
                                          <p:stCondLst>
                                            <p:cond delay="9"/>
                                          </p:stCondLst>
                                        </p:cTn>
                                        <p:tgtEl>
                                          <p:spTgt spid="10"/>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3"/>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D99694"/>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862" fill="hold"/>
                                        <p:tgtEl>
                                          <p:spTgt spid="4"/>
                                        </p:tgtEl>
                                      </p:cBhvr>
                                    </p:cmd>
                                  </p:childTnLst>
                                </p:cTn>
                              </p:par>
                              <p:par>
                                <p:cTn id="46" presetID="1"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7"/>
                                        </p:tgtEl>
                                        <p:attrNameLst>
                                          <p:attrName>fillcolor</p:attrName>
                                        </p:attrNameLst>
                                      </p:cBhvr>
                                      <p:to>
                                        <a:srgbClr val="D99694"/>
                                      </p:to>
                                    </p:animClr>
                                    <p:set>
                                      <p:cBhvr>
                                        <p:cTn id="57" dur="500" fill="hold"/>
                                        <p:tgtEl>
                                          <p:spTgt spid="7"/>
                                        </p:tgtEl>
                                        <p:attrNameLst>
                                          <p:attrName>fill.type</p:attrName>
                                        </p:attrNameLst>
                                      </p:cBhvr>
                                      <p:to>
                                        <p:strVal val="solid"/>
                                      </p:to>
                                    </p:set>
                                    <p:set>
                                      <p:cBhvr>
                                        <p:cTn id="58" dur="500" fill="hold"/>
                                        <p:tgtEl>
                                          <p:spTgt spid="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4"/>
                                        </p:tgtEl>
                                      </p:cBhvr>
                                    </p:cmd>
                                  </p:childTnLst>
                                </p:cTn>
                              </p:par>
                              <p:par>
                                <p:cTn id="61" presetID="1" presetClass="entr" presetSubtype="0" fill="hold" nodeType="withEffect">
                                  <p:stCondLst>
                                    <p:cond delay="0"/>
                                  </p:stCondLst>
                                  <p:childTnLst>
                                    <p:set>
                                      <p:cBhvr>
                                        <p:cTn id="62" dur="1" fill="hold">
                                          <p:stCondLst>
                                            <p:cond delay="9"/>
                                          </p:stCondLst>
                                        </p:cTn>
                                        <p:tgtEl>
                                          <p:spTgt spid="11"/>
                                        </p:tgtEl>
                                        <p:attrNameLst>
                                          <p:attrName>style.visibility</p:attrName>
                                        </p:attrNameLst>
                                      </p:cBhvr>
                                      <p:to>
                                        <p:strVal val="visible"/>
                                      </p:to>
                                    </p:set>
                                  </p:childTnLst>
                                </p:cTn>
                              </p:par>
                              <p:par>
                                <p:cTn id="63" presetID="26" presetClass="emph" presetSubtype="0" repeatCount="2000" fill="hold" grpId="1"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8"/>
                                        </p:tgtEl>
                                        <p:attrNameLst>
                                          <p:attrName>fillcolor</p:attrName>
                                        </p:attrNameLst>
                                      </p:cBhvr>
                                      <p:to>
                                        <a:srgbClr val="D99694"/>
                                      </p:to>
                                    </p:animClr>
                                    <p:set>
                                      <p:cBhvr>
                                        <p:cTn id="71" dur="500" fill="hold"/>
                                        <p:tgtEl>
                                          <p:spTgt spid="8"/>
                                        </p:tgtEl>
                                        <p:attrNameLst>
                                          <p:attrName>fill.type</p:attrName>
                                        </p:attrNameLst>
                                      </p:cBhvr>
                                      <p:to>
                                        <p:strVal val="solid"/>
                                      </p:to>
                                    </p:set>
                                    <p:set>
                                      <p:cBhvr>
                                        <p:cTn id="72" dur="500" fill="hold"/>
                                        <p:tgtEl>
                                          <p:spTgt spid="8"/>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4"/>
                                        </p:tgtEl>
                                      </p:cBhvr>
                                    </p:cmd>
                                  </p:childTnLst>
                                </p:cTn>
                              </p:par>
                              <p:par>
                                <p:cTn id="75" presetID="1" presetClass="entr" presetSubtype="0" fill="hold" nodeType="withEffect">
                                  <p:stCondLst>
                                    <p:cond delay="0"/>
                                  </p:stCondLst>
                                  <p:childTnLst>
                                    <p:set>
                                      <p:cBhvr>
                                        <p:cTn id="76" dur="1" fill="hold">
                                          <p:stCondLst>
                                            <p:cond delay="9"/>
                                          </p:stCondLst>
                                        </p:cTn>
                                        <p:tgtEl>
                                          <p:spTgt spid="12"/>
                                        </p:tgtEl>
                                        <p:attrNameLst>
                                          <p:attrName>style.visibility</p:attrName>
                                        </p:attrNameLst>
                                      </p:cBhvr>
                                      <p:to>
                                        <p:strVal val="visible"/>
                                      </p:to>
                                    </p:set>
                                  </p:childTnLst>
                                </p:cTn>
                              </p:par>
                              <p:par>
                                <p:cTn id="77" presetID="26" presetClass="emph" presetSubtype="0" repeatCount="2000" fill="hold" grpId="1" nodeType="withEffect">
                                  <p:stCondLst>
                                    <p:cond delay="0"/>
                                  </p:stCondLst>
                                  <p:childTnLst>
                                    <p:animEffect transition="out" filter="fade">
                                      <p:cBhvr>
                                        <p:cTn id="78" dur="500" tmFilter="0, 0; .2, .5; .8, .5; 1, 0"/>
                                        <p:tgtEl>
                                          <p:spTgt spid="8"/>
                                        </p:tgtEl>
                                      </p:cBhvr>
                                    </p:animEffect>
                                    <p:animScale>
                                      <p:cBhvr>
                                        <p:cTn id="79"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003215" y="3206014"/>
            <a:ext cx="14281569" cy="3874972"/>
          </a:xfrm>
          <a:prstGeom prst="rect">
            <a:avLst/>
          </a:prstGeom>
        </p:spPr>
        <p:txBody>
          <a:bodyPr wrap="square" lIns="0" tIns="0" rIns="0" bIns="0" rtlCol="0" anchor="t">
            <a:spAutoFit/>
          </a:bodyPr>
          <a:lstStyle/>
          <a:p>
            <a:pPr algn="ctr">
              <a:lnSpc>
                <a:spcPts val="16160"/>
              </a:lnSpc>
            </a:pPr>
            <a:r>
              <a:rPr lang="en-US" sz="7200" b="1" dirty="0">
                <a:solidFill>
                  <a:srgbClr val="C00000"/>
                </a:solidFill>
                <a:latin typeface="Arial" panose="020B0604020202020204" pitchFamily="34" charset="0"/>
                <a:ea typeface="เอฟซี โอนิกิริ"/>
                <a:cs typeface="Arial" panose="020B0604020202020204" pitchFamily="34" charset="0"/>
                <a:sym typeface="เอฟซี โอนิกิริ"/>
              </a:rPr>
              <a:t>XIN CHÀO TẠM BIỆT </a:t>
            </a:r>
            <a:r>
              <a:rPr lang="en-US" sz="7200" b="1" dirty="0">
                <a:solidFill>
                  <a:srgbClr val="5B4A3B"/>
                </a:solidFill>
                <a:latin typeface="Arial" panose="020B0604020202020204" pitchFamily="34" charset="0"/>
                <a:ea typeface="เอฟซี โอนิกิริ"/>
                <a:cs typeface="Arial" panose="020B0604020202020204" pitchFamily="34" charset="0"/>
                <a:sym typeface="เอฟซี โอนิกิริ"/>
              </a:rPr>
              <a:t>VÀ </a:t>
            </a:r>
          </a:p>
          <a:p>
            <a:pPr algn="ctr">
              <a:lnSpc>
                <a:spcPts val="16160"/>
              </a:lnSpc>
            </a:pPr>
            <a:r>
              <a:rPr lang="en-US" sz="7200" b="1" dirty="0">
                <a:solidFill>
                  <a:schemeClr val="tx1">
                    <a:lumMod val="95000"/>
                    <a:lumOff val="5000"/>
                  </a:schemeClr>
                </a:solidFill>
                <a:latin typeface="Arial" panose="020B0604020202020204" pitchFamily="34" charset="0"/>
                <a:ea typeface="เอฟซี โอนิกิริ"/>
                <a:cs typeface="Arial" panose="020B0604020202020204" pitchFamily="34" charset="0"/>
                <a:sym typeface="เอฟซี โอนิกิริ"/>
              </a:rPr>
              <a:t>HẸN GẶP LẠI!</a:t>
            </a:r>
          </a:p>
        </p:txBody>
      </p:sp>
      <p:sp>
        <p:nvSpPr>
          <p:cNvPr id="8" name="Freeform 8"/>
          <p:cNvSpPr/>
          <p:nvPr/>
        </p:nvSpPr>
        <p:spPr>
          <a:xfrm>
            <a:off x="-2142341" y="7007895"/>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2"/>
            <a:stretch>
              <a:fillRect/>
            </a:stretch>
          </a:blipFill>
        </p:spPr>
        <p:txBody>
          <a:bodyPr/>
          <a:lstStyle/>
          <a:p>
            <a:endParaRPr lang="en-VN"/>
          </a:p>
        </p:txBody>
      </p:sp>
      <p:sp>
        <p:nvSpPr>
          <p:cNvPr id="9" name="Freeform 9"/>
          <p:cNvSpPr/>
          <p:nvPr/>
        </p:nvSpPr>
        <p:spPr>
          <a:xfrm>
            <a:off x="13512797" y="258371"/>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
        <p:nvSpPr>
          <p:cNvPr id="10" name="Freeform 10"/>
          <p:cNvSpPr/>
          <p:nvPr/>
        </p:nvSpPr>
        <p:spPr>
          <a:xfrm rot="-726169">
            <a:off x="9607892" y="766216"/>
            <a:ext cx="1393004" cy="1950206"/>
          </a:xfrm>
          <a:custGeom>
            <a:avLst/>
            <a:gdLst/>
            <a:ahLst/>
            <a:cxnLst/>
            <a:rect l="l" t="t" r="r" b="b"/>
            <a:pathLst>
              <a:path w="1393004" h="1950206">
                <a:moveTo>
                  <a:pt x="0" y="0"/>
                </a:moveTo>
                <a:lnTo>
                  <a:pt x="1393004" y="0"/>
                </a:lnTo>
                <a:lnTo>
                  <a:pt x="1393004" y="1950206"/>
                </a:lnTo>
                <a:lnTo>
                  <a:pt x="0" y="1950206"/>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1" name="Freeform 11"/>
          <p:cNvSpPr/>
          <p:nvPr/>
        </p:nvSpPr>
        <p:spPr>
          <a:xfrm rot="-2355099">
            <a:off x="11481465" y="1168651"/>
            <a:ext cx="883387" cy="1236742"/>
          </a:xfrm>
          <a:custGeom>
            <a:avLst/>
            <a:gdLst/>
            <a:ahLst/>
            <a:cxnLst/>
            <a:rect l="l" t="t" r="r" b="b"/>
            <a:pathLst>
              <a:path w="883387" h="1236742">
                <a:moveTo>
                  <a:pt x="0" y="0"/>
                </a:moveTo>
                <a:lnTo>
                  <a:pt x="883387" y="0"/>
                </a:lnTo>
                <a:lnTo>
                  <a:pt x="883387" y="1236742"/>
                </a:lnTo>
                <a:lnTo>
                  <a:pt x="0" y="1236742"/>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2" name="Freeform 12"/>
          <p:cNvSpPr/>
          <p:nvPr/>
        </p:nvSpPr>
        <p:spPr>
          <a:xfrm rot="-2920782">
            <a:off x="12344848" y="2473541"/>
            <a:ext cx="623215" cy="872500"/>
          </a:xfrm>
          <a:custGeom>
            <a:avLst/>
            <a:gdLst/>
            <a:ahLst/>
            <a:cxnLst/>
            <a:rect l="l" t="t" r="r" b="b"/>
            <a:pathLst>
              <a:path w="623215" h="872500">
                <a:moveTo>
                  <a:pt x="0" y="0"/>
                </a:moveTo>
                <a:lnTo>
                  <a:pt x="623214" y="0"/>
                </a:lnTo>
                <a:lnTo>
                  <a:pt x="623214" y="872500"/>
                </a:lnTo>
                <a:lnTo>
                  <a:pt x="0" y="872500"/>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3" name="Freeform 13"/>
          <p:cNvSpPr/>
          <p:nvPr/>
        </p:nvSpPr>
        <p:spPr>
          <a:xfrm>
            <a:off x="1" y="316621"/>
            <a:ext cx="3886200" cy="2962484"/>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7">
              <a:extLst>
                <a:ext uri="{96DAC541-7B7A-43D3-8B79-37D633B846F1}">
                  <asvg:svgBlip xmlns:asvg="http://schemas.microsoft.com/office/drawing/2016/SVG/main" r:embed="rId8"/>
                </a:ext>
              </a:extLst>
            </a:blip>
            <a:stretch>
              <a:fillRect l="-36727" t="-1150" r="-6100"/>
            </a:stretch>
          </a:blipFill>
        </p:spPr>
        <p:txBody>
          <a:bodyPr/>
          <a:lstStyle/>
          <a:p>
            <a:endParaRPr lang="en-VN"/>
          </a:p>
        </p:txBody>
      </p:sp>
      <p:sp>
        <p:nvSpPr>
          <p:cNvPr id="15" name="Freeform 15"/>
          <p:cNvSpPr/>
          <p:nvPr/>
        </p:nvSpPr>
        <p:spPr>
          <a:xfrm rot="5400000">
            <a:off x="15321207" y="988274"/>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Tree>
    <p:extLst>
      <p:ext uri="{BB962C8B-B14F-4D97-AF65-F5344CB8AC3E}">
        <p14:creationId xmlns:p14="http://schemas.microsoft.com/office/powerpoint/2010/main" val="10144658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VN"/>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003215" y="3206014"/>
            <a:ext cx="14281569" cy="3412729"/>
          </a:xfrm>
          <a:prstGeom prst="rect">
            <a:avLst/>
          </a:prstGeom>
        </p:spPr>
        <p:txBody>
          <a:bodyPr wrap="square" lIns="0" tIns="0" rIns="0" bIns="0" rtlCol="0" anchor="t">
            <a:spAutoFit/>
          </a:bodyPr>
          <a:lstStyle/>
          <a:p>
            <a:pPr algn="ctr">
              <a:lnSpc>
                <a:spcPct val="150000"/>
              </a:lnSpc>
            </a:pPr>
            <a:r>
              <a:rPr lang="en-US" sz="9000" b="1" dirty="0">
                <a:latin typeface="Arial" panose="020B0604020202020204" pitchFamily="34" charset="0"/>
                <a:ea typeface="เอฟซี โอนิกิริ"/>
                <a:cs typeface="Arial" panose="020B0604020202020204" pitchFamily="34" charset="0"/>
                <a:sym typeface="เอฟซี โอนิกิริ"/>
              </a:rPr>
              <a:t>02</a:t>
            </a:r>
          </a:p>
          <a:p>
            <a:pPr algn="ctr">
              <a:lnSpc>
                <a:spcPct val="150000"/>
              </a:lnSpc>
            </a:pPr>
            <a:r>
              <a:rPr lang="en-US" sz="6600" b="1" dirty="0">
                <a:solidFill>
                  <a:srgbClr val="C00000"/>
                </a:solidFill>
                <a:latin typeface="Arial" panose="020B0604020202020204" pitchFamily="34" charset="0"/>
                <a:ea typeface="เอฟซี โอนิกิริ"/>
                <a:cs typeface="Arial" panose="020B0604020202020204" pitchFamily="34" charset="0"/>
                <a:sym typeface="เอฟซี โอนิกิริ"/>
              </a:rPr>
              <a:t>KIẾN TẠO KIẾN THỨC MỚI</a:t>
            </a:r>
            <a:endParaRPr lang="en-US" sz="6600" b="1" dirty="0">
              <a:solidFill>
                <a:schemeClr val="tx1">
                  <a:lumMod val="95000"/>
                  <a:lumOff val="5000"/>
                </a:schemeClr>
              </a:solidFill>
              <a:latin typeface="Arial" panose="020B0604020202020204" pitchFamily="34" charset="0"/>
              <a:ea typeface="เอฟซี โอนิกิริ"/>
              <a:cs typeface="Arial" panose="020B0604020202020204" pitchFamily="34" charset="0"/>
              <a:sym typeface="เอฟซี โอนิกิริ"/>
            </a:endParaRPr>
          </a:p>
        </p:txBody>
      </p:sp>
      <p:sp>
        <p:nvSpPr>
          <p:cNvPr id="8" name="Freeform 8"/>
          <p:cNvSpPr/>
          <p:nvPr/>
        </p:nvSpPr>
        <p:spPr>
          <a:xfrm>
            <a:off x="0" y="6508310"/>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2"/>
            <a:stretch>
              <a:fillRect/>
            </a:stretch>
          </a:blipFill>
        </p:spPr>
        <p:txBody>
          <a:bodyPr/>
          <a:lstStyle/>
          <a:p>
            <a:endParaRPr lang="en-VN"/>
          </a:p>
        </p:txBody>
      </p:sp>
      <p:sp>
        <p:nvSpPr>
          <p:cNvPr id="9" name="Freeform 9"/>
          <p:cNvSpPr/>
          <p:nvPr/>
        </p:nvSpPr>
        <p:spPr>
          <a:xfrm>
            <a:off x="13462872" y="-66079"/>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
        <p:nvSpPr>
          <p:cNvPr id="10" name="Freeform 10"/>
          <p:cNvSpPr/>
          <p:nvPr/>
        </p:nvSpPr>
        <p:spPr>
          <a:xfrm rot="-726169">
            <a:off x="9607892" y="766216"/>
            <a:ext cx="1393004" cy="1950206"/>
          </a:xfrm>
          <a:custGeom>
            <a:avLst/>
            <a:gdLst/>
            <a:ahLst/>
            <a:cxnLst/>
            <a:rect l="l" t="t" r="r" b="b"/>
            <a:pathLst>
              <a:path w="1393004" h="1950206">
                <a:moveTo>
                  <a:pt x="0" y="0"/>
                </a:moveTo>
                <a:lnTo>
                  <a:pt x="1393004" y="0"/>
                </a:lnTo>
                <a:lnTo>
                  <a:pt x="1393004" y="1950206"/>
                </a:lnTo>
                <a:lnTo>
                  <a:pt x="0" y="1950206"/>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1" name="Freeform 11"/>
          <p:cNvSpPr/>
          <p:nvPr/>
        </p:nvSpPr>
        <p:spPr>
          <a:xfrm rot="-2355099">
            <a:off x="11481465" y="1168651"/>
            <a:ext cx="883387" cy="1236742"/>
          </a:xfrm>
          <a:custGeom>
            <a:avLst/>
            <a:gdLst/>
            <a:ahLst/>
            <a:cxnLst/>
            <a:rect l="l" t="t" r="r" b="b"/>
            <a:pathLst>
              <a:path w="883387" h="1236742">
                <a:moveTo>
                  <a:pt x="0" y="0"/>
                </a:moveTo>
                <a:lnTo>
                  <a:pt x="883387" y="0"/>
                </a:lnTo>
                <a:lnTo>
                  <a:pt x="883387" y="1236742"/>
                </a:lnTo>
                <a:lnTo>
                  <a:pt x="0" y="1236742"/>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2" name="Freeform 12"/>
          <p:cNvSpPr/>
          <p:nvPr/>
        </p:nvSpPr>
        <p:spPr>
          <a:xfrm rot="-2920782">
            <a:off x="12344848" y="2473541"/>
            <a:ext cx="623215" cy="872500"/>
          </a:xfrm>
          <a:custGeom>
            <a:avLst/>
            <a:gdLst/>
            <a:ahLst/>
            <a:cxnLst/>
            <a:rect l="l" t="t" r="r" b="b"/>
            <a:pathLst>
              <a:path w="623215" h="872500">
                <a:moveTo>
                  <a:pt x="0" y="0"/>
                </a:moveTo>
                <a:lnTo>
                  <a:pt x="623214" y="0"/>
                </a:lnTo>
                <a:lnTo>
                  <a:pt x="623214" y="872500"/>
                </a:lnTo>
                <a:lnTo>
                  <a:pt x="0" y="872500"/>
                </a:lnTo>
                <a:lnTo>
                  <a:pt x="0" y="0"/>
                </a:lnTo>
                <a:close/>
              </a:path>
            </a:pathLst>
          </a:custGeom>
          <a:blipFill>
            <a:blip r:embed="rId5">
              <a:extLst>
                <a:ext uri="{96DAC541-7B7A-43D3-8B79-37D633B846F1}">
                  <asvg:svgBlip xmlns:asvg="http://schemas.microsoft.com/office/drawing/2016/SVG/main" r:embed="rId6"/>
                </a:ext>
              </a:extLst>
            </a:blip>
            <a:stretch>
              <a:fillRect l="-26833" t="-37953" r="-344151" b="-234981"/>
            </a:stretch>
          </a:blipFill>
        </p:spPr>
        <p:txBody>
          <a:bodyPr/>
          <a:lstStyle/>
          <a:p>
            <a:endParaRPr lang="en-VN"/>
          </a:p>
        </p:txBody>
      </p:sp>
      <p:sp>
        <p:nvSpPr>
          <p:cNvPr id="13" name="Freeform 13"/>
          <p:cNvSpPr/>
          <p:nvPr/>
        </p:nvSpPr>
        <p:spPr>
          <a:xfrm>
            <a:off x="1" y="316621"/>
            <a:ext cx="3886200" cy="2962484"/>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7">
              <a:extLst>
                <a:ext uri="{96DAC541-7B7A-43D3-8B79-37D633B846F1}">
                  <asvg:svgBlip xmlns:asvg="http://schemas.microsoft.com/office/drawing/2016/SVG/main" r:embed="rId8"/>
                </a:ext>
              </a:extLst>
            </a:blip>
            <a:stretch>
              <a:fillRect l="-36727" t="-1150" r="-6100"/>
            </a:stretch>
          </a:blipFill>
        </p:spPr>
        <p:txBody>
          <a:bodyPr/>
          <a:lstStyle/>
          <a:p>
            <a:endParaRPr lang="en-VN"/>
          </a:p>
        </p:txBody>
      </p:sp>
      <p:sp>
        <p:nvSpPr>
          <p:cNvPr id="15" name="Freeform 15"/>
          <p:cNvSpPr/>
          <p:nvPr/>
        </p:nvSpPr>
        <p:spPr>
          <a:xfrm rot="5400000">
            <a:off x="14852468" y="326827"/>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3">
              <a:extLst>
                <a:ext uri="{96DAC541-7B7A-43D3-8B79-37D633B846F1}">
                  <asvg:svgBlip xmlns:asvg="http://schemas.microsoft.com/office/drawing/2016/SVG/main" r:embed="rId4"/>
                </a:ext>
              </a:extLst>
            </a:blip>
            <a:stretch>
              <a:fillRect l="-246415" t="-129667"/>
            </a:stretch>
          </a:blipFill>
        </p:spPr>
        <p:txBody>
          <a:bodyPr/>
          <a:lstStyle/>
          <a:p>
            <a:endParaRPr lang="en-VN"/>
          </a:p>
        </p:txBody>
      </p:sp>
      <p:sp>
        <p:nvSpPr>
          <p:cNvPr id="6" name="Freeform 5">
            <a:extLst>
              <a:ext uri="{FF2B5EF4-FFF2-40B4-BE49-F238E27FC236}">
                <a16:creationId xmlns:a16="http://schemas.microsoft.com/office/drawing/2014/main" id="{F34D151D-FBFD-39FB-55CB-BA3A039B437E}"/>
              </a:ext>
            </a:extLst>
          </p:cNvPr>
          <p:cNvSpPr/>
          <p:nvPr/>
        </p:nvSpPr>
        <p:spPr>
          <a:xfrm>
            <a:off x="14510589" y="1733699"/>
            <a:ext cx="3437600" cy="9026520"/>
          </a:xfrm>
          <a:custGeom>
            <a:avLst/>
            <a:gdLst/>
            <a:ahLst/>
            <a:cxnLst/>
            <a:rect l="l" t="t" r="r" b="b"/>
            <a:pathLst>
              <a:path w="3437600" h="9026520">
                <a:moveTo>
                  <a:pt x="0" y="0"/>
                </a:moveTo>
                <a:lnTo>
                  <a:pt x="3437600" y="0"/>
                </a:lnTo>
                <a:lnTo>
                  <a:pt x="3437600" y="9026519"/>
                </a:lnTo>
                <a:lnTo>
                  <a:pt x="0" y="9026519"/>
                </a:lnTo>
                <a:lnTo>
                  <a:pt x="0" y="0"/>
                </a:lnTo>
                <a:close/>
              </a:path>
            </a:pathLst>
          </a:custGeom>
          <a:blipFill>
            <a:blip r:embed="rId9"/>
            <a:stretch>
              <a:fillRect/>
            </a:stretch>
          </a:blipFill>
        </p:spPr>
        <p:txBody>
          <a:bodyPr/>
          <a:lstStyle/>
          <a:p>
            <a:endParaRPr lang="en-VN"/>
          </a:p>
        </p:txBody>
      </p:sp>
    </p:spTree>
    <p:extLst>
      <p:ext uri="{BB962C8B-B14F-4D97-AF65-F5344CB8AC3E}">
        <p14:creationId xmlns:p14="http://schemas.microsoft.com/office/powerpoint/2010/main" val="34399382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277361" y="7974292"/>
            <a:ext cx="4641785" cy="2765632"/>
          </a:xfrm>
          <a:custGeom>
            <a:avLst/>
            <a:gdLst/>
            <a:ahLst/>
            <a:cxnLst/>
            <a:rect l="l" t="t" r="r" b="b"/>
            <a:pathLst>
              <a:path w="4641785" h="2765632">
                <a:moveTo>
                  <a:pt x="0" y="0"/>
                </a:moveTo>
                <a:lnTo>
                  <a:pt x="4641785" y="0"/>
                </a:lnTo>
                <a:lnTo>
                  <a:pt x="4641785" y="2765633"/>
                </a:lnTo>
                <a:lnTo>
                  <a:pt x="0" y="2765633"/>
                </a:lnTo>
                <a:lnTo>
                  <a:pt x="0" y="0"/>
                </a:lnTo>
                <a:close/>
              </a:path>
            </a:pathLst>
          </a:custGeom>
          <a:blipFill>
            <a:blip r:embed="rId2"/>
            <a:stretch>
              <a:fillRect/>
            </a:stretch>
          </a:blipFill>
        </p:spPr>
        <p:txBody>
          <a:bodyPr/>
          <a:lstStyle/>
          <a:p>
            <a:endParaRPr lang="en-VN"/>
          </a:p>
        </p:txBody>
      </p:sp>
      <p:sp>
        <p:nvSpPr>
          <p:cNvPr id="8" name="Freeform 8"/>
          <p:cNvSpPr/>
          <p:nvPr/>
        </p:nvSpPr>
        <p:spPr>
          <a:xfrm flipH="1">
            <a:off x="405315" y="7438937"/>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3">
              <a:extLst>
                <a:ext uri="{96DAC541-7B7A-43D3-8B79-37D633B846F1}">
                  <asvg:svgBlip xmlns:asvg="http://schemas.microsoft.com/office/drawing/2016/SVG/main" r:embed="rId4"/>
                </a:ext>
              </a:extLst>
            </a:blip>
            <a:stretch>
              <a:fillRect b="-89783"/>
            </a:stretch>
          </a:blipFill>
        </p:spPr>
        <p:txBody>
          <a:bodyPr/>
          <a:lstStyle/>
          <a:p>
            <a:endParaRPr lang="en-VN"/>
          </a:p>
        </p:txBody>
      </p:sp>
      <p:sp>
        <p:nvSpPr>
          <p:cNvPr id="10" name="Freeform 10"/>
          <p:cNvSpPr/>
          <p:nvPr/>
        </p:nvSpPr>
        <p:spPr>
          <a:xfrm>
            <a:off x="16230451" y="1453698"/>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5">
              <a:extLst>
                <a:ext uri="{96DAC541-7B7A-43D3-8B79-37D633B846F1}">
                  <asvg:svgBlip xmlns:asvg="http://schemas.microsoft.com/office/drawing/2016/SVG/main" r:embed="rId6"/>
                </a:ext>
              </a:extLst>
            </a:blip>
            <a:stretch>
              <a:fillRect l="-246415" t="-129667"/>
            </a:stretch>
          </a:blipFill>
        </p:spPr>
        <p:txBody>
          <a:bodyPr/>
          <a:lstStyle/>
          <a:p>
            <a:endParaRPr lang="en-VN"/>
          </a:p>
        </p:txBody>
      </p:sp>
      <p:sp>
        <p:nvSpPr>
          <p:cNvPr id="11" name="Freeform 11"/>
          <p:cNvSpPr/>
          <p:nvPr/>
        </p:nvSpPr>
        <p:spPr>
          <a:xfrm>
            <a:off x="15680172" y="441675"/>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7">
              <a:extLst>
                <a:ext uri="{96DAC541-7B7A-43D3-8B79-37D633B846F1}">
                  <asvg:svgBlip xmlns:asvg="http://schemas.microsoft.com/office/drawing/2016/SVG/main" r:embed="rId8"/>
                </a:ext>
              </a:extLst>
            </a:blip>
            <a:stretch>
              <a:fillRect l="-921663" b="-583763"/>
            </a:stretch>
          </a:blipFill>
        </p:spPr>
        <p:txBody>
          <a:bodyPr/>
          <a:lstStyle/>
          <a:p>
            <a:endParaRPr lang="en-VN"/>
          </a:p>
        </p:txBody>
      </p:sp>
      <p:sp>
        <p:nvSpPr>
          <p:cNvPr id="12" name="Freeform 12"/>
          <p:cNvSpPr/>
          <p:nvPr/>
        </p:nvSpPr>
        <p:spPr>
          <a:xfrm>
            <a:off x="14977916" y="2153221"/>
            <a:ext cx="702256" cy="1082762"/>
          </a:xfrm>
          <a:custGeom>
            <a:avLst/>
            <a:gdLst/>
            <a:ahLst/>
            <a:cxnLst/>
            <a:rect l="l" t="t" r="r" b="b"/>
            <a:pathLst>
              <a:path w="702256" h="1082762">
                <a:moveTo>
                  <a:pt x="0" y="0"/>
                </a:moveTo>
                <a:lnTo>
                  <a:pt x="702256" y="0"/>
                </a:lnTo>
                <a:lnTo>
                  <a:pt x="702256" y="1082762"/>
                </a:lnTo>
                <a:lnTo>
                  <a:pt x="0" y="1082762"/>
                </a:lnTo>
                <a:lnTo>
                  <a:pt x="0" y="0"/>
                </a:lnTo>
                <a:close/>
              </a:path>
            </a:pathLst>
          </a:custGeom>
          <a:blipFill>
            <a:blip r:embed="rId7">
              <a:extLst>
                <a:ext uri="{96DAC541-7B7A-43D3-8B79-37D633B846F1}">
                  <asvg:svgBlip xmlns:asvg="http://schemas.microsoft.com/office/drawing/2016/SVG/main" r:embed="rId8"/>
                </a:ext>
              </a:extLst>
            </a:blip>
            <a:stretch>
              <a:fillRect l="-921663" b="-583763"/>
            </a:stretch>
          </a:blipFill>
        </p:spPr>
        <p:txBody>
          <a:bodyPr/>
          <a:lstStyle/>
          <a:p>
            <a:endParaRPr lang="en-VN"/>
          </a:p>
        </p:txBody>
      </p:sp>
      <p:pic>
        <p:nvPicPr>
          <p:cNvPr id="13" name="Picture 12">
            <a:extLst>
              <a:ext uri="{FF2B5EF4-FFF2-40B4-BE49-F238E27FC236}">
                <a16:creationId xmlns:a16="http://schemas.microsoft.com/office/drawing/2014/main" id="{98AB2235-742D-F4E0-DB7E-E13DFC1B33DB}"/>
              </a:ext>
            </a:extLst>
          </p:cNvPr>
          <p:cNvPicPr>
            <a:picLocks noChangeAspect="1"/>
          </p:cNvPicPr>
          <p:nvPr/>
        </p:nvPicPr>
        <p:blipFill>
          <a:blip r:embed="rId9"/>
          <a:stretch>
            <a:fillRect/>
          </a:stretch>
        </p:blipFill>
        <p:spPr>
          <a:xfrm>
            <a:off x="4346904" y="2482830"/>
            <a:ext cx="9556881" cy="6708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648BA309-F533-09A2-99B3-0AF74881C460}"/>
              </a:ext>
            </a:extLst>
          </p:cNvPr>
          <p:cNvSpPr txBox="1"/>
          <p:nvPr/>
        </p:nvSpPr>
        <p:spPr>
          <a:xfrm>
            <a:off x="2595422" y="1127373"/>
            <a:ext cx="13453916" cy="901593"/>
          </a:xfrm>
          <a:prstGeom prst="rect">
            <a:avLst/>
          </a:prstGeom>
          <a:noFill/>
        </p:spPr>
        <p:txBody>
          <a:bodyPr wrap="square">
            <a:spAutoFit/>
          </a:bodyPr>
          <a:lstStyle/>
          <a:p>
            <a:pPr algn="just">
              <a:lnSpc>
                <a:spcPct val="150000"/>
              </a:lnSpc>
              <a:spcAft>
                <a:spcPts val="1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277361" y="7974292"/>
            <a:ext cx="4641785" cy="2765632"/>
          </a:xfrm>
          <a:custGeom>
            <a:avLst/>
            <a:gdLst/>
            <a:ahLst/>
            <a:cxnLst/>
            <a:rect l="l" t="t" r="r" b="b"/>
            <a:pathLst>
              <a:path w="4641785" h="2765632">
                <a:moveTo>
                  <a:pt x="0" y="0"/>
                </a:moveTo>
                <a:lnTo>
                  <a:pt x="4641785" y="0"/>
                </a:lnTo>
                <a:lnTo>
                  <a:pt x="4641785" y="2765633"/>
                </a:lnTo>
                <a:lnTo>
                  <a:pt x="0" y="2765633"/>
                </a:lnTo>
                <a:lnTo>
                  <a:pt x="0" y="0"/>
                </a:lnTo>
                <a:close/>
              </a:path>
            </a:pathLst>
          </a:custGeom>
          <a:blipFill>
            <a:blip r:embed="rId2"/>
            <a:stretch>
              <a:fillRect/>
            </a:stretch>
          </a:blipFill>
        </p:spPr>
        <p:txBody>
          <a:bodyPr/>
          <a:lstStyle/>
          <a:p>
            <a:endParaRPr lang="en-VN"/>
          </a:p>
        </p:txBody>
      </p:sp>
      <p:sp>
        <p:nvSpPr>
          <p:cNvPr id="8" name="Freeform 8"/>
          <p:cNvSpPr/>
          <p:nvPr/>
        </p:nvSpPr>
        <p:spPr>
          <a:xfrm flipH="1">
            <a:off x="-703805" y="7468986"/>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3">
              <a:extLst>
                <a:ext uri="{96DAC541-7B7A-43D3-8B79-37D633B846F1}">
                  <asvg:svgBlip xmlns:asvg="http://schemas.microsoft.com/office/drawing/2016/SVG/main" r:embed="rId4"/>
                </a:ext>
              </a:extLst>
            </a:blip>
            <a:stretch>
              <a:fillRect b="-89783"/>
            </a:stretch>
          </a:blipFill>
        </p:spPr>
        <p:txBody>
          <a:bodyPr/>
          <a:lstStyle/>
          <a:p>
            <a:endParaRPr lang="en-VN" dirty="0"/>
          </a:p>
        </p:txBody>
      </p:sp>
      <p:sp>
        <p:nvSpPr>
          <p:cNvPr id="10" name="Freeform 10"/>
          <p:cNvSpPr/>
          <p:nvPr/>
        </p:nvSpPr>
        <p:spPr>
          <a:xfrm>
            <a:off x="16230451" y="1453698"/>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5">
              <a:extLst>
                <a:ext uri="{96DAC541-7B7A-43D3-8B79-37D633B846F1}">
                  <asvg:svgBlip xmlns:asvg="http://schemas.microsoft.com/office/drawing/2016/SVG/main" r:embed="rId6"/>
                </a:ext>
              </a:extLst>
            </a:blip>
            <a:stretch>
              <a:fillRect l="-246415" t="-129667"/>
            </a:stretch>
          </a:blipFill>
        </p:spPr>
        <p:txBody>
          <a:bodyPr/>
          <a:lstStyle/>
          <a:p>
            <a:endParaRPr lang="en-VN"/>
          </a:p>
        </p:txBody>
      </p:sp>
      <p:sp>
        <p:nvSpPr>
          <p:cNvPr id="11" name="Freeform 11"/>
          <p:cNvSpPr/>
          <p:nvPr/>
        </p:nvSpPr>
        <p:spPr>
          <a:xfrm>
            <a:off x="15680172" y="441675"/>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7">
              <a:extLst>
                <a:ext uri="{96DAC541-7B7A-43D3-8B79-37D633B846F1}">
                  <asvg:svgBlip xmlns:asvg="http://schemas.microsoft.com/office/drawing/2016/SVG/main" r:embed="rId8"/>
                </a:ext>
              </a:extLst>
            </a:blip>
            <a:stretch>
              <a:fillRect l="-921663" b="-583763"/>
            </a:stretch>
          </a:blipFill>
        </p:spPr>
        <p:txBody>
          <a:bodyPr/>
          <a:lstStyle/>
          <a:p>
            <a:endParaRPr lang="en-VN"/>
          </a:p>
        </p:txBody>
      </p:sp>
      <p:sp>
        <p:nvSpPr>
          <p:cNvPr id="12" name="Freeform 12"/>
          <p:cNvSpPr/>
          <p:nvPr/>
        </p:nvSpPr>
        <p:spPr>
          <a:xfrm>
            <a:off x="14977916" y="2153221"/>
            <a:ext cx="702256" cy="1082762"/>
          </a:xfrm>
          <a:custGeom>
            <a:avLst/>
            <a:gdLst/>
            <a:ahLst/>
            <a:cxnLst/>
            <a:rect l="l" t="t" r="r" b="b"/>
            <a:pathLst>
              <a:path w="702256" h="1082762">
                <a:moveTo>
                  <a:pt x="0" y="0"/>
                </a:moveTo>
                <a:lnTo>
                  <a:pt x="702256" y="0"/>
                </a:lnTo>
                <a:lnTo>
                  <a:pt x="702256" y="1082762"/>
                </a:lnTo>
                <a:lnTo>
                  <a:pt x="0" y="1082762"/>
                </a:lnTo>
                <a:lnTo>
                  <a:pt x="0" y="0"/>
                </a:lnTo>
                <a:close/>
              </a:path>
            </a:pathLst>
          </a:custGeom>
          <a:blipFill>
            <a:blip r:embed="rId7">
              <a:extLst>
                <a:ext uri="{96DAC541-7B7A-43D3-8B79-37D633B846F1}">
                  <asvg:svgBlip xmlns:asvg="http://schemas.microsoft.com/office/drawing/2016/SVG/main" r:embed="rId8"/>
                </a:ext>
              </a:extLst>
            </a:blip>
            <a:stretch>
              <a:fillRect l="-921663" b="-583763"/>
            </a:stretch>
          </a:blipFill>
        </p:spPr>
        <p:txBody>
          <a:bodyPr/>
          <a:lstStyle/>
          <a:p>
            <a:endParaRPr lang="en-VN"/>
          </a:p>
        </p:txBody>
      </p:sp>
      <p:pic>
        <p:nvPicPr>
          <p:cNvPr id="13" name="Picture 12">
            <a:extLst>
              <a:ext uri="{FF2B5EF4-FFF2-40B4-BE49-F238E27FC236}">
                <a16:creationId xmlns:a16="http://schemas.microsoft.com/office/drawing/2014/main" id="{98AB2235-742D-F4E0-DB7E-E13DFC1B33DB}"/>
              </a:ext>
            </a:extLst>
          </p:cNvPr>
          <p:cNvPicPr>
            <a:picLocks noChangeAspect="1"/>
          </p:cNvPicPr>
          <p:nvPr/>
        </p:nvPicPr>
        <p:blipFill rotWithShape="1">
          <a:blip r:embed="rId9"/>
          <a:srcRect l="8734" r="47413" b="48980"/>
          <a:stretch/>
        </p:blipFill>
        <p:spPr>
          <a:xfrm>
            <a:off x="3410655" y="1056862"/>
            <a:ext cx="5138576" cy="4196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248DBB58-936E-1436-0427-564D22772EC9}"/>
              </a:ext>
            </a:extLst>
          </p:cNvPr>
          <p:cNvSpPr txBox="1"/>
          <p:nvPr/>
        </p:nvSpPr>
        <p:spPr>
          <a:xfrm>
            <a:off x="9998973" y="2585005"/>
            <a:ext cx="9957885" cy="901593"/>
          </a:xfrm>
          <a:prstGeom prst="rect">
            <a:avLst/>
          </a:prstGeom>
          <a:noFill/>
        </p:spPr>
        <p:txBody>
          <a:bodyPr wrap="square" rtlCol="0">
            <a:spAutoFit/>
          </a:bodyPr>
          <a:lstStyle/>
          <a:p>
            <a:pPr algn="just">
              <a:lnSpc>
                <a:spcPct val="150000"/>
              </a:lnSpc>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265CCAE-83E6-59F7-EBB5-2B1C3FBE8BA9}"/>
              </a:ext>
            </a:extLst>
          </p:cNvPr>
          <p:cNvPicPr>
            <a:picLocks noChangeAspect="1"/>
          </p:cNvPicPr>
          <p:nvPr/>
        </p:nvPicPr>
        <p:blipFill rotWithShape="1">
          <a:blip r:embed="rId9"/>
          <a:srcRect l="54182" t="4280" b="51250"/>
          <a:stretch/>
        </p:blipFill>
        <p:spPr>
          <a:xfrm>
            <a:off x="3410655" y="5613743"/>
            <a:ext cx="5138576" cy="3500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94DB9965-B518-0A15-AF07-2B1A2792EFBE}"/>
              </a:ext>
            </a:extLst>
          </p:cNvPr>
          <p:cNvSpPr txBox="1"/>
          <p:nvPr/>
        </p:nvSpPr>
        <p:spPr>
          <a:xfrm>
            <a:off x="8141531" y="6494293"/>
            <a:ext cx="8255066" cy="1824923"/>
          </a:xfrm>
          <a:prstGeom prst="rect">
            <a:avLst/>
          </a:prstGeom>
          <a:noFill/>
        </p:spPr>
        <p:txBody>
          <a:bodyPr wrap="square" rtlCol="0">
            <a:spAutoFit/>
          </a:bodyPr>
          <a:lstStyle/>
          <a:p>
            <a:pPr algn="ctr">
              <a:lnSpc>
                <a:spcPct val="150000"/>
              </a:lnSpc>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rèn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luyện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thân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rèn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luyện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khoẻ</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6569602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277361" y="7974292"/>
            <a:ext cx="4641785" cy="2765632"/>
          </a:xfrm>
          <a:custGeom>
            <a:avLst/>
            <a:gdLst/>
            <a:ahLst/>
            <a:cxnLst/>
            <a:rect l="l" t="t" r="r" b="b"/>
            <a:pathLst>
              <a:path w="4641785" h="2765632">
                <a:moveTo>
                  <a:pt x="0" y="0"/>
                </a:moveTo>
                <a:lnTo>
                  <a:pt x="4641785" y="0"/>
                </a:lnTo>
                <a:lnTo>
                  <a:pt x="4641785" y="2765633"/>
                </a:lnTo>
                <a:lnTo>
                  <a:pt x="0" y="2765633"/>
                </a:lnTo>
                <a:lnTo>
                  <a:pt x="0" y="0"/>
                </a:lnTo>
                <a:close/>
              </a:path>
            </a:pathLst>
          </a:custGeom>
          <a:blipFill>
            <a:blip r:embed="rId2"/>
            <a:stretch>
              <a:fillRect/>
            </a:stretch>
          </a:blipFill>
        </p:spPr>
        <p:txBody>
          <a:bodyPr/>
          <a:lstStyle/>
          <a:p>
            <a:endParaRPr lang="en-VN"/>
          </a:p>
        </p:txBody>
      </p:sp>
      <p:sp>
        <p:nvSpPr>
          <p:cNvPr id="8" name="Freeform 8"/>
          <p:cNvSpPr/>
          <p:nvPr/>
        </p:nvSpPr>
        <p:spPr>
          <a:xfrm flipH="1">
            <a:off x="-703805" y="7468986"/>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3">
              <a:extLst>
                <a:ext uri="{96DAC541-7B7A-43D3-8B79-37D633B846F1}">
                  <asvg:svgBlip xmlns:asvg="http://schemas.microsoft.com/office/drawing/2016/SVG/main" r:embed="rId4"/>
                </a:ext>
              </a:extLst>
            </a:blip>
            <a:stretch>
              <a:fillRect b="-89783"/>
            </a:stretch>
          </a:blipFill>
        </p:spPr>
        <p:txBody>
          <a:bodyPr/>
          <a:lstStyle/>
          <a:p>
            <a:endParaRPr lang="en-VN" dirty="0"/>
          </a:p>
        </p:txBody>
      </p:sp>
      <p:sp>
        <p:nvSpPr>
          <p:cNvPr id="10" name="Freeform 10"/>
          <p:cNvSpPr/>
          <p:nvPr/>
        </p:nvSpPr>
        <p:spPr>
          <a:xfrm>
            <a:off x="16230451" y="1453698"/>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5">
              <a:extLst>
                <a:ext uri="{96DAC541-7B7A-43D3-8B79-37D633B846F1}">
                  <asvg:svgBlip xmlns:asvg="http://schemas.microsoft.com/office/drawing/2016/SVG/main" r:embed="rId6"/>
                </a:ext>
              </a:extLst>
            </a:blip>
            <a:stretch>
              <a:fillRect l="-246415" t="-129667"/>
            </a:stretch>
          </a:blipFill>
        </p:spPr>
        <p:txBody>
          <a:bodyPr/>
          <a:lstStyle/>
          <a:p>
            <a:endParaRPr lang="en-VN"/>
          </a:p>
        </p:txBody>
      </p:sp>
      <p:sp>
        <p:nvSpPr>
          <p:cNvPr id="11" name="Freeform 11"/>
          <p:cNvSpPr/>
          <p:nvPr/>
        </p:nvSpPr>
        <p:spPr>
          <a:xfrm>
            <a:off x="15680172" y="441675"/>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7">
              <a:extLst>
                <a:ext uri="{96DAC541-7B7A-43D3-8B79-37D633B846F1}">
                  <asvg:svgBlip xmlns:asvg="http://schemas.microsoft.com/office/drawing/2016/SVG/main" r:embed="rId8"/>
                </a:ext>
              </a:extLst>
            </a:blip>
            <a:stretch>
              <a:fillRect l="-921663" b="-583763"/>
            </a:stretch>
          </a:blipFill>
        </p:spPr>
        <p:txBody>
          <a:bodyPr/>
          <a:lstStyle/>
          <a:p>
            <a:endParaRPr lang="en-VN"/>
          </a:p>
        </p:txBody>
      </p:sp>
      <p:sp>
        <p:nvSpPr>
          <p:cNvPr id="12" name="Freeform 12"/>
          <p:cNvSpPr/>
          <p:nvPr/>
        </p:nvSpPr>
        <p:spPr>
          <a:xfrm>
            <a:off x="14977916" y="2153221"/>
            <a:ext cx="702256" cy="1082762"/>
          </a:xfrm>
          <a:custGeom>
            <a:avLst/>
            <a:gdLst/>
            <a:ahLst/>
            <a:cxnLst/>
            <a:rect l="l" t="t" r="r" b="b"/>
            <a:pathLst>
              <a:path w="702256" h="1082762">
                <a:moveTo>
                  <a:pt x="0" y="0"/>
                </a:moveTo>
                <a:lnTo>
                  <a:pt x="702256" y="0"/>
                </a:lnTo>
                <a:lnTo>
                  <a:pt x="702256" y="1082762"/>
                </a:lnTo>
                <a:lnTo>
                  <a:pt x="0" y="1082762"/>
                </a:lnTo>
                <a:lnTo>
                  <a:pt x="0" y="0"/>
                </a:lnTo>
                <a:close/>
              </a:path>
            </a:pathLst>
          </a:custGeom>
          <a:blipFill>
            <a:blip r:embed="rId7">
              <a:extLst>
                <a:ext uri="{96DAC541-7B7A-43D3-8B79-37D633B846F1}">
                  <asvg:svgBlip xmlns:asvg="http://schemas.microsoft.com/office/drawing/2016/SVG/main" r:embed="rId8"/>
                </a:ext>
              </a:extLst>
            </a:blip>
            <a:stretch>
              <a:fillRect l="-921663" b="-583763"/>
            </a:stretch>
          </a:blipFill>
        </p:spPr>
        <p:txBody>
          <a:bodyPr/>
          <a:lstStyle/>
          <a:p>
            <a:endParaRPr lang="en-VN"/>
          </a:p>
        </p:txBody>
      </p:sp>
      <p:sp>
        <p:nvSpPr>
          <p:cNvPr id="6" name="TextBox 5">
            <a:extLst>
              <a:ext uri="{FF2B5EF4-FFF2-40B4-BE49-F238E27FC236}">
                <a16:creationId xmlns:a16="http://schemas.microsoft.com/office/drawing/2014/main" id="{248DBB58-936E-1436-0427-564D22772EC9}"/>
              </a:ext>
            </a:extLst>
          </p:cNvPr>
          <p:cNvSpPr txBox="1"/>
          <p:nvPr/>
        </p:nvSpPr>
        <p:spPr>
          <a:xfrm>
            <a:off x="9998973" y="2655055"/>
            <a:ext cx="9957885" cy="901593"/>
          </a:xfrm>
          <a:prstGeom prst="rect">
            <a:avLst/>
          </a:prstGeom>
          <a:noFill/>
        </p:spPr>
        <p:txBody>
          <a:bodyPr wrap="square" rtlCol="0">
            <a:spAutoFit/>
          </a:bodyPr>
          <a:lstStyle/>
          <a:p>
            <a:pPr algn="just">
              <a:lnSpc>
                <a:spcPct val="150000"/>
              </a:lnSpc>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endParaRPr lang="en-VN" sz="4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4DB9965-B518-0A15-AF07-2B1A2792EFBE}"/>
              </a:ext>
            </a:extLst>
          </p:cNvPr>
          <p:cNvSpPr txBox="1"/>
          <p:nvPr/>
        </p:nvSpPr>
        <p:spPr>
          <a:xfrm>
            <a:off x="8127362" y="6149369"/>
            <a:ext cx="8255066" cy="1824923"/>
          </a:xfrm>
          <a:prstGeom prst="rect">
            <a:avLst/>
          </a:prstGeom>
          <a:noFill/>
        </p:spPr>
        <p:txBody>
          <a:bodyPr wrap="square" rtlCol="0">
            <a:spAutoFit/>
          </a:bodyPr>
          <a:lstStyle/>
          <a:p>
            <a:pPr algn="ctr">
              <a:lnSpc>
                <a:spcPct val="150000"/>
              </a:lnSpc>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kiện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tiệc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15" name="Picture 14">
            <a:extLst>
              <a:ext uri="{FF2B5EF4-FFF2-40B4-BE49-F238E27FC236}">
                <a16:creationId xmlns:a16="http://schemas.microsoft.com/office/drawing/2014/main" id="{A73D3EE6-0E5B-21C2-93C8-344F4DF8013B}"/>
              </a:ext>
            </a:extLst>
          </p:cNvPr>
          <p:cNvPicPr>
            <a:picLocks noChangeAspect="1"/>
          </p:cNvPicPr>
          <p:nvPr/>
        </p:nvPicPr>
        <p:blipFill rotWithShape="1">
          <a:blip r:embed="rId9"/>
          <a:srcRect l="51594" t="47836" r="565" b="2985"/>
          <a:stretch/>
        </p:blipFill>
        <p:spPr>
          <a:xfrm>
            <a:off x="3012903" y="5169965"/>
            <a:ext cx="4962375" cy="3580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0F117CF3-7C49-1F3C-EBCA-463C8EE963F8}"/>
              </a:ext>
            </a:extLst>
          </p:cNvPr>
          <p:cNvPicPr>
            <a:picLocks noChangeAspect="1"/>
          </p:cNvPicPr>
          <p:nvPr/>
        </p:nvPicPr>
        <p:blipFill rotWithShape="1">
          <a:blip r:embed="rId9"/>
          <a:srcRect t="50821" r="47810" b="2409"/>
          <a:stretch/>
        </p:blipFill>
        <p:spPr>
          <a:xfrm>
            <a:off x="2987503" y="1536164"/>
            <a:ext cx="4987775" cy="3137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Google Shape;220;p3">
            <a:extLst>
              <a:ext uri="{FF2B5EF4-FFF2-40B4-BE49-F238E27FC236}">
                <a16:creationId xmlns:a16="http://schemas.microsoft.com/office/drawing/2014/main" id="{40676A34-6F83-E765-AC28-0B228BC2E7E1}"/>
              </a:ext>
            </a:extLst>
          </p:cNvPr>
          <p:cNvPicPr preferRelativeResize="0"/>
          <p:nvPr/>
        </p:nvPicPr>
        <p:blipFill rotWithShape="1">
          <a:blip r:embed="rId10">
            <a:alphaModFix/>
          </a:blip>
          <a:srcRect/>
          <a:stretch/>
        </p:blipFill>
        <p:spPr>
          <a:xfrm>
            <a:off x="599374" y="615948"/>
            <a:ext cx="2745695" cy="661783"/>
          </a:xfrm>
          <a:prstGeom prst="rect">
            <a:avLst/>
          </a:prstGeom>
          <a:noFill/>
          <a:ln>
            <a:noFill/>
          </a:ln>
        </p:spPr>
      </p:pic>
    </p:spTree>
    <p:extLst>
      <p:ext uri="{BB962C8B-B14F-4D97-AF65-F5344CB8AC3E}">
        <p14:creationId xmlns:p14="http://schemas.microsoft.com/office/powerpoint/2010/main" val="10316217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VN"/>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1459720" y="7677267"/>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2">
              <a:extLst>
                <a:ext uri="{96DAC541-7B7A-43D3-8B79-37D633B846F1}">
                  <asvg:svgBlip xmlns:asvg="http://schemas.microsoft.com/office/drawing/2016/SVG/main" r:embed="rId3"/>
                </a:ext>
              </a:extLst>
            </a:blip>
            <a:stretch>
              <a:fillRect b="-89783"/>
            </a:stretch>
          </a:blipFill>
        </p:spPr>
        <p:txBody>
          <a:bodyPr/>
          <a:lstStyle/>
          <a:p>
            <a:endParaRPr lang="en-VN" dirty="0"/>
          </a:p>
        </p:txBody>
      </p:sp>
      <p:sp>
        <p:nvSpPr>
          <p:cNvPr id="10" name="Freeform 10"/>
          <p:cNvSpPr/>
          <p:nvPr/>
        </p:nvSpPr>
        <p:spPr>
          <a:xfrm>
            <a:off x="16230451" y="1453698"/>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VN"/>
          </a:p>
        </p:txBody>
      </p:sp>
      <p:sp>
        <p:nvSpPr>
          <p:cNvPr id="11" name="Freeform 11"/>
          <p:cNvSpPr/>
          <p:nvPr/>
        </p:nvSpPr>
        <p:spPr>
          <a:xfrm>
            <a:off x="15680172" y="441675"/>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VN"/>
          </a:p>
        </p:txBody>
      </p:sp>
      <p:sp>
        <p:nvSpPr>
          <p:cNvPr id="17" name="Rectangle: Rounded Corners 9">
            <a:extLst>
              <a:ext uri="{FF2B5EF4-FFF2-40B4-BE49-F238E27FC236}">
                <a16:creationId xmlns:a16="http://schemas.microsoft.com/office/drawing/2014/main" id="{1F7CD168-00C7-56E6-958F-861CE7E7562A}"/>
              </a:ext>
            </a:extLst>
          </p:cNvPr>
          <p:cNvSpPr/>
          <p:nvPr/>
        </p:nvSpPr>
        <p:spPr>
          <a:xfrm>
            <a:off x="2932181" y="3098068"/>
            <a:ext cx="13050578" cy="2848063"/>
          </a:xfrm>
          <a:prstGeom prst="roundRect">
            <a:avLst>
              <a:gd name="adj" fmla="val 644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spcAft>
                <a:spcPts val="100"/>
              </a:spcAft>
              <a:buFont typeface="Arial" panose="020B0604020202020204" pitchFamily="34" charset="0"/>
              <a:buChar char="•"/>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lập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cuộc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VN" sz="4000" dirty="0">
              <a:latin typeface="Arial" panose="020B0604020202020204" pitchFamily="34" charset="0"/>
              <a:ea typeface="SimSun" panose="02010600030101010101" pitchFamily="2" charset="-122"/>
              <a:cs typeface="Arial" panose="020B0604020202020204" pitchFamily="34" charset="0"/>
            </a:endParaRPr>
          </a:p>
        </p:txBody>
      </p:sp>
      <p:pic>
        <p:nvPicPr>
          <p:cNvPr id="18" name="Picture 33">
            <a:extLst>
              <a:ext uri="{FF2B5EF4-FFF2-40B4-BE49-F238E27FC236}">
                <a16:creationId xmlns:a16="http://schemas.microsoft.com/office/drawing/2014/main" id="{0D120972-FB65-3849-AD55-748906E9FA1A}"/>
              </a:ext>
            </a:extLst>
          </p:cNvPr>
          <p:cNvPicPr>
            <a:picLocks noChangeAspect="1"/>
          </p:cNvPicPr>
          <p:nvPr/>
        </p:nvPicPr>
        <p:blipFill>
          <a:blip r:embed="rId8"/>
          <a:srcRect/>
          <a:stretch>
            <a:fillRect/>
          </a:stretch>
        </p:blipFill>
        <p:spPr>
          <a:xfrm>
            <a:off x="1405218" y="2426163"/>
            <a:ext cx="2202935" cy="1759595"/>
          </a:xfrm>
          <a:prstGeom prst="rect">
            <a:avLst/>
          </a:prstGeom>
        </p:spPr>
      </p:pic>
      <p:sp>
        <p:nvSpPr>
          <p:cNvPr id="19" name="Pentagon 18">
            <a:extLst>
              <a:ext uri="{FF2B5EF4-FFF2-40B4-BE49-F238E27FC236}">
                <a16:creationId xmlns:a16="http://schemas.microsoft.com/office/drawing/2014/main" id="{1302342E-8661-3327-3632-DE4806F579A9}"/>
              </a:ext>
            </a:extLst>
          </p:cNvPr>
          <p:cNvSpPr/>
          <p:nvPr/>
        </p:nvSpPr>
        <p:spPr>
          <a:xfrm>
            <a:off x="908187" y="983056"/>
            <a:ext cx="6045266" cy="1190014"/>
          </a:xfrm>
          <a:prstGeom prst="homePlat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VN" sz="4000" b="1" dirty="0">
                <a:solidFill>
                  <a:schemeClr val="tx1"/>
                </a:solidFill>
                <a:latin typeface="Arial" panose="020B0604020202020204" pitchFamily="34" charset="0"/>
                <a:cs typeface="Arial" panose="020B0604020202020204" pitchFamily="34" charset="0"/>
              </a:rPr>
              <a:t>THẢO LUẬN NHÓM</a:t>
            </a:r>
          </a:p>
        </p:txBody>
      </p:sp>
      <p:sp>
        <p:nvSpPr>
          <p:cNvPr id="20" name="Snip Diagonal Corner Rectangle 19">
            <a:extLst>
              <a:ext uri="{FF2B5EF4-FFF2-40B4-BE49-F238E27FC236}">
                <a16:creationId xmlns:a16="http://schemas.microsoft.com/office/drawing/2014/main" id="{CB9D516F-548A-EAD4-72C2-63BB3D444234}"/>
              </a:ext>
            </a:extLst>
          </p:cNvPr>
          <p:cNvSpPr/>
          <p:nvPr/>
        </p:nvSpPr>
        <p:spPr>
          <a:xfrm>
            <a:off x="2932181" y="6194214"/>
            <a:ext cx="13050578" cy="2920800"/>
          </a:xfrm>
          <a:prstGeom prst="snip2Diag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sym typeface="Wingdings" pitchFamily="2" charset="2"/>
              </a:rPr>
              <a:t>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rất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Tuỳ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xây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dựng</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hoạch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00981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1462</TotalTime>
  <Words>2192</Words>
  <Application>Microsoft Macintosh PowerPoint</Application>
  <PresentationFormat>Custom</PresentationFormat>
  <Paragraphs>183</Paragraphs>
  <Slides>43</Slides>
  <Notes>4</Notes>
  <HiddenSlides>0</HiddenSlides>
  <MMClips>10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43</vt:i4>
      </vt:variant>
    </vt:vector>
  </HeadingPairs>
  <TitlesOfParts>
    <vt:vector size="51" baseType="lpstr">
      <vt:lpstr>Arial</vt:lpstr>
      <vt:lpstr>Londrina Solid</vt:lpstr>
      <vt:lpstr>Aharoni</vt:lpstr>
      <vt:lpstr>Calibri</vt:lpstr>
      <vt:lpstr>Aptos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Quỳnh Mai Nguyễn</cp:lastModifiedBy>
  <cp:revision>6</cp:revision>
  <dcterms:created xsi:type="dcterms:W3CDTF">2006-08-16T00:00:00Z</dcterms:created>
  <dcterms:modified xsi:type="dcterms:W3CDTF">2024-11-21T08:22:01Z</dcterms:modified>
  <dc:identifier>DAGW_tOe-Go</dc:identifier>
</cp:coreProperties>
</file>